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7" r:id="rId3"/>
    <p:sldId id="258" r:id="rId4"/>
    <p:sldId id="262" r:id="rId5"/>
    <p:sldId id="263" r:id="rId6"/>
    <p:sldId id="264" r:id="rId7"/>
    <p:sldId id="265" r:id="rId8"/>
    <p:sldId id="266" r:id="rId9"/>
    <p:sldId id="267" r:id="rId10"/>
    <p:sldId id="260" r:id="rId11"/>
    <p:sldId id="279" r:id="rId12"/>
    <p:sldId id="277" r:id="rId13"/>
    <p:sldId id="278" r:id="rId14"/>
    <p:sldId id="276" r:id="rId15"/>
    <p:sldId id="280" r:id="rId16"/>
    <p:sldId id="281" r:id="rId17"/>
    <p:sldId id="282" r:id="rId18"/>
    <p:sldId id="259" r:id="rId19"/>
    <p:sldId id="269" r:id="rId20"/>
    <p:sldId id="270" r:id="rId21"/>
    <p:sldId id="271" r:id="rId22"/>
    <p:sldId id="272" r:id="rId23"/>
    <p:sldId id="273" r:id="rId24"/>
    <p:sldId id="274" r:id="rId25"/>
    <p:sldId id="275" r:id="rId26"/>
    <p:sldId id="261" r:id="rId27"/>
    <p:sldId id="283" r:id="rId28"/>
    <p:sldId id="284" r:id="rId29"/>
    <p:sldId id="285" r:id="rId30"/>
    <p:sldId id="286" r:id="rId31"/>
    <p:sldId id="287" r:id="rId32"/>
    <p:sldId id="289" r:id="rId33"/>
    <p:sldId id="290" r:id="rId34"/>
  </p:sldIdLst>
  <p:sldSz cx="12192000" cy="6858000"/>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F0"/>
    <a:srgbClr val="002768"/>
    <a:srgbClr val="0066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17" autoAdjust="0"/>
    <p:restoredTop sz="94660"/>
  </p:normalViewPr>
  <p:slideViewPr>
    <p:cSldViewPr snapToGrid="0">
      <p:cViewPr varScale="1">
        <p:scale>
          <a:sx n="47" d="100"/>
          <a:sy n="47" d="100"/>
        </p:scale>
        <p:origin x="-96" y="-177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w="19050">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803-402B-AF7D-FDB6ECD8842C}"/>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803-402B-AF7D-FDB6ECD8842C}"/>
              </c:ext>
            </c:extLst>
          </c:dPt>
          <c:dPt>
            <c:idx val="2"/>
            <c:bubble3D val="0"/>
            <c:extLst>
              <c:ext xmlns:c16="http://schemas.microsoft.com/office/drawing/2014/chart" uri="{C3380CC4-5D6E-409C-BE32-E72D297353CC}">
                <c16:uniqueId val="{00000005-0803-402B-AF7D-FDB6ECD8842C}"/>
              </c:ext>
            </c:extLst>
          </c:dPt>
          <c:dPt>
            <c:idx val="3"/>
            <c:bubble3D val="0"/>
            <c:extLst>
              <c:ext xmlns:c16="http://schemas.microsoft.com/office/drawing/2014/chart" uri="{C3380CC4-5D6E-409C-BE32-E72D297353CC}">
                <c16:uniqueId val="{00000007-0803-402B-AF7D-FDB6ECD8842C}"/>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0803-402B-AF7D-FDB6ECD884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w="19050">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F9C-4303-A444-117DEA183626}"/>
              </c:ext>
            </c:extLst>
          </c:dPt>
          <c:dPt>
            <c:idx val="1"/>
            <c:bubble3D val="0"/>
            <c:spPr>
              <a:solidFill>
                <a:srgbClr val="00B0F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F9C-4303-A444-117DEA183626}"/>
              </c:ext>
            </c:extLst>
          </c:dPt>
          <c:dPt>
            <c:idx val="2"/>
            <c:bubble3D val="0"/>
            <c:extLst>
              <c:ext xmlns:c16="http://schemas.microsoft.com/office/drawing/2014/chart" uri="{C3380CC4-5D6E-409C-BE32-E72D297353CC}">
                <c16:uniqueId val="{00000005-7F9C-4303-A444-117DEA183626}"/>
              </c:ext>
            </c:extLst>
          </c:dPt>
          <c:dPt>
            <c:idx val="3"/>
            <c:bubble3D val="0"/>
            <c:extLst>
              <c:ext xmlns:c16="http://schemas.microsoft.com/office/drawing/2014/chart" uri="{C3380CC4-5D6E-409C-BE32-E72D297353CC}">
                <c16:uniqueId val="{00000007-7F9C-4303-A444-117DEA183626}"/>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7F9C-4303-A444-117DEA1836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w="19050">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D4C6-4FC8-B281-0F63A4EE7EEE}"/>
              </c:ext>
            </c:extLst>
          </c:dPt>
          <c:dPt>
            <c:idx val="1"/>
            <c:bubble3D val="0"/>
            <c:spPr>
              <a:solidFill>
                <a:srgbClr val="0070C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D4C6-4FC8-B281-0F63A4EE7EEE}"/>
              </c:ext>
            </c:extLst>
          </c:dPt>
          <c:dPt>
            <c:idx val="2"/>
            <c:bubble3D val="0"/>
            <c:extLst>
              <c:ext xmlns:c16="http://schemas.microsoft.com/office/drawing/2014/chart" uri="{C3380CC4-5D6E-409C-BE32-E72D297353CC}">
                <c16:uniqueId val="{00000005-D4C6-4FC8-B281-0F63A4EE7EEE}"/>
              </c:ext>
            </c:extLst>
          </c:dPt>
          <c:dPt>
            <c:idx val="3"/>
            <c:bubble3D val="0"/>
            <c:extLst>
              <c:ext xmlns:c16="http://schemas.microsoft.com/office/drawing/2014/chart" uri="{C3380CC4-5D6E-409C-BE32-E72D297353CC}">
                <c16:uniqueId val="{00000007-D4C6-4FC8-B281-0F63A4EE7EEE}"/>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D4C6-4FC8-B281-0F63A4EE7E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w="19050">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87FF-4DB0-97D4-434004B433F0}"/>
              </c:ext>
            </c:extLst>
          </c:dPt>
          <c:dPt>
            <c:idx val="1"/>
            <c:bubble3D val="0"/>
            <c:spPr>
              <a:solidFill>
                <a:srgbClr val="00B0F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87FF-4DB0-97D4-434004B433F0}"/>
              </c:ext>
            </c:extLst>
          </c:dPt>
          <c:dPt>
            <c:idx val="2"/>
            <c:bubble3D val="0"/>
            <c:extLst>
              <c:ext xmlns:c16="http://schemas.microsoft.com/office/drawing/2014/chart" uri="{C3380CC4-5D6E-409C-BE32-E72D297353CC}">
                <c16:uniqueId val="{00000005-87FF-4DB0-97D4-434004B433F0}"/>
              </c:ext>
            </c:extLst>
          </c:dPt>
          <c:dPt>
            <c:idx val="3"/>
            <c:bubble3D val="0"/>
            <c:extLst>
              <c:ext xmlns:c16="http://schemas.microsoft.com/office/drawing/2014/chart" uri="{C3380CC4-5D6E-409C-BE32-E72D297353CC}">
                <c16:uniqueId val="{00000007-87FF-4DB0-97D4-434004B433F0}"/>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87FF-4DB0-97D4-434004B433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C872-4613-9AA0-E9A57E76A239}"/>
              </c:ext>
            </c:extLst>
          </c:dPt>
          <c:dPt>
            <c:idx val="1"/>
            <c:bubble3D val="0"/>
            <c:spPr>
              <a:solidFill>
                <a:srgbClr val="0070C0"/>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C872-4613-9AA0-E9A57E76A239}"/>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C872-4613-9AA0-E9A57E76A239}"/>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C872-4613-9AA0-E9A57E76A239}"/>
              </c:ext>
            </c:extLst>
          </c:dPt>
          <c:dLbls>
            <c:dLbl>
              <c:idx val="0"/>
              <c:delete val="1"/>
              <c:extLst>
                <c:ext xmlns:c15="http://schemas.microsoft.com/office/drawing/2012/chart" uri="{CE6537A1-D6FC-4f65-9D91-7224C49458BB}"/>
                <c:ext xmlns:c16="http://schemas.microsoft.com/office/drawing/2014/chart" uri="{C3380CC4-5D6E-409C-BE32-E72D297353CC}">
                  <c16:uniqueId val="{00000001-C872-4613-9AA0-E9A57E76A239}"/>
                </c:ext>
              </c:extLst>
            </c:dLbl>
            <c:dLbl>
              <c:idx val="1"/>
              <c:layout>
                <c:manualLayout>
                  <c:x val="0.16141801658052701"/>
                  <c:y val="0.24293219601233099"/>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25</a:t>
                    </a:r>
                    <a:r>
                      <a:rPr lang="en-US" altLang="zh-CN" sz="1800" dirty="0" smtClean="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2-4613-9AA0-E9A57E76A239}"/>
                </c:ext>
              </c:extLst>
            </c:dLbl>
            <c:dLbl>
              <c:idx val="2"/>
              <c:delete val="1"/>
              <c:extLst>
                <c:ext xmlns:c15="http://schemas.microsoft.com/office/drawing/2012/chart" uri="{CE6537A1-D6FC-4f65-9D91-7224C49458BB}"/>
                <c:ext xmlns:c16="http://schemas.microsoft.com/office/drawing/2014/chart" uri="{C3380CC4-5D6E-409C-BE32-E72D297353CC}">
                  <c16:uniqueId val="{00000005-C872-4613-9AA0-E9A57E76A239}"/>
                </c:ext>
              </c:extLst>
            </c:dLbl>
            <c:dLbl>
              <c:idx val="3"/>
              <c:delete val="1"/>
              <c:extLst>
                <c:ext xmlns:c15="http://schemas.microsoft.com/office/drawing/2012/chart" uri="{CE6537A1-D6FC-4f65-9D91-7224C49458BB}"/>
                <c:ext xmlns:c16="http://schemas.microsoft.com/office/drawing/2014/chart" uri="{C3380CC4-5D6E-409C-BE32-E72D297353CC}">
                  <c16:uniqueId val="{00000007-C872-4613-9AA0-E9A57E76A239}"/>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C872-4613-9AA0-E9A57E76A2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60EF-4F2A-808F-3105FCC7FAFD}"/>
              </c:ext>
            </c:extLst>
          </c:dPt>
          <c:dPt>
            <c:idx val="1"/>
            <c:bubble3D val="0"/>
            <c:spPr>
              <a:solidFill>
                <a:srgbClr val="00B0F0"/>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60EF-4F2A-808F-3105FCC7FAFD}"/>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60EF-4F2A-808F-3105FCC7FAFD}"/>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60EF-4F2A-808F-3105FCC7FAFD}"/>
              </c:ext>
            </c:extLst>
          </c:dPt>
          <c:dLbls>
            <c:dLbl>
              <c:idx val="0"/>
              <c:delete val="1"/>
              <c:extLst>
                <c:ext xmlns:c15="http://schemas.microsoft.com/office/drawing/2012/chart" uri="{CE6537A1-D6FC-4f65-9D91-7224C49458BB}"/>
                <c:ext xmlns:c16="http://schemas.microsoft.com/office/drawing/2014/chart" uri="{C3380CC4-5D6E-409C-BE32-E72D297353CC}">
                  <c16:uniqueId val="{00000001-60EF-4F2A-808F-3105FCC7FAFD}"/>
                </c:ext>
              </c:extLst>
            </c:dLbl>
            <c:dLbl>
              <c:idx val="1"/>
              <c:layout>
                <c:manualLayout>
                  <c:x val="0.231902598078324"/>
                  <c:y val="-1.0798966810026E-2"/>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50</a:t>
                    </a:r>
                    <a:r>
                      <a:rPr lang="en-US" altLang="zh-CN" sz="1800" dirty="0" smtClean="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EF-4F2A-808F-3105FCC7FAFD}"/>
                </c:ext>
              </c:extLst>
            </c:dLbl>
            <c:dLbl>
              <c:idx val="2"/>
              <c:delete val="1"/>
              <c:extLst>
                <c:ext xmlns:c15="http://schemas.microsoft.com/office/drawing/2012/chart" uri="{CE6537A1-D6FC-4f65-9D91-7224C49458BB}"/>
                <c:ext xmlns:c16="http://schemas.microsoft.com/office/drawing/2014/chart" uri="{C3380CC4-5D6E-409C-BE32-E72D297353CC}">
                  <c16:uniqueId val="{00000005-60EF-4F2A-808F-3105FCC7FAFD}"/>
                </c:ext>
              </c:extLst>
            </c:dLbl>
            <c:dLbl>
              <c:idx val="3"/>
              <c:delete val="1"/>
              <c:extLst>
                <c:ext xmlns:c15="http://schemas.microsoft.com/office/drawing/2012/chart" uri="{CE6537A1-D6FC-4f65-9D91-7224C49458BB}"/>
                <c:ext xmlns:c16="http://schemas.microsoft.com/office/drawing/2014/chart" uri="{C3380CC4-5D6E-409C-BE32-E72D297353CC}">
                  <c16:uniqueId val="{00000007-60EF-4F2A-808F-3105FCC7FAFD}"/>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60EF-4F2A-808F-3105FCC7FA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DF03-4F73-90CD-7613967A7701}"/>
              </c:ext>
            </c:extLst>
          </c:dPt>
          <c:dPt>
            <c:idx val="1"/>
            <c:bubble3D val="0"/>
            <c:spPr>
              <a:solidFill>
                <a:srgbClr val="0070C0"/>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DF03-4F73-90CD-7613967A7701}"/>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DF03-4F73-90CD-7613967A7701}"/>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DF03-4F73-90CD-7613967A7701}"/>
              </c:ext>
            </c:extLst>
          </c:dPt>
          <c:dLbls>
            <c:dLbl>
              <c:idx val="0"/>
              <c:delete val="1"/>
              <c:extLst>
                <c:ext xmlns:c15="http://schemas.microsoft.com/office/drawing/2012/chart" uri="{CE6537A1-D6FC-4f65-9D91-7224C49458BB}"/>
                <c:ext xmlns:c16="http://schemas.microsoft.com/office/drawing/2014/chart" uri="{C3380CC4-5D6E-409C-BE32-E72D297353CC}">
                  <c16:uniqueId val="{00000001-DF03-4F73-90CD-7613967A7701}"/>
                </c:ext>
              </c:extLst>
            </c:dLbl>
            <c:dLbl>
              <c:idx val="1"/>
              <c:layout>
                <c:manualLayout>
                  <c:x val="0.16494224565541599"/>
                  <c:y val="-0.36236254435569798"/>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75</a:t>
                    </a:r>
                    <a:r>
                      <a:rPr lang="en-US" altLang="zh-CN" sz="1800" dirty="0" smtClean="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03-4F73-90CD-7613967A7701}"/>
                </c:ext>
              </c:extLst>
            </c:dLbl>
            <c:dLbl>
              <c:idx val="2"/>
              <c:delete val="1"/>
              <c:extLst>
                <c:ext xmlns:c15="http://schemas.microsoft.com/office/drawing/2012/chart" uri="{CE6537A1-D6FC-4f65-9D91-7224C49458BB}"/>
                <c:ext xmlns:c16="http://schemas.microsoft.com/office/drawing/2014/chart" uri="{C3380CC4-5D6E-409C-BE32-E72D297353CC}">
                  <c16:uniqueId val="{00000005-DF03-4F73-90CD-7613967A7701}"/>
                </c:ext>
              </c:extLst>
            </c:dLbl>
            <c:dLbl>
              <c:idx val="3"/>
              <c:delete val="1"/>
              <c:extLst>
                <c:ext xmlns:c15="http://schemas.microsoft.com/office/drawing/2012/chart" uri="{CE6537A1-D6FC-4f65-9D91-7224C49458BB}"/>
                <c:ext xmlns:c16="http://schemas.microsoft.com/office/drawing/2014/chart" uri="{C3380CC4-5D6E-409C-BE32-E72D297353CC}">
                  <c16:uniqueId val="{00000007-DF03-4F73-90CD-7613967A7701}"/>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DF03-4F73-90CD-7613967A770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149D-4534-89E6-A54B270CA76F}"/>
              </c:ext>
            </c:extLst>
          </c:dPt>
          <c:dPt>
            <c:idx val="1"/>
            <c:bubble3D val="0"/>
            <c:spPr>
              <a:solidFill>
                <a:srgbClr val="00B0F0"/>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149D-4534-89E6-A54B270CA76F}"/>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149D-4534-89E6-A54B270CA76F}"/>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149D-4534-89E6-A54B270CA76F}"/>
              </c:ext>
            </c:extLst>
          </c:dPt>
          <c:dLbls>
            <c:dLbl>
              <c:idx val="0"/>
              <c:delete val="1"/>
              <c:extLst>
                <c:ext xmlns:c15="http://schemas.microsoft.com/office/drawing/2012/chart" uri="{CE6537A1-D6FC-4f65-9D91-7224C49458BB}"/>
                <c:ext xmlns:c16="http://schemas.microsoft.com/office/drawing/2014/chart" uri="{C3380CC4-5D6E-409C-BE32-E72D297353CC}">
                  <c16:uniqueId val="{00000001-149D-4534-89E6-A54B270CA76F}"/>
                </c:ext>
              </c:extLst>
            </c:dLbl>
            <c:dLbl>
              <c:idx val="1"/>
              <c:layout>
                <c:manualLayout>
                  <c:x val="0.19489819279198001"/>
                  <c:y val="-0.22691242246149301"/>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90</a:t>
                    </a:r>
                    <a:r>
                      <a:rPr lang="en-US" altLang="zh-CN" sz="1800" dirty="0" smtClean="0">
                        <a:solidFill>
                          <a:schemeClr val="bg1"/>
                        </a:solidFill>
                        <a:latin typeface="Impact" panose="020B0806030902050204" pitchFamily="34" charset="0"/>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ext>
                <c:ext xmlns:c16="http://schemas.microsoft.com/office/drawing/2014/chart" uri="{C3380CC4-5D6E-409C-BE32-E72D297353CC}">
                  <c16:uniqueId val="{00000003-149D-4534-89E6-A54B270CA76F}"/>
                </c:ext>
              </c:extLst>
            </c:dLbl>
            <c:dLbl>
              <c:idx val="2"/>
              <c:delete val="1"/>
              <c:extLst>
                <c:ext xmlns:c15="http://schemas.microsoft.com/office/drawing/2012/chart" uri="{CE6537A1-D6FC-4f65-9D91-7224C49458BB}"/>
                <c:ext xmlns:c16="http://schemas.microsoft.com/office/drawing/2014/chart" uri="{C3380CC4-5D6E-409C-BE32-E72D297353CC}">
                  <c16:uniqueId val="{00000005-149D-4534-89E6-A54B270CA76F}"/>
                </c:ext>
              </c:extLst>
            </c:dLbl>
            <c:dLbl>
              <c:idx val="3"/>
              <c:delete val="1"/>
              <c:extLst>
                <c:ext xmlns:c15="http://schemas.microsoft.com/office/drawing/2012/chart" uri="{CE6537A1-D6FC-4f65-9D91-7224C49458BB}"/>
                <c:ext xmlns:c16="http://schemas.microsoft.com/office/drawing/2014/chart" uri="{C3380CC4-5D6E-409C-BE32-E72D297353CC}">
                  <c16:uniqueId val="{00000007-149D-4534-89E6-A54B270CA76F}"/>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149D-4534-89E6-A54B270CA7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wrap="none" lIns="45720" tIns="45720" rIns="45720" bIns="45720" anchor="t" anchorCtr="0">
          <a:norm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D2E15-791E-464D-AE40-B5ED9E64C564}" type="datetimeFigureOut">
              <a:rPr lang="en-US" smtClean="0"/>
              <a:t>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A4A58-6666-4AD4-B1C8-BFEDB36150C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FA4A58-6666-4AD4-B1C8-BFEDB36150C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47339"/>
            <a:ext cx="12184307" cy="676765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E79AB05-5609-4249-9410-CB8267CC2B53}" type="slidenum">
              <a:rPr lang="zh-CN" altLang="en-US" smtClean="0"/>
              <a:t>‹#›</a:t>
            </a:fld>
            <a:endParaRPr lang="zh-CN" altLang="en-US"/>
          </a:p>
        </p:txBody>
      </p:sp>
      <p:sp>
        <p:nvSpPr>
          <p:cNvPr id="11" name="矩形 10"/>
          <p:cNvSpPr/>
          <p:nvPr userDrawn="1"/>
        </p:nvSpPr>
        <p:spPr>
          <a:xfrm>
            <a:off x="8703070" y="6443825"/>
            <a:ext cx="966254"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DB2DEF8-FF37-4241-80B9-1D21866B7B6C}"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E79AB05-5609-4249-9410-CB8267CC2B5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2DEF8-FF37-4241-80B9-1D21866B7B6C}"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9AB05-5609-4249-9410-CB8267CC2B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1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notesSlide" Target="../notesSlides/notesSlide25.xml"/><Relationship Id="rId2" Type="http://schemas.openxmlformats.org/officeDocument/2006/relationships/tags" Target="../tags/tag28.xml"/><Relationship Id="rId16"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slideLayout" Target="../slideLayouts/slideLayout3.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notesSlide" Target="../notesSlides/notesSlide29.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4.jpeg"/><Relationship Id="rId5" Type="http://schemas.openxmlformats.org/officeDocument/2006/relationships/tags" Target="../tags/tag63.xml"/><Relationship Id="rId10" Type="http://schemas.openxmlformats.org/officeDocument/2006/relationships/notesSlide" Target="../notesSlides/notesSlide33.xml"/><Relationship Id="rId4" Type="http://schemas.openxmlformats.org/officeDocument/2006/relationships/tags" Target="../tags/tag62.xml"/><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6215887" y="3727887"/>
            <a:ext cx="3990133" cy="316865"/>
          </a:xfrm>
          <a:prstGeom prst="rect">
            <a:avLst/>
          </a:prstGeom>
          <a:noFill/>
        </p:spPr>
        <p:txBody>
          <a:bodyPr wrap="square" rtlCol="0">
            <a:spAutoFit/>
          </a:bodyPr>
          <a:lstStyle/>
          <a:p>
            <a:r>
              <a:rPr lang="en-US" altLang="zh-CN" sz="1465" dirty="0">
                <a:solidFill>
                  <a:schemeClr val="tx1">
                    <a:lumMod val="50000"/>
                    <a:lumOff val="50000"/>
                  </a:schemeClr>
                </a:solidFill>
              </a:rPr>
              <a:t>Construction Bank China debriefing </a:t>
            </a:r>
            <a:r>
              <a:rPr lang="en-US" altLang="zh-CN" sz="1465" dirty="0" smtClean="0">
                <a:solidFill>
                  <a:schemeClr val="tx1">
                    <a:lumMod val="50000"/>
                    <a:lumOff val="50000"/>
                  </a:schemeClr>
                </a:solidFill>
              </a:rPr>
              <a:t>Report PPT</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rot="10800000">
            <a:off x="978128" y="335391"/>
            <a:ext cx="555576" cy="4924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0">
                  <a:srgbClr val="002060"/>
                </a:gs>
                <a:gs pos="10000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600" b="1">
              <a:solidFill>
                <a:prstClr val="black"/>
              </a:solidFill>
              <a:latin typeface="造字工房悦黑体验版细长体" pitchFamily="50" charset="-122"/>
              <a:ea typeface="造字工房悦黑体验版细长体" pitchFamily="50" charset="-122"/>
            </a:endParaRPr>
          </a:p>
        </p:txBody>
      </p:sp>
      <p:sp>
        <p:nvSpPr>
          <p:cNvPr id="6" name="Freeform 5"/>
          <p:cNvSpPr/>
          <p:nvPr/>
        </p:nvSpPr>
        <p:spPr bwMode="auto">
          <a:xfrm rot="10800000">
            <a:off x="3911971" y="342599"/>
            <a:ext cx="345300" cy="30603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2060"/>
              </a:gs>
              <a:gs pos="0">
                <a:srgbClr val="0070C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7" name="Freeform 5"/>
          <p:cNvSpPr/>
          <p:nvPr/>
        </p:nvSpPr>
        <p:spPr bwMode="auto">
          <a:xfrm rot="10800000">
            <a:off x="820865" y="2107824"/>
            <a:ext cx="745595" cy="660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chemeClr val="bg1">
                  <a:lumMod val="85000"/>
                </a:schemeClr>
              </a:gs>
            </a:gsLst>
            <a:lin ang="2700000" scaled="1"/>
            <a:tileRect/>
          </a:gradFill>
          <a:ln w="25400">
            <a:gradFill flip="none" rotWithShape="1">
              <a:gsLst>
                <a:gs pos="100000">
                  <a:schemeClr val="bg1"/>
                </a:gs>
                <a:gs pos="0">
                  <a:schemeClr val="bg1">
                    <a:lumMod val="85000"/>
                  </a:schemeClr>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8" name="Freeform 5"/>
          <p:cNvSpPr/>
          <p:nvPr/>
        </p:nvSpPr>
        <p:spPr bwMode="auto">
          <a:xfrm rot="10800000">
            <a:off x="1935155" y="1660069"/>
            <a:ext cx="1221832" cy="10829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0" name="Freeform 5"/>
          <p:cNvSpPr/>
          <p:nvPr/>
        </p:nvSpPr>
        <p:spPr bwMode="auto">
          <a:xfrm rot="10800000">
            <a:off x="192831" y="622653"/>
            <a:ext cx="1505944" cy="1334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1" name="Freeform 5"/>
          <p:cNvSpPr/>
          <p:nvPr/>
        </p:nvSpPr>
        <p:spPr bwMode="auto">
          <a:xfrm rot="10800000">
            <a:off x="1299171" y="2781324"/>
            <a:ext cx="477217" cy="42295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2060"/>
              </a:gs>
              <a:gs pos="0">
                <a:srgbClr val="0070C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2" name="Freeform 5"/>
          <p:cNvSpPr/>
          <p:nvPr/>
        </p:nvSpPr>
        <p:spPr bwMode="auto">
          <a:xfrm rot="10800000">
            <a:off x="-25176" y="1783953"/>
            <a:ext cx="706673" cy="626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3" name="Freeform 5"/>
          <p:cNvSpPr/>
          <p:nvPr/>
        </p:nvSpPr>
        <p:spPr bwMode="auto">
          <a:xfrm rot="10800000">
            <a:off x="2541747" y="129504"/>
            <a:ext cx="534832" cy="47401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4" name="Freeform 5"/>
          <p:cNvSpPr/>
          <p:nvPr/>
        </p:nvSpPr>
        <p:spPr bwMode="auto">
          <a:xfrm rot="10800000">
            <a:off x="1667885" y="469445"/>
            <a:ext cx="959819" cy="8506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5" name="Freeform 5"/>
          <p:cNvSpPr/>
          <p:nvPr/>
        </p:nvSpPr>
        <p:spPr bwMode="auto">
          <a:xfrm rot="10800000">
            <a:off x="67128" y="122712"/>
            <a:ext cx="736515" cy="6527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2060"/>
              </a:gs>
              <a:gs pos="0">
                <a:srgbClr val="0070C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9" name="Freeform 5"/>
          <p:cNvSpPr/>
          <p:nvPr/>
        </p:nvSpPr>
        <p:spPr bwMode="auto">
          <a:xfrm rot="10800000">
            <a:off x="978128" y="868921"/>
            <a:ext cx="1770985" cy="15696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chemeClr val="bg1">
                  <a:lumMod val="85000"/>
                </a:schemeClr>
              </a:gs>
            </a:gsLst>
            <a:lin ang="2700000" scaled="1"/>
            <a:tileRect/>
          </a:gradFill>
          <a:ln w="25400">
            <a:gradFill flip="none" rotWithShape="1">
              <a:gsLst>
                <a:gs pos="100000">
                  <a:schemeClr val="bg1"/>
                </a:gs>
                <a:gs pos="0">
                  <a:schemeClr val="bg1">
                    <a:lumMod val="85000"/>
                  </a:schemeClr>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6" name="Freeform 5"/>
          <p:cNvSpPr/>
          <p:nvPr/>
        </p:nvSpPr>
        <p:spPr bwMode="auto">
          <a:xfrm rot="10800000">
            <a:off x="622676" y="3874301"/>
            <a:ext cx="325985" cy="2889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7" name="Freeform 5"/>
          <p:cNvSpPr/>
          <p:nvPr/>
        </p:nvSpPr>
        <p:spPr bwMode="auto">
          <a:xfrm rot="10800000">
            <a:off x="2674321" y="775481"/>
            <a:ext cx="580535" cy="51452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8" name="Freeform 5"/>
          <p:cNvSpPr/>
          <p:nvPr/>
        </p:nvSpPr>
        <p:spPr bwMode="auto">
          <a:xfrm rot="10800000">
            <a:off x="352424" y="2436311"/>
            <a:ext cx="866492" cy="7679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pic>
        <p:nvPicPr>
          <p:cNvPr id="19" name="图片 18"/>
          <p:cNvPicPr>
            <a:picLocks noChangeAspect="1"/>
          </p:cNvPicPr>
          <p:nvPr/>
        </p:nvPicPr>
        <p:blipFill>
          <a:blip r:embed="rId3"/>
          <a:stretch>
            <a:fillRect/>
          </a:stretch>
        </p:blipFill>
        <p:spPr>
          <a:xfrm>
            <a:off x="1020440" y="916208"/>
            <a:ext cx="1673256" cy="1475041"/>
          </a:xfrm>
          <a:prstGeom prst="rect">
            <a:avLst/>
          </a:prstGeom>
        </p:spPr>
      </p:pic>
      <p:sp>
        <p:nvSpPr>
          <p:cNvPr id="20" name="文本框 19"/>
          <p:cNvSpPr txBox="1"/>
          <p:nvPr/>
        </p:nvSpPr>
        <p:spPr>
          <a:xfrm>
            <a:off x="5215141" y="1878276"/>
            <a:ext cx="6237064" cy="666115"/>
          </a:xfrm>
          <a:prstGeom prst="rect">
            <a:avLst/>
          </a:prstGeom>
          <a:noFill/>
        </p:spPr>
        <p:txBody>
          <a:bodyPr wrap="square" rtlCol="0">
            <a:spAutoFit/>
          </a:bodyPr>
          <a:lstStyle/>
          <a:p>
            <a:r>
              <a:rPr lang="zh-CN" altLang="en-US" sz="3735" b="1" dirty="0" smtClean="0">
                <a:gradFill>
                  <a:gsLst>
                    <a:gs pos="100000">
                      <a:srgbClr val="002060"/>
                    </a:gs>
                    <a:gs pos="0">
                      <a:srgbClr val="0070C0"/>
                    </a:gs>
                  </a:gsLst>
                  <a:lin ang="2700000" scaled="0"/>
                </a:gradFill>
                <a:latin typeface="微软雅黑" panose="020B0503020204020204" pitchFamily="34" charset="-122"/>
                <a:ea typeface="微软雅黑" panose="020B0503020204020204" pitchFamily="34" charset="-122"/>
              </a:rPr>
              <a:t>中国建设银行工作报告</a:t>
            </a:r>
            <a:r>
              <a:rPr lang="en-US" altLang="zh-CN" sz="3735" b="1" dirty="0" smtClean="0">
                <a:gradFill>
                  <a:gsLst>
                    <a:gs pos="100000">
                      <a:srgbClr val="002060"/>
                    </a:gs>
                    <a:gs pos="0">
                      <a:srgbClr val="0070C0"/>
                    </a:gs>
                  </a:gsLst>
                  <a:lin ang="2700000" scaled="0"/>
                </a:gradFill>
                <a:latin typeface="微软雅黑" panose="020B0503020204020204" pitchFamily="34" charset="-122"/>
                <a:ea typeface="微软雅黑" panose="020B0503020204020204" pitchFamily="34" charset="-122"/>
              </a:rPr>
              <a:t>PPT</a:t>
            </a:r>
            <a:endParaRPr lang="zh-CN" altLang="en-US" sz="3735" b="1" dirty="0">
              <a:gradFill>
                <a:gsLst>
                  <a:gs pos="100000">
                    <a:srgbClr val="002060"/>
                  </a:gs>
                  <a:gs pos="0">
                    <a:srgbClr val="0070C0"/>
                  </a:gs>
                </a:gsLst>
                <a:lin ang="2700000" scaled="0"/>
              </a:gradFill>
              <a:latin typeface="微软雅黑" panose="020B0503020204020204" pitchFamily="34" charset="-122"/>
              <a:ea typeface="微软雅黑" panose="020B0503020204020204" pitchFamily="34" charset="-122"/>
            </a:endParaRPr>
          </a:p>
        </p:txBody>
      </p:sp>
      <p:sp>
        <p:nvSpPr>
          <p:cNvPr id="21" name="圆角矩形 20"/>
          <p:cNvSpPr/>
          <p:nvPr/>
        </p:nvSpPr>
        <p:spPr>
          <a:xfrm>
            <a:off x="5649725" y="2864848"/>
            <a:ext cx="5253857" cy="672075"/>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TextBox 40"/>
          <p:cNvSpPr txBox="1"/>
          <p:nvPr/>
        </p:nvSpPr>
        <p:spPr>
          <a:xfrm>
            <a:off x="6529269" y="3013591"/>
            <a:ext cx="3832225" cy="420370"/>
          </a:xfrm>
          <a:prstGeom prst="rect">
            <a:avLst/>
          </a:prstGeom>
          <a:noFill/>
        </p:spPr>
        <p:txBody>
          <a:bodyPr wrap="none" rtlCol="0">
            <a:spAutoFit/>
          </a:bodyPr>
          <a:lstStyle/>
          <a:p>
            <a:pPr algn="ctr"/>
            <a:r>
              <a:rPr lang="zh-CN" altLang="en-US" sz="2135" dirty="0" smtClean="0">
                <a:solidFill>
                  <a:srgbClr val="0070C0"/>
                </a:solidFill>
                <a:latin typeface="微软雅黑" panose="020B0503020204020204" pitchFamily="34" charset="-122"/>
                <a:ea typeface="微软雅黑" panose="020B0503020204020204" pitchFamily="34" charset="-122"/>
              </a:rPr>
              <a:t>微立体</a:t>
            </a:r>
            <a:r>
              <a:rPr lang="en-US" altLang="zh-CN" sz="2135" dirty="0" smtClean="0">
                <a:solidFill>
                  <a:srgbClr val="0070C0"/>
                </a:solidFill>
                <a:latin typeface="微软雅黑" panose="020B0503020204020204" pitchFamily="34" charset="-122"/>
                <a:ea typeface="微软雅黑" panose="020B0503020204020204" pitchFamily="34" charset="-122"/>
              </a:rPr>
              <a:t>/</a:t>
            </a:r>
            <a:r>
              <a:rPr lang="zh-CN" altLang="en-US" sz="2135" dirty="0" smtClean="0">
                <a:solidFill>
                  <a:srgbClr val="0070C0"/>
                </a:solidFill>
                <a:latin typeface="微软雅黑" panose="020B0503020204020204" pitchFamily="34" charset="-122"/>
                <a:ea typeface="微软雅黑" panose="020B0503020204020204" pitchFamily="34" charset="-122"/>
              </a:rPr>
              <a:t>中国建设银行工作报告</a:t>
            </a:r>
            <a:endParaRPr lang="zh-CN" altLang="en-US" sz="2135" dirty="0">
              <a:solidFill>
                <a:srgbClr val="0070C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435815" y="2856215"/>
            <a:ext cx="960105" cy="766159"/>
            <a:chOff x="899592" y="2377261"/>
            <a:chExt cx="720079" cy="574619"/>
          </a:xfrm>
          <a:effectLst>
            <a:outerShdw blurRad="50800" dist="38100" dir="2700000" algn="tl" rotWithShape="0">
              <a:prstClr val="black">
                <a:alpha val="40000"/>
              </a:prstClr>
            </a:outerShdw>
          </a:effectLst>
        </p:grpSpPr>
        <p:sp>
          <p:nvSpPr>
            <p:cNvPr id="24" name="圆角矩形 23"/>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a typeface="微软雅黑" panose="020B0503020204020204" pitchFamily="34" charset="-122"/>
              </a:endParaRPr>
            </a:p>
          </p:txBody>
        </p:sp>
        <p:sp>
          <p:nvSpPr>
            <p:cNvPr id="25" name="圆角矩形 24"/>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C00000"/>
                </a:solidFill>
                <a:ea typeface="微软雅黑" panose="020B0503020204020204" pitchFamily="34" charset="-122"/>
              </a:endParaRPr>
            </a:p>
          </p:txBody>
        </p:sp>
      </p:grpSp>
      <p:sp>
        <p:nvSpPr>
          <p:cNvPr id="29" name="圆角矩形 28"/>
          <p:cNvSpPr/>
          <p:nvPr/>
        </p:nvSpPr>
        <p:spPr>
          <a:xfrm>
            <a:off x="5915867" y="4953073"/>
            <a:ext cx="1848304" cy="480892"/>
          </a:xfrm>
          <a:prstGeom prst="roundRect">
            <a:avLst/>
          </a:prstGeom>
          <a:gradFill>
            <a:gsLst>
              <a:gs pos="100000">
                <a:sysClr val="window" lastClr="FFFFFF">
                  <a:lumMod val="96000"/>
                </a:sysClr>
              </a:gs>
              <a:gs pos="0">
                <a:sysClr val="window" lastClr="FFFFFF">
                  <a:lumMod val="88000"/>
                </a:sysClr>
              </a:gs>
            </a:gsLst>
            <a:lin ang="5400000" scaled="0"/>
          </a:gradFill>
          <a:ln w="22225" cap="flat" cmpd="sng" algn="ctr">
            <a:gradFill flip="none" rotWithShape="1">
              <a:gsLst>
                <a:gs pos="0">
                  <a:sysClr val="window" lastClr="FFFFFF"/>
                </a:gs>
                <a:gs pos="100000">
                  <a:sysClr val="window" lastClr="FFFFFF">
                    <a:lumMod val="75000"/>
                  </a:sysClr>
                </a:gs>
              </a:gsLst>
              <a:lin ang="5400000" scaled="0"/>
              <a:tileRect/>
            </a:gradFill>
            <a:prstDash val="solid"/>
            <a:miter lim="800000"/>
          </a:ln>
          <a:effectLst>
            <a:outerShdw blurRad="127000" dist="50800" dir="27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31" name="圆角矩形 30"/>
          <p:cNvSpPr/>
          <p:nvPr/>
        </p:nvSpPr>
        <p:spPr>
          <a:xfrm>
            <a:off x="8096064" y="4953072"/>
            <a:ext cx="2481868" cy="480892"/>
          </a:xfrm>
          <a:prstGeom prst="roundRect">
            <a:avLst/>
          </a:prstGeom>
          <a:gradFill>
            <a:gsLst>
              <a:gs pos="100000">
                <a:sysClr val="window" lastClr="FFFFFF">
                  <a:lumMod val="96000"/>
                </a:sysClr>
              </a:gs>
              <a:gs pos="0">
                <a:sysClr val="window" lastClr="FFFFFF">
                  <a:lumMod val="88000"/>
                </a:sysClr>
              </a:gs>
            </a:gsLst>
            <a:lin ang="5400000" scaled="0"/>
          </a:gradFill>
          <a:ln w="22225" cap="flat" cmpd="sng" algn="ctr">
            <a:gradFill flip="none" rotWithShape="1">
              <a:gsLst>
                <a:gs pos="0">
                  <a:sysClr val="window" lastClr="FFFFFF"/>
                </a:gs>
                <a:gs pos="100000">
                  <a:sysClr val="window" lastClr="FFFFFF">
                    <a:lumMod val="75000"/>
                  </a:sysClr>
                </a:gs>
              </a:gsLst>
              <a:lin ang="5400000" scaled="0"/>
              <a:tileRect/>
            </a:gradFill>
            <a:prstDash val="solid"/>
            <a:miter lim="800000"/>
          </a:ln>
          <a:effectLst>
            <a:outerShdw blurRad="127000" dist="50800" dir="27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32" name="TextBox 39"/>
          <p:cNvSpPr txBox="1"/>
          <p:nvPr/>
        </p:nvSpPr>
        <p:spPr>
          <a:xfrm>
            <a:off x="8210953" y="5008851"/>
            <a:ext cx="2366979" cy="337185"/>
          </a:xfrm>
          <a:prstGeom prst="rect">
            <a:avLst/>
          </a:prstGeom>
          <a:noFill/>
        </p:spPr>
        <p:txBody>
          <a:bodyPr wrap="square" rtlCol="0">
            <a:spAutoFit/>
          </a:bodyPr>
          <a:lstStyle/>
          <a:p>
            <a:r>
              <a:rPr lang="zh-CN" altLang="en-US" sz="1600" dirty="0" smtClean="0">
                <a:solidFill>
                  <a:srgbClr val="0070C0"/>
                </a:solidFill>
                <a:latin typeface="微软雅黑" panose="020B0503020204020204" pitchFamily="34" charset="-122"/>
                <a:ea typeface="微软雅黑" panose="020B0503020204020204" pitchFamily="34" charset="-122"/>
              </a:rPr>
              <a:t>汇报时间：</a:t>
            </a:r>
            <a:r>
              <a:rPr lang="en-US" altLang="zh-CN" sz="1600" dirty="0" smtClean="0">
                <a:solidFill>
                  <a:srgbClr val="0070C0"/>
                </a:solidFill>
                <a:latin typeface="微软雅黑" panose="020B0503020204020204" pitchFamily="34" charset="-122"/>
                <a:ea typeface="微软雅黑" panose="020B0503020204020204" pitchFamily="34" charset="-122"/>
              </a:rPr>
              <a:t>2030.12.01</a:t>
            </a:r>
            <a:endParaRPr lang="zh-CN" altLang="en-US" sz="1600" dirty="0">
              <a:solidFill>
                <a:srgbClr val="0070C0"/>
              </a:solidFill>
              <a:latin typeface="微软雅黑" panose="020B0503020204020204" pitchFamily="34" charset="-122"/>
              <a:ea typeface="微软雅黑" panose="020B0503020204020204" pitchFamily="34" charset="-122"/>
            </a:endParaRPr>
          </a:p>
        </p:txBody>
      </p:sp>
      <p:pic>
        <p:nvPicPr>
          <p:cNvPr id="33" name="Picture 2" descr="C:\Users\Administrator\Desktop\手.png"/>
          <p:cNvPicPr>
            <a:picLocks noChangeAspect="1" noChangeArrowheads="1"/>
          </p:cNvPicPr>
          <p:nvPr/>
        </p:nvPicPr>
        <p:blipFill>
          <a:blip r:embed="rId4"/>
          <a:srcRect/>
          <a:stretch>
            <a:fillRect/>
          </a:stretch>
        </p:blipFill>
        <p:spPr bwMode="auto">
          <a:xfrm flipH="1">
            <a:off x="5127195" y="2883452"/>
            <a:ext cx="3946480" cy="38350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00"/>
                                </p:stCondLst>
                                <p:childTnLst>
                                  <p:par>
                                    <p:cTn id="71" presetID="23" presetClass="entr" presetSubtype="32"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strVal val="4*#ppt_w"/>
                                              </p:val>
                                            </p:tav>
                                            <p:tav tm="100000">
                                              <p:val>
                                                <p:strVal val="#ppt_w"/>
                                              </p:val>
                                            </p:tav>
                                          </p:tavLst>
                                        </p:anim>
                                        <p:anim calcmode="lin" valueType="num">
                                          <p:cBhvr>
                                            <p:cTn id="74" dur="500" fill="hold"/>
                                            <p:tgtEl>
                                              <p:spTgt spid="9"/>
                                            </p:tgtEl>
                                            <p:attrNameLst>
                                              <p:attrName>ppt_h</p:attrName>
                                            </p:attrNameLst>
                                          </p:cBhvr>
                                          <p:tavLst>
                                            <p:tav tm="0">
                                              <p:val>
                                                <p:strVal val="4*#ppt_h"/>
                                              </p:val>
                                            </p:tav>
                                            <p:tav tm="100000">
                                              <p:val>
                                                <p:strVal val="#ppt_h"/>
                                              </p:val>
                                            </p:tav>
                                          </p:tavLst>
                                        </p:anim>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par>
                              <p:cTn id="81" fill="hold">
                                <p:stCondLst>
                                  <p:cond delay="1500"/>
                                </p:stCondLst>
                                <p:childTnLst>
                                  <p:par>
                                    <p:cTn id="82" presetID="2" presetClass="entr" presetSubtype="2" fill="hold" grpId="0" nodeType="after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1+#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par>
                              <p:cTn id="86" fill="hold">
                                <p:stCondLst>
                                  <p:cond delay="3399"/>
                                </p:stCondLst>
                                <p:childTnLst>
                                  <p:par>
                                    <p:cTn id="87" presetID="10" presetClass="entr" presetSubtype="0" fill="hold" grpId="0" nodeType="afterEffect">
                                      <p:stCondLst>
                                        <p:cond delay="40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40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par>
                              <p:cTn id="93" fill="hold">
                                <p:stCondLst>
                                  <p:cond delay="4299"/>
                                </p:stCondLst>
                                <p:childTnLst>
                                  <p:par>
                                    <p:cTn id="94" presetID="1" presetClass="entr" presetSubtype="0"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par>
                                    <p:cTn id="96" presetID="63" presetClass="path" presetSubtype="0" accel="50000" decel="50000" fill="hold" nodeType="withEffect">
                                      <p:stCondLst>
                                        <p:cond delay="0"/>
                                      </p:stCondLst>
                                      <p:childTnLst>
                                        <p:animMotion origin="layout" path="M 0.00677 -0.00463 L 0.4092 -0.00555 " pathEditMode="relative" rAng="0" ptsTypes="AA">
                                          <p:cBhvr>
                                            <p:cTn id="97" dur="2000" fill="hold"/>
                                            <p:tgtEl>
                                              <p:spTgt spid="23"/>
                                            </p:tgtEl>
                                            <p:attrNameLst>
                                              <p:attrName>ppt_x</p:attrName>
                                              <p:attrName>ppt_y</p:attrName>
                                            </p:attrNameLst>
                                          </p:cBhvr>
                                          <p:rCtr x="20122" y="-62"/>
                                        </p:animMotion>
                                      </p:childTnLst>
                                    </p:cTn>
                                  </p:par>
                                  <p:par>
                                    <p:cTn id="98" presetID="22" presetClass="entr" presetSubtype="8" fill="hold" grpId="0" nodeType="withEffect">
                                      <p:stCondLst>
                                        <p:cond delay="25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750"/>
                                            <p:tgtEl>
                                              <p:spTgt spid="22"/>
                                            </p:tgtEl>
                                          </p:cBhvr>
                                        </p:animEffect>
                                      </p:childTnLst>
                                    </p:cTn>
                                  </p:par>
                                </p:childTnLst>
                              </p:cTn>
                            </p:par>
                            <p:par>
                              <p:cTn id="101" fill="hold">
                                <p:stCondLst>
                                  <p:cond delay="4299"/>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par>
                              <p:cTn id="105" fill="hold">
                                <p:stCondLst>
                                  <p:cond delay="4799"/>
                                </p:stCondLst>
                                <p:childTnLst>
                                  <p:par>
                                    <p:cTn id="106" presetID="2" presetClass="entr" presetSubtype="4" accel="40000" fill="hold" grpId="0" nodeType="afterEffect" p14:presetBounceEnd="40000">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14:bounceEnd="40000">
                                          <p:cBhvr additive="base">
                                            <p:cTn id="108" dur="10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09" dur="1000" fill="hold"/>
                                            <p:tgtEl>
                                              <p:spTgt spid="29"/>
                                            </p:tgtEl>
                                            <p:attrNameLst>
                                              <p:attrName>ppt_y</p:attrName>
                                            </p:attrNameLst>
                                          </p:cBhvr>
                                          <p:tavLst>
                                            <p:tav tm="0">
                                              <p:val>
                                                <p:strVal val="1+#ppt_h/2"/>
                                              </p:val>
                                            </p:tav>
                                            <p:tav tm="100000">
                                              <p:val>
                                                <p:strVal val="#ppt_y"/>
                                              </p:val>
                                            </p:tav>
                                          </p:tavLst>
                                        </p:anim>
                                      </p:childTnLst>
                                    </p:cTn>
                                  </p:par>
                                </p:childTnLst>
                              </p:cTn>
                            </p:par>
                            <p:par>
                              <p:cTn id="110" fill="hold">
                                <p:stCondLst>
                                  <p:cond delay="5799"/>
                                </p:stCondLst>
                                <p:childTnLst>
                                  <p:par>
                                    <p:cTn id="111" presetID="2" presetClass="entr" presetSubtype="4" accel="40000" fill="hold" grpId="0" nodeType="afterEffect" p14:presetBounceEnd="40000">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14:bounceEnd="40000">
                                          <p:cBhvr additive="base">
                                            <p:cTn id="113" dur="10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114" dur="1000" fill="hold"/>
                                            <p:tgtEl>
                                              <p:spTgt spid="31"/>
                                            </p:tgtEl>
                                            <p:attrNameLst>
                                              <p:attrName>ppt_y</p:attrName>
                                            </p:attrNameLst>
                                          </p:cBhvr>
                                          <p:tavLst>
                                            <p:tav tm="0">
                                              <p:val>
                                                <p:strVal val="1+#ppt_h/2"/>
                                              </p:val>
                                            </p:tav>
                                            <p:tav tm="100000">
                                              <p:val>
                                                <p:strVal val="#ppt_y"/>
                                              </p:val>
                                            </p:tav>
                                          </p:tavLst>
                                        </p:anim>
                                      </p:childTnLst>
                                    </p:cTn>
                                  </p:par>
                                </p:childTnLst>
                              </p:cTn>
                            </p:par>
                            <p:par>
                              <p:cTn id="115" fill="hold">
                                <p:stCondLst>
                                  <p:cond delay="6799"/>
                                </p:stCondLst>
                                <p:childTnLst>
                                  <p:par>
                                    <p:cTn id="116" presetID="22" presetClass="entr" presetSubtype="8"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left)">
                                          <p:cBhvr>
                                            <p:cTn id="118" dur="500"/>
                                            <p:tgtEl>
                                              <p:spTgt spid="32"/>
                                            </p:tgtEl>
                                          </p:cBhvr>
                                        </p:animEffect>
                                      </p:childTnLst>
                                    </p:cTn>
                                  </p:par>
                                  <p:par>
                                    <p:cTn id="119" presetID="1" presetClass="entr" presetSubtype="0"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par>
                                    <p:cTn id="121" presetID="63" presetClass="path" presetSubtype="0" accel="50000" decel="50000" fill="hold" nodeType="withEffect">
                                      <p:stCondLst>
                                        <p:cond delay="0"/>
                                      </p:stCondLst>
                                      <p:childTnLst>
                                        <p:animMotion origin="layout" path="M -3.33333E-6 -1.60494E-6 L 0.40816 0.00216 " pathEditMode="relative" rAng="0" ptsTypes="AA">
                                          <p:cBhvr>
                                            <p:cTn id="122" dur="2000" fill="hold"/>
                                            <p:tgtEl>
                                              <p:spTgt spid="33"/>
                                            </p:tgtEl>
                                            <p:attrNameLst>
                                              <p:attrName>ppt_x</p:attrName>
                                              <p:attrName>ppt_y</p:attrName>
                                            </p:attrNameLst>
                                          </p:cBhvr>
                                          <p:rCtr x="20399" y="93"/>
                                        </p:animMotion>
                                      </p:childTnLst>
                                    </p:cTn>
                                  </p:par>
                                </p:childTnLst>
                              </p:cTn>
                            </p:par>
                            <p:par>
                              <p:cTn id="123" fill="hold">
                                <p:stCondLst>
                                  <p:cond delay="7299"/>
                                </p:stCondLst>
                                <p:childTnLst>
                                  <p:par>
                                    <p:cTn id="124" presetID="42" presetClass="exit" presetSubtype="0" fill="hold" nodeType="afterEffect">
                                      <p:stCondLst>
                                        <p:cond delay="0"/>
                                      </p:stCondLst>
                                      <p:childTnLst>
                                        <p:animEffect transition="out" filter="fade">
                                          <p:cBhvr>
                                            <p:cTn id="125" dur="1000"/>
                                            <p:tgtEl>
                                              <p:spTgt spid="33"/>
                                            </p:tgtEl>
                                          </p:cBhvr>
                                        </p:animEffect>
                                        <p:anim calcmode="lin" valueType="num">
                                          <p:cBhvr>
                                            <p:cTn id="126" dur="1000"/>
                                            <p:tgtEl>
                                              <p:spTgt spid="33"/>
                                            </p:tgtEl>
                                            <p:attrNameLst>
                                              <p:attrName>ppt_x</p:attrName>
                                            </p:attrNameLst>
                                          </p:cBhvr>
                                          <p:tavLst>
                                            <p:tav tm="0">
                                              <p:val>
                                                <p:strVal val="ppt_x"/>
                                              </p:val>
                                            </p:tav>
                                            <p:tav tm="100000">
                                              <p:val>
                                                <p:strVal val="ppt_x"/>
                                              </p:val>
                                            </p:tav>
                                          </p:tavLst>
                                        </p:anim>
                                        <p:anim calcmode="lin" valueType="num">
                                          <p:cBhvr>
                                            <p:cTn id="127" dur="1000"/>
                                            <p:tgtEl>
                                              <p:spTgt spid="33"/>
                                            </p:tgtEl>
                                            <p:attrNameLst>
                                              <p:attrName>ppt_y</p:attrName>
                                            </p:attrNameLst>
                                          </p:cBhvr>
                                          <p:tavLst>
                                            <p:tav tm="0">
                                              <p:val>
                                                <p:strVal val="ppt_y"/>
                                              </p:val>
                                            </p:tav>
                                            <p:tav tm="100000">
                                              <p:val>
                                                <p:strVal val="ppt_y+.1"/>
                                              </p:val>
                                            </p:tav>
                                          </p:tavLst>
                                        </p:anim>
                                        <p:set>
                                          <p:cBhvr>
                                            <p:cTn id="128"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bldLvl="0" animBg="1"/>
          <p:bldP spid="6" grpId="0" bldLvl="0" animBg="1"/>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9" grpId="0" bldLvl="0" animBg="1"/>
          <p:bldP spid="16" grpId="0" bldLvl="0" animBg="1"/>
          <p:bldP spid="17" grpId="0" bldLvl="0" animBg="1"/>
          <p:bldP spid="18" grpId="0" bldLvl="0" animBg="1"/>
          <p:bldP spid="20" grpId="0"/>
          <p:bldP spid="21" grpId="0" bldLvl="0" animBg="1"/>
          <p:bldP spid="22" grpId="0"/>
          <p:bldP spid="29" grpId="0" bldLvl="0" animBg="1"/>
          <p:bldP spid="31" grpId="0" bldLvl="0" animBg="1"/>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00"/>
                                </p:stCondLst>
                                <p:childTnLst>
                                  <p:par>
                                    <p:cTn id="71" presetID="23" presetClass="entr" presetSubtype="32"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strVal val="4*#ppt_w"/>
                                              </p:val>
                                            </p:tav>
                                            <p:tav tm="100000">
                                              <p:val>
                                                <p:strVal val="#ppt_w"/>
                                              </p:val>
                                            </p:tav>
                                          </p:tavLst>
                                        </p:anim>
                                        <p:anim calcmode="lin" valueType="num">
                                          <p:cBhvr>
                                            <p:cTn id="74" dur="500" fill="hold"/>
                                            <p:tgtEl>
                                              <p:spTgt spid="9"/>
                                            </p:tgtEl>
                                            <p:attrNameLst>
                                              <p:attrName>ppt_h</p:attrName>
                                            </p:attrNameLst>
                                          </p:cBhvr>
                                          <p:tavLst>
                                            <p:tav tm="0">
                                              <p:val>
                                                <p:strVal val="4*#ppt_h"/>
                                              </p:val>
                                            </p:tav>
                                            <p:tav tm="100000">
                                              <p:val>
                                                <p:strVal val="#ppt_h"/>
                                              </p:val>
                                            </p:tav>
                                          </p:tavLst>
                                        </p:anim>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par>
                              <p:cTn id="81" fill="hold">
                                <p:stCondLst>
                                  <p:cond delay="1500"/>
                                </p:stCondLst>
                                <p:childTnLst>
                                  <p:par>
                                    <p:cTn id="82" presetID="2" presetClass="entr" presetSubtype="2" fill="hold" grpId="0" nodeType="after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1+#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par>
                              <p:cTn id="86" fill="hold">
                                <p:stCondLst>
                                  <p:cond delay="3399"/>
                                </p:stCondLst>
                                <p:childTnLst>
                                  <p:par>
                                    <p:cTn id="87" presetID="10" presetClass="entr" presetSubtype="0" fill="hold" grpId="0" nodeType="afterEffect">
                                      <p:stCondLst>
                                        <p:cond delay="40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40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par>
                              <p:cTn id="93" fill="hold">
                                <p:stCondLst>
                                  <p:cond delay="4299"/>
                                </p:stCondLst>
                                <p:childTnLst>
                                  <p:par>
                                    <p:cTn id="94" presetID="1" presetClass="entr" presetSubtype="0"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par>
                                    <p:cTn id="96" presetID="63" presetClass="path" presetSubtype="0" accel="50000" decel="50000" fill="hold" nodeType="withEffect">
                                      <p:stCondLst>
                                        <p:cond delay="0"/>
                                      </p:stCondLst>
                                      <p:childTnLst>
                                        <p:animMotion origin="layout" path="M 0.00677 -0.00463 L 0.4092 -0.00555 " pathEditMode="relative" rAng="0" ptsTypes="AA">
                                          <p:cBhvr>
                                            <p:cTn id="97" dur="2000" fill="hold"/>
                                            <p:tgtEl>
                                              <p:spTgt spid="23"/>
                                            </p:tgtEl>
                                            <p:attrNameLst>
                                              <p:attrName>ppt_x</p:attrName>
                                              <p:attrName>ppt_y</p:attrName>
                                            </p:attrNameLst>
                                          </p:cBhvr>
                                          <p:rCtr x="20122" y="-62"/>
                                        </p:animMotion>
                                      </p:childTnLst>
                                    </p:cTn>
                                  </p:par>
                                  <p:par>
                                    <p:cTn id="98" presetID="22" presetClass="entr" presetSubtype="8" fill="hold" grpId="0" nodeType="withEffect">
                                      <p:stCondLst>
                                        <p:cond delay="25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750"/>
                                            <p:tgtEl>
                                              <p:spTgt spid="22"/>
                                            </p:tgtEl>
                                          </p:cBhvr>
                                        </p:animEffect>
                                      </p:childTnLst>
                                    </p:cTn>
                                  </p:par>
                                </p:childTnLst>
                              </p:cTn>
                            </p:par>
                            <p:par>
                              <p:cTn id="101" fill="hold">
                                <p:stCondLst>
                                  <p:cond delay="4299"/>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par>
                              <p:cTn id="105" fill="hold">
                                <p:stCondLst>
                                  <p:cond delay="4799"/>
                                </p:stCondLst>
                                <p:childTnLst>
                                  <p:par>
                                    <p:cTn id="106" presetID="2" presetClass="entr" presetSubtype="4" accel="40000"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1000" fill="hold"/>
                                            <p:tgtEl>
                                              <p:spTgt spid="29"/>
                                            </p:tgtEl>
                                            <p:attrNameLst>
                                              <p:attrName>ppt_x</p:attrName>
                                            </p:attrNameLst>
                                          </p:cBhvr>
                                          <p:tavLst>
                                            <p:tav tm="0">
                                              <p:val>
                                                <p:strVal val="#ppt_x"/>
                                              </p:val>
                                            </p:tav>
                                            <p:tav tm="100000">
                                              <p:val>
                                                <p:strVal val="#ppt_x"/>
                                              </p:val>
                                            </p:tav>
                                          </p:tavLst>
                                        </p:anim>
                                        <p:anim calcmode="lin" valueType="num">
                                          <p:cBhvr additive="base">
                                            <p:cTn id="109" dur="1000" fill="hold"/>
                                            <p:tgtEl>
                                              <p:spTgt spid="29"/>
                                            </p:tgtEl>
                                            <p:attrNameLst>
                                              <p:attrName>ppt_y</p:attrName>
                                            </p:attrNameLst>
                                          </p:cBhvr>
                                          <p:tavLst>
                                            <p:tav tm="0">
                                              <p:val>
                                                <p:strVal val="1+#ppt_h/2"/>
                                              </p:val>
                                            </p:tav>
                                            <p:tav tm="100000">
                                              <p:val>
                                                <p:strVal val="#ppt_y"/>
                                              </p:val>
                                            </p:tav>
                                          </p:tavLst>
                                        </p:anim>
                                      </p:childTnLst>
                                    </p:cTn>
                                  </p:par>
                                </p:childTnLst>
                              </p:cTn>
                            </p:par>
                            <p:par>
                              <p:cTn id="110" fill="hold">
                                <p:stCondLst>
                                  <p:cond delay="5799"/>
                                </p:stCondLst>
                                <p:childTnLst>
                                  <p:par>
                                    <p:cTn id="111" presetID="2" presetClass="entr" presetSubtype="4" accel="40000"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additive="base">
                                            <p:cTn id="113" dur="1000" fill="hold"/>
                                            <p:tgtEl>
                                              <p:spTgt spid="31"/>
                                            </p:tgtEl>
                                            <p:attrNameLst>
                                              <p:attrName>ppt_x</p:attrName>
                                            </p:attrNameLst>
                                          </p:cBhvr>
                                          <p:tavLst>
                                            <p:tav tm="0">
                                              <p:val>
                                                <p:strVal val="#ppt_x"/>
                                              </p:val>
                                            </p:tav>
                                            <p:tav tm="100000">
                                              <p:val>
                                                <p:strVal val="#ppt_x"/>
                                              </p:val>
                                            </p:tav>
                                          </p:tavLst>
                                        </p:anim>
                                        <p:anim calcmode="lin" valueType="num">
                                          <p:cBhvr additive="base">
                                            <p:cTn id="114" dur="1000" fill="hold"/>
                                            <p:tgtEl>
                                              <p:spTgt spid="31"/>
                                            </p:tgtEl>
                                            <p:attrNameLst>
                                              <p:attrName>ppt_y</p:attrName>
                                            </p:attrNameLst>
                                          </p:cBhvr>
                                          <p:tavLst>
                                            <p:tav tm="0">
                                              <p:val>
                                                <p:strVal val="1+#ppt_h/2"/>
                                              </p:val>
                                            </p:tav>
                                            <p:tav tm="100000">
                                              <p:val>
                                                <p:strVal val="#ppt_y"/>
                                              </p:val>
                                            </p:tav>
                                          </p:tavLst>
                                        </p:anim>
                                      </p:childTnLst>
                                    </p:cTn>
                                  </p:par>
                                </p:childTnLst>
                              </p:cTn>
                            </p:par>
                            <p:par>
                              <p:cTn id="115" fill="hold">
                                <p:stCondLst>
                                  <p:cond delay="6799"/>
                                </p:stCondLst>
                                <p:childTnLst>
                                  <p:par>
                                    <p:cTn id="116" presetID="22" presetClass="entr" presetSubtype="8"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wipe(left)">
                                          <p:cBhvr>
                                            <p:cTn id="118" dur="500"/>
                                            <p:tgtEl>
                                              <p:spTgt spid="32"/>
                                            </p:tgtEl>
                                          </p:cBhvr>
                                        </p:animEffect>
                                      </p:childTnLst>
                                    </p:cTn>
                                  </p:par>
                                  <p:par>
                                    <p:cTn id="119" presetID="1" presetClass="entr" presetSubtype="0"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par>
                                    <p:cTn id="121" presetID="63" presetClass="path" presetSubtype="0" accel="50000" decel="50000" fill="hold" nodeType="withEffect">
                                      <p:stCondLst>
                                        <p:cond delay="0"/>
                                      </p:stCondLst>
                                      <p:childTnLst>
                                        <p:animMotion origin="layout" path="M -3.33333E-6 -1.60494E-6 L 0.40816 0.00216 " pathEditMode="relative" rAng="0" ptsTypes="AA">
                                          <p:cBhvr>
                                            <p:cTn id="122" dur="2000" fill="hold"/>
                                            <p:tgtEl>
                                              <p:spTgt spid="33"/>
                                            </p:tgtEl>
                                            <p:attrNameLst>
                                              <p:attrName>ppt_x</p:attrName>
                                              <p:attrName>ppt_y</p:attrName>
                                            </p:attrNameLst>
                                          </p:cBhvr>
                                          <p:rCtr x="20399" y="93"/>
                                        </p:animMotion>
                                      </p:childTnLst>
                                    </p:cTn>
                                  </p:par>
                                </p:childTnLst>
                              </p:cTn>
                            </p:par>
                            <p:par>
                              <p:cTn id="123" fill="hold">
                                <p:stCondLst>
                                  <p:cond delay="7299"/>
                                </p:stCondLst>
                                <p:childTnLst>
                                  <p:par>
                                    <p:cTn id="124" presetID="42" presetClass="exit" presetSubtype="0" fill="hold" nodeType="afterEffect">
                                      <p:stCondLst>
                                        <p:cond delay="0"/>
                                      </p:stCondLst>
                                      <p:childTnLst>
                                        <p:animEffect transition="out" filter="fade">
                                          <p:cBhvr>
                                            <p:cTn id="125" dur="1000"/>
                                            <p:tgtEl>
                                              <p:spTgt spid="33"/>
                                            </p:tgtEl>
                                          </p:cBhvr>
                                        </p:animEffect>
                                        <p:anim calcmode="lin" valueType="num">
                                          <p:cBhvr>
                                            <p:cTn id="126" dur="1000"/>
                                            <p:tgtEl>
                                              <p:spTgt spid="33"/>
                                            </p:tgtEl>
                                            <p:attrNameLst>
                                              <p:attrName>ppt_x</p:attrName>
                                            </p:attrNameLst>
                                          </p:cBhvr>
                                          <p:tavLst>
                                            <p:tav tm="0">
                                              <p:val>
                                                <p:strVal val="ppt_x"/>
                                              </p:val>
                                            </p:tav>
                                            <p:tav tm="100000">
                                              <p:val>
                                                <p:strVal val="ppt_x"/>
                                              </p:val>
                                            </p:tav>
                                          </p:tavLst>
                                        </p:anim>
                                        <p:anim calcmode="lin" valueType="num">
                                          <p:cBhvr>
                                            <p:cTn id="127" dur="1000"/>
                                            <p:tgtEl>
                                              <p:spTgt spid="33"/>
                                            </p:tgtEl>
                                            <p:attrNameLst>
                                              <p:attrName>ppt_y</p:attrName>
                                            </p:attrNameLst>
                                          </p:cBhvr>
                                          <p:tavLst>
                                            <p:tav tm="0">
                                              <p:val>
                                                <p:strVal val="ppt_y"/>
                                              </p:val>
                                            </p:tav>
                                            <p:tav tm="100000">
                                              <p:val>
                                                <p:strVal val="ppt_y+.1"/>
                                              </p:val>
                                            </p:tav>
                                          </p:tavLst>
                                        </p:anim>
                                        <p:set>
                                          <p:cBhvr>
                                            <p:cTn id="128" dur="1" fill="hold">
                                              <p:stCondLst>
                                                <p:cond delay="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bldLvl="0" animBg="1"/>
          <p:bldP spid="6" grpId="0" bldLvl="0" animBg="1"/>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9" grpId="0" bldLvl="0" animBg="1"/>
          <p:bldP spid="16" grpId="0" bldLvl="0" animBg="1"/>
          <p:bldP spid="17" grpId="0" bldLvl="0" animBg="1"/>
          <p:bldP spid="18" grpId="0" bldLvl="0" animBg="1"/>
          <p:bldP spid="20" grpId="0"/>
          <p:bldP spid="21" grpId="0" bldLvl="0" animBg="1"/>
          <p:bldP spid="22" grpId="0"/>
          <p:bldP spid="29" grpId="0" bldLvl="0" animBg="1"/>
          <p:bldP spid="31" grpId="0" bldLvl="0" animBg="1"/>
          <p:bldP spid="3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63549" y="2006333"/>
            <a:ext cx="2763947" cy="3446339"/>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0">
                    <a:srgbClr val="002060"/>
                  </a:gs>
                  <a:gs pos="100000">
                    <a:srgbClr val="0070C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7" name="圆角矩形 6"/>
          <p:cNvSpPr/>
          <p:nvPr/>
        </p:nvSpPr>
        <p:spPr>
          <a:xfrm>
            <a:off x="4535183" y="2625703"/>
            <a:ext cx="5193268" cy="1001440"/>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4628901" y="3044179"/>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4229561" y="3044179"/>
            <a:ext cx="158011" cy="158012"/>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4" name="组合 13"/>
          <p:cNvGrpSpPr/>
          <p:nvPr/>
        </p:nvGrpSpPr>
        <p:grpSpPr>
          <a:xfrm>
            <a:off x="4318304" y="3089061"/>
            <a:ext cx="384317" cy="61431"/>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7" name="文本框 16"/>
          <p:cNvSpPr txBox="1"/>
          <p:nvPr/>
        </p:nvSpPr>
        <p:spPr>
          <a:xfrm>
            <a:off x="5618099" y="2792252"/>
            <a:ext cx="3506545" cy="645160"/>
          </a:xfrm>
          <a:prstGeom prst="rect">
            <a:avLst/>
          </a:prstGeom>
          <a:noFill/>
        </p:spPr>
        <p:txBody>
          <a:bodyPr wrap="squar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057211" y="2763793"/>
            <a:ext cx="786564" cy="737835"/>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7" name="组合 26"/>
          <p:cNvGrpSpPr/>
          <p:nvPr/>
        </p:nvGrpSpPr>
        <p:grpSpPr>
          <a:xfrm>
            <a:off x="5014296" y="2884108"/>
            <a:ext cx="618171" cy="562742"/>
            <a:chOff x="5014291" y="2884106"/>
            <a:chExt cx="618170" cy="562742"/>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9" name="文本框 28"/>
            <p:cNvSpPr txBox="1"/>
            <p:nvPr/>
          </p:nvSpPr>
          <p:spPr>
            <a:xfrm>
              <a:off x="5014291" y="2902999"/>
              <a:ext cx="618170" cy="521970"/>
            </a:xfrm>
            <a:prstGeom prst="rect">
              <a:avLst/>
            </a:prstGeom>
            <a:noFill/>
          </p:spPr>
          <p:txBody>
            <a:bodyPr wrap="square" rtlCol="0">
              <a:spAutoFit/>
            </a:bodyPr>
            <a:lstStyle/>
            <a:p>
              <a:pPr algn="ctr"/>
              <a:r>
                <a:rPr lang="en-US" altLang="zh-CN" sz="2800" dirty="0" smtClean="0">
                  <a:solidFill>
                    <a:srgbClr val="0070C0"/>
                  </a:solidFill>
                  <a:latin typeface="Impact" panose="020B0806030902050204" pitchFamily="34" charset="0"/>
                </a:rPr>
                <a:t>02</a:t>
              </a:r>
              <a:endParaRPr lang="zh-CN" altLang="en-US" sz="2800" dirty="0">
                <a:solidFill>
                  <a:srgbClr val="0070C0"/>
                </a:solidFill>
                <a:latin typeface="Impact" panose="020B0806030902050204" pitchFamily="34" charset="0"/>
              </a:endParaRPr>
            </a:p>
          </p:txBody>
        </p:sp>
      </p:grpSp>
      <p:sp>
        <p:nvSpPr>
          <p:cNvPr id="30" name="矩形 29"/>
          <p:cNvSpPr/>
          <p:nvPr/>
        </p:nvSpPr>
        <p:spPr>
          <a:xfrm>
            <a:off x="5160304" y="3815099"/>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smtClean="0">
                <a:solidFill>
                  <a:schemeClr val="bg1">
                    <a:lumMod val="50000"/>
                  </a:schemeClr>
                </a:solidFill>
                <a:latin typeface="微软雅黑" panose="020B0503020204020204" pitchFamily="34" charset="-122"/>
                <a:ea typeface="微软雅黑" panose="020B0503020204020204" pitchFamily="34" charset="-122"/>
              </a:rPr>
              <a:t>单机添加标题</a:t>
            </a:r>
            <a:endParaRPr lang="zh-CN" altLang="en-US" sz="135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332004" y="3793692"/>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2" name="矩形 31"/>
          <p:cNvSpPr/>
          <p:nvPr/>
        </p:nvSpPr>
        <p:spPr>
          <a:xfrm>
            <a:off x="5160304" y="4233200"/>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3" name="矩形 32"/>
          <p:cNvSpPr/>
          <p:nvPr/>
        </p:nvSpPr>
        <p:spPr>
          <a:xfrm>
            <a:off x="7332004" y="4211793"/>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p:bldP spid="30" grpId="0"/>
          <p:bldP spid="31" grpId="0"/>
          <p:bldP spid="32" grpId="0"/>
          <p:bldP spid="3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4353785" y="3442929"/>
            <a:ext cx="2806839" cy="3427291"/>
            <a:chOff x="4408748" y="2851198"/>
            <a:chExt cx="2806473" cy="3428085"/>
          </a:xfrm>
          <a:solidFill>
            <a:srgbClr val="A6A6A6"/>
          </a:solidFill>
        </p:grpSpPr>
        <p:sp>
          <p:nvSpPr>
            <p:cNvPr id="115" name="矩形 11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6" name="矩形 11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7" name="矩形 11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8" name="矩形 11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9" name="矩形 11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20" name="椭圆 119"/>
          <p:cNvSpPr/>
          <p:nvPr/>
        </p:nvSpPr>
        <p:spPr>
          <a:xfrm>
            <a:off x="1741500" y="6487887"/>
            <a:ext cx="8097304" cy="878217"/>
          </a:xfrm>
          <a:prstGeom prst="ellipse">
            <a:avLst/>
          </a:prstGeom>
          <a:gradFill flip="none" rotWithShape="1">
            <a:gsLst>
              <a:gs pos="17000">
                <a:schemeClr val="tx1">
                  <a:alpha val="29000"/>
                </a:schemeClr>
              </a:gs>
              <a:gs pos="81000">
                <a:schemeClr val="tx1">
                  <a:lumMod val="50000"/>
                  <a:lumOff val="50000"/>
                  <a:alpha val="0"/>
                </a:schemeClr>
              </a:gs>
            </a:gsLst>
            <a:path path="shap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21" name="组合 120"/>
          <p:cNvGrpSpPr/>
          <p:nvPr/>
        </p:nvGrpSpPr>
        <p:grpSpPr>
          <a:xfrm>
            <a:off x="4711177" y="1391765"/>
            <a:ext cx="2248319" cy="2247507"/>
            <a:chOff x="4710563" y="795050"/>
            <a:chExt cx="2248026" cy="2248026"/>
          </a:xfrm>
        </p:grpSpPr>
        <p:grpSp>
          <p:nvGrpSpPr>
            <p:cNvPr id="122" name="组合 121"/>
            <p:cNvGrpSpPr/>
            <p:nvPr/>
          </p:nvGrpSpPr>
          <p:grpSpPr>
            <a:xfrm>
              <a:off x="4710563" y="795050"/>
              <a:ext cx="2248026" cy="2248026"/>
              <a:chOff x="1200760" y="3842074"/>
              <a:chExt cx="1784148" cy="1784148"/>
            </a:xfrm>
          </p:grpSpPr>
          <p:sp>
            <p:nvSpPr>
              <p:cNvPr id="124" name="椭圆 123"/>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25" name="椭圆 124"/>
              <p:cNvSpPr/>
              <p:nvPr/>
            </p:nvSpPr>
            <p:spPr>
              <a:xfrm>
                <a:off x="1475770" y="4117085"/>
                <a:ext cx="1234127" cy="1234127"/>
              </a:xfrm>
              <a:prstGeom prst="ellipse">
                <a:avLst/>
              </a:prstGeom>
              <a:solidFill>
                <a:srgbClr val="0070C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23"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26" name="组合 125"/>
          <p:cNvGrpSpPr/>
          <p:nvPr/>
        </p:nvGrpSpPr>
        <p:grpSpPr>
          <a:xfrm>
            <a:off x="6738712" y="2955860"/>
            <a:ext cx="1943965" cy="1943263"/>
            <a:chOff x="6737835" y="2359506"/>
            <a:chExt cx="1943712" cy="1943712"/>
          </a:xfrm>
        </p:grpSpPr>
        <p:grpSp>
          <p:nvGrpSpPr>
            <p:cNvPr id="127" name="组合 126"/>
            <p:cNvGrpSpPr/>
            <p:nvPr/>
          </p:nvGrpSpPr>
          <p:grpSpPr>
            <a:xfrm>
              <a:off x="6737835" y="2359506"/>
              <a:ext cx="1943712" cy="1943712"/>
              <a:chOff x="1200760" y="3842075"/>
              <a:chExt cx="1784148" cy="1784148"/>
            </a:xfrm>
          </p:grpSpPr>
          <p:sp>
            <p:nvSpPr>
              <p:cNvPr id="129" name="椭圆 12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0" name="椭圆 129"/>
              <p:cNvSpPr/>
              <p:nvPr/>
            </p:nvSpPr>
            <p:spPr>
              <a:xfrm>
                <a:off x="1475770" y="4117085"/>
                <a:ext cx="1234127" cy="1234127"/>
              </a:xfrm>
              <a:prstGeom prst="ellipse">
                <a:avLst/>
              </a:prstGeom>
              <a:solidFill>
                <a:srgbClr val="00B0F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28"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31" name="组合 130"/>
          <p:cNvGrpSpPr/>
          <p:nvPr/>
        </p:nvGrpSpPr>
        <p:grpSpPr>
          <a:xfrm>
            <a:off x="3114617" y="4371267"/>
            <a:ext cx="1735327" cy="1734699"/>
            <a:chOff x="3114213" y="3775241"/>
            <a:chExt cx="1735100" cy="1735100"/>
          </a:xfrm>
        </p:grpSpPr>
        <p:grpSp>
          <p:nvGrpSpPr>
            <p:cNvPr id="132" name="组合 131"/>
            <p:cNvGrpSpPr/>
            <p:nvPr/>
          </p:nvGrpSpPr>
          <p:grpSpPr>
            <a:xfrm>
              <a:off x="3114213" y="3775241"/>
              <a:ext cx="1735100" cy="1735100"/>
              <a:chOff x="1200760" y="3842075"/>
              <a:chExt cx="1784148" cy="1784148"/>
            </a:xfrm>
          </p:grpSpPr>
          <p:sp>
            <p:nvSpPr>
              <p:cNvPr id="134" name="椭圆 13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5" name="椭圆 134"/>
              <p:cNvSpPr/>
              <p:nvPr/>
            </p:nvSpPr>
            <p:spPr>
              <a:xfrm>
                <a:off x="1475770" y="4117085"/>
                <a:ext cx="1234127" cy="1234127"/>
              </a:xfrm>
              <a:prstGeom prst="ellipse">
                <a:avLst/>
              </a:prstGeom>
              <a:solidFill>
                <a:srgbClr val="00B0F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33"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36" name="组合 135"/>
          <p:cNvGrpSpPr/>
          <p:nvPr/>
        </p:nvGrpSpPr>
        <p:grpSpPr>
          <a:xfrm>
            <a:off x="3262981" y="2701683"/>
            <a:ext cx="1527263" cy="1526711"/>
            <a:chOff x="3262555" y="2105270"/>
            <a:chExt cx="1527064" cy="1527064"/>
          </a:xfrm>
        </p:grpSpPr>
        <p:grpSp>
          <p:nvGrpSpPr>
            <p:cNvPr id="137" name="组合 136"/>
            <p:cNvGrpSpPr/>
            <p:nvPr/>
          </p:nvGrpSpPr>
          <p:grpSpPr>
            <a:xfrm>
              <a:off x="3262555" y="2105270"/>
              <a:ext cx="1527064" cy="1527064"/>
              <a:chOff x="1200760" y="3842075"/>
              <a:chExt cx="1784148" cy="1784148"/>
            </a:xfrm>
          </p:grpSpPr>
          <p:sp>
            <p:nvSpPr>
              <p:cNvPr id="139" name="椭圆 138"/>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0" name="椭圆 139"/>
              <p:cNvSpPr/>
              <p:nvPr/>
            </p:nvSpPr>
            <p:spPr>
              <a:xfrm>
                <a:off x="1475770" y="4117085"/>
                <a:ext cx="1234127" cy="1234127"/>
              </a:xfrm>
              <a:prstGeom prst="ellipse">
                <a:avLst/>
              </a:prstGeom>
              <a:solidFill>
                <a:srgbClr val="00B0F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38"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41" name="组合 140"/>
          <p:cNvGrpSpPr/>
          <p:nvPr/>
        </p:nvGrpSpPr>
        <p:grpSpPr>
          <a:xfrm>
            <a:off x="6433481" y="4963504"/>
            <a:ext cx="1223447" cy="1223005"/>
            <a:chOff x="6432642" y="4367614"/>
            <a:chExt cx="1223288" cy="1223288"/>
          </a:xfrm>
        </p:grpSpPr>
        <p:grpSp>
          <p:nvGrpSpPr>
            <p:cNvPr id="142" name="组合 141"/>
            <p:cNvGrpSpPr/>
            <p:nvPr/>
          </p:nvGrpSpPr>
          <p:grpSpPr>
            <a:xfrm>
              <a:off x="6432642" y="4367614"/>
              <a:ext cx="1223288" cy="1223288"/>
              <a:chOff x="1200760" y="3842075"/>
              <a:chExt cx="1784148" cy="1784148"/>
            </a:xfrm>
          </p:grpSpPr>
          <p:sp>
            <p:nvSpPr>
              <p:cNvPr id="146" name="椭圆 145"/>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7" name="椭圆 146"/>
              <p:cNvSpPr/>
              <p:nvPr/>
            </p:nvSpPr>
            <p:spPr>
              <a:xfrm>
                <a:off x="1475770" y="4117085"/>
                <a:ext cx="1234127" cy="1234127"/>
              </a:xfrm>
              <a:prstGeom prst="ellipse">
                <a:avLst/>
              </a:prstGeom>
              <a:solidFill>
                <a:srgbClr val="00B0F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43"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14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4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148" name="组合 147"/>
          <p:cNvGrpSpPr/>
          <p:nvPr/>
        </p:nvGrpSpPr>
        <p:grpSpPr>
          <a:xfrm>
            <a:off x="4790693" y="6127295"/>
            <a:ext cx="752524" cy="740553"/>
            <a:chOff x="646691" y="2628229"/>
            <a:chExt cx="2672598" cy="2631032"/>
          </a:xfrm>
          <a:solidFill>
            <a:srgbClr val="00B0F0"/>
          </a:solidFill>
        </p:grpSpPr>
        <p:grpSp>
          <p:nvGrpSpPr>
            <p:cNvPr id="149" name="组合 148"/>
            <p:cNvGrpSpPr/>
            <p:nvPr/>
          </p:nvGrpSpPr>
          <p:grpSpPr>
            <a:xfrm>
              <a:off x="1066991" y="3331434"/>
              <a:ext cx="1712544" cy="1927827"/>
              <a:chOff x="3442680" y="2338959"/>
              <a:chExt cx="3567427" cy="4015885"/>
            </a:xfrm>
            <a:grpFill/>
            <a:effectLst/>
          </p:grpSpPr>
          <p:sp>
            <p:nvSpPr>
              <p:cNvPr id="155" name="矩形 154"/>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6" name="矩形 155"/>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7" name="矩形 156"/>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8" name="矩形 157"/>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9" name="矩形 158"/>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50" name="椭圆 149"/>
            <p:cNvSpPr/>
            <p:nvPr/>
          </p:nvSpPr>
          <p:spPr>
            <a:xfrm>
              <a:off x="1413019" y="2628229"/>
              <a:ext cx="1079165" cy="1079165"/>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1" name="椭圆 150"/>
            <p:cNvSpPr/>
            <p:nvPr/>
          </p:nvSpPr>
          <p:spPr>
            <a:xfrm>
              <a:off x="646691" y="4058872"/>
              <a:ext cx="832935" cy="832935"/>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2" name="椭圆 151"/>
            <p:cNvSpPr/>
            <p:nvPr/>
          </p:nvSpPr>
          <p:spPr>
            <a:xfrm>
              <a:off x="2239703" y="4343238"/>
              <a:ext cx="587239" cy="587239"/>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3" name="椭圆 152"/>
            <p:cNvSpPr/>
            <p:nvPr/>
          </p:nvSpPr>
          <p:spPr>
            <a:xfrm>
              <a:off x="717904" y="3257202"/>
              <a:ext cx="733068" cy="733068"/>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4" name="椭圆 153"/>
            <p:cNvSpPr/>
            <p:nvPr/>
          </p:nvSpPr>
          <p:spPr>
            <a:xfrm>
              <a:off x="2386211" y="3379248"/>
              <a:ext cx="933078" cy="933080"/>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0" name="组合 159"/>
          <p:cNvGrpSpPr/>
          <p:nvPr/>
        </p:nvGrpSpPr>
        <p:grpSpPr>
          <a:xfrm>
            <a:off x="6137205" y="6318343"/>
            <a:ext cx="565383" cy="556387"/>
            <a:chOff x="646691" y="2628229"/>
            <a:chExt cx="2672598" cy="2631032"/>
          </a:xfrm>
          <a:solidFill>
            <a:srgbClr val="0070C0"/>
          </a:solidFill>
        </p:grpSpPr>
        <p:grpSp>
          <p:nvGrpSpPr>
            <p:cNvPr id="161" name="组合 160"/>
            <p:cNvGrpSpPr/>
            <p:nvPr/>
          </p:nvGrpSpPr>
          <p:grpSpPr>
            <a:xfrm>
              <a:off x="1066991" y="3331434"/>
              <a:ext cx="1712544" cy="1927827"/>
              <a:chOff x="3442680" y="2338959"/>
              <a:chExt cx="3567427" cy="4015885"/>
            </a:xfrm>
            <a:grpFill/>
            <a:effectLst/>
          </p:grpSpPr>
          <p:sp>
            <p:nvSpPr>
              <p:cNvPr id="167" name="矩形 166"/>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8" name="矩形 167"/>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9" name="矩形 168"/>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0" name="矩形 169"/>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1" name="矩形 170"/>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62" name="椭圆 161"/>
            <p:cNvSpPr/>
            <p:nvPr/>
          </p:nvSpPr>
          <p:spPr>
            <a:xfrm>
              <a:off x="1413019" y="2628229"/>
              <a:ext cx="1079165" cy="1079165"/>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3" name="椭圆 162"/>
            <p:cNvSpPr/>
            <p:nvPr/>
          </p:nvSpPr>
          <p:spPr>
            <a:xfrm>
              <a:off x="646691" y="4058872"/>
              <a:ext cx="832935" cy="832935"/>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4" name="椭圆 163"/>
            <p:cNvSpPr/>
            <p:nvPr/>
          </p:nvSpPr>
          <p:spPr>
            <a:xfrm>
              <a:off x="2239703" y="4343238"/>
              <a:ext cx="587239" cy="587239"/>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5" name="椭圆 164"/>
            <p:cNvSpPr/>
            <p:nvPr/>
          </p:nvSpPr>
          <p:spPr>
            <a:xfrm>
              <a:off x="717904" y="3257202"/>
              <a:ext cx="733068" cy="733068"/>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6" name="椭圆 165"/>
            <p:cNvSpPr/>
            <p:nvPr/>
          </p:nvSpPr>
          <p:spPr>
            <a:xfrm>
              <a:off x="2386211" y="3379248"/>
              <a:ext cx="933078" cy="933080"/>
            </a:xfrm>
            <a:prstGeom prst="ellipse">
              <a:avLst/>
            </a:prstGeom>
            <a:gr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72" name="文本框 161"/>
          <p:cNvSpPr txBox="1"/>
          <p:nvPr/>
        </p:nvSpPr>
        <p:spPr>
          <a:xfrm>
            <a:off x="7249993" y="1776092"/>
            <a:ext cx="1870737" cy="398780"/>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73" name="文本框 163"/>
          <p:cNvSpPr txBox="1"/>
          <p:nvPr/>
        </p:nvSpPr>
        <p:spPr>
          <a:xfrm>
            <a:off x="8944519" y="3488836"/>
            <a:ext cx="1870737" cy="398780"/>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74" name="文本框 166"/>
          <p:cNvSpPr txBox="1"/>
          <p:nvPr/>
        </p:nvSpPr>
        <p:spPr>
          <a:xfrm>
            <a:off x="7915976" y="5128344"/>
            <a:ext cx="1870737" cy="398780"/>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75" name="文本框 168"/>
          <p:cNvSpPr txBox="1"/>
          <p:nvPr/>
        </p:nvSpPr>
        <p:spPr>
          <a:xfrm>
            <a:off x="1203856" y="2955636"/>
            <a:ext cx="1870737" cy="398780"/>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76" name="文本框 170"/>
          <p:cNvSpPr txBox="1"/>
          <p:nvPr/>
        </p:nvSpPr>
        <p:spPr>
          <a:xfrm>
            <a:off x="1127647" y="4803605"/>
            <a:ext cx="1870737" cy="398780"/>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77" name="文本框 113"/>
          <p:cNvSpPr txBox="1"/>
          <p:nvPr/>
        </p:nvSpPr>
        <p:spPr>
          <a:xfrm>
            <a:off x="1222165" y="3324001"/>
            <a:ext cx="1727547" cy="78359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78" name="文本框 113"/>
          <p:cNvSpPr txBox="1"/>
          <p:nvPr/>
        </p:nvSpPr>
        <p:spPr>
          <a:xfrm>
            <a:off x="1184060" y="5192396"/>
            <a:ext cx="1727547" cy="78359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79" name="文本框 113"/>
          <p:cNvSpPr txBox="1"/>
          <p:nvPr/>
        </p:nvSpPr>
        <p:spPr>
          <a:xfrm>
            <a:off x="8977565" y="3842160"/>
            <a:ext cx="1727547" cy="78359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0" name="文本框 113"/>
          <p:cNvSpPr txBox="1"/>
          <p:nvPr/>
        </p:nvSpPr>
        <p:spPr>
          <a:xfrm>
            <a:off x="7969321" y="5544973"/>
            <a:ext cx="1727547" cy="78359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181" name="文本框 113"/>
          <p:cNvSpPr txBox="1"/>
          <p:nvPr/>
        </p:nvSpPr>
        <p:spPr>
          <a:xfrm>
            <a:off x="7248277" y="2082133"/>
            <a:ext cx="1727547" cy="78359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anim calcmode="lin" valueType="num">
                                          <p:cBhvr>
                                            <p:cTn id="24" dur="1000" fill="hold"/>
                                            <p:tgtEl>
                                              <p:spTgt spid="120"/>
                                            </p:tgtEl>
                                            <p:attrNameLst>
                                              <p:attrName>ppt_x</p:attrName>
                                            </p:attrNameLst>
                                          </p:cBhvr>
                                          <p:tavLst>
                                            <p:tav tm="0">
                                              <p:val>
                                                <p:strVal val="#ppt_x"/>
                                              </p:val>
                                            </p:tav>
                                            <p:tav tm="100000">
                                              <p:val>
                                                <p:strVal val="#ppt_x"/>
                                              </p:val>
                                            </p:tav>
                                          </p:tavLst>
                                        </p:anim>
                                        <p:anim calcmode="lin" valueType="num">
                                          <p:cBhvr>
                                            <p:cTn id="25" dur="1000" fill="hold"/>
                                            <p:tgtEl>
                                              <p:spTgt spid="120"/>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22" presetClass="entr" presetSubtype="4" fill="hold" nodeType="after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wipe(down)">
                                          <p:cBhvr>
                                            <p:cTn id="29" dur="500"/>
                                            <p:tgtEl>
                                              <p:spTgt spid="148"/>
                                            </p:tgtEl>
                                          </p:cBhvr>
                                        </p:animEffect>
                                      </p:childTnLst>
                                    </p:cTn>
                                  </p:par>
                                </p:childTnLst>
                              </p:cTn>
                            </p:par>
                            <p:par>
                              <p:cTn id="30" fill="hold">
                                <p:stCondLst>
                                  <p:cond delay="3800"/>
                                </p:stCondLst>
                                <p:childTnLst>
                                  <p:par>
                                    <p:cTn id="31" presetID="22" presetClass="entr" presetSubtype="4" fill="hold" nodeType="after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wipe(down)">
                                          <p:cBhvr>
                                            <p:cTn id="33" dur="500"/>
                                            <p:tgtEl>
                                              <p:spTgt spid="160"/>
                                            </p:tgtEl>
                                          </p:cBhvr>
                                        </p:animEffect>
                                      </p:childTnLst>
                                    </p:cTn>
                                  </p:par>
                                </p:childTnLst>
                              </p:cTn>
                            </p:par>
                            <p:par>
                              <p:cTn id="34" fill="hold">
                                <p:stCondLst>
                                  <p:cond delay="4300"/>
                                </p:stCondLst>
                                <p:childTnLst>
                                  <p:par>
                                    <p:cTn id="35" presetID="22" presetClass="entr" presetSubtype="4"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down)">
                                          <p:cBhvr>
                                            <p:cTn id="37" dur="500"/>
                                            <p:tgtEl>
                                              <p:spTgt spid="114"/>
                                            </p:tgtEl>
                                          </p:cBhvr>
                                        </p:animEffect>
                                      </p:childTnLst>
                                    </p:cTn>
                                  </p:par>
                                </p:childTnLst>
                              </p:cTn>
                            </p:par>
                            <p:par>
                              <p:cTn id="38" fill="hold">
                                <p:stCondLst>
                                  <p:cond delay="4800"/>
                                </p:stCondLst>
                                <p:childTnLst>
                                  <p:par>
                                    <p:cTn id="39" presetID="53" presetClass="entr" presetSubtype="16"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 fill="hold"/>
                                            <p:tgtEl>
                                              <p:spTgt spid="121"/>
                                            </p:tgtEl>
                                            <p:attrNameLst>
                                              <p:attrName>ppt_w</p:attrName>
                                            </p:attrNameLst>
                                          </p:cBhvr>
                                          <p:tavLst>
                                            <p:tav tm="0">
                                              <p:val>
                                                <p:fltVal val="0"/>
                                              </p:val>
                                            </p:tav>
                                            <p:tav tm="100000">
                                              <p:val>
                                                <p:strVal val="#ppt_w"/>
                                              </p:val>
                                            </p:tav>
                                          </p:tavLst>
                                        </p:anim>
                                        <p:anim calcmode="lin" valueType="num">
                                          <p:cBhvr>
                                            <p:cTn id="42" dur="100" fill="hold"/>
                                            <p:tgtEl>
                                              <p:spTgt spid="121"/>
                                            </p:tgtEl>
                                            <p:attrNameLst>
                                              <p:attrName>ppt_h</p:attrName>
                                            </p:attrNameLst>
                                          </p:cBhvr>
                                          <p:tavLst>
                                            <p:tav tm="0">
                                              <p:val>
                                                <p:fltVal val="0"/>
                                              </p:val>
                                            </p:tav>
                                            <p:tav tm="100000">
                                              <p:val>
                                                <p:strVal val="#ppt_h"/>
                                              </p:val>
                                            </p:tav>
                                          </p:tavLst>
                                        </p:anim>
                                        <p:animEffect transition="in" filter="fade">
                                          <p:cBhvr>
                                            <p:cTn id="43" dur="100"/>
                                            <p:tgtEl>
                                              <p:spTgt spid="121"/>
                                            </p:tgtEl>
                                          </p:cBhvr>
                                        </p:animEffect>
                                      </p:childTnLst>
                                    </p:cTn>
                                  </p:par>
                                  <p:par>
                                    <p:cTn id="44" presetID="6" presetClass="emph" presetSubtype="0" fill="hold" nodeType="withEffect">
                                      <p:stCondLst>
                                        <p:cond delay="100"/>
                                      </p:stCondLst>
                                      <p:childTnLst>
                                        <p:animScale>
                                          <p:cBhvr>
                                            <p:cTn id="45" dur="100" fill="hold"/>
                                            <p:tgtEl>
                                              <p:spTgt spid="121"/>
                                            </p:tgtEl>
                                          </p:cBhvr>
                                          <p:by x="110000" y="110000"/>
                                        </p:animScale>
                                      </p:childTnLst>
                                    </p:cTn>
                                  </p:par>
                                  <p:par>
                                    <p:cTn id="46" presetID="6" presetClass="emph" presetSubtype="0" fill="hold" nodeType="withEffect">
                                      <p:stCondLst>
                                        <p:cond delay="200"/>
                                      </p:stCondLst>
                                      <p:childTnLst>
                                        <p:animScale>
                                          <p:cBhvr>
                                            <p:cTn id="47" dur="200" fill="hold"/>
                                            <p:tgtEl>
                                              <p:spTgt spid="121"/>
                                            </p:tgtEl>
                                          </p:cBhvr>
                                          <p:by x="90000" y="90000"/>
                                        </p:animScale>
                                      </p:childTnLst>
                                    </p:cTn>
                                  </p:par>
                                  <p:par>
                                    <p:cTn id="48" presetID="6" presetClass="emph" presetSubtype="0" fill="hold" nodeType="withEffect">
                                      <p:stCondLst>
                                        <p:cond delay="400"/>
                                      </p:stCondLst>
                                      <p:childTnLst>
                                        <p:animScale>
                                          <p:cBhvr>
                                            <p:cTn id="49" dur="100" fill="hold"/>
                                            <p:tgtEl>
                                              <p:spTgt spid="121"/>
                                            </p:tgtEl>
                                          </p:cBhvr>
                                          <p:by x="105000" y="105000"/>
                                        </p:animScale>
                                      </p:childTnLst>
                                    </p:cTn>
                                  </p:par>
                                  <p:par>
                                    <p:cTn id="50" presetID="6" presetClass="emph" presetSubtype="0" fill="hold" nodeType="withEffect">
                                      <p:stCondLst>
                                        <p:cond delay="500"/>
                                      </p:stCondLst>
                                      <p:childTnLst>
                                        <p:animScale>
                                          <p:cBhvr>
                                            <p:cTn id="51" dur="200" fill="hold"/>
                                            <p:tgtEl>
                                              <p:spTgt spid="121"/>
                                            </p:tgtEl>
                                          </p:cBhvr>
                                          <p:by x="95000" y="95000"/>
                                        </p:animScale>
                                      </p:childTnLst>
                                    </p:cTn>
                                  </p:par>
                                </p:childTnLst>
                              </p:cTn>
                            </p:par>
                            <p:par>
                              <p:cTn id="52" fill="hold">
                                <p:stCondLst>
                                  <p:cond delay="5300"/>
                                </p:stCondLst>
                                <p:childTnLst>
                                  <p:par>
                                    <p:cTn id="53" presetID="53" presetClass="entr" presetSubtype="16" fill="hold" nodeType="after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p:cTn id="55" dur="100" fill="hold"/>
                                            <p:tgtEl>
                                              <p:spTgt spid="136"/>
                                            </p:tgtEl>
                                            <p:attrNameLst>
                                              <p:attrName>ppt_w</p:attrName>
                                            </p:attrNameLst>
                                          </p:cBhvr>
                                          <p:tavLst>
                                            <p:tav tm="0">
                                              <p:val>
                                                <p:fltVal val="0"/>
                                              </p:val>
                                            </p:tav>
                                            <p:tav tm="100000">
                                              <p:val>
                                                <p:strVal val="#ppt_w"/>
                                              </p:val>
                                            </p:tav>
                                          </p:tavLst>
                                        </p:anim>
                                        <p:anim calcmode="lin" valueType="num">
                                          <p:cBhvr>
                                            <p:cTn id="56" dur="100" fill="hold"/>
                                            <p:tgtEl>
                                              <p:spTgt spid="136"/>
                                            </p:tgtEl>
                                            <p:attrNameLst>
                                              <p:attrName>ppt_h</p:attrName>
                                            </p:attrNameLst>
                                          </p:cBhvr>
                                          <p:tavLst>
                                            <p:tav tm="0">
                                              <p:val>
                                                <p:fltVal val="0"/>
                                              </p:val>
                                            </p:tav>
                                            <p:tav tm="100000">
                                              <p:val>
                                                <p:strVal val="#ppt_h"/>
                                              </p:val>
                                            </p:tav>
                                          </p:tavLst>
                                        </p:anim>
                                        <p:animEffect transition="in" filter="fade">
                                          <p:cBhvr>
                                            <p:cTn id="57" dur="100"/>
                                            <p:tgtEl>
                                              <p:spTgt spid="136"/>
                                            </p:tgtEl>
                                          </p:cBhvr>
                                        </p:animEffect>
                                      </p:childTnLst>
                                    </p:cTn>
                                  </p:par>
                                  <p:par>
                                    <p:cTn id="58" presetID="6" presetClass="emph" presetSubtype="0" fill="hold" nodeType="withEffect">
                                      <p:stCondLst>
                                        <p:cond delay="100"/>
                                      </p:stCondLst>
                                      <p:childTnLst>
                                        <p:animScale>
                                          <p:cBhvr>
                                            <p:cTn id="59" dur="100" fill="hold"/>
                                            <p:tgtEl>
                                              <p:spTgt spid="136"/>
                                            </p:tgtEl>
                                          </p:cBhvr>
                                          <p:by x="110000" y="110000"/>
                                        </p:animScale>
                                      </p:childTnLst>
                                    </p:cTn>
                                  </p:par>
                                  <p:par>
                                    <p:cTn id="60" presetID="6" presetClass="emph" presetSubtype="0" fill="hold" nodeType="withEffect">
                                      <p:stCondLst>
                                        <p:cond delay="200"/>
                                      </p:stCondLst>
                                      <p:childTnLst>
                                        <p:animScale>
                                          <p:cBhvr>
                                            <p:cTn id="61" dur="200" fill="hold"/>
                                            <p:tgtEl>
                                              <p:spTgt spid="136"/>
                                            </p:tgtEl>
                                          </p:cBhvr>
                                          <p:by x="90000" y="90000"/>
                                        </p:animScale>
                                      </p:childTnLst>
                                    </p:cTn>
                                  </p:par>
                                  <p:par>
                                    <p:cTn id="62" presetID="6" presetClass="emph" presetSubtype="0" fill="hold" nodeType="withEffect">
                                      <p:stCondLst>
                                        <p:cond delay="400"/>
                                      </p:stCondLst>
                                      <p:childTnLst>
                                        <p:animScale>
                                          <p:cBhvr>
                                            <p:cTn id="63" dur="100" fill="hold"/>
                                            <p:tgtEl>
                                              <p:spTgt spid="136"/>
                                            </p:tgtEl>
                                          </p:cBhvr>
                                          <p:by x="105000" y="105000"/>
                                        </p:animScale>
                                      </p:childTnLst>
                                    </p:cTn>
                                  </p:par>
                                  <p:par>
                                    <p:cTn id="64" presetID="6" presetClass="emph" presetSubtype="0" fill="hold" nodeType="withEffect">
                                      <p:stCondLst>
                                        <p:cond delay="500"/>
                                      </p:stCondLst>
                                      <p:childTnLst>
                                        <p:animScale>
                                          <p:cBhvr>
                                            <p:cTn id="65" dur="200" fill="hold"/>
                                            <p:tgtEl>
                                              <p:spTgt spid="136"/>
                                            </p:tgtEl>
                                          </p:cBhvr>
                                          <p:by x="95000" y="95000"/>
                                        </p:animScale>
                                      </p:childTnLst>
                                    </p:cTn>
                                  </p:par>
                                </p:childTnLst>
                              </p:cTn>
                            </p:par>
                            <p:par>
                              <p:cTn id="66" fill="hold">
                                <p:stCondLst>
                                  <p:cond delay="5800"/>
                                </p:stCondLst>
                                <p:childTnLst>
                                  <p:par>
                                    <p:cTn id="67" presetID="53" presetClass="entr" presetSubtype="16" fill="hold" nodeType="afterEffect">
                                      <p:stCondLst>
                                        <p:cond delay="0"/>
                                      </p:stCondLst>
                                      <p:childTnLst>
                                        <p:set>
                                          <p:cBhvr>
                                            <p:cTn id="68" dur="1" fill="hold">
                                              <p:stCondLst>
                                                <p:cond delay="0"/>
                                              </p:stCondLst>
                                            </p:cTn>
                                            <p:tgtEl>
                                              <p:spTgt spid="126"/>
                                            </p:tgtEl>
                                            <p:attrNameLst>
                                              <p:attrName>style.visibility</p:attrName>
                                            </p:attrNameLst>
                                          </p:cBhvr>
                                          <p:to>
                                            <p:strVal val="visible"/>
                                          </p:to>
                                        </p:set>
                                        <p:anim calcmode="lin" valueType="num">
                                          <p:cBhvr>
                                            <p:cTn id="69" dur="100" fill="hold"/>
                                            <p:tgtEl>
                                              <p:spTgt spid="126"/>
                                            </p:tgtEl>
                                            <p:attrNameLst>
                                              <p:attrName>ppt_w</p:attrName>
                                            </p:attrNameLst>
                                          </p:cBhvr>
                                          <p:tavLst>
                                            <p:tav tm="0">
                                              <p:val>
                                                <p:fltVal val="0"/>
                                              </p:val>
                                            </p:tav>
                                            <p:tav tm="100000">
                                              <p:val>
                                                <p:strVal val="#ppt_w"/>
                                              </p:val>
                                            </p:tav>
                                          </p:tavLst>
                                        </p:anim>
                                        <p:anim calcmode="lin" valueType="num">
                                          <p:cBhvr>
                                            <p:cTn id="70" dur="100" fill="hold"/>
                                            <p:tgtEl>
                                              <p:spTgt spid="126"/>
                                            </p:tgtEl>
                                            <p:attrNameLst>
                                              <p:attrName>ppt_h</p:attrName>
                                            </p:attrNameLst>
                                          </p:cBhvr>
                                          <p:tavLst>
                                            <p:tav tm="0">
                                              <p:val>
                                                <p:fltVal val="0"/>
                                              </p:val>
                                            </p:tav>
                                            <p:tav tm="100000">
                                              <p:val>
                                                <p:strVal val="#ppt_h"/>
                                              </p:val>
                                            </p:tav>
                                          </p:tavLst>
                                        </p:anim>
                                        <p:animEffect transition="in" filter="fade">
                                          <p:cBhvr>
                                            <p:cTn id="71" dur="100"/>
                                            <p:tgtEl>
                                              <p:spTgt spid="126"/>
                                            </p:tgtEl>
                                          </p:cBhvr>
                                        </p:animEffect>
                                      </p:childTnLst>
                                    </p:cTn>
                                  </p:par>
                                  <p:par>
                                    <p:cTn id="72" presetID="6" presetClass="emph" presetSubtype="0" fill="hold" nodeType="withEffect">
                                      <p:stCondLst>
                                        <p:cond delay="100"/>
                                      </p:stCondLst>
                                      <p:childTnLst>
                                        <p:animScale>
                                          <p:cBhvr>
                                            <p:cTn id="73" dur="100" fill="hold"/>
                                            <p:tgtEl>
                                              <p:spTgt spid="126"/>
                                            </p:tgtEl>
                                          </p:cBhvr>
                                          <p:by x="110000" y="110000"/>
                                        </p:animScale>
                                      </p:childTnLst>
                                    </p:cTn>
                                  </p:par>
                                  <p:par>
                                    <p:cTn id="74" presetID="6" presetClass="emph" presetSubtype="0" fill="hold" nodeType="withEffect">
                                      <p:stCondLst>
                                        <p:cond delay="200"/>
                                      </p:stCondLst>
                                      <p:childTnLst>
                                        <p:animScale>
                                          <p:cBhvr>
                                            <p:cTn id="75" dur="200" fill="hold"/>
                                            <p:tgtEl>
                                              <p:spTgt spid="126"/>
                                            </p:tgtEl>
                                          </p:cBhvr>
                                          <p:by x="90000" y="90000"/>
                                        </p:animScale>
                                      </p:childTnLst>
                                    </p:cTn>
                                  </p:par>
                                  <p:par>
                                    <p:cTn id="76" presetID="6" presetClass="emph" presetSubtype="0" fill="hold" nodeType="withEffect">
                                      <p:stCondLst>
                                        <p:cond delay="400"/>
                                      </p:stCondLst>
                                      <p:childTnLst>
                                        <p:animScale>
                                          <p:cBhvr>
                                            <p:cTn id="77" dur="100" fill="hold"/>
                                            <p:tgtEl>
                                              <p:spTgt spid="126"/>
                                            </p:tgtEl>
                                          </p:cBhvr>
                                          <p:by x="105000" y="105000"/>
                                        </p:animScale>
                                      </p:childTnLst>
                                    </p:cTn>
                                  </p:par>
                                  <p:par>
                                    <p:cTn id="78" presetID="6" presetClass="emph" presetSubtype="0" fill="hold" nodeType="withEffect">
                                      <p:stCondLst>
                                        <p:cond delay="500"/>
                                      </p:stCondLst>
                                      <p:childTnLst>
                                        <p:animScale>
                                          <p:cBhvr>
                                            <p:cTn id="79" dur="200" fill="hold"/>
                                            <p:tgtEl>
                                              <p:spTgt spid="126"/>
                                            </p:tgtEl>
                                          </p:cBhvr>
                                          <p:by x="95000" y="95000"/>
                                        </p:animScale>
                                      </p:childTnLst>
                                    </p:cTn>
                                  </p:par>
                                </p:childTnLst>
                              </p:cTn>
                            </p:par>
                            <p:par>
                              <p:cTn id="80" fill="hold">
                                <p:stCondLst>
                                  <p:cond delay="6300"/>
                                </p:stCondLst>
                                <p:childTnLst>
                                  <p:par>
                                    <p:cTn id="81" presetID="53" presetClass="entr" presetSubtype="16" fill="hold" nodeType="afterEffect">
                                      <p:stCondLst>
                                        <p:cond delay="0"/>
                                      </p:stCondLst>
                                      <p:childTnLst>
                                        <p:set>
                                          <p:cBhvr>
                                            <p:cTn id="82" dur="1" fill="hold">
                                              <p:stCondLst>
                                                <p:cond delay="0"/>
                                              </p:stCondLst>
                                            </p:cTn>
                                            <p:tgtEl>
                                              <p:spTgt spid="131"/>
                                            </p:tgtEl>
                                            <p:attrNameLst>
                                              <p:attrName>style.visibility</p:attrName>
                                            </p:attrNameLst>
                                          </p:cBhvr>
                                          <p:to>
                                            <p:strVal val="visible"/>
                                          </p:to>
                                        </p:set>
                                        <p:anim calcmode="lin" valueType="num">
                                          <p:cBhvr>
                                            <p:cTn id="83" dur="100" fill="hold"/>
                                            <p:tgtEl>
                                              <p:spTgt spid="131"/>
                                            </p:tgtEl>
                                            <p:attrNameLst>
                                              <p:attrName>ppt_w</p:attrName>
                                            </p:attrNameLst>
                                          </p:cBhvr>
                                          <p:tavLst>
                                            <p:tav tm="0">
                                              <p:val>
                                                <p:fltVal val="0"/>
                                              </p:val>
                                            </p:tav>
                                            <p:tav tm="100000">
                                              <p:val>
                                                <p:strVal val="#ppt_w"/>
                                              </p:val>
                                            </p:tav>
                                          </p:tavLst>
                                        </p:anim>
                                        <p:anim calcmode="lin" valueType="num">
                                          <p:cBhvr>
                                            <p:cTn id="84" dur="100" fill="hold"/>
                                            <p:tgtEl>
                                              <p:spTgt spid="131"/>
                                            </p:tgtEl>
                                            <p:attrNameLst>
                                              <p:attrName>ppt_h</p:attrName>
                                            </p:attrNameLst>
                                          </p:cBhvr>
                                          <p:tavLst>
                                            <p:tav tm="0">
                                              <p:val>
                                                <p:fltVal val="0"/>
                                              </p:val>
                                            </p:tav>
                                            <p:tav tm="100000">
                                              <p:val>
                                                <p:strVal val="#ppt_h"/>
                                              </p:val>
                                            </p:tav>
                                          </p:tavLst>
                                        </p:anim>
                                        <p:animEffect transition="in" filter="fade">
                                          <p:cBhvr>
                                            <p:cTn id="85" dur="100"/>
                                            <p:tgtEl>
                                              <p:spTgt spid="131"/>
                                            </p:tgtEl>
                                          </p:cBhvr>
                                        </p:animEffect>
                                      </p:childTnLst>
                                    </p:cTn>
                                  </p:par>
                                  <p:par>
                                    <p:cTn id="86" presetID="6" presetClass="emph" presetSubtype="0" fill="hold" nodeType="withEffect">
                                      <p:stCondLst>
                                        <p:cond delay="100"/>
                                      </p:stCondLst>
                                      <p:childTnLst>
                                        <p:animScale>
                                          <p:cBhvr>
                                            <p:cTn id="87" dur="100" fill="hold"/>
                                            <p:tgtEl>
                                              <p:spTgt spid="131"/>
                                            </p:tgtEl>
                                          </p:cBhvr>
                                          <p:by x="110000" y="110000"/>
                                        </p:animScale>
                                      </p:childTnLst>
                                    </p:cTn>
                                  </p:par>
                                  <p:par>
                                    <p:cTn id="88" presetID="6" presetClass="emph" presetSubtype="0" fill="hold" nodeType="withEffect">
                                      <p:stCondLst>
                                        <p:cond delay="200"/>
                                      </p:stCondLst>
                                      <p:childTnLst>
                                        <p:animScale>
                                          <p:cBhvr>
                                            <p:cTn id="89" dur="200" fill="hold"/>
                                            <p:tgtEl>
                                              <p:spTgt spid="131"/>
                                            </p:tgtEl>
                                          </p:cBhvr>
                                          <p:by x="90000" y="90000"/>
                                        </p:animScale>
                                      </p:childTnLst>
                                    </p:cTn>
                                  </p:par>
                                  <p:par>
                                    <p:cTn id="90" presetID="6" presetClass="emph" presetSubtype="0" fill="hold" nodeType="withEffect">
                                      <p:stCondLst>
                                        <p:cond delay="400"/>
                                      </p:stCondLst>
                                      <p:childTnLst>
                                        <p:animScale>
                                          <p:cBhvr>
                                            <p:cTn id="91" dur="100" fill="hold"/>
                                            <p:tgtEl>
                                              <p:spTgt spid="131"/>
                                            </p:tgtEl>
                                          </p:cBhvr>
                                          <p:by x="105000" y="105000"/>
                                        </p:animScale>
                                      </p:childTnLst>
                                    </p:cTn>
                                  </p:par>
                                  <p:par>
                                    <p:cTn id="92" presetID="6" presetClass="emph" presetSubtype="0" fill="hold" nodeType="withEffect">
                                      <p:stCondLst>
                                        <p:cond delay="500"/>
                                      </p:stCondLst>
                                      <p:childTnLst>
                                        <p:animScale>
                                          <p:cBhvr>
                                            <p:cTn id="93" dur="200" fill="hold"/>
                                            <p:tgtEl>
                                              <p:spTgt spid="131"/>
                                            </p:tgtEl>
                                          </p:cBhvr>
                                          <p:by x="95000" y="95000"/>
                                        </p:animScale>
                                      </p:childTnLst>
                                    </p:cTn>
                                  </p:par>
                                </p:childTnLst>
                              </p:cTn>
                            </p:par>
                            <p:par>
                              <p:cTn id="94" fill="hold">
                                <p:stCondLst>
                                  <p:cond delay="6800"/>
                                </p:stCondLst>
                                <p:childTnLst>
                                  <p:par>
                                    <p:cTn id="95" presetID="53" presetClass="entr" presetSubtype="16" fill="hold" nodeType="afterEffect">
                                      <p:stCondLst>
                                        <p:cond delay="0"/>
                                      </p:stCondLst>
                                      <p:childTnLst>
                                        <p:set>
                                          <p:cBhvr>
                                            <p:cTn id="96" dur="1" fill="hold">
                                              <p:stCondLst>
                                                <p:cond delay="0"/>
                                              </p:stCondLst>
                                            </p:cTn>
                                            <p:tgtEl>
                                              <p:spTgt spid="141"/>
                                            </p:tgtEl>
                                            <p:attrNameLst>
                                              <p:attrName>style.visibility</p:attrName>
                                            </p:attrNameLst>
                                          </p:cBhvr>
                                          <p:to>
                                            <p:strVal val="visible"/>
                                          </p:to>
                                        </p:set>
                                        <p:anim calcmode="lin" valueType="num">
                                          <p:cBhvr>
                                            <p:cTn id="97" dur="100" fill="hold"/>
                                            <p:tgtEl>
                                              <p:spTgt spid="141"/>
                                            </p:tgtEl>
                                            <p:attrNameLst>
                                              <p:attrName>ppt_w</p:attrName>
                                            </p:attrNameLst>
                                          </p:cBhvr>
                                          <p:tavLst>
                                            <p:tav tm="0">
                                              <p:val>
                                                <p:fltVal val="0"/>
                                              </p:val>
                                            </p:tav>
                                            <p:tav tm="100000">
                                              <p:val>
                                                <p:strVal val="#ppt_w"/>
                                              </p:val>
                                            </p:tav>
                                          </p:tavLst>
                                        </p:anim>
                                        <p:anim calcmode="lin" valueType="num">
                                          <p:cBhvr>
                                            <p:cTn id="98" dur="100" fill="hold"/>
                                            <p:tgtEl>
                                              <p:spTgt spid="141"/>
                                            </p:tgtEl>
                                            <p:attrNameLst>
                                              <p:attrName>ppt_h</p:attrName>
                                            </p:attrNameLst>
                                          </p:cBhvr>
                                          <p:tavLst>
                                            <p:tav tm="0">
                                              <p:val>
                                                <p:fltVal val="0"/>
                                              </p:val>
                                            </p:tav>
                                            <p:tav tm="100000">
                                              <p:val>
                                                <p:strVal val="#ppt_h"/>
                                              </p:val>
                                            </p:tav>
                                          </p:tavLst>
                                        </p:anim>
                                        <p:animEffect transition="in" filter="fade">
                                          <p:cBhvr>
                                            <p:cTn id="99" dur="100"/>
                                            <p:tgtEl>
                                              <p:spTgt spid="141"/>
                                            </p:tgtEl>
                                          </p:cBhvr>
                                        </p:animEffect>
                                      </p:childTnLst>
                                    </p:cTn>
                                  </p:par>
                                  <p:par>
                                    <p:cTn id="100" presetID="6" presetClass="emph" presetSubtype="0" fill="hold" nodeType="withEffect">
                                      <p:stCondLst>
                                        <p:cond delay="100"/>
                                      </p:stCondLst>
                                      <p:childTnLst>
                                        <p:animScale>
                                          <p:cBhvr>
                                            <p:cTn id="101" dur="100" fill="hold"/>
                                            <p:tgtEl>
                                              <p:spTgt spid="141"/>
                                            </p:tgtEl>
                                          </p:cBhvr>
                                          <p:by x="110000" y="110000"/>
                                        </p:animScale>
                                      </p:childTnLst>
                                    </p:cTn>
                                  </p:par>
                                  <p:par>
                                    <p:cTn id="102" presetID="6" presetClass="emph" presetSubtype="0" fill="hold" nodeType="withEffect">
                                      <p:stCondLst>
                                        <p:cond delay="200"/>
                                      </p:stCondLst>
                                      <p:childTnLst>
                                        <p:animScale>
                                          <p:cBhvr>
                                            <p:cTn id="103" dur="200" fill="hold"/>
                                            <p:tgtEl>
                                              <p:spTgt spid="141"/>
                                            </p:tgtEl>
                                          </p:cBhvr>
                                          <p:by x="90000" y="90000"/>
                                        </p:animScale>
                                      </p:childTnLst>
                                    </p:cTn>
                                  </p:par>
                                  <p:par>
                                    <p:cTn id="104" presetID="6" presetClass="emph" presetSubtype="0" fill="hold" nodeType="withEffect">
                                      <p:stCondLst>
                                        <p:cond delay="400"/>
                                      </p:stCondLst>
                                      <p:childTnLst>
                                        <p:animScale>
                                          <p:cBhvr>
                                            <p:cTn id="105" dur="100" fill="hold"/>
                                            <p:tgtEl>
                                              <p:spTgt spid="141"/>
                                            </p:tgtEl>
                                          </p:cBhvr>
                                          <p:by x="105000" y="105000"/>
                                        </p:animScale>
                                      </p:childTnLst>
                                    </p:cTn>
                                  </p:par>
                                  <p:par>
                                    <p:cTn id="106" presetID="6" presetClass="emph" presetSubtype="0" fill="hold" nodeType="withEffect">
                                      <p:stCondLst>
                                        <p:cond delay="500"/>
                                      </p:stCondLst>
                                      <p:childTnLst>
                                        <p:animScale>
                                          <p:cBhvr>
                                            <p:cTn id="107" dur="200" fill="hold"/>
                                            <p:tgtEl>
                                              <p:spTgt spid="141"/>
                                            </p:tgtEl>
                                          </p:cBhvr>
                                          <p:by x="95000" y="95000"/>
                                        </p:animScale>
                                      </p:childTnLst>
                                    </p:cTn>
                                  </p:par>
                                </p:childTnLst>
                              </p:cTn>
                            </p:par>
                            <p:par>
                              <p:cTn id="108" fill="hold">
                                <p:stCondLst>
                                  <p:cond delay="7300"/>
                                </p:stCondLst>
                                <p:childTnLst>
                                  <p:par>
                                    <p:cTn id="109" presetID="22" presetClass="entr" presetSubtype="2" fill="hold" grpId="0" nodeType="afterEffect">
                                      <p:stCondLst>
                                        <p:cond delay="0"/>
                                      </p:stCondLst>
                                      <p:childTnLst>
                                        <p:set>
                                          <p:cBhvr>
                                            <p:cTn id="110" dur="1" fill="hold">
                                              <p:stCondLst>
                                                <p:cond delay="0"/>
                                              </p:stCondLst>
                                            </p:cTn>
                                            <p:tgtEl>
                                              <p:spTgt spid="175"/>
                                            </p:tgtEl>
                                            <p:attrNameLst>
                                              <p:attrName>style.visibility</p:attrName>
                                            </p:attrNameLst>
                                          </p:cBhvr>
                                          <p:to>
                                            <p:strVal val="visible"/>
                                          </p:to>
                                        </p:set>
                                        <p:animEffect transition="in" filter="wipe(right)">
                                          <p:cBhvr>
                                            <p:cTn id="111" dur="500"/>
                                            <p:tgtEl>
                                              <p:spTgt spid="175"/>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76"/>
                                            </p:tgtEl>
                                            <p:attrNameLst>
                                              <p:attrName>style.visibility</p:attrName>
                                            </p:attrNameLst>
                                          </p:cBhvr>
                                          <p:to>
                                            <p:strVal val="visible"/>
                                          </p:to>
                                        </p:set>
                                        <p:animEffect transition="in" filter="wipe(right)">
                                          <p:cBhvr>
                                            <p:cTn id="114" dur="500"/>
                                            <p:tgtEl>
                                              <p:spTgt spid="176"/>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77"/>
                                            </p:tgtEl>
                                            <p:attrNameLst>
                                              <p:attrName>style.visibility</p:attrName>
                                            </p:attrNameLst>
                                          </p:cBhvr>
                                          <p:to>
                                            <p:strVal val="visible"/>
                                          </p:to>
                                        </p:set>
                                        <p:animEffect transition="in" filter="wipe(right)">
                                          <p:cBhvr>
                                            <p:cTn id="117" dur="500"/>
                                            <p:tgtEl>
                                              <p:spTgt spid="1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78"/>
                                            </p:tgtEl>
                                            <p:attrNameLst>
                                              <p:attrName>style.visibility</p:attrName>
                                            </p:attrNameLst>
                                          </p:cBhvr>
                                          <p:to>
                                            <p:strVal val="visible"/>
                                          </p:to>
                                        </p:set>
                                        <p:animEffect transition="in" filter="wipe(right)">
                                          <p:cBhvr>
                                            <p:cTn id="120" dur="500"/>
                                            <p:tgtEl>
                                              <p:spTgt spid="178"/>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72"/>
                                            </p:tgtEl>
                                            <p:attrNameLst>
                                              <p:attrName>style.visibility</p:attrName>
                                            </p:attrNameLst>
                                          </p:cBhvr>
                                          <p:to>
                                            <p:strVal val="visible"/>
                                          </p:to>
                                        </p:set>
                                        <p:animEffect transition="in" filter="wipe(left)">
                                          <p:cBhvr>
                                            <p:cTn id="123" dur="500"/>
                                            <p:tgtEl>
                                              <p:spTgt spid="172"/>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81"/>
                                            </p:tgtEl>
                                            <p:attrNameLst>
                                              <p:attrName>style.visibility</p:attrName>
                                            </p:attrNameLst>
                                          </p:cBhvr>
                                          <p:to>
                                            <p:strVal val="visible"/>
                                          </p:to>
                                        </p:set>
                                        <p:animEffect transition="in" filter="wipe(left)">
                                          <p:cBhvr>
                                            <p:cTn id="126" dur="500"/>
                                            <p:tgtEl>
                                              <p:spTgt spid="181"/>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73"/>
                                            </p:tgtEl>
                                            <p:attrNameLst>
                                              <p:attrName>style.visibility</p:attrName>
                                            </p:attrNameLst>
                                          </p:cBhvr>
                                          <p:to>
                                            <p:strVal val="visible"/>
                                          </p:to>
                                        </p:set>
                                        <p:animEffect transition="in" filter="wipe(left)">
                                          <p:cBhvr>
                                            <p:cTn id="129" dur="500"/>
                                            <p:tgtEl>
                                              <p:spTgt spid="173"/>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179"/>
                                            </p:tgtEl>
                                            <p:attrNameLst>
                                              <p:attrName>style.visibility</p:attrName>
                                            </p:attrNameLst>
                                          </p:cBhvr>
                                          <p:to>
                                            <p:strVal val="visible"/>
                                          </p:to>
                                        </p:set>
                                        <p:animEffect transition="in" filter="wipe(left)">
                                          <p:cBhvr>
                                            <p:cTn id="132" dur="500"/>
                                            <p:tgtEl>
                                              <p:spTgt spid="179"/>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animEffect transition="in" filter="wipe(left)">
                                          <p:cBhvr>
                                            <p:cTn id="135" dur="500"/>
                                            <p:tgtEl>
                                              <p:spTgt spid="17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80"/>
                                            </p:tgtEl>
                                            <p:attrNameLst>
                                              <p:attrName>style.visibility</p:attrName>
                                            </p:attrNameLst>
                                          </p:cBhvr>
                                          <p:to>
                                            <p:strVal val="visible"/>
                                          </p:to>
                                        </p:set>
                                        <p:animEffect transition="in" filter="wipe(left)">
                                          <p:cBhvr>
                                            <p:cTn id="13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20" grpId="0" bldLvl="0" animBg="1"/>
          <p:bldP spid="172" grpId="0"/>
          <p:bldP spid="173" grpId="0"/>
          <p:bldP spid="174" grpId="0"/>
          <p:bldP spid="175" grpId="0"/>
          <p:bldP spid="176" grpId="0"/>
          <p:bldP spid="177" grpId="0"/>
          <p:bldP spid="178" grpId="0"/>
          <p:bldP spid="179" grpId="0"/>
          <p:bldP spid="180" grpId="0"/>
          <p:bldP spid="1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anim calcmode="lin" valueType="num">
                                          <p:cBhvr>
                                            <p:cTn id="24" dur="1000" fill="hold"/>
                                            <p:tgtEl>
                                              <p:spTgt spid="120"/>
                                            </p:tgtEl>
                                            <p:attrNameLst>
                                              <p:attrName>ppt_x</p:attrName>
                                            </p:attrNameLst>
                                          </p:cBhvr>
                                          <p:tavLst>
                                            <p:tav tm="0">
                                              <p:val>
                                                <p:strVal val="#ppt_x"/>
                                              </p:val>
                                            </p:tav>
                                            <p:tav tm="100000">
                                              <p:val>
                                                <p:strVal val="#ppt_x"/>
                                              </p:val>
                                            </p:tav>
                                          </p:tavLst>
                                        </p:anim>
                                        <p:anim calcmode="lin" valueType="num">
                                          <p:cBhvr>
                                            <p:cTn id="25" dur="1000" fill="hold"/>
                                            <p:tgtEl>
                                              <p:spTgt spid="120"/>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22" presetClass="entr" presetSubtype="4" fill="hold" nodeType="after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wipe(down)">
                                          <p:cBhvr>
                                            <p:cTn id="29" dur="500"/>
                                            <p:tgtEl>
                                              <p:spTgt spid="148"/>
                                            </p:tgtEl>
                                          </p:cBhvr>
                                        </p:animEffect>
                                      </p:childTnLst>
                                    </p:cTn>
                                  </p:par>
                                </p:childTnLst>
                              </p:cTn>
                            </p:par>
                            <p:par>
                              <p:cTn id="30" fill="hold">
                                <p:stCondLst>
                                  <p:cond delay="3800"/>
                                </p:stCondLst>
                                <p:childTnLst>
                                  <p:par>
                                    <p:cTn id="31" presetID="22" presetClass="entr" presetSubtype="4" fill="hold" nodeType="after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wipe(down)">
                                          <p:cBhvr>
                                            <p:cTn id="33" dur="500"/>
                                            <p:tgtEl>
                                              <p:spTgt spid="160"/>
                                            </p:tgtEl>
                                          </p:cBhvr>
                                        </p:animEffect>
                                      </p:childTnLst>
                                    </p:cTn>
                                  </p:par>
                                </p:childTnLst>
                              </p:cTn>
                            </p:par>
                            <p:par>
                              <p:cTn id="34" fill="hold">
                                <p:stCondLst>
                                  <p:cond delay="4300"/>
                                </p:stCondLst>
                                <p:childTnLst>
                                  <p:par>
                                    <p:cTn id="35" presetID="22" presetClass="entr" presetSubtype="4"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down)">
                                          <p:cBhvr>
                                            <p:cTn id="37" dur="500"/>
                                            <p:tgtEl>
                                              <p:spTgt spid="114"/>
                                            </p:tgtEl>
                                          </p:cBhvr>
                                        </p:animEffect>
                                      </p:childTnLst>
                                    </p:cTn>
                                  </p:par>
                                </p:childTnLst>
                              </p:cTn>
                            </p:par>
                            <p:par>
                              <p:cTn id="38" fill="hold">
                                <p:stCondLst>
                                  <p:cond delay="4800"/>
                                </p:stCondLst>
                                <p:childTnLst>
                                  <p:par>
                                    <p:cTn id="39" presetID="53" presetClass="entr" presetSubtype="16"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 fill="hold"/>
                                            <p:tgtEl>
                                              <p:spTgt spid="121"/>
                                            </p:tgtEl>
                                            <p:attrNameLst>
                                              <p:attrName>ppt_w</p:attrName>
                                            </p:attrNameLst>
                                          </p:cBhvr>
                                          <p:tavLst>
                                            <p:tav tm="0">
                                              <p:val>
                                                <p:fltVal val="0"/>
                                              </p:val>
                                            </p:tav>
                                            <p:tav tm="100000">
                                              <p:val>
                                                <p:strVal val="#ppt_w"/>
                                              </p:val>
                                            </p:tav>
                                          </p:tavLst>
                                        </p:anim>
                                        <p:anim calcmode="lin" valueType="num">
                                          <p:cBhvr>
                                            <p:cTn id="42" dur="100" fill="hold"/>
                                            <p:tgtEl>
                                              <p:spTgt spid="121"/>
                                            </p:tgtEl>
                                            <p:attrNameLst>
                                              <p:attrName>ppt_h</p:attrName>
                                            </p:attrNameLst>
                                          </p:cBhvr>
                                          <p:tavLst>
                                            <p:tav tm="0">
                                              <p:val>
                                                <p:fltVal val="0"/>
                                              </p:val>
                                            </p:tav>
                                            <p:tav tm="100000">
                                              <p:val>
                                                <p:strVal val="#ppt_h"/>
                                              </p:val>
                                            </p:tav>
                                          </p:tavLst>
                                        </p:anim>
                                        <p:animEffect transition="in" filter="fade">
                                          <p:cBhvr>
                                            <p:cTn id="43" dur="100"/>
                                            <p:tgtEl>
                                              <p:spTgt spid="121"/>
                                            </p:tgtEl>
                                          </p:cBhvr>
                                        </p:animEffect>
                                      </p:childTnLst>
                                    </p:cTn>
                                  </p:par>
                                  <p:par>
                                    <p:cTn id="44" presetID="6" presetClass="emph" presetSubtype="0" fill="hold" nodeType="withEffect">
                                      <p:stCondLst>
                                        <p:cond delay="100"/>
                                      </p:stCondLst>
                                      <p:childTnLst>
                                        <p:animScale>
                                          <p:cBhvr>
                                            <p:cTn id="45" dur="100" fill="hold"/>
                                            <p:tgtEl>
                                              <p:spTgt spid="121"/>
                                            </p:tgtEl>
                                          </p:cBhvr>
                                          <p:by x="110000" y="110000"/>
                                        </p:animScale>
                                      </p:childTnLst>
                                    </p:cTn>
                                  </p:par>
                                  <p:par>
                                    <p:cTn id="46" presetID="6" presetClass="emph" presetSubtype="0" fill="hold" nodeType="withEffect">
                                      <p:stCondLst>
                                        <p:cond delay="200"/>
                                      </p:stCondLst>
                                      <p:childTnLst>
                                        <p:animScale>
                                          <p:cBhvr>
                                            <p:cTn id="47" dur="200" fill="hold"/>
                                            <p:tgtEl>
                                              <p:spTgt spid="121"/>
                                            </p:tgtEl>
                                          </p:cBhvr>
                                          <p:by x="90000" y="90000"/>
                                        </p:animScale>
                                      </p:childTnLst>
                                    </p:cTn>
                                  </p:par>
                                  <p:par>
                                    <p:cTn id="48" presetID="6" presetClass="emph" presetSubtype="0" fill="hold" nodeType="withEffect">
                                      <p:stCondLst>
                                        <p:cond delay="400"/>
                                      </p:stCondLst>
                                      <p:childTnLst>
                                        <p:animScale>
                                          <p:cBhvr>
                                            <p:cTn id="49" dur="100" fill="hold"/>
                                            <p:tgtEl>
                                              <p:spTgt spid="121"/>
                                            </p:tgtEl>
                                          </p:cBhvr>
                                          <p:by x="105000" y="105000"/>
                                        </p:animScale>
                                      </p:childTnLst>
                                    </p:cTn>
                                  </p:par>
                                  <p:par>
                                    <p:cTn id="50" presetID="6" presetClass="emph" presetSubtype="0" fill="hold" nodeType="withEffect">
                                      <p:stCondLst>
                                        <p:cond delay="500"/>
                                      </p:stCondLst>
                                      <p:childTnLst>
                                        <p:animScale>
                                          <p:cBhvr>
                                            <p:cTn id="51" dur="200" fill="hold"/>
                                            <p:tgtEl>
                                              <p:spTgt spid="121"/>
                                            </p:tgtEl>
                                          </p:cBhvr>
                                          <p:by x="95000" y="95000"/>
                                        </p:animScale>
                                      </p:childTnLst>
                                    </p:cTn>
                                  </p:par>
                                </p:childTnLst>
                              </p:cTn>
                            </p:par>
                            <p:par>
                              <p:cTn id="52" fill="hold">
                                <p:stCondLst>
                                  <p:cond delay="5300"/>
                                </p:stCondLst>
                                <p:childTnLst>
                                  <p:par>
                                    <p:cTn id="53" presetID="53" presetClass="entr" presetSubtype="16" fill="hold" nodeType="after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p:cTn id="55" dur="100" fill="hold"/>
                                            <p:tgtEl>
                                              <p:spTgt spid="136"/>
                                            </p:tgtEl>
                                            <p:attrNameLst>
                                              <p:attrName>ppt_w</p:attrName>
                                            </p:attrNameLst>
                                          </p:cBhvr>
                                          <p:tavLst>
                                            <p:tav tm="0">
                                              <p:val>
                                                <p:fltVal val="0"/>
                                              </p:val>
                                            </p:tav>
                                            <p:tav tm="100000">
                                              <p:val>
                                                <p:strVal val="#ppt_w"/>
                                              </p:val>
                                            </p:tav>
                                          </p:tavLst>
                                        </p:anim>
                                        <p:anim calcmode="lin" valueType="num">
                                          <p:cBhvr>
                                            <p:cTn id="56" dur="100" fill="hold"/>
                                            <p:tgtEl>
                                              <p:spTgt spid="136"/>
                                            </p:tgtEl>
                                            <p:attrNameLst>
                                              <p:attrName>ppt_h</p:attrName>
                                            </p:attrNameLst>
                                          </p:cBhvr>
                                          <p:tavLst>
                                            <p:tav tm="0">
                                              <p:val>
                                                <p:fltVal val="0"/>
                                              </p:val>
                                            </p:tav>
                                            <p:tav tm="100000">
                                              <p:val>
                                                <p:strVal val="#ppt_h"/>
                                              </p:val>
                                            </p:tav>
                                          </p:tavLst>
                                        </p:anim>
                                        <p:animEffect transition="in" filter="fade">
                                          <p:cBhvr>
                                            <p:cTn id="57" dur="100"/>
                                            <p:tgtEl>
                                              <p:spTgt spid="136"/>
                                            </p:tgtEl>
                                          </p:cBhvr>
                                        </p:animEffect>
                                      </p:childTnLst>
                                    </p:cTn>
                                  </p:par>
                                  <p:par>
                                    <p:cTn id="58" presetID="6" presetClass="emph" presetSubtype="0" fill="hold" nodeType="withEffect">
                                      <p:stCondLst>
                                        <p:cond delay="100"/>
                                      </p:stCondLst>
                                      <p:childTnLst>
                                        <p:animScale>
                                          <p:cBhvr>
                                            <p:cTn id="59" dur="100" fill="hold"/>
                                            <p:tgtEl>
                                              <p:spTgt spid="136"/>
                                            </p:tgtEl>
                                          </p:cBhvr>
                                          <p:by x="110000" y="110000"/>
                                        </p:animScale>
                                      </p:childTnLst>
                                    </p:cTn>
                                  </p:par>
                                  <p:par>
                                    <p:cTn id="60" presetID="6" presetClass="emph" presetSubtype="0" fill="hold" nodeType="withEffect">
                                      <p:stCondLst>
                                        <p:cond delay="200"/>
                                      </p:stCondLst>
                                      <p:childTnLst>
                                        <p:animScale>
                                          <p:cBhvr>
                                            <p:cTn id="61" dur="200" fill="hold"/>
                                            <p:tgtEl>
                                              <p:spTgt spid="136"/>
                                            </p:tgtEl>
                                          </p:cBhvr>
                                          <p:by x="90000" y="90000"/>
                                        </p:animScale>
                                      </p:childTnLst>
                                    </p:cTn>
                                  </p:par>
                                  <p:par>
                                    <p:cTn id="62" presetID="6" presetClass="emph" presetSubtype="0" fill="hold" nodeType="withEffect">
                                      <p:stCondLst>
                                        <p:cond delay="400"/>
                                      </p:stCondLst>
                                      <p:childTnLst>
                                        <p:animScale>
                                          <p:cBhvr>
                                            <p:cTn id="63" dur="100" fill="hold"/>
                                            <p:tgtEl>
                                              <p:spTgt spid="136"/>
                                            </p:tgtEl>
                                          </p:cBhvr>
                                          <p:by x="105000" y="105000"/>
                                        </p:animScale>
                                      </p:childTnLst>
                                    </p:cTn>
                                  </p:par>
                                  <p:par>
                                    <p:cTn id="64" presetID="6" presetClass="emph" presetSubtype="0" fill="hold" nodeType="withEffect">
                                      <p:stCondLst>
                                        <p:cond delay="500"/>
                                      </p:stCondLst>
                                      <p:childTnLst>
                                        <p:animScale>
                                          <p:cBhvr>
                                            <p:cTn id="65" dur="200" fill="hold"/>
                                            <p:tgtEl>
                                              <p:spTgt spid="136"/>
                                            </p:tgtEl>
                                          </p:cBhvr>
                                          <p:by x="95000" y="95000"/>
                                        </p:animScale>
                                      </p:childTnLst>
                                    </p:cTn>
                                  </p:par>
                                </p:childTnLst>
                              </p:cTn>
                            </p:par>
                            <p:par>
                              <p:cTn id="66" fill="hold">
                                <p:stCondLst>
                                  <p:cond delay="5800"/>
                                </p:stCondLst>
                                <p:childTnLst>
                                  <p:par>
                                    <p:cTn id="67" presetID="53" presetClass="entr" presetSubtype="16" fill="hold" nodeType="afterEffect">
                                      <p:stCondLst>
                                        <p:cond delay="0"/>
                                      </p:stCondLst>
                                      <p:childTnLst>
                                        <p:set>
                                          <p:cBhvr>
                                            <p:cTn id="68" dur="1" fill="hold">
                                              <p:stCondLst>
                                                <p:cond delay="0"/>
                                              </p:stCondLst>
                                            </p:cTn>
                                            <p:tgtEl>
                                              <p:spTgt spid="126"/>
                                            </p:tgtEl>
                                            <p:attrNameLst>
                                              <p:attrName>style.visibility</p:attrName>
                                            </p:attrNameLst>
                                          </p:cBhvr>
                                          <p:to>
                                            <p:strVal val="visible"/>
                                          </p:to>
                                        </p:set>
                                        <p:anim calcmode="lin" valueType="num">
                                          <p:cBhvr>
                                            <p:cTn id="69" dur="100" fill="hold"/>
                                            <p:tgtEl>
                                              <p:spTgt spid="126"/>
                                            </p:tgtEl>
                                            <p:attrNameLst>
                                              <p:attrName>ppt_w</p:attrName>
                                            </p:attrNameLst>
                                          </p:cBhvr>
                                          <p:tavLst>
                                            <p:tav tm="0">
                                              <p:val>
                                                <p:fltVal val="0"/>
                                              </p:val>
                                            </p:tav>
                                            <p:tav tm="100000">
                                              <p:val>
                                                <p:strVal val="#ppt_w"/>
                                              </p:val>
                                            </p:tav>
                                          </p:tavLst>
                                        </p:anim>
                                        <p:anim calcmode="lin" valueType="num">
                                          <p:cBhvr>
                                            <p:cTn id="70" dur="100" fill="hold"/>
                                            <p:tgtEl>
                                              <p:spTgt spid="126"/>
                                            </p:tgtEl>
                                            <p:attrNameLst>
                                              <p:attrName>ppt_h</p:attrName>
                                            </p:attrNameLst>
                                          </p:cBhvr>
                                          <p:tavLst>
                                            <p:tav tm="0">
                                              <p:val>
                                                <p:fltVal val="0"/>
                                              </p:val>
                                            </p:tav>
                                            <p:tav tm="100000">
                                              <p:val>
                                                <p:strVal val="#ppt_h"/>
                                              </p:val>
                                            </p:tav>
                                          </p:tavLst>
                                        </p:anim>
                                        <p:animEffect transition="in" filter="fade">
                                          <p:cBhvr>
                                            <p:cTn id="71" dur="100"/>
                                            <p:tgtEl>
                                              <p:spTgt spid="126"/>
                                            </p:tgtEl>
                                          </p:cBhvr>
                                        </p:animEffect>
                                      </p:childTnLst>
                                    </p:cTn>
                                  </p:par>
                                  <p:par>
                                    <p:cTn id="72" presetID="6" presetClass="emph" presetSubtype="0" fill="hold" nodeType="withEffect">
                                      <p:stCondLst>
                                        <p:cond delay="100"/>
                                      </p:stCondLst>
                                      <p:childTnLst>
                                        <p:animScale>
                                          <p:cBhvr>
                                            <p:cTn id="73" dur="100" fill="hold"/>
                                            <p:tgtEl>
                                              <p:spTgt spid="126"/>
                                            </p:tgtEl>
                                          </p:cBhvr>
                                          <p:by x="110000" y="110000"/>
                                        </p:animScale>
                                      </p:childTnLst>
                                    </p:cTn>
                                  </p:par>
                                  <p:par>
                                    <p:cTn id="74" presetID="6" presetClass="emph" presetSubtype="0" fill="hold" nodeType="withEffect">
                                      <p:stCondLst>
                                        <p:cond delay="200"/>
                                      </p:stCondLst>
                                      <p:childTnLst>
                                        <p:animScale>
                                          <p:cBhvr>
                                            <p:cTn id="75" dur="200" fill="hold"/>
                                            <p:tgtEl>
                                              <p:spTgt spid="126"/>
                                            </p:tgtEl>
                                          </p:cBhvr>
                                          <p:by x="90000" y="90000"/>
                                        </p:animScale>
                                      </p:childTnLst>
                                    </p:cTn>
                                  </p:par>
                                  <p:par>
                                    <p:cTn id="76" presetID="6" presetClass="emph" presetSubtype="0" fill="hold" nodeType="withEffect">
                                      <p:stCondLst>
                                        <p:cond delay="400"/>
                                      </p:stCondLst>
                                      <p:childTnLst>
                                        <p:animScale>
                                          <p:cBhvr>
                                            <p:cTn id="77" dur="100" fill="hold"/>
                                            <p:tgtEl>
                                              <p:spTgt spid="126"/>
                                            </p:tgtEl>
                                          </p:cBhvr>
                                          <p:by x="105000" y="105000"/>
                                        </p:animScale>
                                      </p:childTnLst>
                                    </p:cTn>
                                  </p:par>
                                  <p:par>
                                    <p:cTn id="78" presetID="6" presetClass="emph" presetSubtype="0" fill="hold" nodeType="withEffect">
                                      <p:stCondLst>
                                        <p:cond delay="500"/>
                                      </p:stCondLst>
                                      <p:childTnLst>
                                        <p:animScale>
                                          <p:cBhvr>
                                            <p:cTn id="79" dur="200" fill="hold"/>
                                            <p:tgtEl>
                                              <p:spTgt spid="126"/>
                                            </p:tgtEl>
                                          </p:cBhvr>
                                          <p:by x="95000" y="95000"/>
                                        </p:animScale>
                                      </p:childTnLst>
                                    </p:cTn>
                                  </p:par>
                                </p:childTnLst>
                              </p:cTn>
                            </p:par>
                            <p:par>
                              <p:cTn id="80" fill="hold">
                                <p:stCondLst>
                                  <p:cond delay="6300"/>
                                </p:stCondLst>
                                <p:childTnLst>
                                  <p:par>
                                    <p:cTn id="81" presetID="53" presetClass="entr" presetSubtype="16" fill="hold" nodeType="afterEffect">
                                      <p:stCondLst>
                                        <p:cond delay="0"/>
                                      </p:stCondLst>
                                      <p:childTnLst>
                                        <p:set>
                                          <p:cBhvr>
                                            <p:cTn id="82" dur="1" fill="hold">
                                              <p:stCondLst>
                                                <p:cond delay="0"/>
                                              </p:stCondLst>
                                            </p:cTn>
                                            <p:tgtEl>
                                              <p:spTgt spid="131"/>
                                            </p:tgtEl>
                                            <p:attrNameLst>
                                              <p:attrName>style.visibility</p:attrName>
                                            </p:attrNameLst>
                                          </p:cBhvr>
                                          <p:to>
                                            <p:strVal val="visible"/>
                                          </p:to>
                                        </p:set>
                                        <p:anim calcmode="lin" valueType="num">
                                          <p:cBhvr>
                                            <p:cTn id="83" dur="100" fill="hold"/>
                                            <p:tgtEl>
                                              <p:spTgt spid="131"/>
                                            </p:tgtEl>
                                            <p:attrNameLst>
                                              <p:attrName>ppt_w</p:attrName>
                                            </p:attrNameLst>
                                          </p:cBhvr>
                                          <p:tavLst>
                                            <p:tav tm="0">
                                              <p:val>
                                                <p:fltVal val="0"/>
                                              </p:val>
                                            </p:tav>
                                            <p:tav tm="100000">
                                              <p:val>
                                                <p:strVal val="#ppt_w"/>
                                              </p:val>
                                            </p:tav>
                                          </p:tavLst>
                                        </p:anim>
                                        <p:anim calcmode="lin" valueType="num">
                                          <p:cBhvr>
                                            <p:cTn id="84" dur="100" fill="hold"/>
                                            <p:tgtEl>
                                              <p:spTgt spid="131"/>
                                            </p:tgtEl>
                                            <p:attrNameLst>
                                              <p:attrName>ppt_h</p:attrName>
                                            </p:attrNameLst>
                                          </p:cBhvr>
                                          <p:tavLst>
                                            <p:tav tm="0">
                                              <p:val>
                                                <p:fltVal val="0"/>
                                              </p:val>
                                            </p:tav>
                                            <p:tav tm="100000">
                                              <p:val>
                                                <p:strVal val="#ppt_h"/>
                                              </p:val>
                                            </p:tav>
                                          </p:tavLst>
                                        </p:anim>
                                        <p:animEffect transition="in" filter="fade">
                                          <p:cBhvr>
                                            <p:cTn id="85" dur="100"/>
                                            <p:tgtEl>
                                              <p:spTgt spid="131"/>
                                            </p:tgtEl>
                                          </p:cBhvr>
                                        </p:animEffect>
                                      </p:childTnLst>
                                    </p:cTn>
                                  </p:par>
                                  <p:par>
                                    <p:cTn id="86" presetID="6" presetClass="emph" presetSubtype="0" fill="hold" nodeType="withEffect">
                                      <p:stCondLst>
                                        <p:cond delay="100"/>
                                      </p:stCondLst>
                                      <p:childTnLst>
                                        <p:animScale>
                                          <p:cBhvr>
                                            <p:cTn id="87" dur="100" fill="hold"/>
                                            <p:tgtEl>
                                              <p:spTgt spid="131"/>
                                            </p:tgtEl>
                                          </p:cBhvr>
                                          <p:by x="110000" y="110000"/>
                                        </p:animScale>
                                      </p:childTnLst>
                                    </p:cTn>
                                  </p:par>
                                  <p:par>
                                    <p:cTn id="88" presetID="6" presetClass="emph" presetSubtype="0" fill="hold" nodeType="withEffect">
                                      <p:stCondLst>
                                        <p:cond delay="200"/>
                                      </p:stCondLst>
                                      <p:childTnLst>
                                        <p:animScale>
                                          <p:cBhvr>
                                            <p:cTn id="89" dur="200" fill="hold"/>
                                            <p:tgtEl>
                                              <p:spTgt spid="131"/>
                                            </p:tgtEl>
                                          </p:cBhvr>
                                          <p:by x="90000" y="90000"/>
                                        </p:animScale>
                                      </p:childTnLst>
                                    </p:cTn>
                                  </p:par>
                                  <p:par>
                                    <p:cTn id="90" presetID="6" presetClass="emph" presetSubtype="0" fill="hold" nodeType="withEffect">
                                      <p:stCondLst>
                                        <p:cond delay="400"/>
                                      </p:stCondLst>
                                      <p:childTnLst>
                                        <p:animScale>
                                          <p:cBhvr>
                                            <p:cTn id="91" dur="100" fill="hold"/>
                                            <p:tgtEl>
                                              <p:spTgt spid="131"/>
                                            </p:tgtEl>
                                          </p:cBhvr>
                                          <p:by x="105000" y="105000"/>
                                        </p:animScale>
                                      </p:childTnLst>
                                    </p:cTn>
                                  </p:par>
                                  <p:par>
                                    <p:cTn id="92" presetID="6" presetClass="emph" presetSubtype="0" fill="hold" nodeType="withEffect">
                                      <p:stCondLst>
                                        <p:cond delay="500"/>
                                      </p:stCondLst>
                                      <p:childTnLst>
                                        <p:animScale>
                                          <p:cBhvr>
                                            <p:cTn id="93" dur="200" fill="hold"/>
                                            <p:tgtEl>
                                              <p:spTgt spid="131"/>
                                            </p:tgtEl>
                                          </p:cBhvr>
                                          <p:by x="95000" y="95000"/>
                                        </p:animScale>
                                      </p:childTnLst>
                                    </p:cTn>
                                  </p:par>
                                </p:childTnLst>
                              </p:cTn>
                            </p:par>
                            <p:par>
                              <p:cTn id="94" fill="hold">
                                <p:stCondLst>
                                  <p:cond delay="6800"/>
                                </p:stCondLst>
                                <p:childTnLst>
                                  <p:par>
                                    <p:cTn id="95" presetID="53" presetClass="entr" presetSubtype="16" fill="hold" nodeType="afterEffect">
                                      <p:stCondLst>
                                        <p:cond delay="0"/>
                                      </p:stCondLst>
                                      <p:childTnLst>
                                        <p:set>
                                          <p:cBhvr>
                                            <p:cTn id="96" dur="1" fill="hold">
                                              <p:stCondLst>
                                                <p:cond delay="0"/>
                                              </p:stCondLst>
                                            </p:cTn>
                                            <p:tgtEl>
                                              <p:spTgt spid="141"/>
                                            </p:tgtEl>
                                            <p:attrNameLst>
                                              <p:attrName>style.visibility</p:attrName>
                                            </p:attrNameLst>
                                          </p:cBhvr>
                                          <p:to>
                                            <p:strVal val="visible"/>
                                          </p:to>
                                        </p:set>
                                        <p:anim calcmode="lin" valueType="num">
                                          <p:cBhvr>
                                            <p:cTn id="97" dur="100" fill="hold"/>
                                            <p:tgtEl>
                                              <p:spTgt spid="141"/>
                                            </p:tgtEl>
                                            <p:attrNameLst>
                                              <p:attrName>ppt_w</p:attrName>
                                            </p:attrNameLst>
                                          </p:cBhvr>
                                          <p:tavLst>
                                            <p:tav tm="0">
                                              <p:val>
                                                <p:fltVal val="0"/>
                                              </p:val>
                                            </p:tav>
                                            <p:tav tm="100000">
                                              <p:val>
                                                <p:strVal val="#ppt_w"/>
                                              </p:val>
                                            </p:tav>
                                          </p:tavLst>
                                        </p:anim>
                                        <p:anim calcmode="lin" valueType="num">
                                          <p:cBhvr>
                                            <p:cTn id="98" dur="100" fill="hold"/>
                                            <p:tgtEl>
                                              <p:spTgt spid="141"/>
                                            </p:tgtEl>
                                            <p:attrNameLst>
                                              <p:attrName>ppt_h</p:attrName>
                                            </p:attrNameLst>
                                          </p:cBhvr>
                                          <p:tavLst>
                                            <p:tav tm="0">
                                              <p:val>
                                                <p:fltVal val="0"/>
                                              </p:val>
                                            </p:tav>
                                            <p:tav tm="100000">
                                              <p:val>
                                                <p:strVal val="#ppt_h"/>
                                              </p:val>
                                            </p:tav>
                                          </p:tavLst>
                                        </p:anim>
                                        <p:animEffect transition="in" filter="fade">
                                          <p:cBhvr>
                                            <p:cTn id="99" dur="100"/>
                                            <p:tgtEl>
                                              <p:spTgt spid="141"/>
                                            </p:tgtEl>
                                          </p:cBhvr>
                                        </p:animEffect>
                                      </p:childTnLst>
                                    </p:cTn>
                                  </p:par>
                                  <p:par>
                                    <p:cTn id="100" presetID="6" presetClass="emph" presetSubtype="0" fill="hold" nodeType="withEffect">
                                      <p:stCondLst>
                                        <p:cond delay="100"/>
                                      </p:stCondLst>
                                      <p:childTnLst>
                                        <p:animScale>
                                          <p:cBhvr>
                                            <p:cTn id="101" dur="100" fill="hold"/>
                                            <p:tgtEl>
                                              <p:spTgt spid="141"/>
                                            </p:tgtEl>
                                          </p:cBhvr>
                                          <p:by x="110000" y="110000"/>
                                        </p:animScale>
                                      </p:childTnLst>
                                    </p:cTn>
                                  </p:par>
                                  <p:par>
                                    <p:cTn id="102" presetID="6" presetClass="emph" presetSubtype="0" fill="hold" nodeType="withEffect">
                                      <p:stCondLst>
                                        <p:cond delay="200"/>
                                      </p:stCondLst>
                                      <p:childTnLst>
                                        <p:animScale>
                                          <p:cBhvr>
                                            <p:cTn id="103" dur="200" fill="hold"/>
                                            <p:tgtEl>
                                              <p:spTgt spid="141"/>
                                            </p:tgtEl>
                                          </p:cBhvr>
                                          <p:by x="90000" y="90000"/>
                                        </p:animScale>
                                      </p:childTnLst>
                                    </p:cTn>
                                  </p:par>
                                  <p:par>
                                    <p:cTn id="104" presetID="6" presetClass="emph" presetSubtype="0" fill="hold" nodeType="withEffect">
                                      <p:stCondLst>
                                        <p:cond delay="400"/>
                                      </p:stCondLst>
                                      <p:childTnLst>
                                        <p:animScale>
                                          <p:cBhvr>
                                            <p:cTn id="105" dur="100" fill="hold"/>
                                            <p:tgtEl>
                                              <p:spTgt spid="141"/>
                                            </p:tgtEl>
                                          </p:cBhvr>
                                          <p:by x="105000" y="105000"/>
                                        </p:animScale>
                                      </p:childTnLst>
                                    </p:cTn>
                                  </p:par>
                                  <p:par>
                                    <p:cTn id="106" presetID="6" presetClass="emph" presetSubtype="0" fill="hold" nodeType="withEffect">
                                      <p:stCondLst>
                                        <p:cond delay="500"/>
                                      </p:stCondLst>
                                      <p:childTnLst>
                                        <p:animScale>
                                          <p:cBhvr>
                                            <p:cTn id="107" dur="200" fill="hold"/>
                                            <p:tgtEl>
                                              <p:spTgt spid="141"/>
                                            </p:tgtEl>
                                          </p:cBhvr>
                                          <p:by x="95000" y="95000"/>
                                        </p:animScale>
                                      </p:childTnLst>
                                    </p:cTn>
                                  </p:par>
                                </p:childTnLst>
                              </p:cTn>
                            </p:par>
                            <p:par>
                              <p:cTn id="108" fill="hold">
                                <p:stCondLst>
                                  <p:cond delay="7300"/>
                                </p:stCondLst>
                                <p:childTnLst>
                                  <p:par>
                                    <p:cTn id="109" presetID="22" presetClass="entr" presetSubtype="2" fill="hold" grpId="0" nodeType="afterEffect">
                                      <p:stCondLst>
                                        <p:cond delay="0"/>
                                      </p:stCondLst>
                                      <p:childTnLst>
                                        <p:set>
                                          <p:cBhvr>
                                            <p:cTn id="110" dur="1" fill="hold">
                                              <p:stCondLst>
                                                <p:cond delay="0"/>
                                              </p:stCondLst>
                                            </p:cTn>
                                            <p:tgtEl>
                                              <p:spTgt spid="175"/>
                                            </p:tgtEl>
                                            <p:attrNameLst>
                                              <p:attrName>style.visibility</p:attrName>
                                            </p:attrNameLst>
                                          </p:cBhvr>
                                          <p:to>
                                            <p:strVal val="visible"/>
                                          </p:to>
                                        </p:set>
                                        <p:animEffect transition="in" filter="wipe(right)">
                                          <p:cBhvr>
                                            <p:cTn id="111" dur="500"/>
                                            <p:tgtEl>
                                              <p:spTgt spid="175"/>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76"/>
                                            </p:tgtEl>
                                            <p:attrNameLst>
                                              <p:attrName>style.visibility</p:attrName>
                                            </p:attrNameLst>
                                          </p:cBhvr>
                                          <p:to>
                                            <p:strVal val="visible"/>
                                          </p:to>
                                        </p:set>
                                        <p:animEffect transition="in" filter="wipe(right)">
                                          <p:cBhvr>
                                            <p:cTn id="114" dur="500"/>
                                            <p:tgtEl>
                                              <p:spTgt spid="176"/>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77"/>
                                            </p:tgtEl>
                                            <p:attrNameLst>
                                              <p:attrName>style.visibility</p:attrName>
                                            </p:attrNameLst>
                                          </p:cBhvr>
                                          <p:to>
                                            <p:strVal val="visible"/>
                                          </p:to>
                                        </p:set>
                                        <p:animEffect transition="in" filter="wipe(right)">
                                          <p:cBhvr>
                                            <p:cTn id="117" dur="500"/>
                                            <p:tgtEl>
                                              <p:spTgt spid="1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78"/>
                                            </p:tgtEl>
                                            <p:attrNameLst>
                                              <p:attrName>style.visibility</p:attrName>
                                            </p:attrNameLst>
                                          </p:cBhvr>
                                          <p:to>
                                            <p:strVal val="visible"/>
                                          </p:to>
                                        </p:set>
                                        <p:animEffect transition="in" filter="wipe(right)">
                                          <p:cBhvr>
                                            <p:cTn id="120" dur="500"/>
                                            <p:tgtEl>
                                              <p:spTgt spid="178"/>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72"/>
                                            </p:tgtEl>
                                            <p:attrNameLst>
                                              <p:attrName>style.visibility</p:attrName>
                                            </p:attrNameLst>
                                          </p:cBhvr>
                                          <p:to>
                                            <p:strVal val="visible"/>
                                          </p:to>
                                        </p:set>
                                        <p:animEffect transition="in" filter="wipe(left)">
                                          <p:cBhvr>
                                            <p:cTn id="123" dur="500"/>
                                            <p:tgtEl>
                                              <p:spTgt spid="172"/>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81"/>
                                            </p:tgtEl>
                                            <p:attrNameLst>
                                              <p:attrName>style.visibility</p:attrName>
                                            </p:attrNameLst>
                                          </p:cBhvr>
                                          <p:to>
                                            <p:strVal val="visible"/>
                                          </p:to>
                                        </p:set>
                                        <p:animEffect transition="in" filter="wipe(left)">
                                          <p:cBhvr>
                                            <p:cTn id="126" dur="500"/>
                                            <p:tgtEl>
                                              <p:spTgt spid="181"/>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73"/>
                                            </p:tgtEl>
                                            <p:attrNameLst>
                                              <p:attrName>style.visibility</p:attrName>
                                            </p:attrNameLst>
                                          </p:cBhvr>
                                          <p:to>
                                            <p:strVal val="visible"/>
                                          </p:to>
                                        </p:set>
                                        <p:animEffect transition="in" filter="wipe(left)">
                                          <p:cBhvr>
                                            <p:cTn id="129" dur="500"/>
                                            <p:tgtEl>
                                              <p:spTgt spid="173"/>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179"/>
                                            </p:tgtEl>
                                            <p:attrNameLst>
                                              <p:attrName>style.visibility</p:attrName>
                                            </p:attrNameLst>
                                          </p:cBhvr>
                                          <p:to>
                                            <p:strVal val="visible"/>
                                          </p:to>
                                        </p:set>
                                        <p:animEffect transition="in" filter="wipe(left)">
                                          <p:cBhvr>
                                            <p:cTn id="132" dur="500"/>
                                            <p:tgtEl>
                                              <p:spTgt spid="179"/>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animEffect transition="in" filter="wipe(left)">
                                          <p:cBhvr>
                                            <p:cTn id="135" dur="500"/>
                                            <p:tgtEl>
                                              <p:spTgt spid="17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80"/>
                                            </p:tgtEl>
                                            <p:attrNameLst>
                                              <p:attrName>style.visibility</p:attrName>
                                            </p:attrNameLst>
                                          </p:cBhvr>
                                          <p:to>
                                            <p:strVal val="visible"/>
                                          </p:to>
                                        </p:set>
                                        <p:animEffect transition="in" filter="wipe(left)">
                                          <p:cBhvr>
                                            <p:cTn id="138"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20" grpId="0" bldLvl="0" animBg="1"/>
          <p:bldP spid="172" grpId="0"/>
          <p:bldP spid="173" grpId="0"/>
          <p:bldP spid="174" grpId="0"/>
          <p:bldP spid="175" grpId="0"/>
          <p:bldP spid="176" grpId="0"/>
          <p:bldP spid="177" grpId="0"/>
          <p:bldP spid="178" grpId="0"/>
          <p:bldP spid="179" grpId="0"/>
          <p:bldP spid="180" grpId="0"/>
          <p:bldP spid="18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7202544" y="2652569"/>
            <a:ext cx="404812" cy="855663"/>
            <a:chOff x="7097769" y="2557319"/>
            <a:chExt cx="404812" cy="855663"/>
          </a:xfrm>
        </p:grpSpPr>
        <p:sp>
          <p:nvSpPr>
            <p:cNvPr id="16" name="MH_Other_3"/>
            <p:cNvSpPr/>
            <p:nvPr>
              <p:custDataLst>
                <p:tags r:id="rId24"/>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B0F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cxnSp>
          <p:nvCxnSpPr>
            <p:cNvPr id="17" name="MH_Other_4"/>
            <p:cNvCxnSpPr/>
            <p:nvPr>
              <p:custDataLst>
                <p:tags r:id="rId25"/>
              </p:custDataLst>
            </p:nvPr>
          </p:nvCxnSpPr>
          <p:spPr>
            <a:xfrm>
              <a:off x="7286681" y="2982769"/>
              <a:ext cx="215900" cy="0"/>
            </a:xfrm>
            <a:prstGeom prst="line">
              <a:avLst/>
            </a:prstGeom>
            <a:ln w="25400">
              <a:solidFill>
                <a:srgbClr val="00B0F0"/>
              </a:solidFill>
              <a:tailEnd type="oval" w="sm" len="sm"/>
            </a:ln>
          </p:spPr>
          <p:style>
            <a:lnRef idx="1">
              <a:schemeClr val="accent1"/>
            </a:lnRef>
            <a:fillRef idx="0">
              <a:schemeClr val="accent1"/>
            </a:fillRef>
            <a:effectRef idx="0">
              <a:schemeClr val="accent1"/>
            </a:effectRef>
            <a:fontRef idx="minor">
              <a:schemeClr val="tx1"/>
            </a:fontRef>
          </p:style>
        </p:cxnSp>
        <p:sp>
          <p:nvSpPr>
            <p:cNvPr id="18" name="MH_Other_5"/>
            <p:cNvSpPr/>
            <p:nvPr>
              <p:custDataLst>
                <p:tags r:id="rId26"/>
              </p:custDataLst>
            </p:nvPr>
          </p:nvSpPr>
          <p:spPr>
            <a:xfrm>
              <a:off x="7227944" y="2924032"/>
              <a:ext cx="117475" cy="1174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03795" y="1604212"/>
            <a:ext cx="404812" cy="855663"/>
            <a:chOff x="4399020" y="1508961"/>
            <a:chExt cx="404812" cy="855663"/>
          </a:xfrm>
        </p:grpSpPr>
        <p:sp>
          <p:nvSpPr>
            <p:cNvPr id="20" name="MH_Other_9"/>
            <p:cNvSpPr/>
            <p:nvPr>
              <p:custDataLst>
                <p:tags r:id="rId21"/>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70C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cxnSp>
          <p:nvCxnSpPr>
            <p:cNvPr id="21" name="MH_Other_10"/>
            <p:cNvCxnSpPr/>
            <p:nvPr>
              <p:custDataLst>
                <p:tags r:id="rId22"/>
              </p:custDataLst>
            </p:nvPr>
          </p:nvCxnSpPr>
          <p:spPr>
            <a:xfrm flipH="1">
              <a:off x="4399020" y="1934411"/>
              <a:ext cx="215900" cy="0"/>
            </a:xfrm>
            <a:prstGeom prst="line">
              <a:avLst/>
            </a:prstGeom>
            <a:ln w="25400">
              <a:solidFill>
                <a:srgbClr val="0070C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MH_Other_11"/>
            <p:cNvSpPr/>
            <p:nvPr>
              <p:custDataLst>
                <p:tags r:id="rId23"/>
              </p:custDataLst>
            </p:nvPr>
          </p:nvSpPr>
          <p:spPr>
            <a:xfrm flipH="1">
              <a:off x="4556182" y="1875674"/>
              <a:ext cx="117475" cy="1174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64171" y="1531187"/>
            <a:ext cx="1001712" cy="1001713"/>
            <a:chOff x="4964170" y="1531186"/>
            <a:chExt cx="1001712" cy="1001713"/>
          </a:xfrm>
        </p:grpSpPr>
        <p:sp>
          <p:nvSpPr>
            <p:cNvPr id="24" name="MH_Other_7"/>
            <p:cNvSpPr/>
            <p:nvPr>
              <p:custDataLst>
                <p:tags r:id="rId18"/>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5" name="MH_Other_8"/>
            <p:cNvSpPr/>
            <p:nvPr>
              <p:custDataLst>
                <p:tags r:id="rId19"/>
              </p:custDataLst>
            </p:nvPr>
          </p:nvSpPr>
          <p:spPr>
            <a:xfrm flipH="1">
              <a:off x="5076825" y="1643832"/>
              <a:ext cx="776280" cy="776280"/>
            </a:xfrm>
            <a:prstGeom prst="ellipse">
              <a:avLst/>
            </a:prstGeom>
            <a:solidFill>
              <a:srgbClr val="0070C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sp>
          <p:nvSpPr>
            <p:cNvPr id="26" name="MH_Other_12"/>
            <p:cNvSpPr/>
            <p:nvPr>
              <p:custDataLst>
                <p:tags r:id="rId20"/>
              </p:custDataLst>
            </p:nvPr>
          </p:nvSpPr>
          <p:spPr bwMode="auto">
            <a:xfrm>
              <a:off x="5278495" y="187091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5">
                <a:solidFill>
                  <a:srgbClr val="FFFFFF"/>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591812" y="3804487"/>
            <a:ext cx="404812" cy="854075"/>
            <a:chOff x="4487037" y="3709236"/>
            <a:chExt cx="404812" cy="854075"/>
          </a:xfrm>
        </p:grpSpPr>
        <p:sp>
          <p:nvSpPr>
            <p:cNvPr id="28" name="MH_Other_15"/>
            <p:cNvSpPr/>
            <p:nvPr>
              <p:custDataLst>
                <p:tags r:id="rId15"/>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70C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cxnSp>
          <p:nvCxnSpPr>
            <p:cNvPr id="29" name="MH_Other_16"/>
            <p:cNvCxnSpPr/>
            <p:nvPr>
              <p:custDataLst>
                <p:tags r:id="rId16"/>
              </p:custDataLst>
            </p:nvPr>
          </p:nvCxnSpPr>
          <p:spPr>
            <a:xfrm flipH="1">
              <a:off x="4487037" y="4133099"/>
              <a:ext cx="215900" cy="0"/>
            </a:xfrm>
            <a:prstGeom prst="line">
              <a:avLst/>
            </a:prstGeom>
            <a:ln w="25400">
              <a:solidFill>
                <a:srgbClr val="0070C0"/>
              </a:solidFill>
              <a:tailEnd type="oval" w="sm" len="sm"/>
            </a:ln>
          </p:spPr>
          <p:style>
            <a:lnRef idx="1">
              <a:schemeClr val="accent1"/>
            </a:lnRef>
            <a:fillRef idx="0">
              <a:schemeClr val="accent1"/>
            </a:fillRef>
            <a:effectRef idx="0">
              <a:schemeClr val="accent1"/>
            </a:effectRef>
            <a:fontRef idx="minor">
              <a:schemeClr val="tx1"/>
            </a:fontRef>
          </p:style>
        </p:cxnSp>
        <p:sp>
          <p:nvSpPr>
            <p:cNvPr id="30" name="MH_Other_17"/>
            <p:cNvSpPr/>
            <p:nvPr>
              <p:custDataLst>
                <p:tags r:id="rId17"/>
              </p:custDataLst>
            </p:nvPr>
          </p:nvSpPr>
          <p:spPr>
            <a:xfrm flipH="1">
              <a:off x="4644199" y="4074361"/>
              <a:ext cx="117475" cy="1174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708957" y="4557797"/>
            <a:ext cx="404812" cy="855663"/>
            <a:chOff x="7604182" y="4462547"/>
            <a:chExt cx="404812" cy="855663"/>
          </a:xfrm>
        </p:grpSpPr>
        <p:sp>
          <p:nvSpPr>
            <p:cNvPr id="32" name="MH_Other_3"/>
            <p:cNvSpPr/>
            <p:nvPr>
              <p:custDataLst>
                <p:tags r:id="rId12"/>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B0F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cxnSp>
          <p:nvCxnSpPr>
            <p:cNvPr id="33" name="MH_Other_4"/>
            <p:cNvCxnSpPr/>
            <p:nvPr>
              <p:custDataLst>
                <p:tags r:id="rId13"/>
              </p:custDataLst>
            </p:nvPr>
          </p:nvCxnSpPr>
          <p:spPr>
            <a:xfrm>
              <a:off x="7793094" y="4887997"/>
              <a:ext cx="215900" cy="0"/>
            </a:xfrm>
            <a:prstGeom prst="line">
              <a:avLst/>
            </a:prstGeom>
            <a:ln w="25400">
              <a:solidFill>
                <a:srgbClr val="00B0F0"/>
              </a:solidFill>
              <a:tailEnd type="oval" w="sm" len="sm"/>
            </a:ln>
          </p:spPr>
          <p:style>
            <a:lnRef idx="1">
              <a:schemeClr val="accent1"/>
            </a:lnRef>
            <a:fillRef idx="0">
              <a:schemeClr val="accent1"/>
            </a:fillRef>
            <a:effectRef idx="0">
              <a:schemeClr val="accent1"/>
            </a:effectRef>
            <a:fontRef idx="minor">
              <a:schemeClr val="tx1"/>
            </a:fontRef>
          </p:style>
        </p:cxnSp>
        <p:sp>
          <p:nvSpPr>
            <p:cNvPr id="34" name="MH_Other_5"/>
            <p:cNvSpPr/>
            <p:nvPr>
              <p:custDataLst>
                <p:tags r:id="rId14"/>
              </p:custDataLst>
            </p:nvPr>
          </p:nvSpPr>
          <p:spPr>
            <a:xfrm>
              <a:off x="7734357" y="4829260"/>
              <a:ext cx="117475" cy="1174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239895" y="1807412"/>
            <a:ext cx="3205163" cy="1329347"/>
            <a:chOff x="1135120" y="1712161"/>
            <a:chExt cx="3205162" cy="1329347"/>
          </a:xfrm>
        </p:grpSpPr>
        <p:sp>
          <p:nvSpPr>
            <p:cNvPr id="36" name="MH_SubTitle_1"/>
            <p:cNvSpPr>
              <a:spLocks noChangeArrowheads="1"/>
            </p:cNvSpPr>
            <p:nvPr>
              <p:custDataLst>
                <p:tags r:id="rId11"/>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2000" dirty="0" smtClean="0">
                  <a:solidFill>
                    <a:srgbClr val="0070C0"/>
                  </a:solidFill>
                  <a:latin typeface="微软雅黑" panose="020B0503020204020204" pitchFamily="34" charset="-122"/>
                  <a:ea typeface="微软雅黑" panose="020B0503020204020204" pitchFamily="34" charset="-122"/>
                </a:rPr>
                <a:t>单击此处添加标题</a:t>
              </a:r>
              <a:endParaRPr lang="en-US" altLang="zh-CN" sz="2000" dirty="0">
                <a:solidFill>
                  <a:srgbClr val="0070C0"/>
                </a:solidFill>
                <a:latin typeface="微软雅黑" panose="020B0503020204020204" pitchFamily="34" charset="-122"/>
                <a:ea typeface="微软雅黑" panose="020B0503020204020204" pitchFamily="34" charset="-122"/>
              </a:endParaRPr>
            </a:p>
          </p:txBody>
        </p:sp>
        <p:sp>
          <p:nvSpPr>
            <p:cNvPr id="37"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38" name="组合 37"/>
          <p:cNvGrpSpPr/>
          <p:nvPr/>
        </p:nvGrpSpPr>
        <p:grpSpPr>
          <a:xfrm>
            <a:off x="1332028" y="4006100"/>
            <a:ext cx="3201047" cy="1543801"/>
            <a:chOff x="1227252" y="3910849"/>
            <a:chExt cx="3201047" cy="1543801"/>
          </a:xfrm>
        </p:grpSpPr>
        <p:sp>
          <p:nvSpPr>
            <p:cNvPr id="39" name="MH_SubTitle_3"/>
            <p:cNvSpPr>
              <a:spLocks noChangeArrowheads="1"/>
            </p:cNvSpPr>
            <p:nvPr>
              <p:custDataLst>
                <p:tags r:id="rId10"/>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zh-CN" altLang="en-US" sz="2000" dirty="0" smtClean="0">
                  <a:solidFill>
                    <a:srgbClr val="0070C0"/>
                  </a:solidFill>
                  <a:latin typeface="微软雅黑" panose="020B0503020204020204" pitchFamily="34" charset="-122"/>
                  <a:ea typeface="微软雅黑" panose="020B0503020204020204" pitchFamily="34" charset="-122"/>
                </a:rPr>
                <a:t>单击此处添加标题</a:t>
              </a:r>
              <a:endParaRPr lang="en-US" altLang="zh-CN" sz="2000" dirty="0">
                <a:solidFill>
                  <a:srgbClr val="0070C0"/>
                </a:solidFill>
                <a:latin typeface="微软雅黑" panose="020B0503020204020204" pitchFamily="34" charset="-122"/>
                <a:ea typeface="微软雅黑" panose="020B0503020204020204" pitchFamily="34" charset="-122"/>
              </a:endParaRPr>
            </a:p>
          </p:txBody>
        </p:sp>
        <p:sp>
          <p:nvSpPr>
            <p:cNvPr id="40"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1" name="组合 40"/>
          <p:cNvGrpSpPr/>
          <p:nvPr/>
        </p:nvGrpSpPr>
        <p:grpSpPr>
          <a:xfrm>
            <a:off x="7653395" y="2866881"/>
            <a:ext cx="3197225" cy="1527927"/>
            <a:chOff x="7548619" y="2771632"/>
            <a:chExt cx="3197225" cy="1527926"/>
          </a:xfrm>
        </p:grpSpPr>
        <p:sp>
          <p:nvSpPr>
            <p:cNvPr id="42" name="MH_SubTitle_2"/>
            <p:cNvSpPr>
              <a:spLocks noChangeArrowheads="1"/>
            </p:cNvSpPr>
            <p:nvPr>
              <p:custDataLst>
                <p:tags r:id="rId9"/>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smtClean="0">
                  <a:solidFill>
                    <a:srgbClr val="00B0F0"/>
                  </a:solidFill>
                  <a:latin typeface="微软雅黑" panose="020B0503020204020204" pitchFamily="34" charset="-122"/>
                  <a:ea typeface="微软雅黑" panose="020B0503020204020204" pitchFamily="34" charset="-122"/>
                </a:rPr>
                <a:t>单击此处添加标题</a:t>
              </a:r>
              <a:endParaRPr lang="en-US" altLang="zh-CN" sz="2000" dirty="0">
                <a:solidFill>
                  <a:srgbClr val="00B0F0"/>
                </a:solidFill>
                <a:latin typeface="微软雅黑" panose="020B0503020204020204" pitchFamily="34" charset="-122"/>
                <a:ea typeface="微软雅黑" panose="020B0503020204020204" pitchFamily="34" charset="-122"/>
              </a:endParaRPr>
            </a:p>
          </p:txBody>
        </p:sp>
        <p:sp>
          <p:nvSpPr>
            <p:cNvPr id="43"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4" name="组合 43"/>
          <p:cNvGrpSpPr/>
          <p:nvPr/>
        </p:nvGrpSpPr>
        <p:grpSpPr>
          <a:xfrm>
            <a:off x="8159808" y="4772109"/>
            <a:ext cx="3197225" cy="1527927"/>
            <a:chOff x="8055032" y="4676860"/>
            <a:chExt cx="3197225" cy="1527926"/>
          </a:xfrm>
        </p:grpSpPr>
        <p:sp>
          <p:nvSpPr>
            <p:cNvPr id="45" name="MH_SubTitle_2"/>
            <p:cNvSpPr>
              <a:spLocks noChangeArrowheads="1"/>
            </p:cNvSpPr>
            <p:nvPr>
              <p:custDataLst>
                <p:tags r:id="rId8"/>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smtClean="0">
                  <a:solidFill>
                    <a:srgbClr val="00B0F0"/>
                  </a:solidFill>
                  <a:latin typeface="微软雅黑" panose="020B0503020204020204" pitchFamily="34" charset="-122"/>
                  <a:ea typeface="微软雅黑" panose="020B0503020204020204" pitchFamily="34" charset="-122"/>
                </a:rPr>
                <a:t>单击此处添加标题</a:t>
              </a:r>
              <a:endParaRPr lang="en-US" altLang="zh-CN" sz="2000" dirty="0">
                <a:solidFill>
                  <a:srgbClr val="00B0F0"/>
                </a:solidFill>
                <a:latin typeface="微软雅黑" panose="020B0503020204020204" pitchFamily="34" charset="-122"/>
                <a:ea typeface="微软雅黑" panose="020B0503020204020204" pitchFamily="34" charset="-122"/>
              </a:endParaRPr>
            </a:p>
          </p:txBody>
        </p:sp>
        <p:sp>
          <p:nvSpPr>
            <p:cNvPr id="46"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7" name="组合 46"/>
          <p:cNvGrpSpPr/>
          <p:nvPr/>
        </p:nvGrpSpPr>
        <p:grpSpPr>
          <a:xfrm>
            <a:off x="6650095" y="4483185"/>
            <a:ext cx="1003300" cy="1003300"/>
            <a:chOff x="6650094" y="4483185"/>
            <a:chExt cx="1003300" cy="1003300"/>
          </a:xfrm>
        </p:grpSpPr>
        <p:sp>
          <p:nvSpPr>
            <p:cNvPr id="48" name="MH_Other_1"/>
            <p:cNvSpPr/>
            <p:nvPr>
              <p:custDataLst>
                <p:tags r:id="rId6"/>
              </p:custDataLst>
            </p:nvPr>
          </p:nvSpPr>
          <p:spPr>
            <a:xfrm>
              <a:off x="6650094" y="4483185"/>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49" name="MH_Other_2"/>
            <p:cNvSpPr/>
            <p:nvPr>
              <p:custDataLst>
                <p:tags r:id="rId7"/>
              </p:custDataLst>
            </p:nvPr>
          </p:nvSpPr>
          <p:spPr>
            <a:xfrm>
              <a:off x="6771443" y="4604565"/>
              <a:ext cx="761812" cy="761814"/>
            </a:xfrm>
            <a:prstGeom prst="ellipse">
              <a:avLst/>
            </a:prstGeom>
            <a:solidFill>
              <a:srgbClr val="00B0F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50" name="KSO_Shape"/>
            <p:cNvSpPr/>
            <p:nvPr/>
          </p:nvSpPr>
          <p:spPr bwMode="auto">
            <a:xfrm>
              <a:off x="6949135" y="4820686"/>
              <a:ext cx="455476" cy="32870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5">
                <a:solidFill>
                  <a:srgbClr val="FFFFFF"/>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5052187" y="3729875"/>
            <a:ext cx="1001712" cy="1003300"/>
            <a:chOff x="5052187" y="3729874"/>
            <a:chExt cx="1001712" cy="1003300"/>
          </a:xfrm>
        </p:grpSpPr>
        <p:sp>
          <p:nvSpPr>
            <p:cNvPr id="52" name="MH_Other_13"/>
            <p:cNvSpPr/>
            <p:nvPr>
              <p:custDataLst>
                <p:tags r:id="rId3"/>
              </p:custDataLst>
            </p:nvPr>
          </p:nvSpPr>
          <p:spPr>
            <a:xfrm flipH="1">
              <a:off x="5052187" y="3729874"/>
              <a:ext cx="1001712"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53" name="MH_Other_14"/>
            <p:cNvSpPr/>
            <p:nvPr>
              <p:custDataLst>
                <p:tags r:id="rId4"/>
              </p:custDataLst>
            </p:nvPr>
          </p:nvSpPr>
          <p:spPr>
            <a:xfrm flipH="1">
              <a:off x="5172075" y="3850244"/>
              <a:ext cx="761814" cy="761814"/>
            </a:xfrm>
            <a:prstGeom prst="ellipse">
              <a:avLst/>
            </a:prstGeom>
            <a:solidFill>
              <a:srgbClr val="0070C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54" name="MH_Other_6"/>
            <p:cNvSpPr/>
            <p:nvPr>
              <p:custDataLst>
                <p:tags r:id="rId5"/>
              </p:custDataLst>
            </p:nvPr>
          </p:nvSpPr>
          <p:spPr>
            <a:xfrm>
              <a:off x="5329605" y="4112233"/>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4" tIns="25718" rIns="51434" bIns="25718" anchor="ctr">
              <a:scene3d>
                <a:camera prst="orthographicFront"/>
                <a:lightRig rig="threePt" dir="t"/>
              </a:scene3d>
              <a:sp3d>
                <a:contourClr>
                  <a:srgbClr val="FFFFFF"/>
                </a:contourClr>
              </a:sp3d>
            </a:bodyPr>
            <a:lstStyle/>
            <a:p>
              <a:pPr algn="ctr">
                <a:defRPr/>
              </a:pPr>
              <a:endParaRPr lang="zh-CN" altLang="en-US" sz="1355">
                <a:solidFill>
                  <a:srgbClr val="FFFFFF"/>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143681" y="2577957"/>
            <a:ext cx="1003300" cy="1003300"/>
            <a:chOff x="6143681" y="2577957"/>
            <a:chExt cx="1003300" cy="1003300"/>
          </a:xfrm>
        </p:grpSpPr>
        <p:sp>
          <p:nvSpPr>
            <p:cNvPr id="56" name="MH_Other_1"/>
            <p:cNvSpPr/>
            <p:nvPr>
              <p:custDataLst>
                <p:tags r:id="rId1"/>
              </p:custDataLst>
            </p:nvPr>
          </p:nvSpPr>
          <p:spPr>
            <a:xfrm>
              <a:off x="6143681" y="2577957"/>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57" name="MH_Other_2"/>
            <p:cNvSpPr/>
            <p:nvPr>
              <p:custDataLst>
                <p:tags r:id="rId2"/>
              </p:custDataLst>
            </p:nvPr>
          </p:nvSpPr>
          <p:spPr>
            <a:xfrm>
              <a:off x="6257925" y="2692232"/>
              <a:ext cx="776022" cy="776024"/>
            </a:xfrm>
            <a:prstGeom prst="ellipse">
              <a:avLst/>
            </a:prstGeom>
            <a:solidFill>
              <a:srgbClr val="00B0F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58" name="KSO_Shape"/>
            <p:cNvSpPr/>
            <p:nvPr/>
          </p:nvSpPr>
          <p:spPr bwMode="auto">
            <a:xfrm>
              <a:off x="6495207" y="2860388"/>
              <a:ext cx="319192" cy="435262"/>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5">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6*min(max(#ppt_w*#ppt_h,.3),1)-7.4)/-.7*#ppt_w"/>
                                              </p:val>
                                            </p:tav>
                                            <p:tav tm="100000">
                                              <p:val>
                                                <p:strVal val="#ppt_w"/>
                                              </p:val>
                                            </p:tav>
                                          </p:tavLst>
                                        </p:anim>
                                        <p:anim calcmode="lin" valueType="num">
                                          <p:cBhvr>
                                            <p:cTn id="24" dur="500" fill="hold"/>
                                            <p:tgtEl>
                                              <p:spTgt spid="23"/>
                                            </p:tgtEl>
                                            <p:attrNameLst>
                                              <p:attrName>ppt_h</p:attrName>
                                            </p:attrNameLst>
                                          </p:cBhvr>
                                          <p:tavLst>
                                            <p:tav tm="0">
                                              <p:val>
                                                <p:strVal val="(6*min(max(#ppt_w*#ppt_h,.3),1)-7.4)/-.7*#ppt_h"/>
                                              </p:val>
                                            </p:tav>
                                            <p:tav tm="100000">
                                              <p:val>
                                                <p:strVal val="#ppt_h"/>
                                              </p:val>
                                            </p:tav>
                                          </p:tavLst>
                                        </p:anim>
                                        <p:anim calcmode="lin" valueType="num">
                                          <p:cBhvr>
                                            <p:cTn id="25" dur="500" fill="hold"/>
                                            <p:tgtEl>
                                              <p:spTgt spid="23"/>
                                            </p:tgtEl>
                                            <p:attrNameLst>
                                              <p:attrName>ppt_x</p:attrName>
                                            </p:attrNameLst>
                                          </p:cBhvr>
                                          <p:tavLst>
                                            <p:tav tm="0">
                                              <p:val>
                                                <p:fltVal val="0.5"/>
                                              </p:val>
                                            </p:tav>
                                            <p:tav tm="100000">
                                              <p:val>
                                                <p:strVal val="#ppt_x"/>
                                              </p:val>
                                            </p:tav>
                                          </p:tavLst>
                                        </p:anim>
                                        <p:anim calcmode="lin" valueType="num">
                                          <p:cBhvr>
                                            <p:cTn id="26" dur="500" fill="hold"/>
                                            <p:tgtEl>
                                              <p:spTgt spid="23"/>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22" presetClass="entr" presetSubtype="2" fill="hold" nodeType="withEffect">
                                      <p:stCondLst>
                                        <p:cond delay="100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par>
                                    <p:cTn id="33" presetID="23" presetClass="entr" presetSubtype="36" fill="hold" nodeType="withEffect">
                                      <p:stCondLst>
                                        <p:cond delay="4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strVal val="(6*min(max(#ppt_w*#ppt_h,.3),1)-7.4)/-.7*#ppt_w"/>
                                              </p:val>
                                            </p:tav>
                                            <p:tav tm="100000">
                                              <p:val>
                                                <p:strVal val="#ppt_w"/>
                                              </p:val>
                                            </p:tav>
                                          </p:tavLst>
                                        </p:anim>
                                        <p:anim calcmode="lin" valueType="num">
                                          <p:cBhvr>
                                            <p:cTn id="36" dur="500" fill="hold"/>
                                            <p:tgtEl>
                                              <p:spTgt spid="55"/>
                                            </p:tgtEl>
                                            <p:attrNameLst>
                                              <p:attrName>ppt_h</p:attrName>
                                            </p:attrNameLst>
                                          </p:cBhvr>
                                          <p:tavLst>
                                            <p:tav tm="0">
                                              <p:val>
                                                <p:strVal val="(6*min(max(#ppt_w*#ppt_h,.3),1)-7.4)/-.7*#ppt_h"/>
                                              </p:val>
                                            </p:tav>
                                            <p:tav tm="100000">
                                              <p:val>
                                                <p:strVal val="#ppt_h"/>
                                              </p:val>
                                            </p:tav>
                                          </p:tavLst>
                                        </p:anim>
                                        <p:anim calcmode="lin" valueType="num">
                                          <p:cBhvr>
                                            <p:cTn id="37" dur="500" fill="hold"/>
                                            <p:tgtEl>
                                              <p:spTgt spid="55"/>
                                            </p:tgtEl>
                                            <p:attrNameLst>
                                              <p:attrName>ppt_x</p:attrName>
                                            </p:attrNameLst>
                                          </p:cBhvr>
                                          <p:tavLst>
                                            <p:tav tm="0">
                                              <p:val>
                                                <p:fltVal val="0.5"/>
                                              </p:val>
                                            </p:tav>
                                            <p:tav tm="100000">
                                              <p:val>
                                                <p:strVal val="#ppt_x"/>
                                              </p:val>
                                            </p:tav>
                                          </p:tavLst>
                                        </p:anim>
                                        <p:anim calcmode="lin" valueType="num">
                                          <p:cBhvr>
                                            <p:cTn id="38" dur="500" fill="hold"/>
                                            <p:tgtEl>
                                              <p:spTgt spid="55"/>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120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3" presetClass="entr" presetSubtype="36" fill="hold" nodeType="withEffect">
                                      <p:stCondLst>
                                        <p:cond delay="50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strVal val="(6*min(max(#ppt_w*#ppt_h,.3),1)-7.4)/-.7*#ppt_w"/>
                                              </p:val>
                                            </p:tav>
                                            <p:tav tm="100000">
                                              <p:val>
                                                <p:strVal val="#ppt_w"/>
                                              </p:val>
                                            </p:tav>
                                          </p:tavLst>
                                        </p:anim>
                                        <p:anim calcmode="lin" valueType="num">
                                          <p:cBhvr>
                                            <p:cTn id="48" dur="500" fill="hold"/>
                                            <p:tgtEl>
                                              <p:spTgt spid="51"/>
                                            </p:tgtEl>
                                            <p:attrNameLst>
                                              <p:attrName>ppt_h</p:attrName>
                                            </p:attrNameLst>
                                          </p:cBhvr>
                                          <p:tavLst>
                                            <p:tav tm="0">
                                              <p:val>
                                                <p:strVal val="(6*min(max(#ppt_w*#ppt_h,.3),1)-7.4)/-.7*#ppt_h"/>
                                              </p:val>
                                            </p:tav>
                                            <p:tav tm="100000">
                                              <p:val>
                                                <p:strVal val="#ppt_h"/>
                                              </p:val>
                                            </p:tav>
                                          </p:tavLst>
                                        </p:anim>
                                        <p:anim calcmode="lin" valueType="num">
                                          <p:cBhvr>
                                            <p:cTn id="49" dur="500" fill="hold"/>
                                            <p:tgtEl>
                                              <p:spTgt spid="51"/>
                                            </p:tgtEl>
                                            <p:attrNameLst>
                                              <p:attrName>ppt_x</p:attrName>
                                            </p:attrNameLst>
                                          </p:cBhvr>
                                          <p:tavLst>
                                            <p:tav tm="0">
                                              <p:val>
                                                <p:fltVal val="0.5"/>
                                              </p:val>
                                            </p:tav>
                                            <p:tav tm="100000">
                                              <p:val>
                                                <p:strVal val="#ppt_x"/>
                                              </p:val>
                                            </p:tav>
                                          </p:tavLst>
                                        </p:anim>
                                        <p:anim calcmode="lin" valueType="num">
                                          <p:cBhvr>
                                            <p:cTn id="50" dur="500" fill="hold"/>
                                            <p:tgtEl>
                                              <p:spTgt spid="51"/>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nodeType="withEffect">
                                      <p:stCondLst>
                                        <p:cond delay="130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par>
                                    <p:cTn id="57" presetID="23" presetClass="entr" presetSubtype="36" fill="hold" nodeType="withEffect">
                                      <p:stCondLst>
                                        <p:cond delay="7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strVal val="(6*min(max(#ppt_w*#ppt_h,.3),1)-7.4)/-.7*#ppt_w"/>
                                              </p:val>
                                            </p:tav>
                                            <p:tav tm="100000">
                                              <p:val>
                                                <p:strVal val="#ppt_w"/>
                                              </p:val>
                                            </p:tav>
                                          </p:tavLst>
                                        </p:anim>
                                        <p:anim calcmode="lin" valueType="num">
                                          <p:cBhvr>
                                            <p:cTn id="60" dur="500" fill="hold"/>
                                            <p:tgtEl>
                                              <p:spTgt spid="47"/>
                                            </p:tgtEl>
                                            <p:attrNameLst>
                                              <p:attrName>ppt_h</p:attrName>
                                            </p:attrNameLst>
                                          </p:cBhvr>
                                          <p:tavLst>
                                            <p:tav tm="0">
                                              <p:val>
                                                <p:strVal val="(6*min(max(#ppt_w*#ppt_h,.3),1)-7.4)/-.7*#ppt_h"/>
                                              </p:val>
                                            </p:tav>
                                            <p:tav tm="100000">
                                              <p:val>
                                                <p:strVal val="#ppt_h"/>
                                              </p:val>
                                            </p:tav>
                                          </p:tavLst>
                                        </p:anim>
                                        <p:anim calcmode="lin" valueType="num">
                                          <p:cBhvr>
                                            <p:cTn id="61" dur="500" fill="hold"/>
                                            <p:tgtEl>
                                              <p:spTgt spid="47"/>
                                            </p:tgtEl>
                                            <p:attrNameLst>
                                              <p:attrName>ppt_x</p:attrName>
                                            </p:attrNameLst>
                                          </p:cBhvr>
                                          <p:tavLst>
                                            <p:tav tm="0">
                                              <p:val>
                                                <p:fltVal val="0.5"/>
                                              </p:val>
                                            </p:tav>
                                            <p:tav tm="100000">
                                              <p:val>
                                                <p:strVal val="#ppt_x"/>
                                              </p:val>
                                            </p:tav>
                                          </p:tavLst>
                                        </p:anim>
                                        <p:anim calcmode="lin" valueType="num">
                                          <p:cBhvr>
                                            <p:cTn id="62" dur="500" fill="hold"/>
                                            <p:tgtEl>
                                              <p:spTgt spid="47"/>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par>
                                    <p:cTn id="66" presetID="22" presetClass="entr" presetSubtype="8" fill="hold" nodeType="withEffect">
                                      <p:stCondLst>
                                        <p:cond delay="160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6*min(max(#ppt_w*#ppt_h,.3),1)-7.4)/-.7*#ppt_w"/>
                                              </p:val>
                                            </p:tav>
                                            <p:tav tm="100000">
                                              <p:val>
                                                <p:strVal val="#ppt_w"/>
                                              </p:val>
                                            </p:tav>
                                          </p:tavLst>
                                        </p:anim>
                                        <p:anim calcmode="lin" valueType="num">
                                          <p:cBhvr>
                                            <p:cTn id="24" dur="500" fill="hold"/>
                                            <p:tgtEl>
                                              <p:spTgt spid="23"/>
                                            </p:tgtEl>
                                            <p:attrNameLst>
                                              <p:attrName>ppt_h</p:attrName>
                                            </p:attrNameLst>
                                          </p:cBhvr>
                                          <p:tavLst>
                                            <p:tav tm="0">
                                              <p:val>
                                                <p:strVal val="(6*min(max(#ppt_w*#ppt_h,.3),1)-7.4)/-.7*#ppt_h"/>
                                              </p:val>
                                            </p:tav>
                                            <p:tav tm="100000">
                                              <p:val>
                                                <p:strVal val="#ppt_h"/>
                                              </p:val>
                                            </p:tav>
                                          </p:tavLst>
                                        </p:anim>
                                        <p:anim calcmode="lin" valueType="num">
                                          <p:cBhvr>
                                            <p:cTn id="25" dur="500" fill="hold"/>
                                            <p:tgtEl>
                                              <p:spTgt spid="23"/>
                                            </p:tgtEl>
                                            <p:attrNameLst>
                                              <p:attrName>ppt_x</p:attrName>
                                            </p:attrNameLst>
                                          </p:cBhvr>
                                          <p:tavLst>
                                            <p:tav tm="0">
                                              <p:val>
                                                <p:fltVal val="0.5"/>
                                              </p:val>
                                            </p:tav>
                                            <p:tav tm="100000">
                                              <p:val>
                                                <p:strVal val="#ppt_x"/>
                                              </p:val>
                                            </p:tav>
                                          </p:tavLst>
                                        </p:anim>
                                        <p:anim calcmode="lin" valueType="num">
                                          <p:cBhvr>
                                            <p:cTn id="26" dur="500" fill="hold"/>
                                            <p:tgtEl>
                                              <p:spTgt spid="23"/>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22" presetClass="entr" presetSubtype="2" fill="hold" nodeType="withEffect">
                                      <p:stCondLst>
                                        <p:cond delay="100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par>
                                    <p:cTn id="33" presetID="23" presetClass="entr" presetSubtype="36" fill="hold" nodeType="withEffect">
                                      <p:stCondLst>
                                        <p:cond delay="4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strVal val="(6*min(max(#ppt_w*#ppt_h,.3),1)-7.4)/-.7*#ppt_w"/>
                                              </p:val>
                                            </p:tav>
                                            <p:tav tm="100000">
                                              <p:val>
                                                <p:strVal val="#ppt_w"/>
                                              </p:val>
                                            </p:tav>
                                          </p:tavLst>
                                        </p:anim>
                                        <p:anim calcmode="lin" valueType="num">
                                          <p:cBhvr>
                                            <p:cTn id="36" dur="500" fill="hold"/>
                                            <p:tgtEl>
                                              <p:spTgt spid="55"/>
                                            </p:tgtEl>
                                            <p:attrNameLst>
                                              <p:attrName>ppt_h</p:attrName>
                                            </p:attrNameLst>
                                          </p:cBhvr>
                                          <p:tavLst>
                                            <p:tav tm="0">
                                              <p:val>
                                                <p:strVal val="(6*min(max(#ppt_w*#ppt_h,.3),1)-7.4)/-.7*#ppt_h"/>
                                              </p:val>
                                            </p:tav>
                                            <p:tav tm="100000">
                                              <p:val>
                                                <p:strVal val="#ppt_h"/>
                                              </p:val>
                                            </p:tav>
                                          </p:tavLst>
                                        </p:anim>
                                        <p:anim calcmode="lin" valueType="num">
                                          <p:cBhvr>
                                            <p:cTn id="37" dur="500" fill="hold"/>
                                            <p:tgtEl>
                                              <p:spTgt spid="55"/>
                                            </p:tgtEl>
                                            <p:attrNameLst>
                                              <p:attrName>ppt_x</p:attrName>
                                            </p:attrNameLst>
                                          </p:cBhvr>
                                          <p:tavLst>
                                            <p:tav tm="0">
                                              <p:val>
                                                <p:fltVal val="0.5"/>
                                              </p:val>
                                            </p:tav>
                                            <p:tav tm="100000">
                                              <p:val>
                                                <p:strVal val="#ppt_x"/>
                                              </p:val>
                                            </p:tav>
                                          </p:tavLst>
                                        </p:anim>
                                        <p:anim calcmode="lin" valueType="num">
                                          <p:cBhvr>
                                            <p:cTn id="38" dur="500" fill="hold"/>
                                            <p:tgtEl>
                                              <p:spTgt spid="55"/>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120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3" presetClass="entr" presetSubtype="36" fill="hold" nodeType="withEffect">
                                      <p:stCondLst>
                                        <p:cond delay="50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strVal val="(6*min(max(#ppt_w*#ppt_h,.3),1)-7.4)/-.7*#ppt_w"/>
                                              </p:val>
                                            </p:tav>
                                            <p:tav tm="100000">
                                              <p:val>
                                                <p:strVal val="#ppt_w"/>
                                              </p:val>
                                            </p:tav>
                                          </p:tavLst>
                                        </p:anim>
                                        <p:anim calcmode="lin" valueType="num">
                                          <p:cBhvr>
                                            <p:cTn id="48" dur="500" fill="hold"/>
                                            <p:tgtEl>
                                              <p:spTgt spid="51"/>
                                            </p:tgtEl>
                                            <p:attrNameLst>
                                              <p:attrName>ppt_h</p:attrName>
                                            </p:attrNameLst>
                                          </p:cBhvr>
                                          <p:tavLst>
                                            <p:tav tm="0">
                                              <p:val>
                                                <p:strVal val="(6*min(max(#ppt_w*#ppt_h,.3),1)-7.4)/-.7*#ppt_h"/>
                                              </p:val>
                                            </p:tav>
                                            <p:tav tm="100000">
                                              <p:val>
                                                <p:strVal val="#ppt_h"/>
                                              </p:val>
                                            </p:tav>
                                          </p:tavLst>
                                        </p:anim>
                                        <p:anim calcmode="lin" valueType="num">
                                          <p:cBhvr>
                                            <p:cTn id="49" dur="500" fill="hold"/>
                                            <p:tgtEl>
                                              <p:spTgt spid="51"/>
                                            </p:tgtEl>
                                            <p:attrNameLst>
                                              <p:attrName>ppt_x</p:attrName>
                                            </p:attrNameLst>
                                          </p:cBhvr>
                                          <p:tavLst>
                                            <p:tav tm="0">
                                              <p:val>
                                                <p:fltVal val="0.5"/>
                                              </p:val>
                                            </p:tav>
                                            <p:tav tm="100000">
                                              <p:val>
                                                <p:strVal val="#ppt_x"/>
                                              </p:val>
                                            </p:tav>
                                          </p:tavLst>
                                        </p:anim>
                                        <p:anim calcmode="lin" valueType="num">
                                          <p:cBhvr>
                                            <p:cTn id="50" dur="500" fill="hold"/>
                                            <p:tgtEl>
                                              <p:spTgt spid="51"/>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nodeType="withEffect">
                                      <p:stCondLst>
                                        <p:cond delay="130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par>
                                    <p:cTn id="57" presetID="23" presetClass="entr" presetSubtype="36" fill="hold" nodeType="withEffect">
                                      <p:stCondLst>
                                        <p:cond delay="7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strVal val="(6*min(max(#ppt_w*#ppt_h,.3),1)-7.4)/-.7*#ppt_w"/>
                                              </p:val>
                                            </p:tav>
                                            <p:tav tm="100000">
                                              <p:val>
                                                <p:strVal val="#ppt_w"/>
                                              </p:val>
                                            </p:tav>
                                          </p:tavLst>
                                        </p:anim>
                                        <p:anim calcmode="lin" valueType="num">
                                          <p:cBhvr>
                                            <p:cTn id="60" dur="500" fill="hold"/>
                                            <p:tgtEl>
                                              <p:spTgt spid="47"/>
                                            </p:tgtEl>
                                            <p:attrNameLst>
                                              <p:attrName>ppt_h</p:attrName>
                                            </p:attrNameLst>
                                          </p:cBhvr>
                                          <p:tavLst>
                                            <p:tav tm="0">
                                              <p:val>
                                                <p:strVal val="(6*min(max(#ppt_w*#ppt_h,.3),1)-7.4)/-.7*#ppt_h"/>
                                              </p:val>
                                            </p:tav>
                                            <p:tav tm="100000">
                                              <p:val>
                                                <p:strVal val="#ppt_h"/>
                                              </p:val>
                                            </p:tav>
                                          </p:tavLst>
                                        </p:anim>
                                        <p:anim calcmode="lin" valueType="num">
                                          <p:cBhvr>
                                            <p:cTn id="61" dur="500" fill="hold"/>
                                            <p:tgtEl>
                                              <p:spTgt spid="47"/>
                                            </p:tgtEl>
                                            <p:attrNameLst>
                                              <p:attrName>ppt_x</p:attrName>
                                            </p:attrNameLst>
                                          </p:cBhvr>
                                          <p:tavLst>
                                            <p:tav tm="0">
                                              <p:val>
                                                <p:fltVal val="0.5"/>
                                              </p:val>
                                            </p:tav>
                                            <p:tav tm="100000">
                                              <p:val>
                                                <p:strVal val="#ppt_x"/>
                                              </p:val>
                                            </p:tav>
                                          </p:tavLst>
                                        </p:anim>
                                        <p:anim calcmode="lin" valueType="num">
                                          <p:cBhvr>
                                            <p:cTn id="62" dur="500" fill="hold"/>
                                            <p:tgtEl>
                                              <p:spTgt spid="47"/>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par>
                                    <p:cTn id="66" presetID="22" presetClass="entr" presetSubtype="8" fill="hold" nodeType="withEffect">
                                      <p:stCondLst>
                                        <p:cond delay="160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26" name="组合 125"/>
          <p:cNvGrpSpPr/>
          <p:nvPr/>
        </p:nvGrpSpPr>
        <p:grpSpPr>
          <a:xfrm>
            <a:off x="783875" y="2203351"/>
            <a:ext cx="8971223" cy="3235115"/>
            <a:chOff x="1275068" y="2211288"/>
            <a:chExt cx="9897218" cy="3570332"/>
          </a:xfrm>
        </p:grpSpPr>
        <p:sp>
          <p:nvSpPr>
            <p:cNvPr id="127" name="椭圆 126"/>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28" name="任意多边形 127"/>
            <p:cNvSpPr/>
            <p:nvPr/>
          </p:nvSpPr>
          <p:spPr>
            <a:xfrm rot="19669228">
              <a:off x="3037936" y="2211288"/>
              <a:ext cx="8134350" cy="3473724"/>
            </a:xfrm>
            <a:custGeom>
              <a:avLst/>
              <a:gdLst>
                <a:gd name="connsiteX0" fmla="*/ 371475 w 8134350"/>
                <a:gd name="connsiteY0" fmla="*/ 0 h 3473725"/>
                <a:gd name="connsiteX1" fmla="*/ 3680363 w 8134350"/>
                <a:gd name="connsiteY1" fmla="*/ 0 h 3473725"/>
                <a:gd name="connsiteX2" fmla="*/ 4051838 w 8134350"/>
                <a:gd name="connsiteY2" fmla="*/ 371475 h 3473725"/>
                <a:gd name="connsiteX3" fmla="*/ 4051838 w 8134350"/>
                <a:gd name="connsiteY3" fmla="*/ 371477 h 3473725"/>
                <a:gd name="connsiteX4" fmla="*/ 4051838 w 8134350"/>
                <a:gd name="connsiteY4" fmla="*/ 2267624 h 3473725"/>
                <a:gd name="connsiteX5" fmla="*/ 6989250 w 8134350"/>
                <a:gd name="connsiteY5" fmla="*/ 2267624 h 3473725"/>
                <a:gd name="connsiteX6" fmla="*/ 7009698 w 8134350"/>
                <a:gd name="connsiteY6" fmla="*/ 2269686 h 3473725"/>
                <a:gd name="connsiteX7" fmla="*/ 7009698 w 8134350"/>
                <a:gd name="connsiteY7" fmla="*/ 1961252 h 3473725"/>
                <a:gd name="connsiteX8" fmla="*/ 7012047 w 8134350"/>
                <a:gd name="connsiteY8" fmla="*/ 1930538 h 3473725"/>
                <a:gd name="connsiteX9" fmla="*/ 7015807 w 8134350"/>
                <a:gd name="connsiteY9" fmla="*/ 1914575 h 3473725"/>
                <a:gd name="connsiteX10" fmla="*/ 7016792 w 8134350"/>
                <a:gd name="connsiteY10" fmla="*/ 1908843 h 3473725"/>
                <a:gd name="connsiteX11" fmla="*/ 7017969 w 8134350"/>
                <a:gd name="connsiteY11" fmla="*/ 1905400 h 3473725"/>
                <a:gd name="connsiteX12" fmla="*/ 7018786 w 8134350"/>
                <a:gd name="connsiteY12" fmla="*/ 1901931 h 3473725"/>
                <a:gd name="connsiteX13" fmla="*/ 7020948 w 8134350"/>
                <a:gd name="connsiteY13" fmla="*/ 1896681 h 3473725"/>
                <a:gd name="connsiteX14" fmla="*/ 7026411 w 8134350"/>
                <a:gd name="connsiteY14" fmla="*/ 1880696 h 3473725"/>
                <a:gd name="connsiteX15" fmla="*/ 7140860 w 8134350"/>
                <a:gd name="connsiteY15" fmla="*/ 1805626 h 3473725"/>
                <a:gd name="connsiteX16" fmla="*/ 7184389 w 8134350"/>
                <a:gd name="connsiteY16" fmla="*/ 1824914 h 3473725"/>
                <a:gd name="connsiteX17" fmla="*/ 8076507 w 8134350"/>
                <a:gd name="connsiteY17" fmla="*/ 2503656 h 3473725"/>
                <a:gd name="connsiteX18" fmla="*/ 8134063 w 8134350"/>
                <a:gd name="connsiteY18" fmla="*/ 2625031 h 3473725"/>
                <a:gd name="connsiteX19" fmla="*/ 8134030 w 8134350"/>
                <a:gd name="connsiteY19" fmla="*/ 2647103 h 3473725"/>
                <a:gd name="connsiteX20" fmla="*/ 8133955 w 8134350"/>
                <a:gd name="connsiteY20" fmla="*/ 2647768 h 3473725"/>
                <a:gd name="connsiteX21" fmla="*/ 8134063 w 8134350"/>
                <a:gd name="connsiteY21" fmla="*/ 2653167 h 3473725"/>
                <a:gd name="connsiteX22" fmla="*/ 8076507 w 8134350"/>
                <a:gd name="connsiteY22" fmla="*/ 2774542 h 3473725"/>
                <a:gd name="connsiteX23" fmla="*/ 7184389 w 8134350"/>
                <a:gd name="connsiteY23" fmla="*/ 3453283 h 3473725"/>
                <a:gd name="connsiteX24" fmla="*/ 7040099 w 8134350"/>
                <a:gd name="connsiteY24" fmla="*/ 3422552 h 3473725"/>
                <a:gd name="connsiteX25" fmla="*/ 7033235 w 8134350"/>
                <a:gd name="connsiteY25" fmla="*/ 3409989 h 3473725"/>
                <a:gd name="connsiteX26" fmla="*/ 7029448 w 8134350"/>
                <a:gd name="connsiteY26" fmla="*/ 3403942 h 3473725"/>
                <a:gd name="connsiteX27" fmla="*/ 7027973 w 8134350"/>
                <a:gd name="connsiteY27" fmla="*/ 3400360 h 3473725"/>
                <a:gd name="connsiteX28" fmla="*/ 7026411 w 8134350"/>
                <a:gd name="connsiteY28" fmla="*/ 3397501 h 3473725"/>
                <a:gd name="connsiteX29" fmla="*/ 7024537 w 8134350"/>
                <a:gd name="connsiteY29" fmla="*/ 3392018 h 3473725"/>
                <a:gd name="connsiteX30" fmla="*/ 7018786 w 8134350"/>
                <a:gd name="connsiteY30" fmla="*/ 3378055 h 3473725"/>
                <a:gd name="connsiteX31" fmla="*/ 7009698 w 8134350"/>
                <a:gd name="connsiteY31" fmla="*/ 3318734 h 3473725"/>
                <a:gd name="connsiteX32" fmla="*/ 7009698 w 8134350"/>
                <a:gd name="connsiteY32" fmla="*/ 3008513 h 3473725"/>
                <a:gd name="connsiteX33" fmla="*/ 6989250 w 8134350"/>
                <a:gd name="connsiteY33" fmla="*/ 3010574 h 3473725"/>
                <a:gd name="connsiteX34" fmla="*/ 3680362 w 8134350"/>
                <a:gd name="connsiteY34" fmla="*/ 3010574 h 3473725"/>
                <a:gd name="connsiteX35" fmla="*/ 3308887 w 8134350"/>
                <a:gd name="connsiteY35" fmla="*/ 2639099 h 3473725"/>
                <a:gd name="connsiteX36" fmla="*/ 3308888 w 8134350"/>
                <a:gd name="connsiteY36" fmla="*/ 2639094 h 3473725"/>
                <a:gd name="connsiteX37" fmla="*/ 3308888 w 8134350"/>
                <a:gd name="connsiteY37" fmla="*/ 742950 h 3473725"/>
                <a:gd name="connsiteX38" fmla="*/ 371475 w 8134350"/>
                <a:gd name="connsiteY38" fmla="*/ 742950 h 3473725"/>
                <a:gd name="connsiteX39" fmla="*/ 0 w 8134350"/>
                <a:gd name="connsiteY39" fmla="*/ 371475 h 3473725"/>
                <a:gd name="connsiteX40" fmla="*/ 371475 w 8134350"/>
                <a:gd name="connsiteY40" fmla="*/ 0 h 3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4350" h="3473725">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blurRad="50800" dist="38100" dir="2700000" algn="tl" rotWithShape="0">
                <a:prstClr val="black">
                  <a:alpha val="40000"/>
                </a:prstClr>
              </a:outerShdw>
            </a:effectLst>
            <a:scene3d>
              <a:camera prst="perspectiveRelaxedModerately"/>
              <a:lightRig rig="threePt" dir="t">
                <a:rot lat="0" lon="0" rev="0"/>
              </a:lightRig>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29" name="组合 128"/>
          <p:cNvGrpSpPr/>
          <p:nvPr/>
        </p:nvGrpSpPr>
        <p:grpSpPr>
          <a:xfrm>
            <a:off x="2392843" y="3775716"/>
            <a:ext cx="882279" cy="881960"/>
            <a:chOff x="2392531" y="3776590"/>
            <a:chExt cx="882164" cy="882164"/>
          </a:xfrm>
        </p:grpSpPr>
        <p:sp>
          <p:nvSpPr>
            <p:cNvPr id="130" name="椭圆 129"/>
            <p:cNvSpPr/>
            <p:nvPr/>
          </p:nvSpPr>
          <p:spPr>
            <a:xfrm>
              <a:off x="2392531"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nvGrpSpPr>
            <p:cNvPr id="131" name="组合 130"/>
            <p:cNvGrpSpPr/>
            <p:nvPr/>
          </p:nvGrpSpPr>
          <p:grpSpPr>
            <a:xfrm>
              <a:off x="2556766" y="3937626"/>
              <a:ext cx="534134" cy="584530"/>
              <a:chOff x="2693291" y="3851188"/>
              <a:chExt cx="534134" cy="584530"/>
            </a:xfrm>
          </p:grpSpPr>
          <p:sp>
            <p:nvSpPr>
              <p:cNvPr id="132" name="文本框 17"/>
              <p:cNvSpPr txBox="1"/>
              <p:nvPr/>
            </p:nvSpPr>
            <p:spPr>
              <a:xfrm>
                <a:off x="2693291" y="3851188"/>
                <a:ext cx="528293" cy="460481"/>
              </a:xfrm>
              <a:prstGeom prst="rect">
                <a:avLst/>
              </a:prstGeom>
              <a:noFill/>
            </p:spPr>
            <p:txBody>
              <a:bodyPr wrap="square" rtlCol="0">
                <a:spAutoFit/>
              </a:bodyPr>
              <a:lstStyle/>
              <a:p>
                <a:pPr algn="ctr"/>
                <a:r>
                  <a:rPr lang="en-US" altLang="zh-CN" sz="2400" dirty="0">
                    <a:solidFill>
                      <a:srgbClr val="0070C0"/>
                    </a:solidFill>
                    <a:latin typeface="Impact" panose="020B0806030902050204" pitchFamily="34" charset="0"/>
                  </a:rPr>
                  <a:t>01</a:t>
                </a:r>
                <a:endParaRPr lang="zh-CN" altLang="en-US" sz="2400" dirty="0">
                  <a:solidFill>
                    <a:srgbClr val="0070C0"/>
                  </a:solidFill>
                  <a:latin typeface="Impact" panose="020B0806030902050204" pitchFamily="34" charset="0"/>
                </a:endParaRPr>
              </a:p>
            </p:txBody>
          </p:sp>
          <p:sp>
            <p:nvSpPr>
              <p:cNvPr id="133" name="文本框 18"/>
              <p:cNvSpPr txBox="1"/>
              <p:nvPr/>
            </p:nvSpPr>
            <p:spPr>
              <a:xfrm>
                <a:off x="2693291" y="4160064"/>
                <a:ext cx="534134" cy="275654"/>
              </a:xfrm>
              <a:prstGeom prst="rect">
                <a:avLst/>
              </a:prstGeom>
              <a:noFill/>
            </p:spPr>
            <p:txBody>
              <a:bodyPr wrap="square" rtlCol="0">
                <a:spAutoFit/>
              </a:bodyPr>
              <a:lstStyle/>
              <a:p>
                <a:pPr algn="ctr"/>
                <a:r>
                  <a:rPr lang="en-US" altLang="zh-CN" sz="1200" dirty="0">
                    <a:solidFill>
                      <a:srgbClr val="0070C0"/>
                    </a:solidFill>
                    <a:latin typeface="LiHei Pro" panose="020B0500000000000000" pitchFamily="34" charset="-122"/>
                    <a:ea typeface="LiHei Pro" panose="020B0500000000000000" pitchFamily="34" charset="-122"/>
                  </a:rPr>
                  <a:t>ITEM</a:t>
                </a:r>
                <a:endParaRPr lang="zh-CN" altLang="en-US" sz="1200" dirty="0">
                  <a:solidFill>
                    <a:srgbClr val="0070C0"/>
                  </a:solidFill>
                  <a:latin typeface="LiHei Pro" panose="020B0500000000000000" pitchFamily="34" charset="-122"/>
                  <a:ea typeface="LiHei Pro" panose="020B0500000000000000" pitchFamily="34" charset="-122"/>
                </a:endParaRPr>
              </a:p>
            </p:txBody>
          </p:sp>
        </p:grpSp>
      </p:grpSp>
      <p:grpSp>
        <p:nvGrpSpPr>
          <p:cNvPr id="134" name="组合 133"/>
          <p:cNvGrpSpPr/>
          <p:nvPr/>
        </p:nvGrpSpPr>
        <p:grpSpPr>
          <a:xfrm>
            <a:off x="4724868" y="2373091"/>
            <a:ext cx="882279" cy="881960"/>
            <a:chOff x="4724252" y="2373641"/>
            <a:chExt cx="882164" cy="882164"/>
          </a:xfrm>
        </p:grpSpPr>
        <p:sp>
          <p:nvSpPr>
            <p:cNvPr id="135" name="椭圆 134"/>
            <p:cNvSpPr/>
            <p:nvPr/>
          </p:nvSpPr>
          <p:spPr>
            <a:xfrm>
              <a:off x="4724252" y="2373641"/>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grpSp>
          <p:nvGrpSpPr>
            <p:cNvPr id="136" name="组合 135"/>
            <p:cNvGrpSpPr/>
            <p:nvPr/>
          </p:nvGrpSpPr>
          <p:grpSpPr>
            <a:xfrm>
              <a:off x="4898266" y="2524255"/>
              <a:ext cx="565661" cy="584529"/>
              <a:chOff x="2693290" y="3851188"/>
              <a:chExt cx="565661" cy="584529"/>
            </a:xfrm>
          </p:grpSpPr>
          <p:sp>
            <p:nvSpPr>
              <p:cNvPr id="137" name="文本框 21"/>
              <p:cNvSpPr txBox="1"/>
              <p:nvPr/>
            </p:nvSpPr>
            <p:spPr>
              <a:xfrm>
                <a:off x="2693290" y="3851188"/>
                <a:ext cx="565661" cy="460481"/>
              </a:xfrm>
              <a:prstGeom prst="rect">
                <a:avLst/>
              </a:prstGeom>
              <a:noFill/>
            </p:spPr>
            <p:txBody>
              <a:bodyPr wrap="square" rtlCol="0">
                <a:spAutoFit/>
              </a:bodyPr>
              <a:lstStyle/>
              <a:p>
                <a:pPr algn="ctr"/>
                <a:r>
                  <a:rPr lang="en-US" altLang="zh-CN" sz="2400" dirty="0">
                    <a:solidFill>
                      <a:srgbClr val="00B0F0"/>
                    </a:solidFill>
                    <a:latin typeface="Impact" panose="020B0806030902050204" pitchFamily="34" charset="0"/>
                  </a:rPr>
                  <a:t>02</a:t>
                </a:r>
                <a:endParaRPr lang="zh-CN" altLang="en-US" sz="2400" dirty="0">
                  <a:solidFill>
                    <a:srgbClr val="00B0F0"/>
                  </a:solidFill>
                  <a:latin typeface="Impact" panose="020B0806030902050204" pitchFamily="34" charset="0"/>
                </a:endParaRPr>
              </a:p>
            </p:txBody>
          </p:sp>
          <p:sp>
            <p:nvSpPr>
              <p:cNvPr id="138" name="文本框 22"/>
              <p:cNvSpPr txBox="1"/>
              <p:nvPr/>
            </p:nvSpPr>
            <p:spPr>
              <a:xfrm>
                <a:off x="2693291" y="4160063"/>
                <a:ext cx="534134" cy="275654"/>
              </a:xfrm>
              <a:prstGeom prst="rect">
                <a:avLst/>
              </a:prstGeom>
              <a:noFill/>
            </p:spPr>
            <p:txBody>
              <a:bodyPr wrap="square" rtlCol="0">
                <a:spAutoFit/>
              </a:bodyPr>
              <a:lstStyle/>
              <a:p>
                <a:pPr algn="ctr"/>
                <a:r>
                  <a:rPr lang="en-US" altLang="zh-CN" sz="1200" dirty="0">
                    <a:solidFill>
                      <a:srgbClr val="00B0F0"/>
                    </a:solidFill>
                    <a:latin typeface="LiHei Pro" panose="020B0500000000000000" pitchFamily="34" charset="-122"/>
                    <a:ea typeface="LiHei Pro" panose="020B0500000000000000" pitchFamily="34" charset="-122"/>
                  </a:rPr>
                  <a:t>ITEM</a:t>
                </a:r>
                <a:endParaRPr lang="zh-CN" altLang="en-US" sz="1200" dirty="0">
                  <a:solidFill>
                    <a:srgbClr val="00B0F0"/>
                  </a:solidFill>
                  <a:latin typeface="LiHei Pro" panose="020B0500000000000000" pitchFamily="34" charset="-122"/>
                  <a:ea typeface="LiHei Pro" panose="020B0500000000000000" pitchFamily="34" charset="-122"/>
                </a:endParaRPr>
              </a:p>
            </p:txBody>
          </p:sp>
        </p:grpSp>
      </p:grpSp>
      <p:grpSp>
        <p:nvGrpSpPr>
          <p:cNvPr id="139" name="组合 138"/>
          <p:cNvGrpSpPr/>
          <p:nvPr/>
        </p:nvGrpSpPr>
        <p:grpSpPr>
          <a:xfrm>
            <a:off x="5715549" y="3775716"/>
            <a:ext cx="882279" cy="881960"/>
            <a:chOff x="5714805" y="3776590"/>
            <a:chExt cx="882164" cy="882164"/>
          </a:xfrm>
        </p:grpSpPr>
        <p:sp>
          <p:nvSpPr>
            <p:cNvPr id="140" name="椭圆 139"/>
            <p:cNvSpPr/>
            <p:nvPr/>
          </p:nvSpPr>
          <p:spPr>
            <a:xfrm>
              <a:off x="5714805"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nvGrpSpPr>
            <p:cNvPr id="141" name="组合 140"/>
            <p:cNvGrpSpPr/>
            <p:nvPr/>
          </p:nvGrpSpPr>
          <p:grpSpPr>
            <a:xfrm>
              <a:off x="5888819" y="3924734"/>
              <a:ext cx="572670" cy="584529"/>
              <a:chOff x="2693290" y="3851188"/>
              <a:chExt cx="572670" cy="584529"/>
            </a:xfrm>
          </p:grpSpPr>
          <p:sp>
            <p:nvSpPr>
              <p:cNvPr id="142" name="文本框 24"/>
              <p:cNvSpPr txBox="1"/>
              <p:nvPr/>
            </p:nvSpPr>
            <p:spPr>
              <a:xfrm>
                <a:off x="2693290" y="3851188"/>
                <a:ext cx="572670" cy="460481"/>
              </a:xfrm>
              <a:prstGeom prst="rect">
                <a:avLst/>
              </a:prstGeom>
              <a:noFill/>
            </p:spPr>
            <p:txBody>
              <a:bodyPr wrap="square" rtlCol="0">
                <a:spAutoFit/>
              </a:bodyPr>
              <a:lstStyle/>
              <a:p>
                <a:pPr algn="ctr"/>
                <a:r>
                  <a:rPr lang="en-US" altLang="zh-CN" sz="2400" dirty="0">
                    <a:solidFill>
                      <a:srgbClr val="0070C0"/>
                    </a:solidFill>
                    <a:latin typeface="Impact" panose="020B0806030902050204" pitchFamily="34" charset="0"/>
                  </a:rPr>
                  <a:t>03</a:t>
                </a:r>
                <a:endParaRPr lang="zh-CN" altLang="en-US" sz="2400" dirty="0">
                  <a:solidFill>
                    <a:srgbClr val="0070C0"/>
                  </a:solidFill>
                  <a:latin typeface="Impact" panose="020B0806030902050204" pitchFamily="34" charset="0"/>
                </a:endParaRPr>
              </a:p>
            </p:txBody>
          </p:sp>
          <p:sp>
            <p:nvSpPr>
              <p:cNvPr id="143" name="文本框 25"/>
              <p:cNvSpPr txBox="1"/>
              <p:nvPr/>
            </p:nvSpPr>
            <p:spPr>
              <a:xfrm>
                <a:off x="2693291" y="4160063"/>
                <a:ext cx="534134" cy="275654"/>
              </a:xfrm>
              <a:prstGeom prst="rect">
                <a:avLst/>
              </a:prstGeom>
              <a:noFill/>
            </p:spPr>
            <p:txBody>
              <a:bodyPr wrap="square" rtlCol="0">
                <a:spAutoFit/>
              </a:bodyPr>
              <a:lstStyle/>
              <a:p>
                <a:pPr algn="ctr"/>
                <a:r>
                  <a:rPr lang="en-US" altLang="zh-CN" sz="1200" dirty="0">
                    <a:solidFill>
                      <a:srgbClr val="0070C0"/>
                    </a:solidFill>
                    <a:latin typeface="LiHei Pro" panose="020B0500000000000000" pitchFamily="34" charset="-122"/>
                    <a:ea typeface="LiHei Pro" panose="020B0500000000000000" pitchFamily="34" charset="-122"/>
                  </a:rPr>
                  <a:t>ITEM</a:t>
                </a:r>
                <a:endParaRPr lang="zh-CN" altLang="en-US" sz="1200" dirty="0">
                  <a:solidFill>
                    <a:srgbClr val="0070C0"/>
                  </a:solidFill>
                  <a:latin typeface="LiHei Pro" panose="020B0500000000000000" pitchFamily="34" charset="-122"/>
                  <a:ea typeface="LiHei Pro" panose="020B0500000000000000" pitchFamily="34" charset="-122"/>
                </a:endParaRPr>
              </a:p>
            </p:txBody>
          </p:sp>
        </p:grpSp>
      </p:grpSp>
      <p:grpSp>
        <p:nvGrpSpPr>
          <p:cNvPr id="144" name="组合 143"/>
          <p:cNvGrpSpPr/>
          <p:nvPr/>
        </p:nvGrpSpPr>
        <p:grpSpPr>
          <a:xfrm>
            <a:off x="8204795" y="2182531"/>
            <a:ext cx="882279" cy="881960"/>
            <a:chOff x="8203726" y="2183036"/>
            <a:chExt cx="882164" cy="882164"/>
          </a:xfrm>
        </p:grpSpPr>
        <p:sp>
          <p:nvSpPr>
            <p:cNvPr id="145" name="椭圆 144"/>
            <p:cNvSpPr/>
            <p:nvPr/>
          </p:nvSpPr>
          <p:spPr>
            <a:xfrm>
              <a:off x="8203726" y="2183036"/>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grpSp>
          <p:nvGrpSpPr>
            <p:cNvPr id="146" name="组合 145"/>
            <p:cNvGrpSpPr/>
            <p:nvPr/>
          </p:nvGrpSpPr>
          <p:grpSpPr>
            <a:xfrm>
              <a:off x="8352169" y="2331180"/>
              <a:ext cx="615885" cy="584529"/>
              <a:chOff x="2667719" y="3851188"/>
              <a:chExt cx="615885" cy="584529"/>
            </a:xfrm>
          </p:grpSpPr>
          <p:sp>
            <p:nvSpPr>
              <p:cNvPr id="147" name="文本框 27"/>
              <p:cNvSpPr txBox="1"/>
              <p:nvPr/>
            </p:nvSpPr>
            <p:spPr>
              <a:xfrm>
                <a:off x="2667719" y="3851188"/>
                <a:ext cx="615885" cy="460481"/>
              </a:xfrm>
              <a:prstGeom prst="rect">
                <a:avLst/>
              </a:prstGeom>
              <a:noFill/>
            </p:spPr>
            <p:txBody>
              <a:bodyPr wrap="square" rtlCol="0">
                <a:spAutoFit/>
              </a:bodyPr>
              <a:lstStyle/>
              <a:p>
                <a:pPr algn="ctr"/>
                <a:r>
                  <a:rPr lang="en-US" altLang="zh-CN" sz="2400" dirty="0">
                    <a:solidFill>
                      <a:srgbClr val="00B0F0"/>
                    </a:solidFill>
                    <a:latin typeface="Impact" panose="020B0806030902050204" pitchFamily="34" charset="0"/>
                  </a:rPr>
                  <a:t>04</a:t>
                </a:r>
                <a:endParaRPr lang="zh-CN" altLang="en-US" sz="2400" dirty="0">
                  <a:solidFill>
                    <a:srgbClr val="00B0F0"/>
                  </a:solidFill>
                  <a:latin typeface="Impact" panose="020B0806030902050204" pitchFamily="34" charset="0"/>
                </a:endParaRPr>
              </a:p>
            </p:txBody>
          </p:sp>
          <p:sp>
            <p:nvSpPr>
              <p:cNvPr id="148" name="文本框 28"/>
              <p:cNvSpPr txBox="1"/>
              <p:nvPr/>
            </p:nvSpPr>
            <p:spPr>
              <a:xfrm>
                <a:off x="2693291" y="4160063"/>
                <a:ext cx="534134" cy="275654"/>
              </a:xfrm>
              <a:prstGeom prst="rect">
                <a:avLst/>
              </a:prstGeom>
              <a:noFill/>
            </p:spPr>
            <p:txBody>
              <a:bodyPr wrap="square" rtlCol="0">
                <a:spAutoFit/>
              </a:bodyPr>
              <a:lstStyle/>
              <a:p>
                <a:pPr algn="ctr"/>
                <a:r>
                  <a:rPr lang="en-US" altLang="zh-CN" sz="1200" dirty="0">
                    <a:solidFill>
                      <a:srgbClr val="00B0F0"/>
                    </a:solidFill>
                    <a:latin typeface="LiHei Pro" panose="020B0500000000000000" pitchFamily="34" charset="-122"/>
                    <a:ea typeface="LiHei Pro" panose="020B0500000000000000" pitchFamily="34" charset="-122"/>
                  </a:rPr>
                  <a:t>ITEM</a:t>
                </a:r>
                <a:endParaRPr lang="zh-CN" altLang="en-US" sz="1200" dirty="0">
                  <a:solidFill>
                    <a:srgbClr val="00B0F0"/>
                  </a:solidFill>
                  <a:latin typeface="LiHei Pro" panose="020B0500000000000000" pitchFamily="34" charset="-122"/>
                  <a:ea typeface="LiHei Pro" panose="020B0500000000000000" pitchFamily="34" charset="-122"/>
                </a:endParaRPr>
              </a:p>
            </p:txBody>
          </p:sp>
        </p:grpSp>
      </p:grpSp>
      <p:grpSp>
        <p:nvGrpSpPr>
          <p:cNvPr id="149" name="组合 148"/>
          <p:cNvGrpSpPr/>
          <p:nvPr/>
        </p:nvGrpSpPr>
        <p:grpSpPr>
          <a:xfrm>
            <a:off x="2299332" y="3632724"/>
            <a:ext cx="1068997" cy="1863785"/>
            <a:chOff x="2499058" y="3318525"/>
            <a:chExt cx="1068858" cy="1864217"/>
          </a:xfrm>
        </p:grpSpPr>
        <p:sp>
          <p:nvSpPr>
            <p:cNvPr id="150" name="弧形 149"/>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solidFill>
                  <a:prstClr val="black"/>
                </a:solidFill>
              </a:endParaRPr>
            </a:p>
          </p:txBody>
        </p:sp>
        <p:sp>
          <p:nvSpPr>
            <p:cNvPr id="151" name="椭圆 150"/>
            <p:cNvSpPr/>
            <p:nvPr/>
          </p:nvSpPr>
          <p:spPr>
            <a:xfrm>
              <a:off x="3009485" y="3318525"/>
              <a:ext cx="93725" cy="93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2" name="任意多边形 151"/>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3" name="椭圆 152"/>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54" name="组合 153"/>
          <p:cNvGrpSpPr/>
          <p:nvPr/>
        </p:nvGrpSpPr>
        <p:grpSpPr>
          <a:xfrm>
            <a:off x="5615687" y="3632724"/>
            <a:ext cx="1068997" cy="1863785"/>
            <a:chOff x="2499058" y="3318525"/>
            <a:chExt cx="1068858" cy="1864217"/>
          </a:xfrm>
        </p:grpSpPr>
        <p:sp>
          <p:nvSpPr>
            <p:cNvPr id="155" name="弧形 154"/>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solidFill>
                  <a:prstClr val="black"/>
                </a:solidFill>
              </a:endParaRPr>
            </a:p>
          </p:txBody>
        </p:sp>
        <p:sp>
          <p:nvSpPr>
            <p:cNvPr id="156" name="椭圆 155"/>
            <p:cNvSpPr/>
            <p:nvPr/>
          </p:nvSpPr>
          <p:spPr>
            <a:xfrm>
              <a:off x="3009485" y="3318525"/>
              <a:ext cx="93725" cy="937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7" name="任意多边形 156"/>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8" name="椭圆 157"/>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59" name="组合 158"/>
          <p:cNvGrpSpPr/>
          <p:nvPr/>
        </p:nvGrpSpPr>
        <p:grpSpPr>
          <a:xfrm flipH="1" flipV="1">
            <a:off x="4664088" y="1552508"/>
            <a:ext cx="1068997" cy="1863785"/>
            <a:chOff x="2499058" y="3318525"/>
            <a:chExt cx="1068858" cy="1864217"/>
          </a:xfrm>
        </p:grpSpPr>
        <p:sp>
          <p:nvSpPr>
            <p:cNvPr id="160" name="弧形 159"/>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solidFill>
                  <a:prstClr val="black"/>
                </a:solidFill>
              </a:endParaRPr>
            </a:p>
          </p:txBody>
        </p:sp>
        <p:sp>
          <p:nvSpPr>
            <p:cNvPr id="161" name="椭圆 160"/>
            <p:cNvSpPr/>
            <p:nvPr/>
          </p:nvSpPr>
          <p:spPr>
            <a:xfrm>
              <a:off x="3009485" y="3318525"/>
              <a:ext cx="93725" cy="937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2" name="任意多边形 161"/>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3" name="椭圆 162"/>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4" name="组合 163"/>
          <p:cNvGrpSpPr/>
          <p:nvPr/>
        </p:nvGrpSpPr>
        <p:grpSpPr>
          <a:xfrm flipH="1" flipV="1">
            <a:off x="8117004" y="1349992"/>
            <a:ext cx="1068997" cy="1863785"/>
            <a:chOff x="2499058" y="3318525"/>
            <a:chExt cx="1068858" cy="1864217"/>
          </a:xfrm>
        </p:grpSpPr>
        <p:sp>
          <p:nvSpPr>
            <p:cNvPr id="165" name="弧形 164"/>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solidFill>
                  <a:prstClr val="black"/>
                </a:solidFill>
              </a:endParaRPr>
            </a:p>
          </p:txBody>
        </p:sp>
        <p:sp>
          <p:nvSpPr>
            <p:cNvPr id="166" name="椭圆 165"/>
            <p:cNvSpPr/>
            <p:nvPr/>
          </p:nvSpPr>
          <p:spPr>
            <a:xfrm>
              <a:off x="3009485" y="3318525"/>
              <a:ext cx="93725" cy="937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7" name="任意多边形 166"/>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8" name="椭圆 167"/>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9" name="组合 168"/>
          <p:cNvGrpSpPr/>
          <p:nvPr/>
        </p:nvGrpSpPr>
        <p:grpSpPr>
          <a:xfrm>
            <a:off x="1596589" y="1391451"/>
            <a:ext cx="3191188" cy="1167060"/>
            <a:chOff x="1596381" y="1391773"/>
            <a:chExt cx="3190772" cy="1167330"/>
          </a:xfrm>
        </p:grpSpPr>
        <p:sp>
          <p:nvSpPr>
            <p:cNvPr id="170" name="文本框 39"/>
            <p:cNvSpPr txBox="1"/>
            <p:nvPr/>
          </p:nvSpPr>
          <p:spPr>
            <a:xfrm>
              <a:off x="2987093" y="1391773"/>
              <a:ext cx="1800060" cy="398872"/>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71" name="文本框 113"/>
            <p:cNvSpPr txBox="1"/>
            <p:nvPr/>
          </p:nvSpPr>
          <p:spPr>
            <a:xfrm>
              <a:off x="1596381" y="1775332"/>
              <a:ext cx="3096345" cy="783771"/>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172" name="组合 171"/>
          <p:cNvGrpSpPr/>
          <p:nvPr/>
        </p:nvGrpSpPr>
        <p:grpSpPr>
          <a:xfrm>
            <a:off x="5433107" y="1175601"/>
            <a:ext cx="2848240" cy="1165462"/>
            <a:chOff x="5432401" y="1175873"/>
            <a:chExt cx="2847869" cy="1165731"/>
          </a:xfrm>
        </p:grpSpPr>
        <p:sp>
          <p:nvSpPr>
            <p:cNvPr id="173" name="文本框 42"/>
            <p:cNvSpPr txBox="1"/>
            <p:nvPr/>
          </p:nvSpPr>
          <p:spPr>
            <a:xfrm>
              <a:off x="6461491" y="1175873"/>
              <a:ext cx="1818779" cy="398872"/>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74" name="文本框 113"/>
            <p:cNvSpPr txBox="1"/>
            <p:nvPr/>
          </p:nvSpPr>
          <p:spPr>
            <a:xfrm>
              <a:off x="5432401" y="1557833"/>
              <a:ext cx="2754142" cy="783771"/>
            </a:xfrm>
            <a:prstGeom prst="rect">
              <a:avLst/>
            </a:prstGeom>
            <a:noFill/>
          </p:spPr>
          <p:txBody>
            <a:bodyPr wrap="square" rtlCol="0">
              <a:spAutoFit/>
            </a:bodyPr>
            <a:lstStyle/>
            <a:p>
              <a:pPr algn="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175" name="组合 174"/>
          <p:cNvGrpSpPr/>
          <p:nvPr/>
        </p:nvGrpSpPr>
        <p:grpSpPr>
          <a:xfrm>
            <a:off x="3324996" y="5260715"/>
            <a:ext cx="2773499" cy="1183608"/>
            <a:chOff x="3324561" y="5261932"/>
            <a:chExt cx="2773137" cy="1183882"/>
          </a:xfrm>
        </p:grpSpPr>
        <p:sp>
          <p:nvSpPr>
            <p:cNvPr id="176" name="文本框 30"/>
            <p:cNvSpPr txBox="1"/>
            <p:nvPr/>
          </p:nvSpPr>
          <p:spPr>
            <a:xfrm>
              <a:off x="3324561" y="5261932"/>
              <a:ext cx="1890299" cy="398872"/>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77" name="文本框 113"/>
            <p:cNvSpPr txBox="1"/>
            <p:nvPr/>
          </p:nvSpPr>
          <p:spPr>
            <a:xfrm>
              <a:off x="3350807" y="5662042"/>
              <a:ext cx="2746891" cy="783772"/>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178" name="组合 177"/>
          <p:cNvGrpSpPr/>
          <p:nvPr/>
        </p:nvGrpSpPr>
        <p:grpSpPr>
          <a:xfrm>
            <a:off x="6679089" y="5260709"/>
            <a:ext cx="3089796" cy="1111614"/>
            <a:chOff x="6678220" y="5261932"/>
            <a:chExt cx="3089394" cy="1111873"/>
          </a:xfrm>
        </p:grpSpPr>
        <p:sp>
          <p:nvSpPr>
            <p:cNvPr id="179" name="文本框 36"/>
            <p:cNvSpPr txBox="1"/>
            <p:nvPr/>
          </p:nvSpPr>
          <p:spPr>
            <a:xfrm>
              <a:off x="6678220" y="5261932"/>
              <a:ext cx="1902434" cy="398873"/>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80" name="文本框 113"/>
            <p:cNvSpPr txBox="1"/>
            <p:nvPr/>
          </p:nvSpPr>
          <p:spPr>
            <a:xfrm>
              <a:off x="6683813" y="5590033"/>
              <a:ext cx="3083801" cy="783772"/>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accel="40000" fill="hold" nodeType="afterEffect" p14:presetBounceEnd="40000">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14:bounceEnd="40000">
                                          <p:cBhvr additive="base">
                                            <p:cTn id="23" dur="1000" fill="hold"/>
                                            <p:tgtEl>
                                              <p:spTgt spid="126"/>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126"/>
                                            </p:tgtEl>
                                            <p:attrNameLst>
                                              <p:attrName>ppt_y</p:attrName>
                                            </p:attrNameLst>
                                          </p:cBhvr>
                                          <p:tavLst>
                                            <p:tav tm="0">
                                              <p:val>
                                                <p:strVal val="#ppt_y"/>
                                              </p:val>
                                            </p:tav>
                                            <p:tav tm="100000">
                                              <p:val>
                                                <p:strVal val="#ppt_y"/>
                                              </p:val>
                                            </p:tav>
                                          </p:tavLst>
                                        </p:anim>
                                      </p:childTnLst>
                                    </p:cTn>
                                  </p:par>
                                </p:childTnLst>
                              </p:cTn>
                            </p:par>
                            <p:par>
                              <p:cTn id="25" fill="hold">
                                <p:stCondLst>
                                  <p:cond delay="3300"/>
                                </p:stCondLst>
                                <p:childTnLst>
                                  <p:par>
                                    <p:cTn id="26" presetID="53" presetClass="entr" presetSubtype="16" fill="hold"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100" fill="hold"/>
                                            <p:tgtEl>
                                              <p:spTgt spid="129"/>
                                            </p:tgtEl>
                                            <p:attrNameLst>
                                              <p:attrName>ppt_w</p:attrName>
                                            </p:attrNameLst>
                                          </p:cBhvr>
                                          <p:tavLst>
                                            <p:tav tm="0">
                                              <p:val>
                                                <p:fltVal val="0"/>
                                              </p:val>
                                            </p:tav>
                                            <p:tav tm="100000">
                                              <p:val>
                                                <p:strVal val="#ppt_w"/>
                                              </p:val>
                                            </p:tav>
                                          </p:tavLst>
                                        </p:anim>
                                        <p:anim calcmode="lin" valueType="num">
                                          <p:cBhvr>
                                            <p:cTn id="29" dur="100" fill="hold"/>
                                            <p:tgtEl>
                                              <p:spTgt spid="129"/>
                                            </p:tgtEl>
                                            <p:attrNameLst>
                                              <p:attrName>ppt_h</p:attrName>
                                            </p:attrNameLst>
                                          </p:cBhvr>
                                          <p:tavLst>
                                            <p:tav tm="0">
                                              <p:val>
                                                <p:fltVal val="0"/>
                                              </p:val>
                                            </p:tav>
                                            <p:tav tm="100000">
                                              <p:val>
                                                <p:strVal val="#ppt_h"/>
                                              </p:val>
                                            </p:tav>
                                          </p:tavLst>
                                        </p:anim>
                                        <p:animEffect transition="in" filter="fade">
                                          <p:cBhvr>
                                            <p:cTn id="30" dur="100"/>
                                            <p:tgtEl>
                                              <p:spTgt spid="129"/>
                                            </p:tgtEl>
                                          </p:cBhvr>
                                        </p:animEffect>
                                      </p:childTnLst>
                                    </p:cTn>
                                  </p:par>
                                  <p:par>
                                    <p:cTn id="31" presetID="6" presetClass="emph" presetSubtype="0" fill="hold" nodeType="withEffect">
                                      <p:stCondLst>
                                        <p:cond delay="100"/>
                                      </p:stCondLst>
                                      <p:childTnLst>
                                        <p:animScale>
                                          <p:cBhvr>
                                            <p:cTn id="32" dur="100" fill="hold"/>
                                            <p:tgtEl>
                                              <p:spTgt spid="129"/>
                                            </p:tgtEl>
                                          </p:cBhvr>
                                          <p:by x="110000" y="110000"/>
                                        </p:animScale>
                                      </p:childTnLst>
                                    </p:cTn>
                                  </p:par>
                                  <p:par>
                                    <p:cTn id="33" presetID="6" presetClass="emph" presetSubtype="0" fill="hold" nodeType="withEffect">
                                      <p:stCondLst>
                                        <p:cond delay="200"/>
                                      </p:stCondLst>
                                      <p:childTnLst>
                                        <p:animScale>
                                          <p:cBhvr>
                                            <p:cTn id="34" dur="200" fill="hold"/>
                                            <p:tgtEl>
                                              <p:spTgt spid="129"/>
                                            </p:tgtEl>
                                          </p:cBhvr>
                                          <p:by x="90000" y="90000"/>
                                        </p:animScale>
                                      </p:childTnLst>
                                    </p:cTn>
                                  </p:par>
                                  <p:par>
                                    <p:cTn id="35" presetID="6" presetClass="emph" presetSubtype="0" fill="hold" nodeType="withEffect">
                                      <p:stCondLst>
                                        <p:cond delay="400"/>
                                      </p:stCondLst>
                                      <p:childTnLst>
                                        <p:animScale>
                                          <p:cBhvr>
                                            <p:cTn id="36" dur="100" fill="hold"/>
                                            <p:tgtEl>
                                              <p:spTgt spid="129"/>
                                            </p:tgtEl>
                                          </p:cBhvr>
                                          <p:by x="105000" y="105000"/>
                                        </p:animScale>
                                      </p:childTnLst>
                                    </p:cTn>
                                  </p:par>
                                  <p:par>
                                    <p:cTn id="37" presetID="6" presetClass="emph" presetSubtype="0" fill="hold" nodeType="withEffect">
                                      <p:stCondLst>
                                        <p:cond delay="500"/>
                                      </p:stCondLst>
                                      <p:childTnLst>
                                        <p:animScale>
                                          <p:cBhvr>
                                            <p:cTn id="38" dur="200" fill="hold"/>
                                            <p:tgtEl>
                                              <p:spTgt spid="129"/>
                                            </p:tgtEl>
                                          </p:cBhvr>
                                          <p:by x="95000" y="95000"/>
                                        </p:animScale>
                                      </p:childTnLst>
                                    </p:cTn>
                                  </p:par>
                                </p:childTnLst>
                              </p:cTn>
                            </p:par>
                            <p:par>
                              <p:cTn id="39" fill="hold">
                                <p:stCondLst>
                                  <p:cond delay="3800"/>
                                </p:stCondLst>
                                <p:childTnLst>
                                  <p:par>
                                    <p:cTn id="40" presetID="22" presetClass="entr" presetSubtype="1" fill="hold" nodeType="after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wipe(up)">
                                          <p:cBhvr>
                                            <p:cTn id="42" dur="500"/>
                                            <p:tgtEl>
                                              <p:spTgt spid="149"/>
                                            </p:tgtEl>
                                          </p:cBhvr>
                                        </p:animEffect>
                                      </p:childTnLst>
                                    </p:cTn>
                                  </p:par>
                                </p:childTnLst>
                              </p:cTn>
                            </p:par>
                            <p:par>
                              <p:cTn id="43" fill="hold">
                                <p:stCondLst>
                                  <p:cond delay="4300"/>
                                </p:stCondLst>
                                <p:childTnLst>
                                  <p:par>
                                    <p:cTn id="44" presetID="22" presetClass="entr" presetSubtype="8" fill="hold" nodeType="after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wipe(left)">
                                          <p:cBhvr>
                                            <p:cTn id="46" dur="500"/>
                                            <p:tgtEl>
                                              <p:spTgt spid="175"/>
                                            </p:tgtEl>
                                          </p:cBhvr>
                                        </p:animEffect>
                                      </p:childTnLst>
                                    </p:cTn>
                                  </p:par>
                                </p:childTnLst>
                              </p:cTn>
                            </p:par>
                            <p:par>
                              <p:cTn id="47" fill="hold">
                                <p:stCondLst>
                                  <p:cond delay="4800"/>
                                </p:stCondLst>
                                <p:childTnLst>
                                  <p:par>
                                    <p:cTn id="48" presetID="53" presetClass="entr" presetSubtype="16" fill="hold" nodeType="afterEffect">
                                      <p:stCondLst>
                                        <p:cond delay="0"/>
                                      </p:stCondLst>
                                      <p:childTnLst>
                                        <p:set>
                                          <p:cBhvr>
                                            <p:cTn id="49" dur="1" fill="hold">
                                              <p:stCondLst>
                                                <p:cond delay="0"/>
                                              </p:stCondLst>
                                            </p:cTn>
                                            <p:tgtEl>
                                              <p:spTgt spid="134"/>
                                            </p:tgtEl>
                                            <p:attrNameLst>
                                              <p:attrName>style.visibility</p:attrName>
                                            </p:attrNameLst>
                                          </p:cBhvr>
                                          <p:to>
                                            <p:strVal val="visible"/>
                                          </p:to>
                                        </p:set>
                                        <p:anim calcmode="lin" valueType="num">
                                          <p:cBhvr>
                                            <p:cTn id="50" dur="100" fill="hold"/>
                                            <p:tgtEl>
                                              <p:spTgt spid="134"/>
                                            </p:tgtEl>
                                            <p:attrNameLst>
                                              <p:attrName>ppt_w</p:attrName>
                                            </p:attrNameLst>
                                          </p:cBhvr>
                                          <p:tavLst>
                                            <p:tav tm="0">
                                              <p:val>
                                                <p:fltVal val="0"/>
                                              </p:val>
                                            </p:tav>
                                            <p:tav tm="100000">
                                              <p:val>
                                                <p:strVal val="#ppt_w"/>
                                              </p:val>
                                            </p:tav>
                                          </p:tavLst>
                                        </p:anim>
                                        <p:anim calcmode="lin" valueType="num">
                                          <p:cBhvr>
                                            <p:cTn id="51" dur="100" fill="hold"/>
                                            <p:tgtEl>
                                              <p:spTgt spid="134"/>
                                            </p:tgtEl>
                                            <p:attrNameLst>
                                              <p:attrName>ppt_h</p:attrName>
                                            </p:attrNameLst>
                                          </p:cBhvr>
                                          <p:tavLst>
                                            <p:tav tm="0">
                                              <p:val>
                                                <p:fltVal val="0"/>
                                              </p:val>
                                            </p:tav>
                                            <p:tav tm="100000">
                                              <p:val>
                                                <p:strVal val="#ppt_h"/>
                                              </p:val>
                                            </p:tav>
                                          </p:tavLst>
                                        </p:anim>
                                        <p:animEffect transition="in" filter="fade">
                                          <p:cBhvr>
                                            <p:cTn id="52" dur="100"/>
                                            <p:tgtEl>
                                              <p:spTgt spid="134"/>
                                            </p:tgtEl>
                                          </p:cBhvr>
                                        </p:animEffect>
                                      </p:childTnLst>
                                    </p:cTn>
                                  </p:par>
                                  <p:par>
                                    <p:cTn id="53" presetID="6" presetClass="emph" presetSubtype="0" fill="hold" nodeType="withEffect">
                                      <p:stCondLst>
                                        <p:cond delay="100"/>
                                      </p:stCondLst>
                                      <p:childTnLst>
                                        <p:animScale>
                                          <p:cBhvr>
                                            <p:cTn id="54" dur="100" fill="hold"/>
                                            <p:tgtEl>
                                              <p:spTgt spid="134"/>
                                            </p:tgtEl>
                                          </p:cBhvr>
                                          <p:by x="110000" y="110000"/>
                                        </p:animScale>
                                      </p:childTnLst>
                                    </p:cTn>
                                  </p:par>
                                  <p:par>
                                    <p:cTn id="55" presetID="6" presetClass="emph" presetSubtype="0" fill="hold" nodeType="withEffect">
                                      <p:stCondLst>
                                        <p:cond delay="200"/>
                                      </p:stCondLst>
                                      <p:childTnLst>
                                        <p:animScale>
                                          <p:cBhvr>
                                            <p:cTn id="56" dur="200" fill="hold"/>
                                            <p:tgtEl>
                                              <p:spTgt spid="134"/>
                                            </p:tgtEl>
                                          </p:cBhvr>
                                          <p:by x="90000" y="90000"/>
                                        </p:animScale>
                                      </p:childTnLst>
                                    </p:cTn>
                                  </p:par>
                                  <p:par>
                                    <p:cTn id="57" presetID="6" presetClass="emph" presetSubtype="0" fill="hold" nodeType="withEffect">
                                      <p:stCondLst>
                                        <p:cond delay="400"/>
                                      </p:stCondLst>
                                      <p:childTnLst>
                                        <p:animScale>
                                          <p:cBhvr>
                                            <p:cTn id="58" dur="100" fill="hold"/>
                                            <p:tgtEl>
                                              <p:spTgt spid="134"/>
                                            </p:tgtEl>
                                          </p:cBhvr>
                                          <p:by x="105000" y="105000"/>
                                        </p:animScale>
                                      </p:childTnLst>
                                    </p:cTn>
                                  </p:par>
                                  <p:par>
                                    <p:cTn id="59" presetID="6" presetClass="emph" presetSubtype="0" fill="hold" nodeType="withEffect">
                                      <p:stCondLst>
                                        <p:cond delay="500"/>
                                      </p:stCondLst>
                                      <p:childTnLst>
                                        <p:animScale>
                                          <p:cBhvr>
                                            <p:cTn id="60" dur="200" fill="hold"/>
                                            <p:tgtEl>
                                              <p:spTgt spid="134"/>
                                            </p:tgtEl>
                                          </p:cBhvr>
                                          <p:by x="95000" y="95000"/>
                                        </p:animScale>
                                      </p:childTnLst>
                                    </p:cTn>
                                  </p:par>
                                </p:childTnLst>
                              </p:cTn>
                            </p:par>
                            <p:par>
                              <p:cTn id="61" fill="hold">
                                <p:stCondLst>
                                  <p:cond delay="5300"/>
                                </p:stCondLst>
                                <p:childTnLst>
                                  <p:par>
                                    <p:cTn id="62" presetID="22" presetClass="entr" presetSubtype="4" fill="hold" nodeType="after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wipe(down)">
                                          <p:cBhvr>
                                            <p:cTn id="64" dur="500"/>
                                            <p:tgtEl>
                                              <p:spTgt spid="159"/>
                                            </p:tgtEl>
                                          </p:cBhvr>
                                        </p:animEffect>
                                      </p:childTnLst>
                                    </p:cTn>
                                  </p:par>
                                </p:childTnLst>
                              </p:cTn>
                            </p:par>
                            <p:par>
                              <p:cTn id="65" fill="hold">
                                <p:stCondLst>
                                  <p:cond delay="5800"/>
                                </p:stCondLst>
                                <p:childTnLst>
                                  <p:par>
                                    <p:cTn id="66" presetID="22" presetClass="entr" presetSubtype="2" fill="hold" nodeType="after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wipe(right)">
                                          <p:cBhvr>
                                            <p:cTn id="68" dur="500"/>
                                            <p:tgtEl>
                                              <p:spTgt spid="169"/>
                                            </p:tgtEl>
                                          </p:cBhvr>
                                        </p:animEffect>
                                      </p:childTnLst>
                                    </p:cTn>
                                  </p:par>
                                </p:childTnLst>
                              </p:cTn>
                            </p:par>
                            <p:par>
                              <p:cTn id="69" fill="hold">
                                <p:stCondLst>
                                  <p:cond delay="6300"/>
                                </p:stCondLst>
                                <p:childTnLst>
                                  <p:par>
                                    <p:cTn id="70" presetID="53" presetClass="entr" presetSubtype="16"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p:cTn id="72" dur="100" fill="hold"/>
                                            <p:tgtEl>
                                              <p:spTgt spid="139"/>
                                            </p:tgtEl>
                                            <p:attrNameLst>
                                              <p:attrName>ppt_w</p:attrName>
                                            </p:attrNameLst>
                                          </p:cBhvr>
                                          <p:tavLst>
                                            <p:tav tm="0">
                                              <p:val>
                                                <p:fltVal val="0"/>
                                              </p:val>
                                            </p:tav>
                                            <p:tav tm="100000">
                                              <p:val>
                                                <p:strVal val="#ppt_w"/>
                                              </p:val>
                                            </p:tav>
                                          </p:tavLst>
                                        </p:anim>
                                        <p:anim calcmode="lin" valueType="num">
                                          <p:cBhvr>
                                            <p:cTn id="73" dur="100" fill="hold"/>
                                            <p:tgtEl>
                                              <p:spTgt spid="139"/>
                                            </p:tgtEl>
                                            <p:attrNameLst>
                                              <p:attrName>ppt_h</p:attrName>
                                            </p:attrNameLst>
                                          </p:cBhvr>
                                          <p:tavLst>
                                            <p:tav tm="0">
                                              <p:val>
                                                <p:fltVal val="0"/>
                                              </p:val>
                                            </p:tav>
                                            <p:tav tm="100000">
                                              <p:val>
                                                <p:strVal val="#ppt_h"/>
                                              </p:val>
                                            </p:tav>
                                          </p:tavLst>
                                        </p:anim>
                                        <p:animEffect transition="in" filter="fade">
                                          <p:cBhvr>
                                            <p:cTn id="74" dur="100"/>
                                            <p:tgtEl>
                                              <p:spTgt spid="139"/>
                                            </p:tgtEl>
                                          </p:cBhvr>
                                        </p:animEffect>
                                      </p:childTnLst>
                                    </p:cTn>
                                  </p:par>
                                  <p:par>
                                    <p:cTn id="75" presetID="6" presetClass="emph" presetSubtype="0" fill="hold" nodeType="withEffect">
                                      <p:stCondLst>
                                        <p:cond delay="100"/>
                                      </p:stCondLst>
                                      <p:childTnLst>
                                        <p:animScale>
                                          <p:cBhvr>
                                            <p:cTn id="76" dur="100" fill="hold"/>
                                            <p:tgtEl>
                                              <p:spTgt spid="139"/>
                                            </p:tgtEl>
                                          </p:cBhvr>
                                          <p:by x="110000" y="110000"/>
                                        </p:animScale>
                                      </p:childTnLst>
                                    </p:cTn>
                                  </p:par>
                                  <p:par>
                                    <p:cTn id="77" presetID="6" presetClass="emph" presetSubtype="0" fill="hold" nodeType="withEffect">
                                      <p:stCondLst>
                                        <p:cond delay="200"/>
                                      </p:stCondLst>
                                      <p:childTnLst>
                                        <p:animScale>
                                          <p:cBhvr>
                                            <p:cTn id="78" dur="200" fill="hold"/>
                                            <p:tgtEl>
                                              <p:spTgt spid="139"/>
                                            </p:tgtEl>
                                          </p:cBhvr>
                                          <p:by x="90000" y="90000"/>
                                        </p:animScale>
                                      </p:childTnLst>
                                    </p:cTn>
                                  </p:par>
                                  <p:par>
                                    <p:cTn id="79" presetID="6" presetClass="emph" presetSubtype="0" fill="hold" nodeType="withEffect">
                                      <p:stCondLst>
                                        <p:cond delay="400"/>
                                      </p:stCondLst>
                                      <p:childTnLst>
                                        <p:animScale>
                                          <p:cBhvr>
                                            <p:cTn id="80" dur="100" fill="hold"/>
                                            <p:tgtEl>
                                              <p:spTgt spid="139"/>
                                            </p:tgtEl>
                                          </p:cBhvr>
                                          <p:by x="105000" y="105000"/>
                                        </p:animScale>
                                      </p:childTnLst>
                                    </p:cTn>
                                  </p:par>
                                  <p:par>
                                    <p:cTn id="81" presetID="6" presetClass="emph" presetSubtype="0" fill="hold" nodeType="withEffect">
                                      <p:stCondLst>
                                        <p:cond delay="500"/>
                                      </p:stCondLst>
                                      <p:childTnLst>
                                        <p:animScale>
                                          <p:cBhvr>
                                            <p:cTn id="82" dur="200" fill="hold"/>
                                            <p:tgtEl>
                                              <p:spTgt spid="139"/>
                                            </p:tgtEl>
                                          </p:cBhvr>
                                          <p:by x="95000" y="95000"/>
                                        </p:animScale>
                                      </p:childTnLst>
                                    </p:cTn>
                                  </p:par>
                                </p:childTnLst>
                              </p:cTn>
                            </p:par>
                            <p:par>
                              <p:cTn id="83" fill="hold">
                                <p:stCondLst>
                                  <p:cond delay="6800"/>
                                </p:stCondLst>
                                <p:childTnLst>
                                  <p:par>
                                    <p:cTn id="84" presetID="22" presetClass="entr" presetSubtype="1" fill="hold" nodeType="afterEffect">
                                      <p:stCondLst>
                                        <p:cond delay="0"/>
                                      </p:stCondLst>
                                      <p:childTnLst>
                                        <p:set>
                                          <p:cBhvr>
                                            <p:cTn id="85" dur="1" fill="hold">
                                              <p:stCondLst>
                                                <p:cond delay="0"/>
                                              </p:stCondLst>
                                            </p:cTn>
                                            <p:tgtEl>
                                              <p:spTgt spid="154"/>
                                            </p:tgtEl>
                                            <p:attrNameLst>
                                              <p:attrName>style.visibility</p:attrName>
                                            </p:attrNameLst>
                                          </p:cBhvr>
                                          <p:to>
                                            <p:strVal val="visible"/>
                                          </p:to>
                                        </p:set>
                                        <p:animEffect transition="in" filter="wipe(up)">
                                          <p:cBhvr>
                                            <p:cTn id="86" dur="500"/>
                                            <p:tgtEl>
                                              <p:spTgt spid="154"/>
                                            </p:tgtEl>
                                          </p:cBhvr>
                                        </p:animEffect>
                                      </p:childTnLst>
                                    </p:cTn>
                                  </p:par>
                                </p:childTnLst>
                              </p:cTn>
                            </p:par>
                            <p:par>
                              <p:cTn id="87" fill="hold">
                                <p:stCondLst>
                                  <p:cond delay="7300"/>
                                </p:stCondLst>
                                <p:childTnLst>
                                  <p:par>
                                    <p:cTn id="88" presetID="22" presetClass="entr" presetSubtype="8"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wipe(left)">
                                          <p:cBhvr>
                                            <p:cTn id="90" dur="500"/>
                                            <p:tgtEl>
                                              <p:spTgt spid="178"/>
                                            </p:tgtEl>
                                          </p:cBhvr>
                                        </p:animEffect>
                                      </p:childTnLst>
                                    </p:cTn>
                                  </p:par>
                                </p:childTnLst>
                              </p:cTn>
                            </p:par>
                            <p:par>
                              <p:cTn id="91" fill="hold">
                                <p:stCondLst>
                                  <p:cond delay="7800"/>
                                </p:stCondLst>
                                <p:childTnLst>
                                  <p:par>
                                    <p:cTn id="92" presetID="53" presetClass="entr" presetSubtype="16" fill="hold" nodeType="afterEffect">
                                      <p:stCondLst>
                                        <p:cond delay="0"/>
                                      </p:stCondLst>
                                      <p:childTnLst>
                                        <p:set>
                                          <p:cBhvr>
                                            <p:cTn id="93" dur="1" fill="hold">
                                              <p:stCondLst>
                                                <p:cond delay="0"/>
                                              </p:stCondLst>
                                            </p:cTn>
                                            <p:tgtEl>
                                              <p:spTgt spid="144"/>
                                            </p:tgtEl>
                                            <p:attrNameLst>
                                              <p:attrName>style.visibility</p:attrName>
                                            </p:attrNameLst>
                                          </p:cBhvr>
                                          <p:to>
                                            <p:strVal val="visible"/>
                                          </p:to>
                                        </p:set>
                                        <p:anim calcmode="lin" valueType="num">
                                          <p:cBhvr>
                                            <p:cTn id="94" dur="100" fill="hold"/>
                                            <p:tgtEl>
                                              <p:spTgt spid="144"/>
                                            </p:tgtEl>
                                            <p:attrNameLst>
                                              <p:attrName>ppt_w</p:attrName>
                                            </p:attrNameLst>
                                          </p:cBhvr>
                                          <p:tavLst>
                                            <p:tav tm="0">
                                              <p:val>
                                                <p:fltVal val="0"/>
                                              </p:val>
                                            </p:tav>
                                            <p:tav tm="100000">
                                              <p:val>
                                                <p:strVal val="#ppt_w"/>
                                              </p:val>
                                            </p:tav>
                                          </p:tavLst>
                                        </p:anim>
                                        <p:anim calcmode="lin" valueType="num">
                                          <p:cBhvr>
                                            <p:cTn id="95" dur="100" fill="hold"/>
                                            <p:tgtEl>
                                              <p:spTgt spid="144"/>
                                            </p:tgtEl>
                                            <p:attrNameLst>
                                              <p:attrName>ppt_h</p:attrName>
                                            </p:attrNameLst>
                                          </p:cBhvr>
                                          <p:tavLst>
                                            <p:tav tm="0">
                                              <p:val>
                                                <p:fltVal val="0"/>
                                              </p:val>
                                            </p:tav>
                                            <p:tav tm="100000">
                                              <p:val>
                                                <p:strVal val="#ppt_h"/>
                                              </p:val>
                                            </p:tav>
                                          </p:tavLst>
                                        </p:anim>
                                        <p:animEffect transition="in" filter="fade">
                                          <p:cBhvr>
                                            <p:cTn id="96" dur="100"/>
                                            <p:tgtEl>
                                              <p:spTgt spid="144"/>
                                            </p:tgtEl>
                                          </p:cBhvr>
                                        </p:animEffect>
                                      </p:childTnLst>
                                    </p:cTn>
                                  </p:par>
                                  <p:par>
                                    <p:cTn id="97" presetID="6" presetClass="emph" presetSubtype="0" fill="hold" nodeType="withEffect">
                                      <p:stCondLst>
                                        <p:cond delay="100"/>
                                      </p:stCondLst>
                                      <p:childTnLst>
                                        <p:animScale>
                                          <p:cBhvr>
                                            <p:cTn id="98" dur="100" fill="hold"/>
                                            <p:tgtEl>
                                              <p:spTgt spid="144"/>
                                            </p:tgtEl>
                                          </p:cBhvr>
                                          <p:by x="110000" y="110000"/>
                                        </p:animScale>
                                      </p:childTnLst>
                                    </p:cTn>
                                  </p:par>
                                  <p:par>
                                    <p:cTn id="99" presetID="6" presetClass="emph" presetSubtype="0" fill="hold" nodeType="withEffect">
                                      <p:stCondLst>
                                        <p:cond delay="200"/>
                                      </p:stCondLst>
                                      <p:childTnLst>
                                        <p:animScale>
                                          <p:cBhvr>
                                            <p:cTn id="100" dur="200" fill="hold"/>
                                            <p:tgtEl>
                                              <p:spTgt spid="144"/>
                                            </p:tgtEl>
                                          </p:cBhvr>
                                          <p:by x="90000" y="90000"/>
                                        </p:animScale>
                                      </p:childTnLst>
                                    </p:cTn>
                                  </p:par>
                                  <p:par>
                                    <p:cTn id="101" presetID="6" presetClass="emph" presetSubtype="0" fill="hold" nodeType="withEffect">
                                      <p:stCondLst>
                                        <p:cond delay="400"/>
                                      </p:stCondLst>
                                      <p:childTnLst>
                                        <p:animScale>
                                          <p:cBhvr>
                                            <p:cTn id="102" dur="100" fill="hold"/>
                                            <p:tgtEl>
                                              <p:spTgt spid="144"/>
                                            </p:tgtEl>
                                          </p:cBhvr>
                                          <p:by x="105000" y="105000"/>
                                        </p:animScale>
                                      </p:childTnLst>
                                    </p:cTn>
                                  </p:par>
                                  <p:par>
                                    <p:cTn id="103" presetID="6" presetClass="emph" presetSubtype="0" fill="hold" nodeType="withEffect">
                                      <p:stCondLst>
                                        <p:cond delay="500"/>
                                      </p:stCondLst>
                                      <p:childTnLst>
                                        <p:animScale>
                                          <p:cBhvr>
                                            <p:cTn id="104" dur="200" fill="hold"/>
                                            <p:tgtEl>
                                              <p:spTgt spid="144"/>
                                            </p:tgtEl>
                                          </p:cBhvr>
                                          <p:by x="95000" y="95000"/>
                                        </p:animScale>
                                      </p:childTnLst>
                                    </p:cTn>
                                  </p:par>
                                </p:childTnLst>
                              </p:cTn>
                            </p:par>
                            <p:par>
                              <p:cTn id="105" fill="hold">
                                <p:stCondLst>
                                  <p:cond delay="8300"/>
                                </p:stCondLst>
                                <p:childTnLst>
                                  <p:par>
                                    <p:cTn id="106" presetID="22" presetClass="entr" presetSubtype="4" fill="hold" nodeType="afterEffect">
                                      <p:stCondLst>
                                        <p:cond delay="0"/>
                                      </p:stCondLst>
                                      <p:childTnLst>
                                        <p:set>
                                          <p:cBhvr>
                                            <p:cTn id="107" dur="1" fill="hold">
                                              <p:stCondLst>
                                                <p:cond delay="0"/>
                                              </p:stCondLst>
                                            </p:cTn>
                                            <p:tgtEl>
                                              <p:spTgt spid="164"/>
                                            </p:tgtEl>
                                            <p:attrNameLst>
                                              <p:attrName>style.visibility</p:attrName>
                                            </p:attrNameLst>
                                          </p:cBhvr>
                                          <p:to>
                                            <p:strVal val="visible"/>
                                          </p:to>
                                        </p:set>
                                        <p:animEffect transition="in" filter="wipe(down)">
                                          <p:cBhvr>
                                            <p:cTn id="108" dur="500"/>
                                            <p:tgtEl>
                                              <p:spTgt spid="164"/>
                                            </p:tgtEl>
                                          </p:cBhvr>
                                        </p:animEffect>
                                      </p:childTnLst>
                                    </p:cTn>
                                  </p:par>
                                </p:childTnLst>
                              </p:cTn>
                            </p:par>
                            <p:par>
                              <p:cTn id="109" fill="hold">
                                <p:stCondLst>
                                  <p:cond delay="8800"/>
                                </p:stCondLst>
                                <p:childTnLst>
                                  <p:par>
                                    <p:cTn id="110" presetID="22" presetClass="entr" presetSubtype="2" fill="hold" nodeType="afterEffect">
                                      <p:stCondLst>
                                        <p:cond delay="0"/>
                                      </p:stCondLst>
                                      <p:childTnLst>
                                        <p:set>
                                          <p:cBhvr>
                                            <p:cTn id="111" dur="1" fill="hold">
                                              <p:stCondLst>
                                                <p:cond delay="0"/>
                                              </p:stCondLst>
                                            </p:cTn>
                                            <p:tgtEl>
                                              <p:spTgt spid="172"/>
                                            </p:tgtEl>
                                            <p:attrNameLst>
                                              <p:attrName>style.visibility</p:attrName>
                                            </p:attrNameLst>
                                          </p:cBhvr>
                                          <p:to>
                                            <p:strVal val="visible"/>
                                          </p:to>
                                        </p:set>
                                        <p:animEffect transition="in" filter="wipe(right)">
                                          <p:cBhvr>
                                            <p:cTn id="112"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accel="4000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1000" fill="hold"/>
                                            <p:tgtEl>
                                              <p:spTgt spid="126"/>
                                            </p:tgtEl>
                                            <p:attrNameLst>
                                              <p:attrName>ppt_x</p:attrName>
                                            </p:attrNameLst>
                                          </p:cBhvr>
                                          <p:tavLst>
                                            <p:tav tm="0">
                                              <p:val>
                                                <p:strVal val="0-#ppt_w/2"/>
                                              </p:val>
                                            </p:tav>
                                            <p:tav tm="100000">
                                              <p:val>
                                                <p:strVal val="#ppt_x"/>
                                              </p:val>
                                            </p:tav>
                                          </p:tavLst>
                                        </p:anim>
                                        <p:anim calcmode="lin" valueType="num">
                                          <p:cBhvr additive="base">
                                            <p:cTn id="24" dur="1000" fill="hold"/>
                                            <p:tgtEl>
                                              <p:spTgt spid="126"/>
                                            </p:tgtEl>
                                            <p:attrNameLst>
                                              <p:attrName>ppt_y</p:attrName>
                                            </p:attrNameLst>
                                          </p:cBhvr>
                                          <p:tavLst>
                                            <p:tav tm="0">
                                              <p:val>
                                                <p:strVal val="#ppt_y"/>
                                              </p:val>
                                            </p:tav>
                                            <p:tav tm="100000">
                                              <p:val>
                                                <p:strVal val="#ppt_y"/>
                                              </p:val>
                                            </p:tav>
                                          </p:tavLst>
                                        </p:anim>
                                      </p:childTnLst>
                                    </p:cTn>
                                  </p:par>
                                </p:childTnLst>
                              </p:cTn>
                            </p:par>
                            <p:par>
                              <p:cTn id="25" fill="hold">
                                <p:stCondLst>
                                  <p:cond delay="3300"/>
                                </p:stCondLst>
                                <p:childTnLst>
                                  <p:par>
                                    <p:cTn id="26" presetID="53" presetClass="entr" presetSubtype="16" fill="hold"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p:cTn id="28" dur="100" fill="hold"/>
                                            <p:tgtEl>
                                              <p:spTgt spid="129"/>
                                            </p:tgtEl>
                                            <p:attrNameLst>
                                              <p:attrName>ppt_w</p:attrName>
                                            </p:attrNameLst>
                                          </p:cBhvr>
                                          <p:tavLst>
                                            <p:tav tm="0">
                                              <p:val>
                                                <p:fltVal val="0"/>
                                              </p:val>
                                            </p:tav>
                                            <p:tav tm="100000">
                                              <p:val>
                                                <p:strVal val="#ppt_w"/>
                                              </p:val>
                                            </p:tav>
                                          </p:tavLst>
                                        </p:anim>
                                        <p:anim calcmode="lin" valueType="num">
                                          <p:cBhvr>
                                            <p:cTn id="29" dur="100" fill="hold"/>
                                            <p:tgtEl>
                                              <p:spTgt spid="129"/>
                                            </p:tgtEl>
                                            <p:attrNameLst>
                                              <p:attrName>ppt_h</p:attrName>
                                            </p:attrNameLst>
                                          </p:cBhvr>
                                          <p:tavLst>
                                            <p:tav tm="0">
                                              <p:val>
                                                <p:fltVal val="0"/>
                                              </p:val>
                                            </p:tav>
                                            <p:tav tm="100000">
                                              <p:val>
                                                <p:strVal val="#ppt_h"/>
                                              </p:val>
                                            </p:tav>
                                          </p:tavLst>
                                        </p:anim>
                                        <p:animEffect transition="in" filter="fade">
                                          <p:cBhvr>
                                            <p:cTn id="30" dur="100"/>
                                            <p:tgtEl>
                                              <p:spTgt spid="129"/>
                                            </p:tgtEl>
                                          </p:cBhvr>
                                        </p:animEffect>
                                      </p:childTnLst>
                                    </p:cTn>
                                  </p:par>
                                  <p:par>
                                    <p:cTn id="31" presetID="6" presetClass="emph" presetSubtype="0" fill="hold" nodeType="withEffect">
                                      <p:stCondLst>
                                        <p:cond delay="100"/>
                                      </p:stCondLst>
                                      <p:childTnLst>
                                        <p:animScale>
                                          <p:cBhvr>
                                            <p:cTn id="32" dur="100" fill="hold"/>
                                            <p:tgtEl>
                                              <p:spTgt spid="129"/>
                                            </p:tgtEl>
                                          </p:cBhvr>
                                          <p:by x="110000" y="110000"/>
                                        </p:animScale>
                                      </p:childTnLst>
                                    </p:cTn>
                                  </p:par>
                                  <p:par>
                                    <p:cTn id="33" presetID="6" presetClass="emph" presetSubtype="0" fill="hold" nodeType="withEffect">
                                      <p:stCondLst>
                                        <p:cond delay="200"/>
                                      </p:stCondLst>
                                      <p:childTnLst>
                                        <p:animScale>
                                          <p:cBhvr>
                                            <p:cTn id="34" dur="200" fill="hold"/>
                                            <p:tgtEl>
                                              <p:spTgt spid="129"/>
                                            </p:tgtEl>
                                          </p:cBhvr>
                                          <p:by x="90000" y="90000"/>
                                        </p:animScale>
                                      </p:childTnLst>
                                    </p:cTn>
                                  </p:par>
                                  <p:par>
                                    <p:cTn id="35" presetID="6" presetClass="emph" presetSubtype="0" fill="hold" nodeType="withEffect">
                                      <p:stCondLst>
                                        <p:cond delay="400"/>
                                      </p:stCondLst>
                                      <p:childTnLst>
                                        <p:animScale>
                                          <p:cBhvr>
                                            <p:cTn id="36" dur="100" fill="hold"/>
                                            <p:tgtEl>
                                              <p:spTgt spid="129"/>
                                            </p:tgtEl>
                                          </p:cBhvr>
                                          <p:by x="105000" y="105000"/>
                                        </p:animScale>
                                      </p:childTnLst>
                                    </p:cTn>
                                  </p:par>
                                  <p:par>
                                    <p:cTn id="37" presetID="6" presetClass="emph" presetSubtype="0" fill="hold" nodeType="withEffect">
                                      <p:stCondLst>
                                        <p:cond delay="500"/>
                                      </p:stCondLst>
                                      <p:childTnLst>
                                        <p:animScale>
                                          <p:cBhvr>
                                            <p:cTn id="38" dur="200" fill="hold"/>
                                            <p:tgtEl>
                                              <p:spTgt spid="129"/>
                                            </p:tgtEl>
                                          </p:cBhvr>
                                          <p:by x="95000" y="95000"/>
                                        </p:animScale>
                                      </p:childTnLst>
                                    </p:cTn>
                                  </p:par>
                                </p:childTnLst>
                              </p:cTn>
                            </p:par>
                            <p:par>
                              <p:cTn id="39" fill="hold">
                                <p:stCondLst>
                                  <p:cond delay="3800"/>
                                </p:stCondLst>
                                <p:childTnLst>
                                  <p:par>
                                    <p:cTn id="40" presetID="22" presetClass="entr" presetSubtype="1" fill="hold" nodeType="after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wipe(up)">
                                          <p:cBhvr>
                                            <p:cTn id="42" dur="500"/>
                                            <p:tgtEl>
                                              <p:spTgt spid="149"/>
                                            </p:tgtEl>
                                          </p:cBhvr>
                                        </p:animEffect>
                                      </p:childTnLst>
                                    </p:cTn>
                                  </p:par>
                                </p:childTnLst>
                              </p:cTn>
                            </p:par>
                            <p:par>
                              <p:cTn id="43" fill="hold">
                                <p:stCondLst>
                                  <p:cond delay="4300"/>
                                </p:stCondLst>
                                <p:childTnLst>
                                  <p:par>
                                    <p:cTn id="44" presetID="22" presetClass="entr" presetSubtype="8" fill="hold" nodeType="afterEffect">
                                      <p:stCondLst>
                                        <p:cond delay="0"/>
                                      </p:stCondLst>
                                      <p:childTnLst>
                                        <p:set>
                                          <p:cBhvr>
                                            <p:cTn id="45" dur="1" fill="hold">
                                              <p:stCondLst>
                                                <p:cond delay="0"/>
                                              </p:stCondLst>
                                            </p:cTn>
                                            <p:tgtEl>
                                              <p:spTgt spid="175"/>
                                            </p:tgtEl>
                                            <p:attrNameLst>
                                              <p:attrName>style.visibility</p:attrName>
                                            </p:attrNameLst>
                                          </p:cBhvr>
                                          <p:to>
                                            <p:strVal val="visible"/>
                                          </p:to>
                                        </p:set>
                                        <p:animEffect transition="in" filter="wipe(left)">
                                          <p:cBhvr>
                                            <p:cTn id="46" dur="500"/>
                                            <p:tgtEl>
                                              <p:spTgt spid="175"/>
                                            </p:tgtEl>
                                          </p:cBhvr>
                                        </p:animEffect>
                                      </p:childTnLst>
                                    </p:cTn>
                                  </p:par>
                                </p:childTnLst>
                              </p:cTn>
                            </p:par>
                            <p:par>
                              <p:cTn id="47" fill="hold">
                                <p:stCondLst>
                                  <p:cond delay="4800"/>
                                </p:stCondLst>
                                <p:childTnLst>
                                  <p:par>
                                    <p:cTn id="48" presetID="53" presetClass="entr" presetSubtype="16" fill="hold" nodeType="afterEffect">
                                      <p:stCondLst>
                                        <p:cond delay="0"/>
                                      </p:stCondLst>
                                      <p:childTnLst>
                                        <p:set>
                                          <p:cBhvr>
                                            <p:cTn id="49" dur="1" fill="hold">
                                              <p:stCondLst>
                                                <p:cond delay="0"/>
                                              </p:stCondLst>
                                            </p:cTn>
                                            <p:tgtEl>
                                              <p:spTgt spid="134"/>
                                            </p:tgtEl>
                                            <p:attrNameLst>
                                              <p:attrName>style.visibility</p:attrName>
                                            </p:attrNameLst>
                                          </p:cBhvr>
                                          <p:to>
                                            <p:strVal val="visible"/>
                                          </p:to>
                                        </p:set>
                                        <p:anim calcmode="lin" valueType="num">
                                          <p:cBhvr>
                                            <p:cTn id="50" dur="100" fill="hold"/>
                                            <p:tgtEl>
                                              <p:spTgt spid="134"/>
                                            </p:tgtEl>
                                            <p:attrNameLst>
                                              <p:attrName>ppt_w</p:attrName>
                                            </p:attrNameLst>
                                          </p:cBhvr>
                                          <p:tavLst>
                                            <p:tav tm="0">
                                              <p:val>
                                                <p:fltVal val="0"/>
                                              </p:val>
                                            </p:tav>
                                            <p:tav tm="100000">
                                              <p:val>
                                                <p:strVal val="#ppt_w"/>
                                              </p:val>
                                            </p:tav>
                                          </p:tavLst>
                                        </p:anim>
                                        <p:anim calcmode="lin" valueType="num">
                                          <p:cBhvr>
                                            <p:cTn id="51" dur="100" fill="hold"/>
                                            <p:tgtEl>
                                              <p:spTgt spid="134"/>
                                            </p:tgtEl>
                                            <p:attrNameLst>
                                              <p:attrName>ppt_h</p:attrName>
                                            </p:attrNameLst>
                                          </p:cBhvr>
                                          <p:tavLst>
                                            <p:tav tm="0">
                                              <p:val>
                                                <p:fltVal val="0"/>
                                              </p:val>
                                            </p:tav>
                                            <p:tav tm="100000">
                                              <p:val>
                                                <p:strVal val="#ppt_h"/>
                                              </p:val>
                                            </p:tav>
                                          </p:tavLst>
                                        </p:anim>
                                        <p:animEffect transition="in" filter="fade">
                                          <p:cBhvr>
                                            <p:cTn id="52" dur="100"/>
                                            <p:tgtEl>
                                              <p:spTgt spid="134"/>
                                            </p:tgtEl>
                                          </p:cBhvr>
                                        </p:animEffect>
                                      </p:childTnLst>
                                    </p:cTn>
                                  </p:par>
                                  <p:par>
                                    <p:cTn id="53" presetID="6" presetClass="emph" presetSubtype="0" fill="hold" nodeType="withEffect">
                                      <p:stCondLst>
                                        <p:cond delay="100"/>
                                      </p:stCondLst>
                                      <p:childTnLst>
                                        <p:animScale>
                                          <p:cBhvr>
                                            <p:cTn id="54" dur="100" fill="hold"/>
                                            <p:tgtEl>
                                              <p:spTgt spid="134"/>
                                            </p:tgtEl>
                                          </p:cBhvr>
                                          <p:by x="110000" y="110000"/>
                                        </p:animScale>
                                      </p:childTnLst>
                                    </p:cTn>
                                  </p:par>
                                  <p:par>
                                    <p:cTn id="55" presetID="6" presetClass="emph" presetSubtype="0" fill="hold" nodeType="withEffect">
                                      <p:stCondLst>
                                        <p:cond delay="200"/>
                                      </p:stCondLst>
                                      <p:childTnLst>
                                        <p:animScale>
                                          <p:cBhvr>
                                            <p:cTn id="56" dur="200" fill="hold"/>
                                            <p:tgtEl>
                                              <p:spTgt spid="134"/>
                                            </p:tgtEl>
                                          </p:cBhvr>
                                          <p:by x="90000" y="90000"/>
                                        </p:animScale>
                                      </p:childTnLst>
                                    </p:cTn>
                                  </p:par>
                                  <p:par>
                                    <p:cTn id="57" presetID="6" presetClass="emph" presetSubtype="0" fill="hold" nodeType="withEffect">
                                      <p:stCondLst>
                                        <p:cond delay="400"/>
                                      </p:stCondLst>
                                      <p:childTnLst>
                                        <p:animScale>
                                          <p:cBhvr>
                                            <p:cTn id="58" dur="100" fill="hold"/>
                                            <p:tgtEl>
                                              <p:spTgt spid="134"/>
                                            </p:tgtEl>
                                          </p:cBhvr>
                                          <p:by x="105000" y="105000"/>
                                        </p:animScale>
                                      </p:childTnLst>
                                    </p:cTn>
                                  </p:par>
                                  <p:par>
                                    <p:cTn id="59" presetID="6" presetClass="emph" presetSubtype="0" fill="hold" nodeType="withEffect">
                                      <p:stCondLst>
                                        <p:cond delay="500"/>
                                      </p:stCondLst>
                                      <p:childTnLst>
                                        <p:animScale>
                                          <p:cBhvr>
                                            <p:cTn id="60" dur="200" fill="hold"/>
                                            <p:tgtEl>
                                              <p:spTgt spid="134"/>
                                            </p:tgtEl>
                                          </p:cBhvr>
                                          <p:by x="95000" y="95000"/>
                                        </p:animScale>
                                      </p:childTnLst>
                                    </p:cTn>
                                  </p:par>
                                </p:childTnLst>
                              </p:cTn>
                            </p:par>
                            <p:par>
                              <p:cTn id="61" fill="hold">
                                <p:stCondLst>
                                  <p:cond delay="5300"/>
                                </p:stCondLst>
                                <p:childTnLst>
                                  <p:par>
                                    <p:cTn id="62" presetID="22" presetClass="entr" presetSubtype="4" fill="hold" nodeType="after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wipe(down)">
                                          <p:cBhvr>
                                            <p:cTn id="64" dur="500"/>
                                            <p:tgtEl>
                                              <p:spTgt spid="159"/>
                                            </p:tgtEl>
                                          </p:cBhvr>
                                        </p:animEffect>
                                      </p:childTnLst>
                                    </p:cTn>
                                  </p:par>
                                </p:childTnLst>
                              </p:cTn>
                            </p:par>
                            <p:par>
                              <p:cTn id="65" fill="hold">
                                <p:stCondLst>
                                  <p:cond delay="5800"/>
                                </p:stCondLst>
                                <p:childTnLst>
                                  <p:par>
                                    <p:cTn id="66" presetID="22" presetClass="entr" presetSubtype="2" fill="hold" nodeType="after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wipe(right)">
                                          <p:cBhvr>
                                            <p:cTn id="68" dur="500"/>
                                            <p:tgtEl>
                                              <p:spTgt spid="169"/>
                                            </p:tgtEl>
                                          </p:cBhvr>
                                        </p:animEffect>
                                      </p:childTnLst>
                                    </p:cTn>
                                  </p:par>
                                </p:childTnLst>
                              </p:cTn>
                            </p:par>
                            <p:par>
                              <p:cTn id="69" fill="hold">
                                <p:stCondLst>
                                  <p:cond delay="6300"/>
                                </p:stCondLst>
                                <p:childTnLst>
                                  <p:par>
                                    <p:cTn id="70" presetID="53" presetClass="entr" presetSubtype="16"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p:cTn id="72" dur="100" fill="hold"/>
                                            <p:tgtEl>
                                              <p:spTgt spid="139"/>
                                            </p:tgtEl>
                                            <p:attrNameLst>
                                              <p:attrName>ppt_w</p:attrName>
                                            </p:attrNameLst>
                                          </p:cBhvr>
                                          <p:tavLst>
                                            <p:tav tm="0">
                                              <p:val>
                                                <p:fltVal val="0"/>
                                              </p:val>
                                            </p:tav>
                                            <p:tav tm="100000">
                                              <p:val>
                                                <p:strVal val="#ppt_w"/>
                                              </p:val>
                                            </p:tav>
                                          </p:tavLst>
                                        </p:anim>
                                        <p:anim calcmode="lin" valueType="num">
                                          <p:cBhvr>
                                            <p:cTn id="73" dur="100" fill="hold"/>
                                            <p:tgtEl>
                                              <p:spTgt spid="139"/>
                                            </p:tgtEl>
                                            <p:attrNameLst>
                                              <p:attrName>ppt_h</p:attrName>
                                            </p:attrNameLst>
                                          </p:cBhvr>
                                          <p:tavLst>
                                            <p:tav tm="0">
                                              <p:val>
                                                <p:fltVal val="0"/>
                                              </p:val>
                                            </p:tav>
                                            <p:tav tm="100000">
                                              <p:val>
                                                <p:strVal val="#ppt_h"/>
                                              </p:val>
                                            </p:tav>
                                          </p:tavLst>
                                        </p:anim>
                                        <p:animEffect transition="in" filter="fade">
                                          <p:cBhvr>
                                            <p:cTn id="74" dur="100"/>
                                            <p:tgtEl>
                                              <p:spTgt spid="139"/>
                                            </p:tgtEl>
                                          </p:cBhvr>
                                        </p:animEffect>
                                      </p:childTnLst>
                                    </p:cTn>
                                  </p:par>
                                  <p:par>
                                    <p:cTn id="75" presetID="6" presetClass="emph" presetSubtype="0" fill="hold" nodeType="withEffect">
                                      <p:stCondLst>
                                        <p:cond delay="100"/>
                                      </p:stCondLst>
                                      <p:childTnLst>
                                        <p:animScale>
                                          <p:cBhvr>
                                            <p:cTn id="76" dur="100" fill="hold"/>
                                            <p:tgtEl>
                                              <p:spTgt spid="139"/>
                                            </p:tgtEl>
                                          </p:cBhvr>
                                          <p:by x="110000" y="110000"/>
                                        </p:animScale>
                                      </p:childTnLst>
                                    </p:cTn>
                                  </p:par>
                                  <p:par>
                                    <p:cTn id="77" presetID="6" presetClass="emph" presetSubtype="0" fill="hold" nodeType="withEffect">
                                      <p:stCondLst>
                                        <p:cond delay="200"/>
                                      </p:stCondLst>
                                      <p:childTnLst>
                                        <p:animScale>
                                          <p:cBhvr>
                                            <p:cTn id="78" dur="200" fill="hold"/>
                                            <p:tgtEl>
                                              <p:spTgt spid="139"/>
                                            </p:tgtEl>
                                          </p:cBhvr>
                                          <p:by x="90000" y="90000"/>
                                        </p:animScale>
                                      </p:childTnLst>
                                    </p:cTn>
                                  </p:par>
                                  <p:par>
                                    <p:cTn id="79" presetID="6" presetClass="emph" presetSubtype="0" fill="hold" nodeType="withEffect">
                                      <p:stCondLst>
                                        <p:cond delay="400"/>
                                      </p:stCondLst>
                                      <p:childTnLst>
                                        <p:animScale>
                                          <p:cBhvr>
                                            <p:cTn id="80" dur="100" fill="hold"/>
                                            <p:tgtEl>
                                              <p:spTgt spid="139"/>
                                            </p:tgtEl>
                                          </p:cBhvr>
                                          <p:by x="105000" y="105000"/>
                                        </p:animScale>
                                      </p:childTnLst>
                                    </p:cTn>
                                  </p:par>
                                  <p:par>
                                    <p:cTn id="81" presetID="6" presetClass="emph" presetSubtype="0" fill="hold" nodeType="withEffect">
                                      <p:stCondLst>
                                        <p:cond delay="500"/>
                                      </p:stCondLst>
                                      <p:childTnLst>
                                        <p:animScale>
                                          <p:cBhvr>
                                            <p:cTn id="82" dur="200" fill="hold"/>
                                            <p:tgtEl>
                                              <p:spTgt spid="139"/>
                                            </p:tgtEl>
                                          </p:cBhvr>
                                          <p:by x="95000" y="95000"/>
                                        </p:animScale>
                                      </p:childTnLst>
                                    </p:cTn>
                                  </p:par>
                                </p:childTnLst>
                              </p:cTn>
                            </p:par>
                            <p:par>
                              <p:cTn id="83" fill="hold">
                                <p:stCondLst>
                                  <p:cond delay="6800"/>
                                </p:stCondLst>
                                <p:childTnLst>
                                  <p:par>
                                    <p:cTn id="84" presetID="22" presetClass="entr" presetSubtype="1" fill="hold" nodeType="afterEffect">
                                      <p:stCondLst>
                                        <p:cond delay="0"/>
                                      </p:stCondLst>
                                      <p:childTnLst>
                                        <p:set>
                                          <p:cBhvr>
                                            <p:cTn id="85" dur="1" fill="hold">
                                              <p:stCondLst>
                                                <p:cond delay="0"/>
                                              </p:stCondLst>
                                            </p:cTn>
                                            <p:tgtEl>
                                              <p:spTgt spid="154"/>
                                            </p:tgtEl>
                                            <p:attrNameLst>
                                              <p:attrName>style.visibility</p:attrName>
                                            </p:attrNameLst>
                                          </p:cBhvr>
                                          <p:to>
                                            <p:strVal val="visible"/>
                                          </p:to>
                                        </p:set>
                                        <p:animEffect transition="in" filter="wipe(up)">
                                          <p:cBhvr>
                                            <p:cTn id="86" dur="500"/>
                                            <p:tgtEl>
                                              <p:spTgt spid="154"/>
                                            </p:tgtEl>
                                          </p:cBhvr>
                                        </p:animEffect>
                                      </p:childTnLst>
                                    </p:cTn>
                                  </p:par>
                                </p:childTnLst>
                              </p:cTn>
                            </p:par>
                            <p:par>
                              <p:cTn id="87" fill="hold">
                                <p:stCondLst>
                                  <p:cond delay="7300"/>
                                </p:stCondLst>
                                <p:childTnLst>
                                  <p:par>
                                    <p:cTn id="88" presetID="22" presetClass="entr" presetSubtype="8"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wipe(left)">
                                          <p:cBhvr>
                                            <p:cTn id="90" dur="500"/>
                                            <p:tgtEl>
                                              <p:spTgt spid="178"/>
                                            </p:tgtEl>
                                          </p:cBhvr>
                                        </p:animEffect>
                                      </p:childTnLst>
                                    </p:cTn>
                                  </p:par>
                                </p:childTnLst>
                              </p:cTn>
                            </p:par>
                            <p:par>
                              <p:cTn id="91" fill="hold">
                                <p:stCondLst>
                                  <p:cond delay="7800"/>
                                </p:stCondLst>
                                <p:childTnLst>
                                  <p:par>
                                    <p:cTn id="92" presetID="53" presetClass="entr" presetSubtype="16" fill="hold" nodeType="afterEffect">
                                      <p:stCondLst>
                                        <p:cond delay="0"/>
                                      </p:stCondLst>
                                      <p:childTnLst>
                                        <p:set>
                                          <p:cBhvr>
                                            <p:cTn id="93" dur="1" fill="hold">
                                              <p:stCondLst>
                                                <p:cond delay="0"/>
                                              </p:stCondLst>
                                            </p:cTn>
                                            <p:tgtEl>
                                              <p:spTgt spid="144"/>
                                            </p:tgtEl>
                                            <p:attrNameLst>
                                              <p:attrName>style.visibility</p:attrName>
                                            </p:attrNameLst>
                                          </p:cBhvr>
                                          <p:to>
                                            <p:strVal val="visible"/>
                                          </p:to>
                                        </p:set>
                                        <p:anim calcmode="lin" valueType="num">
                                          <p:cBhvr>
                                            <p:cTn id="94" dur="100" fill="hold"/>
                                            <p:tgtEl>
                                              <p:spTgt spid="144"/>
                                            </p:tgtEl>
                                            <p:attrNameLst>
                                              <p:attrName>ppt_w</p:attrName>
                                            </p:attrNameLst>
                                          </p:cBhvr>
                                          <p:tavLst>
                                            <p:tav tm="0">
                                              <p:val>
                                                <p:fltVal val="0"/>
                                              </p:val>
                                            </p:tav>
                                            <p:tav tm="100000">
                                              <p:val>
                                                <p:strVal val="#ppt_w"/>
                                              </p:val>
                                            </p:tav>
                                          </p:tavLst>
                                        </p:anim>
                                        <p:anim calcmode="lin" valueType="num">
                                          <p:cBhvr>
                                            <p:cTn id="95" dur="100" fill="hold"/>
                                            <p:tgtEl>
                                              <p:spTgt spid="144"/>
                                            </p:tgtEl>
                                            <p:attrNameLst>
                                              <p:attrName>ppt_h</p:attrName>
                                            </p:attrNameLst>
                                          </p:cBhvr>
                                          <p:tavLst>
                                            <p:tav tm="0">
                                              <p:val>
                                                <p:fltVal val="0"/>
                                              </p:val>
                                            </p:tav>
                                            <p:tav tm="100000">
                                              <p:val>
                                                <p:strVal val="#ppt_h"/>
                                              </p:val>
                                            </p:tav>
                                          </p:tavLst>
                                        </p:anim>
                                        <p:animEffect transition="in" filter="fade">
                                          <p:cBhvr>
                                            <p:cTn id="96" dur="100"/>
                                            <p:tgtEl>
                                              <p:spTgt spid="144"/>
                                            </p:tgtEl>
                                          </p:cBhvr>
                                        </p:animEffect>
                                      </p:childTnLst>
                                    </p:cTn>
                                  </p:par>
                                  <p:par>
                                    <p:cTn id="97" presetID="6" presetClass="emph" presetSubtype="0" fill="hold" nodeType="withEffect">
                                      <p:stCondLst>
                                        <p:cond delay="100"/>
                                      </p:stCondLst>
                                      <p:childTnLst>
                                        <p:animScale>
                                          <p:cBhvr>
                                            <p:cTn id="98" dur="100" fill="hold"/>
                                            <p:tgtEl>
                                              <p:spTgt spid="144"/>
                                            </p:tgtEl>
                                          </p:cBhvr>
                                          <p:by x="110000" y="110000"/>
                                        </p:animScale>
                                      </p:childTnLst>
                                    </p:cTn>
                                  </p:par>
                                  <p:par>
                                    <p:cTn id="99" presetID="6" presetClass="emph" presetSubtype="0" fill="hold" nodeType="withEffect">
                                      <p:stCondLst>
                                        <p:cond delay="200"/>
                                      </p:stCondLst>
                                      <p:childTnLst>
                                        <p:animScale>
                                          <p:cBhvr>
                                            <p:cTn id="100" dur="200" fill="hold"/>
                                            <p:tgtEl>
                                              <p:spTgt spid="144"/>
                                            </p:tgtEl>
                                          </p:cBhvr>
                                          <p:by x="90000" y="90000"/>
                                        </p:animScale>
                                      </p:childTnLst>
                                    </p:cTn>
                                  </p:par>
                                  <p:par>
                                    <p:cTn id="101" presetID="6" presetClass="emph" presetSubtype="0" fill="hold" nodeType="withEffect">
                                      <p:stCondLst>
                                        <p:cond delay="400"/>
                                      </p:stCondLst>
                                      <p:childTnLst>
                                        <p:animScale>
                                          <p:cBhvr>
                                            <p:cTn id="102" dur="100" fill="hold"/>
                                            <p:tgtEl>
                                              <p:spTgt spid="144"/>
                                            </p:tgtEl>
                                          </p:cBhvr>
                                          <p:by x="105000" y="105000"/>
                                        </p:animScale>
                                      </p:childTnLst>
                                    </p:cTn>
                                  </p:par>
                                  <p:par>
                                    <p:cTn id="103" presetID="6" presetClass="emph" presetSubtype="0" fill="hold" nodeType="withEffect">
                                      <p:stCondLst>
                                        <p:cond delay="500"/>
                                      </p:stCondLst>
                                      <p:childTnLst>
                                        <p:animScale>
                                          <p:cBhvr>
                                            <p:cTn id="104" dur="200" fill="hold"/>
                                            <p:tgtEl>
                                              <p:spTgt spid="144"/>
                                            </p:tgtEl>
                                          </p:cBhvr>
                                          <p:by x="95000" y="95000"/>
                                        </p:animScale>
                                      </p:childTnLst>
                                    </p:cTn>
                                  </p:par>
                                </p:childTnLst>
                              </p:cTn>
                            </p:par>
                            <p:par>
                              <p:cTn id="105" fill="hold">
                                <p:stCondLst>
                                  <p:cond delay="8300"/>
                                </p:stCondLst>
                                <p:childTnLst>
                                  <p:par>
                                    <p:cTn id="106" presetID="22" presetClass="entr" presetSubtype="4" fill="hold" nodeType="afterEffect">
                                      <p:stCondLst>
                                        <p:cond delay="0"/>
                                      </p:stCondLst>
                                      <p:childTnLst>
                                        <p:set>
                                          <p:cBhvr>
                                            <p:cTn id="107" dur="1" fill="hold">
                                              <p:stCondLst>
                                                <p:cond delay="0"/>
                                              </p:stCondLst>
                                            </p:cTn>
                                            <p:tgtEl>
                                              <p:spTgt spid="164"/>
                                            </p:tgtEl>
                                            <p:attrNameLst>
                                              <p:attrName>style.visibility</p:attrName>
                                            </p:attrNameLst>
                                          </p:cBhvr>
                                          <p:to>
                                            <p:strVal val="visible"/>
                                          </p:to>
                                        </p:set>
                                        <p:animEffect transition="in" filter="wipe(down)">
                                          <p:cBhvr>
                                            <p:cTn id="108" dur="500"/>
                                            <p:tgtEl>
                                              <p:spTgt spid="164"/>
                                            </p:tgtEl>
                                          </p:cBhvr>
                                        </p:animEffect>
                                      </p:childTnLst>
                                    </p:cTn>
                                  </p:par>
                                </p:childTnLst>
                              </p:cTn>
                            </p:par>
                            <p:par>
                              <p:cTn id="109" fill="hold">
                                <p:stCondLst>
                                  <p:cond delay="8800"/>
                                </p:stCondLst>
                                <p:childTnLst>
                                  <p:par>
                                    <p:cTn id="110" presetID="22" presetClass="entr" presetSubtype="2" fill="hold" nodeType="afterEffect">
                                      <p:stCondLst>
                                        <p:cond delay="0"/>
                                      </p:stCondLst>
                                      <p:childTnLst>
                                        <p:set>
                                          <p:cBhvr>
                                            <p:cTn id="111" dur="1" fill="hold">
                                              <p:stCondLst>
                                                <p:cond delay="0"/>
                                              </p:stCondLst>
                                            </p:cTn>
                                            <p:tgtEl>
                                              <p:spTgt spid="172"/>
                                            </p:tgtEl>
                                            <p:attrNameLst>
                                              <p:attrName>style.visibility</p:attrName>
                                            </p:attrNameLst>
                                          </p:cBhvr>
                                          <p:to>
                                            <p:strVal val="visible"/>
                                          </p:to>
                                        </p:set>
                                        <p:animEffect transition="in" filter="wipe(right)">
                                          <p:cBhvr>
                                            <p:cTn id="112"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aphicFrame>
        <p:nvGraphicFramePr>
          <p:cNvPr id="15" name="图表 14"/>
          <p:cNvGraphicFramePr/>
          <p:nvPr/>
        </p:nvGraphicFramePr>
        <p:xfrm>
          <a:off x="807064" y="1350512"/>
          <a:ext cx="4126277" cy="2353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p:cNvGraphicFramePr/>
          <p:nvPr/>
        </p:nvGraphicFramePr>
        <p:xfrm>
          <a:off x="2957596" y="1350512"/>
          <a:ext cx="4126277" cy="2353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图表 16"/>
          <p:cNvGraphicFramePr/>
          <p:nvPr/>
        </p:nvGraphicFramePr>
        <p:xfrm>
          <a:off x="5108128" y="1350512"/>
          <a:ext cx="4126277" cy="23535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图表 17"/>
          <p:cNvGraphicFramePr/>
          <p:nvPr/>
        </p:nvGraphicFramePr>
        <p:xfrm>
          <a:off x="7258664" y="1350512"/>
          <a:ext cx="4126277" cy="2353581"/>
        </p:xfrm>
        <a:graphic>
          <a:graphicData uri="http://schemas.openxmlformats.org/drawingml/2006/chart">
            <c:chart xmlns:c="http://schemas.openxmlformats.org/drawingml/2006/chart" xmlns:r="http://schemas.openxmlformats.org/officeDocument/2006/relationships" r:id="rId6"/>
          </a:graphicData>
        </a:graphic>
      </p:graphicFrame>
      <p:sp>
        <p:nvSpPr>
          <p:cNvPr id="19" name="文本框 18"/>
          <p:cNvSpPr txBox="1"/>
          <p:nvPr/>
        </p:nvSpPr>
        <p:spPr>
          <a:xfrm>
            <a:off x="2245359" y="3466116"/>
            <a:ext cx="1145220" cy="460375"/>
          </a:xfrm>
          <a:prstGeom prst="rect">
            <a:avLst/>
          </a:prstGeom>
          <a:noFill/>
        </p:spPr>
        <p:txBody>
          <a:bodyPr wrap="square" rtlCol="0">
            <a:spAutoFit/>
          </a:bodyPr>
          <a:lstStyle/>
          <a:p>
            <a:pPr algn="ctr"/>
            <a:r>
              <a:rPr lang="en-US" altLang="zh-CN" sz="2400" dirty="0">
                <a:solidFill>
                  <a:prstClr val="black">
                    <a:lumMod val="50000"/>
                    <a:lumOff val="50000"/>
                  </a:prstClr>
                </a:solidFill>
                <a:latin typeface="微软雅黑" panose="020B0503020204020204" pitchFamily="34" charset="-122"/>
                <a:ea typeface="微软雅黑" panose="020B0503020204020204" pitchFamily="34" charset="-122"/>
              </a:rPr>
              <a:t>30</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0" name="Group 8"/>
          <p:cNvGrpSpPr>
            <a:grpSpLocks noChangeAspect="1"/>
          </p:cNvGrpSpPr>
          <p:nvPr/>
        </p:nvGrpSpPr>
        <p:grpSpPr bwMode="auto">
          <a:xfrm>
            <a:off x="2597701" y="2239813"/>
            <a:ext cx="440537" cy="482708"/>
            <a:chOff x="3437" y="2282"/>
            <a:chExt cx="679" cy="744"/>
          </a:xfrm>
          <a:solidFill>
            <a:srgbClr val="0070C0"/>
          </a:solidFill>
        </p:grpSpPr>
        <p:sp>
          <p:nvSpPr>
            <p:cNvPr id="2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23" name="Group 13"/>
          <p:cNvGrpSpPr>
            <a:grpSpLocks noChangeAspect="1"/>
          </p:cNvGrpSpPr>
          <p:nvPr/>
        </p:nvGrpSpPr>
        <p:grpSpPr bwMode="auto">
          <a:xfrm>
            <a:off x="4710312" y="2241319"/>
            <a:ext cx="483080" cy="488783"/>
            <a:chOff x="2426" y="2781"/>
            <a:chExt cx="593" cy="600"/>
          </a:xfrm>
          <a:solidFill>
            <a:srgbClr val="00B0F0"/>
          </a:solidFill>
        </p:grpSpPr>
        <p:sp>
          <p:nvSpPr>
            <p:cNvPr id="2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26" name="Group 18"/>
          <p:cNvGrpSpPr>
            <a:grpSpLocks noChangeAspect="1"/>
          </p:cNvGrpSpPr>
          <p:nvPr/>
        </p:nvGrpSpPr>
        <p:grpSpPr bwMode="auto">
          <a:xfrm>
            <a:off x="6855725" y="2237248"/>
            <a:ext cx="501819" cy="467603"/>
            <a:chOff x="3802" y="2858"/>
            <a:chExt cx="616" cy="574"/>
          </a:xfrm>
          <a:solidFill>
            <a:srgbClr val="0070C0"/>
          </a:solidFill>
        </p:grpSpPr>
        <p:sp>
          <p:nvSpPr>
            <p:cNvPr id="2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32" name="Group 26"/>
          <p:cNvGrpSpPr>
            <a:grpSpLocks noChangeAspect="1"/>
          </p:cNvGrpSpPr>
          <p:nvPr/>
        </p:nvGrpSpPr>
        <p:grpSpPr bwMode="auto">
          <a:xfrm>
            <a:off x="8891279" y="2352300"/>
            <a:ext cx="714324" cy="354133"/>
            <a:chOff x="5676" y="2597"/>
            <a:chExt cx="1061" cy="526"/>
          </a:xfrm>
          <a:solidFill>
            <a:srgbClr val="00B0F0"/>
          </a:solidFill>
        </p:grpSpPr>
        <p:sp>
          <p:nvSpPr>
            <p:cNvPr id="3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
        <p:nvSpPr>
          <p:cNvPr id="48" name="文本框 47"/>
          <p:cNvSpPr txBox="1"/>
          <p:nvPr/>
        </p:nvSpPr>
        <p:spPr>
          <a:xfrm>
            <a:off x="4385759" y="3466116"/>
            <a:ext cx="1145220" cy="460375"/>
          </a:xfrm>
          <a:prstGeom prst="rect">
            <a:avLst/>
          </a:prstGeom>
          <a:noFill/>
        </p:spPr>
        <p:txBody>
          <a:bodyPr wrap="square" rtlCol="0">
            <a:spAutoFit/>
          </a:bodyPr>
          <a:lstStyle/>
          <a:p>
            <a:pPr algn="ctr"/>
            <a:r>
              <a:rPr lang="en-US" altLang="zh-CN" sz="2400" dirty="0">
                <a:solidFill>
                  <a:prstClr val="black">
                    <a:lumMod val="50000"/>
                    <a:lumOff val="50000"/>
                  </a:prstClr>
                </a:solidFill>
                <a:latin typeface="微软雅黑" panose="020B0503020204020204" pitchFamily="34" charset="-122"/>
                <a:ea typeface="微软雅黑" panose="020B0503020204020204" pitchFamily="34" charset="-122"/>
              </a:rPr>
              <a:t>50</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602047" y="3466116"/>
            <a:ext cx="1145220" cy="460375"/>
          </a:xfrm>
          <a:prstGeom prst="rect">
            <a:avLst/>
          </a:prstGeom>
          <a:noFill/>
        </p:spPr>
        <p:txBody>
          <a:bodyPr wrap="square" rtlCol="0">
            <a:spAutoFit/>
          </a:bodyPr>
          <a:lstStyle/>
          <a:p>
            <a:pPr algn="ctr"/>
            <a:r>
              <a:rPr lang="en-US" altLang="zh-CN" sz="2400" dirty="0">
                <a:solidFill>
                  <a:prstClr val="black">
                    <a:lumMod val="50000"/>
                    <a:lumOff val="50000"/>
                  </a:prstClr>
                </a:solidFill>
                <a:latin typeface="微软雅黑" panose="020B0503020204020204" pitchFamily="34" charset="-122"/>
                <a:ea typeface="微软雅黑" panose="020B0503020204020204" pitchFamily="34" charset="-122"/>
              </a:rPr>
              <a:t>80</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762343" y="3466116"/>
            <a:ext cx="1145220" cy="460375"/>
          </a:xfrm>
          <a:prstGeom prst="rect">
            <a:avLst/>
          </a:prstGeom>
          <a:noFill/>
        </p:spPr>
        <p:txBody>
          <a:bodyPr wrap="square" rtlCol="0">
            <a:spAutoFit/>
          </a:bodyPr>
          <a:lstStyle/>
          <a:p>
            <a:pPr algn="ctr"/>
            <a:r>
              <a:rPr lang="en-US" altLang="zh-CN" sz="2400" dirty="0">
                <a:solidFill>
                  <a:prstClr val="black">
                    <a:lumMod val="50000"/>
                    <a:lumOff val="50000"/>
                  </a:prstClr>
                </a:solidFill>
                <a:latin typeface="微软雅黑" panose="020B0503020204020204" pitchFamily="34" charset="-122"/>
                <a:ea typeface="微软雅黑" panose="020B0503020204020204" pitchFamily="34" charset="-122"/>
              </a:rPr>
              <a:t>100</a:t>
            </a:r>
            <a:r>
              <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rPr>
              <a:t>%</a:t>
            </a:r>
            <a:endPar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746261" y="3843613"/>
            <a:ext cx="2005003" cy="1042039"/>
            <a:chOff x="3352869" y="3881040"/>
            <a:chExt cx="2005001" cy="1042037"/>
          </a:xfrm>
        </p:grpSpPr>
        <p:sp>
          <p:nvSpPr>
            <p:cNvPr id="52" name="文本框 51"/>
            <p:cNvSpPr txBox="1"/>
            <p:nvPr/>
          </p:nvSpPr>
          <p:spPr>
            <a:xfrm>
              <a:off x="3457511" y="3881040"/>
              <a:ext cx="1863078" cy="33718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添加标题</a:t>
              </a:r>
            </a:p>
          </p:txBody>
        </p:sp>
        <p:sp>
          <p:nvSpPr>
            <p:cNvPr id="53" name="文本框 52"/>
            <p:cNvSpPr txBox="1"/>
            <p:nvPr/>
          </p:nvSpPr>
          <p:spPr>
            <a:xfrm>
              <a:off x="3352869" y="4091228"/>
              <a:ext cx="2005001" cy="831849"/>
            </a:xfrm>
            <a:prstGeom prst="rect">
              <a:avLst/>
            </a:prstGeom>
            <a:noFill/>
          </p:spPr>
          <p:txBody>
            <a:bodyPr wrap="square" rtlCol="0">
              <a:spAutoFit/>
            </a:bodyPr>
            <a:lstStyle/>
            <a:p>
              <a:pPr algn="ct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818627" y="3843613"/>
            <a:ext cx="2115669" cy="1086330"/>
            <a:chOff x="3258934" y="3881032"/>
            <a:chExt cx="1455083" cy="1086326"/>
          </a:xfrm>
        </p:grpSpPr>
        <p:sp>
          <p:nvSpPr>
            <p:cNvPr id="55" name="文本框 54"/>
            <p:cNvSpPr txBox="1"/>
            <p:nvPr/>
          </p:nvSpPr>
          <p:spPr>
            <a:xfrm>
              <a:off x="3258934" y="3881032"/>
              <a:ext cx="1455083" cy="337184"/>
            </a:xfrm>
            <a:prstGeom prst="rect">
              <a:avLst/>
            </a:prstGeom>
            <a:noFill/>
          </p:spPr>
          <p:txBody>
            <a:bodyPr wrap="square" rtlCol="0">
              <a:spAutoFit/>
            </a:bodyPr>
            <a:lstStyle/>
            <a:p>
              <a:pPr algn="ctr"/>
              <a:r>
                <a:rPr lang="zh-CN" altLang="en-US" sz="1600" dirty="0" smtClean="0">
                  <a:solidFill>
                    <a:srgbClr val="00B0F0"/>
                  </a:solidFill>
                  <a:latin typeface="微软雅黑" panose="020B0503020204020204" pitchFamily="34" charset="-122"/>
                  <a:ea typeface="微软雅黑" panose="020B0503020204020204" pitchFamily="34" charset="-122"/>
                </a:rPr>
                <a:t>添加标题</a:t>
              </a:r>
              <a:endParaRPr lang="zh-CN" altLang="en-US" sz="1600" dirty="0">
                <a:solidFill>
                  <a:srgbClr val="00B0F0"/>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291817" y="4135511"/>
              <a:ext cx="1398251" cy="831847"/>
            </a:xfrm>
            <a:prstGeom prst="rect">
              <a:avLst/>
            </a:prstGeom>
            <a:noFill/>
          </p:spPr>
          <p:txBody>
            <a:bodyPr wrap="square" rtlCol="0">
              <a:spAutoFit/>
            </a:bodyPr>
            <a:lstStyle/>
            <a:p>
              <a:pPr algn="ct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053169" y="3843613"/>
            <a:ext cx="2102143" cy="1069293"/>
            <a:chOff x="3302765" y="3881035"/>
            <a:chExt cx="1455083" cy="1069291"/>
          </a:xfrm>
        </p:grpSpPr>
        <p:sp>
          <p:nvSpPr>
            <p:cNvPr id="58" name="文本框 57"/>
            <p:cNvSpPr txBox="1"/>
            <p:nvPr/>
          </p:nvSpPr>
          <p:spPr>
            <a:xfrm>
              <a:off x="3302765" y="3881035"/>
              <a:ext cx="1455083" cy="337184"/>
            </a:xfrm>
            <a:prstGeom prst="rect">
              <a:avLst/>
            </a:prstGeom>
            <a:noFill/>
          </p:spPr>
          <p:txBody>
            <a:bodyPr wrap="square" rtlCol="0">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316809" y="4118478"/>
              <a:ext cx="1398251" cy="831848"/>
            </a:xfrm>
            <a:prstGeom prst="rect">
              <a:avLst/>
            </a:prstGeom>
            <a:noFill/>
          </p:spPr>
          <p:txBody>
            <a:bodyPr wrap="square" rtlCol="0">
              <a:spAutoFit/>
            </a:bodyPr>
            <a:lstStyle/>
            <a:p>
              <a:pPr algn="ct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093497" y="3888043"/>
            <a:ext cx="2370256" cy="1048859"/>
            <a:chOff x="3196298" y="3918502"/>
            <a:chExt cx="1505067" cy="1048857"/>
          </a:xfrm>
        </p:grpSpPr>
        <p:sp>
          <p:nvSpPr>
            <p:cNvPr id="61" name="文本框 60"/>
            <p:cNvSpPr txBox="1"/>
            <p:nvPr/>
          </p:nvSpPr>
          <p:spPr>
            <a:xfrm>
              <a:off x="3196298" y="3918502"/>
              <a:ext cx="1455083" cy="337184"/>
            </a:xfrm>
            <a:prstGeom prst="rect">
              <a:avLst/>
            </a:prstGeom>
            <a:noFill/>
          </p:spPr>
          <p:txBody>
            <a:bodyPr wrap="square" rtlCol="0">
              <a:spAutoFit/>
            </a:bodyPr>
            <a:lstStyle/>
            <a:p>
              <a:pPr algn="ctr"/>
              <a:r>
                <a:rPr lang="zh-CN" altLang="en-US" sz="1600" dirty="0" smtClean="0">
                  <a:solidFill>
                    <a:srgbClr val="00B0F0"/>
                  </a:solidFill>
                  <a:latin typeface="微软雅黑" panose="020B0503020204020204" pitchFamily="34" charset="-122"/>
                  <a:ea typeface="微软雅黑" panose="020B0503020204020204" pitchFamily="34" charset="-122"/>
                </a:rPr>
                <a:t>添加标题</a:t>
              </a:r>
              <a:endParaRPr lang="zh-CN" altLang="en-US" sz="1600" dirty="0">
                <a:solidFill>
                  <a:srgbClr val="00B0F0"/>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3303114" y="4135511"/>
              <a:ext cx="1398251" cy="831848"/>
            </a:xfrm>
            <a:prstGeom prst="rect">
              <a:avLst/>
            </a:prstGeom>
            <a:noFill/>
          </p:spPr>
          <p:txBody>
            <a:bodyPr wrap="square" rtlCol="0">
              <a:spAutoFit/>
            </a:bodyPr>
            <a:lstStyle/>
            <a:p>
              <a:pPr algn="ctr">
                <a:lnSpc>
                  <a:spcPct val="15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65" dirty="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2571115" y="5006991"/>
            <a:ext cx="7190104" cy="317382"/>
            <a:chOff x="2094548" y="5327134"/>
            <a:chExt cx="7190104" cy="317383"/>
          </a:xfrm>
        </p:grpSpPr>
        <p:grpSp>
          <p:nvGrpSpPr>
            <p:cNvPr id="64" name="组合 63"/>
            <p:cNvGrpSpPr/>
            <p:nvPr/>
          </p:nvGrpSpPr>
          <p:grpSpPr>
            <a:xfrm>
              <a:off x="7631748" y="5327134"/>
              <a:ext cx="1652904" cy="317383"/>
              <a:chOff x="2080894" y="4828841"/>
              <a:chExt cx="1652904" cy="317383"/>
            </a:xfrm>
          </p:grpSpPr>
          <p:sp>
            <p:nvSpPr>
              <p:cNvPr id="74" name="圆角矩形 73"/>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2346327" y="4828841"/>
                <a:ext cx="1387471" cy="300356"/>
              </a:xfrm>
              <a:prstGeom prst="rect">
                <a:avLst/>
              </a:prstGeom>
              <a:noFill/>
            </p:spPr>
            <p:txBody>
              <a:bodyPr wrap="square" rtlCol="0">
                <a:spAutoFit/>
              </a:bodyPr>
              <a:lstStyle/>
              <a:p>
                <a:r>
                  <a:rPr lang="en-US" altLang="zh-CN" sz="1355" dirty="0">
                    <a:solidFill>
                      <a:prstClr val="black">
                        <a:lumMod val="50000"/>
                        <a:lumOff val="50000"/>
                      </a:prstClr>
                    </a:solidFill>
                    <a:latin typeface="微软雅黑" panose="020B0503020204020204" pitchFamily="34" charset="-122"/>
                    <a:ea typeface="微软雅黑" panose="020B0503020204020204" pitchFamily="34" charset="-122"/>
                  </a:rPr>
                  <a:t>TEXT HERE</a:t>
                </a:r>
                <a:endPar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786015" y="5327134"/>
              <a:ext cx="1652904" cy="317383"/>
              <a:chOff x="2080894" y="4828841"/>
              <a:chExt cx="1652904" cy="317383"/>
            </a:xfrm>
          </p:grpSpPr>
          <p:sp>
            <p:nvSpPr>
              <p:cNvPr id="72" name="圆角矩形 71"/>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346327" y="4828841"/>
                <a:ext cx="1387471" cy="300356"/>
              </a:xfrm>
              <a:prstGeom prst="rect">
                <a:avLst/>
              </a:prstGeom>
              <a:noFill/>
            </p:spPr>
            <p:txBody>
              <a:bodyPr wrap="square" rtlCol="0">
                <a:spAutoFit/>
              </a:bodyPr>
              <a:lstStyle/>
              <a:p>
                <a:r>
                  <a:rPr lang="en-US" altLang="zh-CN" sz="1355" dirty="0">
                    <a:solidFill>
                      <a:prstClr val="black">
                        <a:lumMod val="50000"/>
                        <a:lumOff val="50000"/>
                      </a:prstClr>
                    </a:solidFill>
                    <a:latin typeface="微软雅黑" panose="020B0503020204020204" pitchFamily="34" charset="-122"/>
                    <a:ea typeface="微软雅黑" panose="020B0503020204020204" pitchFamily="34" charset="-122"/>
                  </a:rPr>
                  <a:t>TEXT HERE</a:t>
                </a:r>
                <a:endPar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940281" y="5327134"/>
              <a:ext cx="1652904" cy="317383"/>
              <a:chOff x="2080894" y="4828841"/>
              <a:chExt cx="1652904" cy="317383"/>
            </a:xfrm>
          </p:grpSpPr>
          <p:sp>
            <p:nvSpPr>
              <p:cNvPr id="70" name="圆角矩形 69"/>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2346327" y="4828841"/>
                <a:ext cx="1387471" cy="300356"/>
              </a:xfrm>
              <a:prstGeom prst="rect">
                <a:avLst/>
              </a:prstGeom>
              <a:noFill/>
            </p:spPr>
            <p:txBody>
              <a:bodyPr wrap="square" rtlCol="0">
                <a:spAutoFit/>
              </a:bodyPr>
              <a:lstStyle/>
              <a:p>
                <a:r>
                  <a:rPr lang="en-US" altLang="zh-CN" sz="1355" dirty="0">
                    <a:solidFill>
                      <a:prstClr val="black">
                        <a:lumMod val="50000"/>
                        <a:lumOff val="50000"/>
                      </a:prstClr>
                    </a:solidFill>
                    <a:latin typeface="微软雅黑" panose="020B0503020204020204" pitchFamily="34" charset="-122"/>
                    <a:ea typeface="微软雅黑" panose="020B0503020204020204" pitchFamily="34" charset="-122"/>
                  </a:rPr>
                  <a:t>TEXT HERE</a:t>
                </a:r>
                <a:endPar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2094548" y="5327134"/>
              <a:ext cx="1652904" cy="317383"/>
              <a:chOff x="2080894" y="4828841"/>
              <a:chExt cx="1652904" cy="317383"/>
            </a:xfrm>
          </p:grpSpPr>
          <p:sp>
            <p:nvSpPr>
              <p:cNvPr id="68" name="圆角矩形 67"/>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2346327" y="4828841"/>
                <a:ext cx="1387471" cy="300356"/>
              </a:xfrm>
              <a:prstGeom prst="rect">
                <a:avLst/>
              </a:prstGeom>
              <a:noFill/>
            </p:spPr>
            <p:txBody>
              <a:bodyPr wrap="square" rtlCol="0">
                <a:spAutoFit/>
              </a:bodyPr>
              <a:lstStyle/>
              <a:p>
                <a:r>
                  <a:rPr lang="en-US" altLang="zh-CN" sz="1355" dirty="0">
                    <a:solidFill>
                      <a:prstClr val="black">
                        <a:lumMod val="50000"/>
                        <a:lumOff val="50000"/>
                      </a:prstClr>
                    </a:solidFill>
                    <a:latin typeface="微软雅黑" panose="020B0503020204020204" pitchFamily="34" charset="-122"/>
                    <a:ea typeface="微软雅黑" panose="020B0503020204020204" pitchFamily="34" charset="-122"/>
                  </a:rPr>
                  <a:t>TEXT HERE</a:t>
                </a:r>
                <a:endPar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cxnSp>
        <p:nvCxnSpPr>
          <p:cNvPr id="76" name="直接连接符 75"/>
          <p:cNvCxnSpPr/>
          <p:nvPr/>
        </p:nvCxnSpPr>
        <p:spPr>
          <a:xfrm>
            <a:off x="1710192"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1874405" y="5531125"/>
            <a:ext cx="8443195" cy="829945"/>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6" presetClass="entr" presetSubtype="37"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outVertic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300" fill="hold"/>
                                            <p:tgtEl>
                                              <p:spTgt spid="20"/>
                                            </p:tgtEl>
                                            <p:attrNameLst>
                                              <p:attrName>ppt_w</p:attrName>
                                            </p:attrNameLst>
                                          </p:cBhvr>
                                          <p:tavLst>
                                            <p:tav tm="0">
                                              <p:val>
                                                <p:fltVal val="0"/>
                                              </p:val>
                                            </p:tav>
                                            <p:tav tm="100000">
                                              <p:val>
                                                <p:strVal val="#ppt_w"/>
                                              </p:val>
                                            </p:tav>
                                          </p:tavLst>
                                        </p:anim>
                                        <p:anim calcmode="lin" valueType="num">
                                          <p:cBhvr>
                                            <p:cTn id="28" dur="300" fill="hold"/>
                                            <p:tgtEl>
                                              <p:spTgt spid="20"/>
                                            </p:tgtEl>
                                            <p:attrNameLst>
                                              <p:attrName>ppt_h</p:attrName>
                                            </p:attrNameLst>
                                          </p:cBhvr>
                                          <p:tavLst>
                                            <p:tav tm="0">
                                              <p:val>
                                                <p:fltVal val="0"/>
                                              </p:val>
                                            </p:tav>
                                            <p:tav tm="100000">
                                              <p:val>
                                                <p:strVal val="#ppt_h"/>
                                              </p:val>
                                            </p:tav>
                                          </p:tavLst>
                                        </p:anim>
                                        <p:animEffect transition="in" filter="fade">
                                          <p:cBhvr>
                                            <p:cTn id="29" dur="300"/>
                                            <p:tgtEl>
                                              <p:spTgt spid="20"/>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p:stCondLst>
                                  <p:cond delay="1000"/>
                                </p:stCondLst>
                                <p:childTnLst>
                                  <p:par>
                                    <p:cTn id="35" presetID="2" presetClass="entr" presetSubtype="4" accel="70000" fill="hold" grpId="0" nodeType="afterEffect" p14:presetBounceEnd="40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40000">
                                          <p:cBhvr additive="base">
                                            <p:cTn id="3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outVertical)">
                                          <p:cBhvr>
                                            <p:cTn id="42" dur="500"/>
                                            <p:tgtEl>
                                              <p:spTgt spid="51"/>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300" fill="hold"/>
                                            <p:tgtEl>
                                              <p:spTgt spid="23"/>
                                            </p:tgtEl>
                                            <p:attrNameLst>
                                              <p:attrName>ppt_w</p:attrName>
                                            </p:attrNameLst>
                                          </p:cBhvr>
                                          <p:tavLst>
                                            <p:tav tm="0">
                                              <p:val>
                                                <p:fltVal val="0"/>
                                              </p:val>
                                            </p:tav>
                                            <p:tav tm="100000">
                                              <p:val>
                                                <p:strVal val="#ppt_w"/>
                                              </p:val>
                                            </p:tav>
                                          </p:tavLst>
                                        </p:anim>
                                        <p:anim calcmode="lin" valueType="num">
                                          <p:cBhvr>
                                            <p:cTn id="47" dur="300" fill="hold"/>
                                            <p:tgtEl>
                                              <p:spTgt spid="23"/>
                                            </p:tgtEl>
                                            <p:attrNameLst>
                                              <p:attrName>ppt_h</p:attrName>
                                            </p:attrNameLst>
                                          </p:cBhvr>
                                          <p:tavLst>
                                            <p:tav tm="0">
                                              <p:val>
                                                <p:fltVal val="0"/>
                                              </p:val>
                                            </p:tav>
                                            <p:tav tm="100000">
                                              <p:val>
                                                <p:strVal val="#ppt_h"/>
                                              </p:val>
                                            </p:tav>
                                          </p:tavLst>
                                        </p:anim>
                                        <p:animEffect transition="in" filter="fade">
                                          <p:cBhvr>
                                            <p:cTn id="48" dur="300"/>
                                            <p:tgtEl>
                                              <p:spTgt spid="23"/>
                                            </p:tgtEl>
                                          </p:cBhvr>
                                        </p:animEffect>
                                      </p:childTnLst>
                                    </p:cTn>
                                  </p:par>
                                </p:childTnLst>
                              </p:cTn>
                            </p:par>
                            <p:par>
                              <p:cTn id="49" fill="hold">
                                <p:stCondLst>
                                  <p:cond delay="2500"/>
                                </p:stCondLst>
                                <p:childTnLst>
                                  <p:par>
                                    <p:cTn id="50" presetID="26" presetClass="emph" presetSubtype="0" fill="hold" nodeType="after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par>
                              <p:cTn id="53" fill="hold">
                                <p:stCondLst>
                                  <p:cond delay="3000"/>
                                </p:stCondLst>
                                <p:childTnLst>
                                  <p:par>
                                    <p:cTn id="54" presetID="2" presetClass="entr" presetSubtype="4" accel="70000" fill="hold" grpId="0" nodeType="afterEffect" p14:presetBounceEnd="40000">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14:bounceEnd="40000">
                                          <p:cBhvr additive="base">
                                            <p:cTn id="56" dur="5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48"/>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16" presetClass="entr" presetSubtype="37"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arn(outVertical)">
                                          <p:cBhvr>
                                            <p:cTn id="61" dur="500"/>
                                            <p:tgtEl>
                                              <p:spTgt spid="5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300" fill="hold"/>
                                            <p:tgtEl>
                                              <p:spTgt spid="26"/>
                                            </p:tgtEl>
                                            <p:attrNameLst>
                                              <p:attrName>ppt_w</p:attrName>
                                            </p:attrNameLst>
                                          </p:cBhvr>
                                          <p:tavLst>
                                            <p:tav tm="0">
                                              <p:val>
                                                <p:fltVal val="0"/>
                                              </p:val>
                                            </p:tav>
                                            <p:tav tm="100000">
                                              <p:val>
                                                <p:strVal val="#ppt_w"/>
                                              </p:val>
                                            </p:tav>
                                          </p:tavLst>
                                        </p:anim>
                                        <p:anim calcmode="lin" valueType="num">
                                          <p:cBhvr>
                                            <p:cTn id="66" dur="300" fill="hold"/>
                                            <p:tgtEl>
                                              <p:spTgt spid="26"/>
                                            </p:tgtEl>
                                            <p:attrNameLst>
                                              <p:attrName>ppt_h</p:attrName>
                                            </p:attrNameLst>
                                          </p:cBhvr>
                                          <p:tavLst>
                                            <p:tav tm="0">
                                              <p:val>
                                                <p:fltVal val="0"/>
                                              </p:val>
                                            </p:tav>
                                            <p:tav tm="100000">
                                              <p:val>
                                                <p:strVal val="#ppt_h"/>
                                              </p:val>
                                            </p:tav>
                                          </p:tavLst>
                                        </p:anim>
                                        <p:animEffect transition="in" filter="fade">
                                          <p:cBhvr>
                                            <p:cTn id="67" dur="300"/>
                                            <p:tgtEl>
                                              <p:spTgt spid="26"/>
                                            </p:tgtEl>
                                          </p:cBhvr>
                                        </p:animEffect>
                                      </p:childTnLst>
                                    </p:cTn>
                                  </p:par>
                                </p:childTnLst>
                              </p:cTn>
                            </p:par>
                            <p:par>
                              <p:cTn id="68" fill="hold">
                                <p:stCondLst>
                                  <p:cond delay="4500"/>
                                </p:stCondLst>
                                <p:childTnLst>
                                  <p:par>
                                    <p:cTn id="69" presetID="26" presetClass="emph" presetSubtype="0" fill="hold" nodeType="afterEffect">
                                      <p:stCondLst>
                                        <p:cond delay="0"/>
                                      </p:stCondLst>
                                      <p:childTnLst>
                                        <p:animEffect transition="out" filter="fade">
                                          <p:cBhvr>
                                            <p:cTn id="70" dur="500" tmFilter="0, 0; .2, .5; .8, .5; 1, 0"/>
                                            <p:tgtEl>
                                              <p:spTgt spid="26"/>
                                            </p:tgtEl>
                                          </p:cBhvr>
                                        </p:animEffect>
                                        <p:animScale>
                                          <p:cBhvr>
                                            <p:cTn id="71" dur="250" autoRev="1" fill="hold"/>
                                            <p:tgtEl>
                                              <p:spTgt spid="26"/>
                                            </p:tgtEl>
                                          </p:cBhvr>
                                          <p:by x="105000" y="105000"/>
                                        </p:animScale>
                                      </p:childTnLst>
                                    </p:cTn>
                                  </p:par>
                                </p:childTnLst>
                              </p:cTn>
                            </p:par>
                            <p:par>
                              <p:cTn id="72" fill="hold">
                                <p:stCondLst>
                                  <p:cond delay="5000"/>
                                </p:stCondLst>
                                <p:childTnLst>
                                  <p:par>
                                    <p:cTn id="73" presetID="2" presetClass="entr" presetSubtype="4" accel="70000" fill="hold" grpId="0" nodeType="afterEffect" p14:presetBounceEnd="40000">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14:bounceEnd="40000">
                                          <p:cBhvr additive="base">
                                            <p:cTn id="75" dur="5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49"/>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16" presetClass="entr" presetSubtype="37"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arn(outVertical)">
                                          <p:cBhvr>
                                            <p:cTn id="80" dur="500"/>
                                            <p:tgtEl>
                                              <p:spTgt spid="57"/>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300" fill="hold"/>
                                            <p:tgtEl>
                                              <p:spTgt spid="32"/>
                                            </p:tgtEl>
                                            <p:attrNameLst>
                                              <p:attrName>ppt_w</p:attrName>
                                            </p:attrNameLst>
                                          </p:cBhvr>
                                          <p:tavLst>
                                            <p:tav tm="0">
                                              <p:val>
                                                <p:fltVal val="0"/>
                                              </p:val>
                                            </p:tav>
                                            <p:tav tm="100000">
                                              <p:val>
                                                <p:strVal val="#ppt_w"/>
                                              </p:val>
                                            </p:tav>
                                          </p:tavLst>
                                        </p:anim>
                                        <p:anim calcmode="lin" valueType="num">
                                          <p:cBhvr>
                                            <p:cTn id="85" dur="300" fill="hold"/>
                                            <p:tgtEl>
                                              <p:spTgt spid="32"/>
                                            </p:tgtEl>
                                            <p:attrNameLst>
                                              <p:attrName>ppt_h</p:attrName>
                                            </p:attrNameLst>
                                          </p:cBhvr>
                                          <p:tavLst>
                                            <p:tav tm="0">
                                              <p:val>
                                                <p:fltVal val="0"/>
                                              </p:val>
                                            </p:tav>
                                            <p:tav tm="100000">
                                              <p:val>
                                                <p:strVal val="#ppt_h"/>
                                              </p:val>
                                            </p:tav>
                                          </p:tavLst>
                                        </p:anim>
                                        <p:animEffect transition="in" filter="fade">
                                          <p:cBhvr>
                                            <p:cTn id="86" dur="300"/>
                                            <p:tgtEl>
                                              <p:spTgt spid="32"/>
                                            </p:tgtEl>
                                          </p:cBhvr>
                                        </p:animEffect>
                                      </p:childTnLst>
                                    </p:cTn>
                                  </p:par>
                                </p:childTnLst>
                              </p:cTn>
                            </p:par>
                            <p:par>
                              <p:cTn id="87" fill="hold">
                                <p:stCondLst>
                                  <p:cond delay="6500"/>
                                </p:stCondLst>
                                <p:childTnLst>
                                  <p:par>
                                    <p:cTn id="88" presetID="26" presetClass="emph" presetSubtype="0" fill="hold" nodeType="afterEffect">
                                      <p:stCondLst>
                                        <p:cond delay="0"/>
                                      </p:stCondLst>
                                      <p:childTnLst>
                                        <p:animEffect transition="out" filter="fade">
                                          <p:cBhvr>
                                            <p:cTn id="89" dur="500" tmFilter="0, 0; .2, .5; .8, .5; 1, 0"/>
                                            <p:tgtEl>
                                              <p:spTgt spid="32"/>
                                            </p:tgtEl>
                                          </p:cBhvr>
                                        </p:animEffect>
                                        <p:animScale>
                                          <p:cBhvr>
                                            <p:cTn id="90" dur="250" autoRev="1" fill="hold"/>
                                            <p:tgtEl>
                                              <p:spTgt spid="32"/>
                                            </p:tgtEl>
                                          </p:cBhvr>
                                          <p:by x="105000" y="105000"/>
                                        </p:animScale>
                                      </p:childTnLst>
                                    </p:cTn>
                                  </p:par>
                                </p:childTnLst>
                              </p:cTn>
                            </p:par>
                            <p:par>
                              <p:cTn id="91" fill="hold">
                                <p:stCondLst>
                                  <p:cond delay="7000"/>
                                </p:stCondLst>
                                <p:childTnLst>
                                  <p:par>
                                    <p:cTn id="92" presetID="2" presetClass="entr" presetSubtype="4" accel="70000" fill="hold" grpId="0" nodeType="afterEffect" p14:presetBounceEnd="40000">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14:bounceEnd="40000">
                                          <p:cBhvr additive="base">
                                            <p:cTn id="94"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95" dur="500" fill="hold"/>
                                            <p:tgtEl>
                                              <p:spTgt spid="50"/>
                                            </p:tgtEl>
                                            <p:attrNameLst>
                                              <p:attrName>ppt_y</p:attrName>
                                            </p:attrNameLst>
                                          </p:cBhvr>
                                          <p:tavLst>
                                            <p:tav tm="0">
                                              <p:val>
                                                <p:strVal val="1+#ppt_h/2"/>
                                              </p:val>
                                            </p:tav>
                                            <p:tav tm="100000">
                                              <p:val>
                                                <p:strVal val="#ppt_y"/>
                                              </p:val>
                                            </p:tav>
                                          </p:tavLst>
                                        </p:anim>
                                      </p:childTnLst>
                                    </p:cTn>
                                  </p:par>
                                </p:childTnLst>
                              </p:cTn>
                            </p:par>
                            <p:par>
                              <p:cTn id="96" fill="hold">
                                <p:stCondLst>
                                  <p:cond delay="7500"/>
                                </p:stCondLst>
                                <p:childTnLst>
                                  <p:par>
                                    <p:cTn id="97" presetID="16" presetClass="entr" presetSubtype="37"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barn(outVertical)">
                                          <p:cBhvr>
                                            <p:cTn id="99" dur="500"/>
                                            <p:tgtEl>
                                              <p:spTgt spid="60"/>
                                            </p:tgtEl>
                                          </p:cBhvr>
                                        </p:animEffect>
                                      </p:childTnLst>
                                    </p:cTn>
                                  </p:par>
                                </p:childTnLst>
                              </p:cTn>
                            </p:par>
                            <p:par>
                              <p:cTn id="100" fill="hold">
                                <p:stCondLst>
                                  <p:cond delay="80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par>
                              <p:cTn id="104" fill="hold">
                                <p:stCondLst>
                                  <p:cond delay="8500"/>
                                </p:stCondLst>
                                <p:childTnLst>
                                  <p:par>
                                    <p:cTn id="105" presetID="16" presetClass="entr" presetSubtype="37" fill="hold" grpId="0"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barn(outVertical)">
                                          <p:cBhvr>
                                            <p:cTn id="10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Graphic spid="15" grpId="0">
            <p:bldSub>
              <a:bldChart bld="seriesEl"/>
            </p:bldSub>
          </p:bldGraphic>
          <p:bldGraphic spid="16" grpId="0">
            <p:bldSub>
              <a:bldChart bld="seriesEl"/>
            </p:bldSub>
          </p:bldGraphic>
          <p:bldGraphic spid="17" grpId="0">
            <p:bldSub>
              <a:bldChart bld="seriesEl"/>
            </p:bldSub>
          </p:bldGraphic>
          <p:bldGraphic spid="18" grpId="0">
            <p:bldSub>
              <a:bldChart bld="seriesEl"/>
            </p:bldSub>
          </p:bldGraphic>
          <p:bldP spid="19" grpId="0"/>
          <p:bldP spid="48" grpId="0"/>
          <p:bldP spid="49" grpId="0"/>
          <p:bldP spid="50"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6" presetClass="entr" presetSubtype="37"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outVertic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300" fill="hold"/>
                                            <p:tgtEl>
                                              <p:spTgt spid="20"/>
                                            </p:tgtEl>
                                            <p:attrNameLst>
                                              <p:attrName>ppt_w</p:attrName>
                                            </p:attrNameLst>
                                          </p:cBhvr>
                                          <p:tavLst>
                                            <p:tav tm="0">
                                              <p:val>
                                                <p:fltVal val="0"/>
                                              </p:val>
                                            </p:tav>
                                            <p:tav tm="100000">
                                              <p:val>
                                                <p:strVal val="#ppt_w"/>
                                              </p:val>
                                            </p:tav>
                                          </p:tavLst>
                                        </p:anim>
                                        <p:anim calcmode="lin" valueType="num">
                                          <p:cBhvr>
                                            <p:cTn id="28" dur="300" fill="hold"/>
                                            <p:tgtEl>
                                              <p:spTgt spid="20"/>
                                            </p:tgtEl>
                                            <p:attrNameLst>
                                              <p:attrName>ppt_h</p:attrName>
                                            </p:attrNameLst>
                                          </p:cBhvr>
                                          <p:tavLst>
                                            <p:tav tm="0">
                                              <p:val>
                                                <p:fltVal val="0"/>
                                              </p:val>
                                            </p:tav>
                                            <p:tav tm="100000">
                                              <p:val>
                                                <p:strVal val="#ppt_h"/>
                                              </p:val>
                                            </p:tav>
                                          </p:tavLst>
                                        </p:anim>
                                        <p:animEffect transition="in" filter="fade">
                                          <p:cBhvr>
                                            <p:cTn id="29" dur="300"/>
                                            <p:tgtEl>
                                              <p:spTgt spid="20"/>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500" tmFilter="0, 0; .2, .5; .8, .5; 1, 0"/>
                                            <p:tgtEl>
                                              <p:spTgt spid="20"/>
                                            </p:tgtEl>
                                          </p:cBhvr>
                                        </p:animEffect>
                                        <p:animScale>
                                          <p:cBhvr>
                                            <p:cTn id="33" dur="250" autoRev="1" fill="hold"/>
                                            <p:tgtEl>
                                              <p:spTgt spid="20"/>
                                            </p:tgtEl>
                                          </p:cBhvr>
                                          <p:by x="105000" y="105000"/>
                                        </p:animScale>
                                      </p:childTnLst>
                                    </p:cTn>
                                  </p:par>
                                </p:childTnLst>
                              </p:cTn>
                            </p:par>
                            <p:par>
                              <p:cTn id="34" fill="hold">
                                <p:stCondLst>
                                  <p:cond delay="1000"/>
                                </p:stCondLst>
                                <p:childTnLst>
                                  <p:par>
                                    <p:cTn id="35" presetID="2" presetClass="entr" presetSubtype="4" accel="7000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16" presetClass="entr" presetSubtype="37"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outVertical)">
                                          <p:cBhvr>
                                            <p:cTn id="42" dur="500"/>
                                            <p:tgtEl>
                                              <p:spTgt spid="51"/>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300" fill="hold"/>
                                            <p:tgtEl>
                                              <p:spTgt spid="23"/>
                                            </p:tgtEl>
                                            <p:attrNameLst>
                                              <p:attrName>ppt_w</p:attrName>
                                            </p:attrNameLst>
                                          </p:cBhvr>
                                          <p:tavLst>
                                            <p:tav tm="0">
                                              <p:val>
                                                <p:fltVal val="0"/>
                                              </p:val>
                                            </p:tav>
                                            <p:tav tm="100000">
                                              <p:val>
                                                <p:strVal val="#ppt_w"/>
                                              </p:val>
                                            </p:tav>
                                          </p:tavLst>
                                        </p:anim>
                                        <p:anim calcmode="lin" valueType="num">
                                          <p:cBhvr>
                                            <p:cTn id="47" dur="300" fill="hold"/>
                                            <p:tgtEl>
                                              <p:spTgt spid="23"/>
                                            </p:tgtEl>
                                            <p:attrNameLst>
                                              <p:attrName>ppt_h</p:attrName>
                                            </p:attrNameLst>
                                          </p:cBhvr>
                                          <p:tavLst>
                                            <p:tav tm="0">
                                              <p:val>
                                                <p:fltVal val="0"/>
                                              </p:val>
                                            </p:tav>
                                            <p:tav tm="100000">
                                              <p:val>
                                                <p:strVal val="#ppt_h"/>
                                              </p:val>
                                            </p:tav>
                                          </p:tavLst>
                                        </p:anim>
                                        <p:animEffect transition="in" filter="fade">
                                          <p:cBhvr>
                                            <p:cTn id="48" dur="300"/>
                                            <p:tgtEl>
                                              <p:spTgt spid="23"/>
                                            </p:tgtEl>
                                          </p:cBhvr>
                                        </p:animEffect>
                                      </p:childTnLst>
                                    </p:cTn>
                                  </p:par>
                                </p:childTnLst>
                              </p:cTn>
                            </p:par>
                            <p:par>
                              <p:cTn id="49" fill="hold">
                                <p:stCondLst>
                                  <p:cond delay="2500"/>
                                </p:stCondLst>
                                <p:childTnLst>
                                  <p:par>
                                    <p:cTn id="50" presetID="26" presetClass="emph" presetSubtype="0" fill="hold" nodeType="afterEffect">
                                      <p:stCondLst>
                                        <p:cond delay="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par>
                              <p:cTn id="53" fill="hold">
                                <p:stCondLst>
                                  <p:cond delay="3000"/>
                                </p:stCondLst>
                                <p:childTnLst>
                                  <p:par>
                                    <p:cTn id="54" presetID="2" presetClass="entr" presetSubtype="4" accel="7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16" presetClass="entr" presetSubtype="37"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arn(outVertical)">
                                          <p:cBhvr>
                                            <p:cTn id="61" dur="500"/>
                                            <p:tgtEl>
                                              <p:spTgt spid="5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300" fill="hold"/>
                                            <p:tgtEl>
                                              <p:spTgt spid="26"/>
                                            </p:tgtEl>
                                            <p:attrNameLst>
                                              <p:attrName>ppt_w</p:attrName>
                                            </p:attrNameLst>
                                          </p:cBhvr>
                                          <p:tavLst>
                                            <p:tav tm="0">
                                              <p:val>
                                                <p:fltVal val="0"/>
                                              </p:val>
                                            </p:tav>
                                            <p:tav tm="100000">
                                              <p:val>
                                                <p:strVal val="#ppt_w"/>
                                              </p:val>
                                            </p:tav>
                                          </p:tavLst>
                                        </p:anim>
                                        <p:anim calcmode="lin" valueType="num">
                                          <p:cBhvr>
                                            <p:cTn id="66" dur="300" fill="hold"/>
                                            <p:tgtEl>
                                              <p:spTgt spid="26"/>
                                            </p:tgtEl>
                                            <p:attrNameLst>
                                              <p:attrName>ppt_h</p:attrName>
                                            </p:attrNameLst>
                                          </p:cBhvr>
                                          <p:tavLst>
                                            <p:tav tm="0">
                                              <p:val>
                                                <p:fltVal val="0"/>
                                              </p:val>
                                            </p:tav>
                                            <p:tav tm="100000">
                                              <p:val>
                                                <p:strVal val="#ppt_h"/>
                                              </p:val>
                                            </p:tav>
                                          </p:tavLst>
                                        </p:anim>
                                        <p:animEffect transition="in" filter="fade">
                                          <p:cBhvr>
                                            <p:cTn id="67" dur="300"/>
                                            <p:tgtEl>
                                              <p:spTgt spid="26"/>
                                            </p:tgtEl>
                                          </p:cBhvr>
                                        </p:animEffect>
                                      </p:childTnLst>
                                    </p:cTn>
                                  </p:par>
                                </p:childTnLst>
                              </p:cTn>
                            </p:par>
                            <p:par>
                              <p:cTn id="68" fill="hold">
                                <p:stCondLst>
                                  <p:cond delay="4500"/>
                                </p:stCondLst>
                                <p:childTnLst>
                                  <p:par>
                                    <p:cTn id="69" presetID="26" presetClass="emph" presetSubtype="0" fill="hold" nodeType="afterEffect">
                                      <p:stCondLst>
                                        <p:cond delay="0"/>
                                      </p:stCondLst>
                                      <p:childTnLst>
                                        <p:animEffect transition="out" filter="fade">
                                          <p:cBhvr>
                                            <p:cTn id="70" dur="500" tmFilter="0, 0; .2, .5; .8, .5; 1, 0"/>
                                            <p:tgtEl>
                                              <p:spTgt spid="26"/>
                                            </p:tgtEl>
                                          </p:cBhvr>
                                        </p:animEffect>
                                        <p:animScale>
                                          <p:cBhvr>
                                            <p:cTn id="71" dur="250" autoRev="1" fill="hold"/>
                                            <p:tgtEl>
                                              <p:spTgt spid="26"/>
                                            </p:tgtEl>
                                          </p:cBhvr>
                                          <p:by x="105000" y="105000"/>
                                        </p:animScale>
                                      </p:childTnLst>
                                    </p:cTn>
                                  </p:par>
                                </p:childTnLst>
                              </p:cTn>
                            </p:par>
                            <p:par>
                              <p:cTn id="72" fill="hold">
                                <p:stCondLst>
                                  <p:cond delay="5000"/>
                                </p:stCondLst>
                                <p:childTnLst>
                                  <p:par>
                                    <p:cTn id="73" presetID="2" presetClass="entr" presetSubtype="4" accel="7000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childTnLst>
                              </p:cTn>
                            </p:par>
                            <p:par>
                              <p:cTn id="77" fill="hold">
                                <p:stCondLst>
                                  <p:cond delay="5500"/>
                                </p:stCondLst>
                                <p:childTnLst>
                                  <p:par>
                                    <p:cTn id="78" presetID="16" presetClass="entr" presetSubtype="37"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arn(outVertical)">
                                          <p:cBhvr>
                                            <p:cTn id="80" dur="500"/>
                                            <p:tgtEl>
                                              <p:spTgt spid="57"/>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300" fill="hold"/>
                                            <p:tgtEl>
                                              <p:spTgt spid="32"/>
                                            </p:tgtEl>
                                            <p:attrNameLst>
                                              <p:attrName>ppt_w</p:attrName>
                                            </p:attrNameLst>
                                          </p:cBhvr>
                                          <p:tavLst>
                                            <p:tav tm="0">
                                              <p:val>
                                                <p:fltVal val="0"/>
                                              </p:val>
                                            </p:tav>
                                            <p:tav tm="100000">
                                              <p:val>
                                                <p:strVal val="#ppt_w"/>
                                              </p:val>
                                            </p:tav>
                                          </p:tavLst>
                                        </p:anim>
                                        <p:anim calcmode="lin" valueType="num">
                                          <p:cBhvr>
                                            <p:cTn id="85" dur="300" fill="hold"/>
                                            <p:tgtEl>
                                              <p:spTgt spid="32"/>
                                            </p:tgtEl>
                                            <p:attrNameLst>
                                              <p:attrName>ppt_h</p:attrName>
                                            </p:attrNameLst>
                                          </p:cBhvr>
                                          <p:tavLst>
                                            <p:tav tm="0">
                                              <p:val>
                                                <p:fltVal val="0"/>
                                              </p:val>
                                            </p:tav>
                                            <p:tav tm="100000">
                                              <p:val>
                                                <p:strVal val="#ppt_h"/>
                                              </p:val>
                                            </p:tav>
                                          </p:tavLst>
                                        </p:anim>
                                        <p:animEffect transition="in" filter="fade">
                                          <p:cBhvr>
                                            <p:cTn id="86" dur="300"/>
                                            <p:tgtEl>
                                              <p:spTgt spid="32"/>
                                            </p:tgtEl>
                                          </p:cBhvr>
                                        </p:animEffect>
                                      </p:childTnLst>
                                    </p:cTn>
                                  </p:par>
                                </p:childTnLst>
                              </p:cTn>
                            </p:par>
                            <p:par>
                              <p:cTn id="87" fill="hold">
                                <p:stCondLst>
                                  <p:cond delay="6500"/>
                                </p:stCondLst>
                                <p:childTnLst>
                                  <p:par>
                                    <p:cTn id="88" presetID="26" presetClass="emph" presetSubtype="0" fill="hold" nodeType="afterEffect">
                                      <p:stCondLst>
                                        <p:cond delay="0"/>
                                      </p:stCondLst>
                                      <p:childTnLst>
                                        <p:animEffect transition="out" filter="fade">
                                          <p:cBhvr>
                                            <p:cTn id="89" dur="500" tmFilter="0, 0; .2, .5; .8, .5; 1, 0"/>
                                            <p:tgtEl>
                                              <p:spTgt spid="32"/>
                                            </p:tgtEl>
                                          </p:cBhvr>
                                        </p:animEffect>
                                        <p:animScale>
                                          <p:cBhvr>
                                            <p:cTn id="90" dur="250" autoRev="1" fill="hold"/>
                                            <p:tgtEl>
                                              <p:spTgt spid="32"/>
                                            </p:tgtEl>
                                          </p:cBhvr>
                                          <p:by x="105000" y="105000"/>
                                        </p:animScale>
                                      </p:childTnLst>
                                    </p:cTn>
                                  </p:par>
                                </p:childTnLst>
                              </p:cTn>
                            </p:par>
                            <p:par>
                              <p:cTn id="91" fill="hold">
                                <p:stCondLst>
                                  <p:cond delay="7000"/>
                                </p:stCondLst>
                                <p:childTnLst>
                                  <p:par>
                                    <p:cTn id="92" presetID="2" presetClass="entr" presetSubtype="4" accel="70000"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additive="base">
                                            <p:cTn id="94" dur="500" fill="hold"/>
                                            <p:tgtEl>
                                              <p:spTgt spid="50"/>
                                            </p:tgtEl>
                                            <p:attrNameLst>
                                              <p:attrName>ppt_x</p:attrName>
                                            </p:attrNameLst>
                                          </p:cBhvr>
                                          <p:tavLst>
                                            <p:tav tm="0">
                                              <p:val>
                                                <p:strVal val="#ppt_x"/>
                                              </p:val>
                                            </p:tav>
                                            <p:tav tm="100000">
                                              <p:val>
                                                <p:strVal val="#ppt_x"/>
                                              </p:val>
                                            </p:tav>
                                          </p:tavLst>
                                        </p:anim>
                                        <p:anim calcmode="lin" valueType="num">
                                          <p:cBhvr additive="base">
                                            <p:cTn id="95" dur="500" fill="hold"/>
                                            <p:tgtEl>
                                              <p:spTgt spid="50"/>
                                            </p:tgtEl>
                                            <p:attrNameLst>
                                              <p:attrName>ppt_y</p:attrName>
                                            </p:attrNameLst>
                                          </p:cBhvr>
                                          <p:tavLst>
                                            <p:tav tm="0">
                                              <p:val>
                                                <p:strVal val="1+#ppt_h/2"/>
                                              </p:val>
                                            </p:tav>
                                            <p:tav tm="100000">
                                              <p:val>
                                                <p:strVal val="#ppt_y"/>
                                              </p:val>
                                            </p:tav>
                                          </p:tavLst>
                                        </p:anim>
                                      </p:childTnLst>
                                    </p:cTn>
                                  </p:par>
                                </p:childTnLst>
                              </p:cTn>
                            </p:par>
                            <p:par>
                              <p:cTn id="96" fill="hold">
                                <p:stCondLst>
                                  <p:cond delay="7500"/>
                                </p:stCondLst>
                                <p:childTnLst>
                                  <p:par>
                                    <p:cTn id="97" presetID="16" presetClass="entr" presetSubtype="37"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barn(outVertical)">
                                          <p:cBhvr>
                                            <p:cTn id="99" dur="500"/>
                                            <p:tgtEl>
                                              <p:spTgt spid="60"/>
                                            </p:tgtEl>
                                          </p:cBhvr>
                                        </p:animEffect>
                                      </p:childTnLst>
                                    </p:cTn>
                                  </p:par>
                                </p:childTnLst>
                              </p:cTn>
                            </p:par>
                            <p:par>
                              <p:cTn id="100" fill="hold">
                                <p:stCondLst>
                                  <p:cond delay="80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par>
                              <p:cTn id="104" fill="hold">
                                <p:stCondLst>
                                  <p:cond delay="8500"/>
                                </p:stCondLst>
                                <p:childTnLst>
                                  <p:par>
                                    <p:cTn id="105" presetID="16" presetClass="entr" presetSubtype="37" fill="hold" grpId="0" nodeType="after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barn(outVertical)">
                                          <p:cBhvr>
                                            <p:cTn id="10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Graphic spid="15" grpId="0">
            <p:bldSub>
              <a:bldChart bld="seriesEl"/>
            </p:bldSub>
          </p:bldGraphic>
          <p:bldGraphic spid="16" grpId="0">
            <p:bldSub>
              <a:bldChart bld="seriesEl"/>
            </p:bldSub>
          </p:bldGraphic>
          <p:bldGraphic spid="17" grpId="0">
            <p:bldSub>
              <a:bldChart bld="seriesEl"/>
            </p:bldSub>
          </p:bldGraphic>
          <p:bldGraphic spid="18" grpId="0">
            <p:bldSub>
              <a:bldChart bld="seriesEl"/>
            </p:bldSub>
          </p:bldGraphic>
          <p:bldP spid="19" grpId="0"/>
          <p:bldP spid="48" grpId="0"/>
          <p:bldP spid="49" grpId="0"/>
          <p:bldP spid="50" grpId="0"/>
          <p:bldP spid="7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147" name="圆角矩形 146"/>
          <p:cNvSpPr/>
          <p:nvPr/>
        </p:nvSpPr>
        <p:spPr>
          <a:xfrm>
            <a:off x="9548731" y="1585052"/>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8" name="圆角矩形 147"/>
          <p:cNvSpPr/>
          <p:nvPr/>
        </p:nvSpPr>
        <p:spPr>
          <a:xfrm>
            <a:off x="9758203" y="1790744"/>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9" name="文本框 32"/>
          <p:cNvSpPr txBox="1"/>
          <p:nvPr/>
        </p:nvSpPr>
        <p:spPr>
          <a:xfrm>
            <a:off x="9696008" y="1940363"/>
            <a:ext cx="1194455"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90</a:t>
            </a:r>
            <a:r>
              <a:rPr lang="en-US" altLang="zh-CN" sz="1355" dirty="0">
                <a:solidFill>
                  <a:srgbClr val="0070C0"/>
                </a:solidFill>
                <a:latin typeface="Impact" panose="020B0806030902050204" pitchFamily="34" charset="0"/>
              </a:rPr>
              <a:t>%</a:t>
            </a:r>
            <a:endParaRPr lang="zh-CN" altLang="en-US" sz="2800" dirty="0">
              <a:solidFill>
                <a:srgbClr val="0070C0"/>
              </a:solidFill>
              <a:latin typeface="Impact" panose="020B0806030902050204" pitchFamily="34" charset="0"/>
            </a:endParaRPr>
          </a:p>
        </p:txBody>
      </p:sp>
      <p:sp>
        <p:nvSpPr>
          <p:cNvPr id="150" name="圆角矩形 149"/>
          <p:cNvSpPr/>
          <p:nvPr/>
        </p:nvSpPr>
        <p:spPr>
          <a:xfrm>
            <a:off x="7415775" y="2219269"/>
            <a:ext cx="1489007" cy="280214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1" name="圆角矩形 150"/>
          <p:cNvSpPr/>
          <p:nvPr/>
        </p:nvSpPr>
        <p:spPr>
          <a:xfrm>
            <a:off x="7625247" y="2428772"/>
            <a:ext cx="1089156" cy="2412209"/>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2" name="文本框 40"/>
          <p:cNvSpPr txBox="1"/>
          <p:nvPr/>
        </p:nvSpPr>
        <p:spPr>
          <a:xfrm>
            <a:off x="7563052" y="2549821"/>
            <a:ext cx="1194455" cy="52197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34" charset="0"/>
              </a:rPr>
              <a:t>70</a:t>
            </a:r>
            <a:r>
              <a:rPr lang="en-US" altLang="zh-CN" sz="1355" dirty="0">
                <a:solidFill>
                  <a:srgbClr val="00B0F0"/>
                </a:solidFill>
                <a:latin typeface="Impact" panose="020B0806030902050204" pitchFamily="34" charset="0"/>
              </a:rPr>
              <a:t>%</a:t>
            </a:r>
            <a:endParaRPr lang="zh-CN" altLang="en-US" sz="2800" dirty="0">
              <a:solidFill>
                <a:srgbClr val="00B0F0"/>
              </a:solidFill>
              <a:latin typeface="Impact" panose="020B0806030902050204" pitchFamily="34" charset="0"/>
            </a:endParaRPr>
          </a:p>
        </p:txBody>
      </p:sp>
      <p:sp>
        <p:nvSpPr>
          <p:cNvPr id="153" name="圆角矩形 152"/>
          <p:cNvSpPr/>
          <p:nvPr/>
        </p:nvSpPr>
        <p:spPr>
          <a:xfrm>
            <a:off x="5282821" y="1133671"/>
            <a:ext cx="1489007" cy="387441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4" name="圆角矩形 153"/>
          <p:cNvSpPr/>
          <p:nvPr/>
        </p:nvSpPr>
        <p:spPr>
          <a:xfrm>
            <a:off x="5492293" y="1300777"/>
            <a:ext cx="1089156" cy="3540203"/>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5" name="文本框 47"/>
          <p:cNvSpPr txBox="1"/>
          <p:nvPr/>
        </p:nvSpPr>
        <p:spPr>
          <a:xfrm>
            <a:off x="5430099" y="1435655"/>
            <a:ext cx="1194455"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100</a:t>
            </a:r>
            <a:r>
              <a:rPr lang="en-US" altLang="zh-CN" sz="1355" dirty="0">
                <a:solidFill>
                  <a:srgbClr val="0070C0"/>
                </a:solidFill>
                <a:latin typeface="Impact" panose="020B0806030902050204" pitchFamily="34" charset="0"/>
              </a:rPr>
              <a:t>%</a:t>
            </a:r>
            <a:endParaRPr lang="zh-CN" altLang="en-US" sz="2800" dirty="0">
              <a:solidFill>
                <a:srgbClr val="0070C0"/>
              </a:solidFill>
              <a:latin typeface="Impact" panose="020B0806030902050204" pitchFamily="34" charset="0"/>
            </a:endParaRPr>
          </a:p>
        </p:txBody>
      </p:sp>
      <p:sp>
        <p:nvSpPr>
          <p:cNvPr id="156" name="圆角矩形 155"/>
          <p:cNvSpPr/>
          <p:nvPr/>
        </p:nvSpPr>
        <p:spPr>
          <a:xfrm>
            <a:off x="3149865" y="1962153"/>
            <a:ext cx="1489007" cy="3047295"/>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7" name="圆角矩形 156"/>
          <p:cNvSpPr/>
          <p:nvPr/>
        </p:nvSpPr>
        <p:spPr>
          <a:xfrm>
            <a:off x="3359337" y="2181177"/>
            <a:ext cx="1089156" cy="2659803"/>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8" name="文本框 54"/>
          <p:cNvSpPr txBox="1"/>
          <p:nvPr/>
        </p:nvSpPr>
        <p:spPr>
          <a:xfrm>
            <a:off x="3297143" y="2254615"/>
            <a:ext cx="1194455" cy="52197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34" charset="0"/>
              </a:rPr>
              <a:t>80</a:t>
            </a:r>
            <a:r>
              <a:rPr lang="en-US" altLang="zh-CN" sz="1355" dirty="0">
                <a:solidFill>
                  <a:srgbClr val="00B0F0"/>
                </a:solidFill>
                <a:latin typeface="Impact" panose="020B0806030902050204" pitchFamily="34" charset="0"/>
              </a:rPr>
              <a:t>%</a:t>
            </a:r>
            <a:endParaRPr lang="zh-CN" altLang="en-US" sz="2800" dirty="0">
              <a:solidFill>
                <a:srgbClr val="00B0F0"/>
              </a:solidFill>
              <a:latin typeface="Impact" panose="020B0806030902050204" pitchFamily="34" charset="0"/>
            </a:endParaRPr>
          </a:p>
        </p:txBody>
      </p:sp>
      <p:sp>
        <p:nvSpPr>
          <p:cNvPr id="159" name="圆角矩形 158"/>
          <p:cNvSpPr/>
          <p:nvPr/>
        </p:nvSpPr>
        <p:spPr>
          <a:xfrm>
            <a:off x="1016912" y="1585052"/>
            <a:ext cx="1489007" cy="3437729"/>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0" name="圆角矩形 159"/>
          <p:cNvSpPr/>
          <p:nvPr/>
        </p:nvSpPr>
        <p:spPr>
          <a:xfrm>
            <a:off x="1226384" y="1790744"/>
            <a:ext cx="1089156" cy="305023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1" name="文本框 61"/>
          <p:cNvSpPr txBox="1"/>
          <p:nvPr/>
        </p:nvSpPr>
        <p:spPr>
          <a:xfrm>
            <a:off x="1164189" y="1921317"/>
            <a:ext cx="1194455"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90</a:t>
            </a:r>
            <a:r>
              <a:rPr lang="en-US" altLang="zh-CN" sz="1355" dirty="0">
                <a:solidFill>
                  <a:srgbClr val="0070C0"/>
                </a:solidFill>
                <a:latin typeface="Impact" panose="020B0806030902050204" pitchFamily="34" charset="0"/>
              </a:rPr>
              <a:t>%</a:t>
            </a:r>
            <a:endParaRPr lang="zh-CN" altLang="en-US" sz="2800" dirty="0">
              <a:solidFill>
                <a:srgbClr val="0070C0"/>
              </a:solidFill>
              <a:latin typeface="Impact" panose="020B0806030902050204" pitchFamily="34" charset="0"/>
            </a:endParaRPr>
          </a:p>
        </p:txBody>
      </p:sp>
      <p:grpSp>
        <p:nvGrpSpPr>
          <p:cNvPr id="162" name="组合 161"/>
          <p:cNvGrpSpPr/>
          <p:nvPr/>
        </p:nvGrpSpPr>
        <p:grpSpPr>
          <a:xfrm>
            <a:off x="1310853" y="3860156"/>
            <a:ext cx="920216" cy="906989"/>
            <a:chOff x="1310682" y="3861049"/>
            <a:chExt cx="920096" cy="907199"/>
          </a:xfrm>
        </p:grpSpPr>
        <p:sp>
          <p:nvSpPr>
            <p:cNvPr id="163" name="椭圆 162"/>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64" name="组合 163"/>
            <p:cNvGrpSpPr/>
            <p:nvPr/>
          </p:nvGrpSpPr>
          <p:grpSpPr>
            <a:xfrm>
              <a:off x="1344549" y="3894442"/>
              <a:ext cx="852360" cy="840412"/>
              <a:chOff x="1344549" y="3893401"/>
              <a:chExt cx="852360" cy="814203"/>
            </a:xfrm>
          </p:grpSpPr>
          <p:sp>
            <p:nvSpPr>
              <p:cNvPr id="165" name="椭圆 164"/>
              <p:cNvSpPr/>
              <p:nvPr/>
            </p:nvSpPr>
            <p:spPr>
              <a:xfrm>
                <a:off x="1344549" y="3893401"/>
                <a:ext cx="852360" cy="8142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66" name="Group 8"/>
              <p:cNvGrpSpPr>
                <a:grpSpLocks noChangeAspect="1"/>
              </p:cNvGrpSpPr>
              <p:nvPr/>
            </p:nvGrpSpPr>
            <p:grpSpPr bwMode="auto">
              <a:xfrm>
                <a:off x="1557997" y="4064238"/>
                <a:ext cx="421027" cy="454651"/>
                <a:chOff x="3437" y="2282"/>
                <a:chExt cx="679" cy="744"/>
              </a:xfrm>
              <a:solidFill>
                <a:schemeClr val="bg1"/>
              </a:solidFill>
            </p:grpSpPr>
            <p:sp>
              <p:nvSpPr>
                <p:cNvPr id="16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grpSp>
        <p:nvGrpSpPr>
          <p:cNvPr id="169" name="组合 168"/>
          <p:cNvGrpSpPr/>
          <p:nvPr/>
        </p:nvGrpSpPr>
        <p:grpSpPr>
          <a:xfrm>
            <a:off x="3443807" y="3860156"/>
            <a:ext cx="920216" cy="906989"/>
            <a:chOff x="3443358" y="3861049"/>
            <a:chExt cx="920096" cy="907199"/>
          </a:xfrm>
        </p:grpSpPr>
        <p:sp>
          <p:nvSpPr>
            <p:cNvPr id="170" name="椭圆 169"/>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1" name="椭圆 170"/>
            <p:cNvSpPr/>
            <p:nvPr/>
          </p:nvSpPr>
          <p:spPr>
            <a:xfrm>
              <a:off x="3477225" y="3894442"/>
              <a:ext cx="852360" cy="8404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72" name="Group 13"/>
            <p:cNvGrpSpPr>
              <a:grpSpLocks noChangeAspect="1"/>
            </p:cNvGrpSpPr>
            <p:nvPr/>
          </p:nvGrpSpPr>
          <p:grpSpPr bwMode="auto">
            <a:xfrm>
              <a:off x="3675268" y="4080591"/>
              <a:ext cx="461686" cy="475193"/>
              <a:chOff x="2426" y="2781"/>
              <a:chExt cx="593" cy="600"/>
            </a:xfrm>
            <a:solidFill>
              <a:schemeClr val="bg1"/>
            </a:solidFill>
          </p:grpSpPr>
          <p:sp>
            <p:nvSpPr>
              <p:cNvPr id="17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7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175" name="组合 174"/>
          <p:cNvGrpSpPr/>
          <p:nvPr/>
        </p:nvGrpSpPr>
        <p:grpSpPr>
          <a:xfrm>
            <a:off x="5576763" y="3860156"/>
            <a:ext cx="920216" cy="906989"/>
            <a:chOff x="5576036" y="3861049"/>
            <a:chExt cx="920096" cy="907199"/>
          </a:xfrm>
        </p:grpSpPr>
        <p:sp>
          <p:nvSpPr>
            <p:cNvPr id="176" name="椭圆 175"/>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7" name="椭圆 176"/>
            <p:cNvSpPr/>
            <p:nvPr/>
          </p:nvSpPr>
          <p:spPr>
            <a:xfrm>
              <a:off x="5609903" y="3894442"/>
              <a:ext cx="852360" cy="8404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78" name="Group 18"/>
            <p:cNvGrpSpPr>
              <a:grpSpLocks noChangeAspect="1"/>
            </p:cNvGrpSpPr>
            <p:nvPr/>
          </p:nvGrpSpPr>
          <p:grpSpPr bwMode="auto">
            <a:xfrm>
              <a:off x="5793235" y="4088980"/>
              <a:ext cx="479594" cy="454601"/>
              <a:chOff x="3802" y="2858"/>
              <a:chExt cx="616" cy="574"/>
            </a:xfrm>
            <a:solidFill>
              <a:schemeClr val="bg1"/>
            </a:solidFill>
          </p:grpSpPr>
          <p:sp>
            <p:nvSpPr>
              <p:cNvPr id="17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8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8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8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8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184" name="组合 183"/>
          <p:cNvGrpSpPr/>
          <p:nvPr/>
        </p:nvGrpSpPr>
        <p:grpSpPr>
          <a:xfrm>
            <a:off x="7709715" y="3860156"/>
            <a:ext cx="920216" cy="906987"/>
            <a:chOff x="7708712" y="3861048"/>
            <a:chExt cx="920096" cy="907197"/>
          </a:xfrm>
        </p:grpSpPr>
        <p:sp>
          <p:nvSpPr>
            <p:cNvPr id="185" name="椭圆 184"/>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86" name="椭圆 185"/>
            <p:cNvSpPr/>
            <p:nvPr/>
          </p:nvSpPr>
          <p:spPr>
            <a:xfrm>
              <a:off x="7742578" y="3894440"/>
              <a:ext cx="852360" cy="84041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87" name="Group 26"/>
            <p:cNvGrpSpPr>
              <a:grpSpLocks noChangeAspect="1"/>
            </p:cNvGrpSpPr>
            <p:nvPr/>
          </p:nvGrpSpPr>
          <p:grpSpPr bwMode="auto">
            <a:xfrm>
              <a:off x="7879441" y="4152182"/>
              <a:ext cx="620626" cy="312988"/>
              <a:chOff x="5676" y="2597"/>
              <a:chExt cx="1061" cy="526"/>
            </a:xfrm>
            <a:solidFill>
              <a:schemeClr val="bg1"/>
            </a:solidFill>
          </p:grpSpPr>
          <p:sp>
            <p:nvSpPr>
              <p:cNvPr id="188"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89"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0"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1"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2"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3"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4"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5"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6"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7"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8"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99"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200"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201"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202"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203" name="组合 202"/>
          <p:cNvGrpSpPr/>
          <p:nvPr/>
        </p:nvGrpSpPr>
        <p:grpSpPr>
          <a:xfrm>
            <a:off x="9842671" y="3860156"/>
            <a:ext cx="920216" cy="906989"/>
            <a:chOff x="9841390" y="3861049"/>
            <a:chExt cx="920096" cy="907199"/>
          </a:xfrm>
        </p:grpSpPr>
        <p:sp>
          <p:nvSpPr>
            <p:cNvPr id="204" name="椭圆 203"/>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05" name="椭圆 204"/>
            <p:cNvSpPr/>
            <p:nvPr/>
          </p:nvSpPr>
          <p:spPr>
            <a:xfrm>
              <a:off x="9875257" y="3894442"/>
              <a:ext cx="852360" cy="8404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06"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cxnSp>
        <p:nvCxnSpPr>
          <p:cNvPr id="207" name="直接连接符 206"/>
          <p:cNvCxnSpPr/>
          <p:nvPr/>
        </p:nvCxnSpPr>
        <p:spPr>
          <a:xfrm>
            <a:off x="948313" y="5396708"/>
            <a:ext cx="10191037"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8" name="文本框 128"/>
          <p:cNvSpPr txBox="1"/>
          <p:nvPr/>
        </p:nvSpPr>
        <p:spPr>
          <a:xfrm>
            <a:off x="1299171" y="3106285"/>
            <a:ext cx="924491" cy="583565"/>
          </a:xfrm>
          <a:prstGeom prst="rect">
            <a:avLst/>
          </a:prstGeom>
          <a:noFill/>
        </p:spPr>
        <p:txBody>
          <a:bodyPr wrap="square" rtlCol="0">
            <a:spAutoFit/>
          </a:bodyPr>
          <a:lstStyle/>
          <a:p>
            <a:pPr algn="ctr"/>
            <a:r>
              <a:rPr lang="zh-CN" altLang="en-US" sz="1600" dirty="0">
                <a:solidFill>
                  <a:srgbClr val="0070C0"/>
                </a:solidFill>
                <a:latin typeface="+mn-ea"/>
              </a:rPr>
              <a:t>项目一</a:t>
            </a:r>
            <a:endParaRPr lang="en-US" altLang="zh-CN" sz="1600" dirty="0">
              <a:solidFill>
                <a:srgbClr val="0070C0"/>
              </a:solidFill>
              <a:latin typeface="+mn-ea"/>
            </a:endParaRPr>
          </a:p>
          <a:p>
            <a:pPr algn="ctr"/>
            <a:r>
              <a:rPr lang="zh-CN" altLang="en-US" sz="1600" dirty="0">
                <a:solidFill>
                  <a:srgbClr val="0070C0"/>
                </a:solidFill>
                <a:latin typeface="+mn-ea"/>
              </a:rPr>
              <a:t>名称</a:t>
            </a:r>
          </a:p>
        </p:txBody>
      </p:sp>
      <p:sp>
        <p:nvSpPr>
          <p:cNvPr id="209" name="文本框 128"/>
          <p:cNvSpPr txBox="1"/>
          <p:nvPr/>
        </p:nvSpPr>
        <p:spPr>
          <a:xfrm>
            <a:off x="3432124" y="3106285"/>
            <a:ext cx="924491" cy="583565"/>
          </a:xfrm>
          <a:prstGeom prst="rect">
            <a:avLst/>
          </a:prstGeom>
          <a:noFill/>
        </p:spPr>
        <p:txBody>
          <a:bodyPr wrap="square" rtlCol="0">
            <a:spAutoFit/>
          </a:bodyPr>
          <a:lstStyle/>
          <a:p>
            <a:pPr algn="ctr"/>
            <a:r>
              <a:rPr lang="zh-CN" altLang="en-US" sz="1600" dirty="0">
                <a:solidFill>
                  <a:srgbClr val="00B0F0"/>
                </a:solidFill>
                <a:latin typeface="+mn-ea"/>
              </a:rPr>
              <a:t>项目二</a:t>
            </a:r>
            <a:endParaRPr lang="en-US" altLang="zh-CN" sz="1600" dirty="0">
              <a:solidFill>
                <a:srgbClr val="00B0F0"/>
              </a:solidFill>
              <a:latin typeface="+mn-ea"/>
            </a:endParaRPr>
          </a:p>
          <a:p>
            <a:pPr algn="ctr"/>
            <a:r>
              <a:rPr lang="zh-CN" altLang="en-US" sz="1600" dirty="0">
                <a:solidFill>
                  <a:srgbClr val="00B0F0"/>
                </a:solidFill>
                <a:latin typeface="+mn-ea"/>
              </a:rPr>
              <a:t>名称</a:t>
            </a:r>
          </a:p>
        </p:txBody>
      </p:sp>
      <p:sp>
        <p:nvSpPr>
          <p:cNvPr id="210" name="文本框 128"/>
          <p:cNvSpPr txBox="1"/>
          <p:nvPr/>
        </p:nvSpPr>
        <p:spPr>
          <a:xfrm>
            <a:off x="5565080" y="3106285"/>
            <a:ext cx="924491" cy="583565"/>
          </a:xfrm>
          <a:prstGeom prst="rect">
            <a:avLst/>
          </a:prstGeom>
          <a:noFill/>
        </p:spPr>
        <p:txBody>
          <a:bodyPr wrap="square" rtlCol="0">
            <a:spAutoFit/>
          </a:bodyPr>
          <a:lstStyle/>
          <a:p>
            <a:pPr algn="ctr"/>
            <a:r>
              <a:rPr lang="zh-CN" altLang="en-US" sz="1600" dirty="0">
                <a:solidFill>
                  <a:srgbClr val="0070C0"/>
                </a:solidFill>
                <a:latin typeface="+mn-ea"/>
              </a:rPr>
              <a:t>项目三</a:t>
            </a:r>
            <a:endParaRPr lang="en-US" altLang="zh-CN" sz="1600" dirty="0">
              <a:solidFill>
                <a:srgbClr val="0070C0"/>
              </a:solidFill>
              <a:latin typeface="+mn-ea"/>
            </a:endParaRPr>
          </a:p>
          <a:p>
            <a:pPr algn="ctr"/>
            <a:r>
              <a:rPr lang="zh-CN" altLang="en-US" sz="1600" dirty="0">
                <a:solidFill>
                  <a:srgbClr val="0070C0"/>
                </a:solidFill>
                <a:latin typeface="+mn-ea"/>
              </a:rPr>
              <a:t>名称</a:t>
            </a:r>
          </a:p>
        </p:txBody>
      </p:sp>
      <p:sp>
        <p:nvSpPr>
          <p:cNvPr id="211" name="文本框 128"/>
          <p:cNvSpPr txBox="1"/>
          <p:nvPr/>
        </p:nvSpPr>
        <p:spPr>
          <a:xfrm>
            <a:off x="7698033" y="3106285"/>
            <a:ext cx="924491" cy="583565"/>
          </a:xfrm>
          <a:prstGeom prst="rect">
            <a:avLst/>
          </a:prstGeom>
          <a:noFill/>
        </p:spPr>
        <p:txBody>
          <a:bodyPr wrap="square" rtlCol="0">
            <a:spAutoFit/>
          </a:bodyPr>
          <a:lstStyle/>
          <a:p>
            <a:pPr algn="ctr"/>
            <a:r>
              <a:rPr lang="zh-CN" altLang="en-US" sz="1600" dirty="0">
                <a:solidFill>
                  <a:srgbClr val="00B0F0"/>
                </a:solidFill>
                <a:latin typeface="+mn-ea"/>
              </a:rPr>
              <a:t>项目四</a:t>
            </a:r>
            <a:endParaRPr lang="en-US" altLang="zh-CN" sz="1600" dirty="0">
              <a:solidFill>
                <a:srgbClr val="00B0F0"/>
              </a:solidFill>
              <a:latin typeface="+mn-ea"/>
            </a:endParaRPr>
          </a:p>
          <a:p>
            <a:pPr algn="ctr"/>
            <a:r>
              <a:rPr lang="zh-CN" altLang="en-US" sz="1600" dirty="0">
                <a:solidFill>
                  <a:srgbClr val="00B0F0"/>
                </a:solidFill>
                <a:latin typeface="+mn-ea"/>
              </a:rPr>
              <a:t>名称</a:t>
            </a:r>
          </a:p>
        </p:txBody>
      </p:sp>
      <p:sp>
        <p:nvSpPr>
          <p:cNvPr id="212" name="文本框 128"/>
          <p:cNvSpPr txBox="1"/>
          <p:nvPr/>
        </p:nvSpPr>
        <p:spPr>
          <a:xfrm>
            <a:off x="9830989" y="3106285"/>
            <a:ext cx="924491" cy="583565"/>
          </a:xfrm>
          <a:prstGeom prst="rect">
            <a:avLst/>
          </a:prstGeom>
          <a:noFill/>
        </p:spPr>
        <p:txBody>
          <a:bodyPr wrap="square" rtlCol="0">
            <a:spAutoFit/>
          </a:bodyPr>
          <a:lstStyle/>
          <a:p>
            <a:pPr algn="ctr"/>
            <a:r>
              <a:rPr lang="zh-CN" altLang="en-US" sz="1600" dirty="0">
                <a:solidFill>
                  <a:srgbClr val="0070C0"/>
                </a:solidFill>
                <a:latin typeface="+mn-ea"/>
              </a:rPr>
              <a:t>项目五</a:t>
            </a:r>
            <a:endParaRPr lang="en-US" altLang="zh-CN" sz="1600" dirty="0">
              <a:solidFill>
                <a:srgbClr val="0070C0"/>
              </a:solidFill>
              <a:latin typeface="+mn-ea"/>
            </a:endParaRPr>
          </a:p>
          <a:p>
            <a:pPr algn="ctr"/>
            <a:r>
              <a:rPr lang="zh-CN" altLang="en-US" sz="1600" dirty="0">
                <a:solidFill>
                  <a:srgbClr val="0070C0"/>
                </a:solidFill>
                <a:latin typeface="+mn-ea"/>
              </a:rPr>
              <a:t>名称</a:t>
            </a:r>
          </a:p>
        </p:txBody>
      </p:sp>
      <p:sp>
        <p:nvSpPr>
          <p:cNvPr id="213" name="文本框 129"/>
          <p:cNvSpPr txBox="1"/>
          <p:nvPr/>
        </p:nvSpPr>
        <p:spPr>
          <a:xfrm>
            <a:off x="2117311" y="5596188"/>
            <a:ext cx="7934591" cy="64516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2000"/>
                                            <p:tgtEl>
                                              <p:spTgt spid="1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2000"/>
                                            <p:tgtEl>
                                              <p:spTgt spid="1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2000"/>
                                            <p:tgtEl>
                                              <p:spTgt spid="1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2000"/>
                                            <p:tgtEl>
                                              <p:spTgt spid="1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2000"/>
                                            <p:tgtEl>
                                              <p:spTgt spid="147"/>
                                            </p:tgtEl>
                                          </p:cBhvr>
                                        </p:animEffect>
                                      </p:childTnLst>
                                    </p:cTn>
                                  </p:par>
                                </p:childTnLst>
                              </p:cTn>
                            </p:par>
                            <p:par>
                              <p:cTn id="36" fill="hold">
                                <p:stCondLst>
                                  <p:cond delay="4300"/>
                                </p:stCondLst>
                                <p:childTnLst>
                                  <p:par>
                                    <p:cTn id="37" presetID="21" presetClass="entr" presetSubtype="1"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wheel(1)">
                                          <p:cBhvr>
                                            <p:cTn id="39" dur="1500"/>
                                            <p:tgtEl>
                                              <p:spTgt spid="162"/>
                                            </p:tgtEl>
                                          </p:cBhvr>
                                        </p:animEffect>
                                      </p:childTnLst>
                                    </p:cTn>
                                  </p:par>
                                  <p:par>
                                    <p:cTn id="40" presetID="21" presetClass="entr" presetSubtype="1" fill="hold" nodeType="withEffect">
                                      <p:stCondLst>
                                        <p:cond delay="500"/>
                                      </p:stCondLst>
                                      <p:childTnLst>
                                        <p:set>
                                          <p:cBhvr>
                                            <p:cTn id="41" dur="1" fill="hold">
                                              <p:stCondLst>
                                                <p:cond delay="0"/>
                                              </p:stCondLst>
                                            </p:cTn>
                                            <p:tgtEl>
                                              <p:spTgt spid="169"/>
                                            </p:tgtEl>
                                            <p:attrNameLst>
                                              <p:attrName>style.visibility</p:attrName>
                                            </p:attrNameLst>
                                          </p:cBhvr>
                                          <p:to>
                                            <p:strVal val="visible"/>
                                          </p:to>
                                        </p:set>
                                        <p:animEffect transition="in" filter="wheel(1)">
                                          <p:cBhvr>
                                            <p:cTn id="42" dur="1500"/>
                                            <p:tgtEl>
                                              <p:spTgt spid="169"/>
                                            </p:tgtEl>
                                          </p:cBhvr>
                                        </p:animEffect>
                                      </p:childTnLst>
                                    </p:cTn>
                                  </p:par>
                                  <p:par>
                                    <p:cTn id="43" presetID="21" presetClass="entr" presetSubtype="1" fill="hold" nodeType="withEffect">
                                      <p:stCondLst>
                                        <p:cond delay="1000"/>
                                      </p:stCondLst>
                                      <p:childTnLst>
                                        <p:set>
                                          <p:cBhvr>
                                            <p:cTn id="44" dur="1" fill="hold">
                                              <p:stCondLst>
                                                <p:cond delay="0"/>
                                              </p:stCondLst>
                                            </p:cTn>
                                            <p:tgtEl>
                                              <p:spTgt spid="175"/>
                                            </p:tgtEl>
                                            <p:attrNameLst>
                                              <p:attrName>style.visibility</p:attrName>
                                            </p:attrNameLst>
                                          </p:cBhvr>
                                          <p:to>
                                            <p:strVal val="visible"/>
                                          </p:to>
                                        </p:set>
                                        <p:animEffect transition="in" filter="wheel(1)">
                                          <p:cBhvr>
                                            <p:cTn id="45" dur="1500"/>
                                            <p:tgtEl>
                                              <p:spTgt spid="175"/>
                                            </p:tgtEl>
                                          </p:cBhvr>
                                        </p:animEffect>
                                      </p:childTnLst>
                                    </p:cTn>
                                  </p:par>
                                  <p:par>
                                    <p:cTn id="46" presetID="21" presetClass="entr" presetSubtype="1" fill="hold" nodeType="withEffect">
                                      <p:stCondLst>
                                        <p:cond delay="1500"/>
                                      </p:stCondLst>
                                      <p:childTnLst>
                                        <p:set>
                                          <p:cBhvr>
                                            <p:cTn id="47" dur="1" fill="hold">
                                              <p:stCondLst>
                                                <p:cond delay="0"/>
                                              </p:stCondLst>
                                            </p:cTn>
                                            <p:tgtEl>
                                              <p:spTgt spid="184"/>
                                            </p:tgtEl>
                                            <p:attrNameLst>
                                              <p:attrName>style.visibility</p:attrName>
                                            </p:attrNameLst>
                                          </p:cBhvr>
                                          <p:to>
                                            <p:strVal val="visible"/>
                                          </p:to>
                                        </p:set>
                                        <p:animEffect transition="in" filter="wheel(1)">
                                          <p:cBhvr>
                                            <p:cTn id="48" dur="1500"/>
                                            <p:tgtEl>
                                              <p:spTgt spid="184"/>
                                            </p:tgtEl>
                                          </p:cBhvr>
                                        </p:animEffect>
                                      </p:childTnLst>
                                    </p:cTn>
                                  </p:par>
                                  <p:par>
                                    <p:cTn id="49" presetID="21" presetClass="entr" presetSubtype="1" fill="hold" nodeType="withEffect">
                                      <p:stCondLst>
                                        <p:cond delay="2000"/>
                                      </p:stCondLst>
                                      <p:childTnLst>
                                        <p:set>
                                          <p:cBhvr>
                                            <p:cTn id="50" dur="1" fill="hold">
                                              <p:stCondLst>
                                                <p:cond delay="0"/>
                                              </p:stCondLst>
                                            </p:cTn>
                                            <p:tgtEl>
                                              <p:spTgt spid="203"/>
                                            </p:tgtEl>
                                            <p:attrNameLst>
                                              <p:attrName>style.visibility</p:attrName>
                                            </p:attrNameLst>
                                          </p:cBhvr>
                                          <p:to>
                                            <p:strVal val="visible"/>
                                          </p:to>
                                        </p:set>
                                        <p:animEffect transition="in" filter="wheel(1)">
                                          <p:cBhvr>
                                            <p:cTn id="51" dur="1500"/>
                                            <p:tgtEl>
                                              <p:spTgt spid="203"/>
                                            </p:tgtEl>
                                          </p:cBhvr>
                                        </p:animEffect>
                                      </p:childTnLst>
                                    </p:cTn>
                                  </p:par>
                                </p:childTnLst>
                              </p:cTn>
                            </p:par>
                            <p:par>
                              <p:cTn id="52" fill="hold">
                                <p:stCondLst>
                                  <p:cond delay="5800"/>
                                </p:stCondLst>
                                <p:childTnLst>
                                  <p:par>
                                    <p:cTn id="53" presetID="14" presetClass="entr" presetSubtype="10" fill="hold" grpId="0" nodeType="after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randombar(horizontal)">
                                          <p:cBhvr>
                                            <p:cTn id="55" dur="250"/>
                                            <p:tgtEl>
                                              <p:spTgt spid="208"/>
                                            </p:tgtEl>
                                          </p:cBhvr>
                                        </p:animEffect>
                                      </p:childTnLst>
                                    </p:cTn>
                                  </p:par>
                                </p:childTnLst>
                              </p:cTn>
                            </p:par>
                            <p:par>
                              <p:cTn id="56" fill="hold">
                                <p:stCondLst>
                                  <p:cond delay="6300"/>
                                </p:stCondLst>
                                <p:childTnLst>
                                  <p:par>
                                    <p:cTn id="57" presetID="14" presetClass="entr" presetSubtype="10" fill="hold" grpId="0" nodeType="after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randombar(horizontal)">
                                          <p:cBhvr>
                                            <p:cTn id="59" dur="250"/>
                                            <p:tgtEl>
                                              <p:spTgt spid="209"/>
                                            </p:tgtEl>
                                          </p:cBhvr>
                                        </p:animEffect>
                                      </p:childTnLst>
                                    </p:cTn>
                                  </p:par>
                                </p:childTnLst>
                              </p:cTn>
                            </p:par>
                            <p:par>
                              <p:cTn id="60" fill="hold">
                                <p:stCondLst>
                                  <p:cond delay="6800"/>
                                </p:stCondLst>
                                <p:childTnLst>
                                  <p:par>
                                    <p:cTn id="61" presetID="14" presetClass="entr" presetSubtype="10" fill="hold" grpId="0"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randombar(horizontal)">
                                          <p:cBhvr>
                                            <p:cTn id="63" dur="250"/>
                                            <p:tgtEl>
                                              <p:spTgt spid="210"/>
                                            </p:tgtEl>
                                          </p:cBhvr>
                                        </p:animEffect>
                                      </p:childTnLst>
                                    </p:cTn>
                                  </p:par>
                                </p:childTnLst>
                              </p:cTn>
                            </p:par>
                            <p:par>
                              <p:cTn id="64" fill="hold">
                                <p:stCondLst>
                                  <p:cond delay="7300"/>
                                </p:stCondLst>
                                <p:childTnLst>
                                  <p:par>
                                    <p:cTn id="65" presetID="14" presetClass="entr" presetSubtype="10" fill="hold" grpId="0" nodeType="after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randombar(horizontal)">
                                          <p:cBhvr>
                                            <p:cTn id="67" dur="250"/>
                                            <p:tgtEl>
                                              <p:spTgt spid="211"/>
                                            </p:tgtEl>
                                          </p:cBhvr>
                                        </p:animEffect>
                                      </p:childTnLst>
                                    </p:cTn>
                                  </p:par>
                                </p:childTnLst>
                              </p:cTn>
                            </p:par>
                            <p:par>
                              <p:cTn id="68" fill="hold">
                                <p:stCondLst>
                                  <p:cond delay="7800"/>
                                </p:stCondLst>
                                <p:childTnLst>
                                  <p:par>
                                    <p:cTn id="69" presetID="14" presetClass="entr" presetSubtype="10" fill="hold" grpId="0" nodeType="afterEffect">
                                      <p:stCondLst>
                                        <p:cond delay="0"/>
                                      </p:stCondLst>
                                      <p:childTnLst>
                                        <p:set>
                                          <p:cBhvr>
                                            <p:cTn id="70" dur="1" fill="hold">
                                              <p:stCondLst>
                                                <p:cond delay="0"/>
                                              </p:stCondLst>
                                            </p:cTn>
                                            <p:tgtEl>
                                              <p:spTgt spid="212"/>
                                            </p:tgtEl>
                                            <p:attrNameLst>
                                              <p:attrName>style.visibility</p:attrName>
                                            </p:attrNameLst>
                                          </p:cBhvr>
                                          <p:to>
                                            <p:strVal val="visible"/>
                                          </p:to>
                                        </p:set>
                                        <p:animEffect transition="in" filter="randombar(horizontal)">
                                          <p:cBhvr>
                                            <p:cTn id="71" dur="250"/>
                                            <p:tgtEl>
                                              <p:spTgt spid="212"/>
                                            </p:tgtEl>
                                          </p:cBhvr>
                                        </p:animEffect>
                                      </p:childTnLst>
                                    </p:cTn>
                                  </p:par>
                                </p:childTnLst>
                              </p:cTn>
                            </p:par>
                            <p:par>
                              <p:cTn id="72" fill="hold">
                                <p:stCondLst>
                                  <p:cond delay="8300"/>
                                </p:stCondLst>
                                <p:childTnLst>
                                  <p:par>
                                    <p:cTn id="73" presetID="22" presetClass="entr" presetSubtype="4" fill="hold" grpId="0" nodeType="afterEffect">
                                      <p:stCondLst>
                                        <p:cond delay="0"/>
                                      </p:stCondLst>
                                      <p:childTnLst>
                                        <p:set>
                                          <p:cBhvr>
                                            <p:cTn id="74" dur="1" fill="hold">
                                              <p:stCondLst>
                                                <p:cond delay="0"/>
                                              </p:stCondLst>
                                            </p:cTn>
                                            <p:tgtEl>
                                              <p:spTgt spid="160"/>
                                            </p:tgtEl>
                                            <p:attrNameLst>
                                              <p:attrName>style.visibility</p:attrName>
                                            </p:attrNameLst>
                                          </p:cBhvr>
                                          <p:to>
                                            <p:strVal val="visible"/>
                                          </p:to>
                                        </p:set>
                                        <p:animEffect transition="in" filter="wipe(down)">
                                          <p:cBhvr>
                                            <p:cTn id="75" dur="1000"/>
                                            <p:tgtEl>
                                              <p:spTgt spid="16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57"/>
                                            </p:tgtEl>
                                            <p:attrNameLst>
                                              <p:attrName>style.visibility</p:attrName>
                                            </p:attrNameLst>
                                          </p:cBhvr>
                                          <p:to>
                                            <p:strVal val="visible"/>
                                          </p:to>
                                        </p:set>
                                        <p:animEffect transition="in" filter="wipe(down)">
                                          <p:cBhvr>
                                            <p:cTn id="78" dur="1000"/>
                                            <p:tgtEl>
                                              <p:spTgt spid="15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54"/>
                                            </p:tgtEl>
                                            <p:attrNameLst>
                                              <p:attrName>style.visibility</p:attrName>
                                            </p:attrNameLst>
                                          </p:cBhvr>
                                          <p:to>
                                            <p:strVal val="visible"/>
                                          </p:to>
                                        </p:set>
                                        <p:animEffect transition="in" filter="wipe(down)">
                                          <p:cBhvr>
                                            <p:cTn id="81" dur="1000"/>
                                            <p:tgtEl>
                                              <p:spTgt spid="1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wipe(down)">
                                          <p:cBhvr>
                                            <p:cTn id="84" dur="1000"/>
                                            <p:tgtEl>
                                              <p:spTgt spid="15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8"/>
                                            </p:tgtEl>
                                            <p:attrNameLst>
                                              <p:attrName>style.visibility</p:attrName>
                                            </p:attrNameLst>
                                          </p:cBhvr>
                                          <p:to>
                                            <p:strVal val="visible"/>
                                          </p:to>
                                        </p:set>
                                        <p:animEffect transition="in" filter="wipe(down)">
                                          <p:cBhvr>
                                            <p:cTn id="87" dur="1000"/>
                                            <p:tgtEl>
                                              <p:spTgt spid="148"/>
                                            </p:tgtEl>
                                          </p:cBhvr>
                                        </p:animEffect>
                                      </p:childTnLst>
                                    </p:cTn>
                                  </p:par>
                                </p:childTnLst>
                              </p:cTn>
                            </p:par>
                            <p:par>
                              <p:cTn id="88" fill="hold">
                                <p:stCondLst>
                                  <p:cond delay="9300"/>
                                </p:stCondLst>
                                <p:childTnLst>
                                  <p:par>
                                    <p:cTn id="89" presetID="42" presetClass="entr" presetSubtype="0" fill="hold" grpId="0" nodeType="afterEffect">
                                      <p:stCondLst>
                                        <p:cond delay="0"/>
                                      </p:stCondLst>
                                      <p:childTnLst>
                                        <p:set>
                                          <p:cBhvr>
                                            <p:cTn id="90" dur="1" fill="hold">
                                              <p:stCondLst>
                                                <p:cond delay="0"/>
                                              </p:stCondLst>
                                            </p:cTn>
                                            <p:tgtEl>
                                              <p:spTgt spid="149"/>
                                            </p:tgtEl>
                                            <p:attrNameLst>
                                              <p:attrName>style.visibility</p:attrName>
                                            </p:attrNameLst>
                                          </p:cBhvr>
                                          <p:to>
                                            <p:strVal val="visible"/>
                                          </p:to>
                                        </p:set>
                                        <p:animEffect transition="in" filter="fade">
                                          <p:cBhvr>
                                            <p:cTn id="91" dur="1000"/>
                                            <p:tgtEl>
                                              <p:spTgt spid="149"/>
                                            </p:tgtEl>
                                          </p:cBhvr>
                                        </p:animEffect>
                                        <p:anim calcmode="lin" valueType="num">
                                          <p:cBhvr>
                                            <p:cTn id="92" dur="1000" fill="hold"/>
                                            <p:tgtEl>
                                              <p:spTgt spid="149"/>
                                            </p:tgtEl>
                                            <p:attrNameLst>
                                              <p:attrName>ppt_x</p:attrName>
                                            </p:attrNameLst>
                                          </p:cBhvr>
                                          <p:tavLst>
                                            <p:tav tm="0">
                                              <p:val>
                                                <p:strVal val="#ppt_x"/>
                                              </p:val>
                                            </p:tav>
                                            <p:tav tm="100000">
                                              <p:val>
                                                <p:strVal val="#ppt_x"/>
                                              </p:val>
                                            </p:tav>
                                          </p:tavLst>
                                        </p:anim>
                                        <p:anim calcmode="lin" valueType="num">
                                          <p:cBhvr>
                                            <p:cTn id="93" dur="1000" fill="hold"/>
                                            <p:tgtEl>
                                              <p:spTgt spid="14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2"/>
                                            </p:tgtEl>
                                            <p:attrNameLst>
                                              <p:attrName>style.visibility</p:attrName>
                                            </p:attrNameLst>
                                          </p:cBhvr>
                                          <p:to>
                                            <p:strVal val="visible"/>
                                          </p:to>
                                        </p:set>
                                        <p:animEffect transition="in" filter="fade">
                                          <p:cBhvr>
                                            <p:cTn id="96" dur="1000"/>
                                            <p:tgtEl>
                                              <p:spTgt spid="152"/>
                                            </p:tgtEl>
                                          </p:cBhvr>
                                        </p:animEffect>
                                        <p:anim calcmode="lin" valueType="num">
                                          <p:cBhvr>
                                            <p:cTn id="97" dur="1000" fill="hold"/>
                                            <p:tgtEl>
                                              <p:spTgt spid="152"/>
                                            </p:tgtEl>
                                            <p:attrNameLst>
                                              <p:attrName>ppt_x</p:attrName>
                                            </p:attrNameLst>
                                          </p:cBhvr>
                                          <p:tavLst>
                                            <p:tav tm="0">
                                              <p:val>
                                                <p:strVal val="#ppt_x"/>
                                              </p:val>
                                            </p:tav>
                                            <p:tav tm="100000">
                                              <p:val>
                                                <p:strVal val="#ppt_x"/>
                                              </p:val>
                                            </p:tav>
                                          </p:tavLst>
                                        </p:anim>
                                        <p:anim calcmode="lin" valueType="num">
                                          <p:cBhvr>
                                            <p:cTn id="98" dur="1000" fill="hold"/>
                                            <p:tgtEl>
                                              <p:spTgt spid="15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55"/>
                                            </p:tgtEl>
                                            <p:attrNameLst>
                                              <p:attrName>style.visibility</p:attrName>
                                            </p:attrNameLst>
                                          </p:cBhvr>
                                          <p:to>
                                            <p:strVal val="visible"/>
                                          </p:to>
                                        </p:set>
                                        <p:animEffect transition="in" filter="fade">
                                          <p:cBhvr>
                                            <p:cTn id="101" dur="1000"/>
                                            <p:tgtEl>
                                              <p:spTgt spid="155"/>
                                            </p:tgtEl>
                                          </p:cBhvr>
                                        </p:animEffect>
                                        <p:anim calcmode="lin" valueType="num">
                                          <p:cBhvr>
                                            <p:cTn id="102" dur="1000" fill="hold"/>
                                            <p:tgtEl>
                                              <p:spTgt spid="155"/>
                                            </p:tgtEl>
                                            <p:attrNameLst>
                                              <p:attrName>ppt_x</p:attrName>
                                            </p:attrNameLst>
                                          </p:cBhvr>
                                          <p:tavLst>
                                            <p:tav tm="0">
                                              <p:val>
                                                <p:strVal val="#ppt_x"/>
                                              </p:val>
                                            </p:tav>
                                            <p:tav tm="100000">
                                              <p:val>
                                                <p:strVal val="#ppt_x"/>
                                              </p:val>
                                            </p:tav>
                                          </p:tavLst>
                                        </p:anim>
                                        <p:anim calcmode="lin" valueType="num">
                                          <p:cBhvr>
                                            <p:cTn id="103" dur="1000" fill="hold"/>
                                            <p:tgtEl>
                                              <p:spTgt spid="15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8"/>
                                            </p:tgtEl>
                                            <p:attrNameLst>
                                              <p:attrName>style.visibility</p:attrName>
                                            </p:attrNameLst>
                                          </p:cBhvr>
                                          <p:to>
                                            <p:strVal val="visible"/>
                                          </p:to>
                                        </p:set>
                                        <p:animEffect transition="in" filter="fade">
                                          <p:cBhvr>
                                            <p:cTn id="106" dur="1000"/>
                                            <p:tgtEl>
                                              <p:spTgt spid="158"/>
                                            </p:tgtEl>
                                          </p:cBhvr>
                                        </p:animEffect>
                                        <p:anim calcmode="lin" valueType="num">
                                          <p:cBhvr>
                                            <p:cTn id="107" dur="1000" fill="hold"/>
                                            <p:tgtEl>
                                              <p:spTgt spid="158"/>
                                            </p:tgtEl>
                                            <p:attrNameLst>
                                              <p:attrName>ppt_x</p:attrName>
                                            </p:attrNameLst>
                                          </p:cBhvr>
                                          <p:tavLst>
                                            <p:tav tm="0">
                                              <p:val>
                                                <p:strVal val="#ppt_x"/>
                                              </p:val>
                                            </p:tav>
                                            <p:tav tm="100000">
                                              <p:val>
                                                <p:strVal val="#ppt_x"/>
                                              </p:val>
                                            </p:tav>
                                          </p:tavLst>
                                        </p:anim>
                                        <p:anim calcmode="lin" valueType="num">
                                          <p:cBhvr>
                                            <p:cTn id="108" dur="1000" fill="hold"/>
                                            <p:tgtEl>
                                              <p:spTgt spid="15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fade">
                                          <p:cBhvr>
                                            <p:cTn id="111" dur="1000"/>
                                            <p:tgtEl>
                                              <p:spTgt spid="161"/>
                                            </p:tgtEl>
                                          </p:cBhvr>
                                        </p:animEffect>
                                        <p:anim calcmode="lin" valueType="num">
                                          <p:cBhvr>
                                            <p:cTn id="112" dur="1000" fill="hold"/>
                                            <p:tgtEl>
                                              <p:spTgt spid="161"/>
                                            </p:tgtEl>
                                            <p:attrNameLst>
                                              <p:attrName>ppt_x</p:attrName>
                                            </p:attrNameLst>
                                          </p:cBhvr>
                                          <p:tavLst>
                                            <p:tav tm="0">
                                              <p:val>
                                                <p:strVal val="#ppt_x"/>
                                              </p:val>
                                            </p:tav>
                                            <p:tav tm="100000">
                                              <p:val>
                                                <p:strVal val="#ppt_x"/>
                                              </p:val>
                                            </p:tav>
                                          </p:tavLst>
                                        </p:anim>
                                        <p:anim calcmode="lin" valueType="num">
                                          <p:cBhvr>
                                            <p:cTn id="113" dur="1000" fill="hold"/>
                                            <p:tgtEl>
                                              <p:spTgt spid="161"/>
                                            </p:tgtEl>
                                            <p:attrNameLst>
                                              <p:attrName>ppt_y</p:attrName>
                                            </p:attrNameLst>
                                          </p:cBhvr>
                                          <p:tavLst>
                                            <p:tav tm="0">
                                              <p:val>
                                                <p:strVal val="#ppt_y+.1"/>
                                              </p:val>
                                            </p:tav>
                                            <p:tav tm="100000">
                                              <p:val>
                                                <p:strVal val="#ppt_y"/>
                                              </p:val>
                                            </p:tav>
                                          </p:tavLst>
                                        </p:anim>
                                      </p:childTnLst>
                                    </p:cTn>
                                  </p:par>
                                </p:childTnLst>
                              </p:cTn>
                            </p:par>
                            <p:par>
                              <p:cTn id="114" fill="hold">
                                <p:stCondLst>
                                  <p:cond delay="10300"/>
                                </p:stCondLst>
                                <p:childTnLst>
                                  <p:par>
                                    <p:cTn id="115" presetID="16" presetClass="entr" presetSubtype="37" fill="hold" nodeType="afterEffect">
                                      <p:stCondLst>
                                        <p:cond delay="0"/>
                                      </p:stCondLst>
                                      <p:childTnLst>
                                        <p:set>
                                          <p:cBhvr>
                                            <p:cTn id="116" dur="1" fill="hold">
                                              <p:stCondLst>
                                                <p:cond delay="0"/>
                                              </p:stCondLst>
                                            </p:cTn>
                                            <p:tgtEl>
                                              <p:spTgt spid="207"/>
                                            </p:tgtEl>
                                            <p:attrNameLst>
                                              <p:attrName>style.visibility</p:attrName>
                                            </p:attrNameLst>
                                          </p:cBhvr>
                                          <p:to>
                                            <p:strVal val="visible"/>
                                          </p:to>
                                        </p:set>
                                        <p:animEffect transition="in" filter="barn(outVertical)">
                                          <p:cBhvr>
                                            <p:cTn id="117" dur="500"/>
                                            <p:tgtEl>
                                              <p:spTgt spid="207"/>
                                            </p:tgtEl>
                                          </p:cBhvr>
                                        </p:animEffect>
                                      </p:childTnLst>
                                    </p:cTn>
                                  </p:par>
                                </p:childTnLst>
                              </p:cTn>
                            </p:par>
                            <p:par>
                              <p:cTn id="118" fill="hold">
                                <p:stCondLst>
                                  <p:cond delay="10800"/>
                                </p:stCondLst>
                                <p:childTnLst>
                                  <p:par>
                                    <p:cTn id="119" presetID="42" presetClass="entr" presetSubtype="0" fill="hold" grpId="0" nodeType="afterEffect">
                                      <p:stCondLst>
                                        <p:cond delay="0"/>
                                      </p:stCondLst>
                                      <p:childTnLst>
                                        <p:set>
                                          <p:cBhvr>
                                            <p:cTn id="120" dur="1" fill="hold">
                                              <p:stCondLst>
                                                <p:cond delay="0"/>
                                              </p:stCondLst>
                                            </p:cTn>
                                            <p:tgtEl>
                                              <p:spTgt spid="213"/>
                                            </p:tgtEl>
                                            <p:attrNameLst>
                                              <p:attrName>style.visibility</p:attrName>
                                            </p:attrNameLst>
                                          </p:cBhvr>
                                          <p:to>
                                            <p:strVal val="visible"/>
                                          </p:to>
                                        </p:set>
                                        <p:animEffect transition="in" filter="fade">
                                          <p:cBhvr>
                                            <p:cTn id="121" dur="1000"/>
                                            <p:tgtEl>
                                              <p:spTgt spid="213"/>
                                            </p:tgtEl>
                                          </p:cBhvr>
                                        </p:animEffect>
                                        <p:anim calcmode="lin" valueType="num">
                                          <p:cBhvr>
                                            <p:cTn id="122" dur="1000" fill="hold"/>
                                            <p:tgtEl>
                                              <p:spTgt spid="213"/>
                                            </p:tgtEl>
                                            <p:attrNameLst>
                                              <p:attrName>ppt_x</p:attrName>
                                            </p:attrNameLst>
                                          </p:cBhvr>
                                          <p:tavLst>
                                            <p:tav tm="0">
                                              <p:val>
                                                <p:strVal val="#ppt_x"/>
                                              </p:val>
                                            </p:tav>
                                            <p:tav tm="100000">
                                              <p:val>
                                                <p:strVal val="#ppt_x"/>
                                              </p:val>
                                            </p:tav>
                                          </p:tavLst>
                                        </p:anim>
                                        <p:anim calcmode="lin" valueType="num">
                                          <p:cBhvr>
                                            <p:cTn id="123"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47" grpId="0" bldLvl="0" animBg="1"/>
          <p:bldP spid="148" grpId="0" bldLvl="0" animBg="1"/>
          <p:bldP spid="149" grpId="0"/>
          <p:bldP spid="150" grpId="0" bldLvl="0" animBg="1"/>
          <p:bldP spid="151" grpId="0" bldLvl="0" animBg="1"/>
          <p:bldP spid="152" grpId="0"/>
          <p:bldP spid="153" grpId="0" bldLvl="0" animBg="1"/>
          <p:bldP spid="154" grpId="0" bldLvl="0" animBg="1"/>
          <p:bldP spid="155" grpId="0"/>
          <p:bldP spid="156" grpId="0" bldLvl="0" animBg="1"/>
          <p:bldP spid="157" grpId="0" bldLvl="0" animBg="1"/>
          <p:bldP spid="158" grpId="0"/>
          <p:bldP spid="159" grpId="0" bldLvl="0" animBg="1"/>
          <p:bldP spid="160" grpId="0" bldLvl="0" animBg="1"/>
          <p:bldP spid="161" grpId="0"/>
          <p:bldP spid="208" grpId="0"/>
          <p:bldP spid="209" grpId="0"/>
          <p:bldP spid="210" grpId="0"/>
          <p:bldP spid="211" grpId="0"/>
          <p:bldP spid="212" grpId="0"/>
          <p:bldP spid="2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2000"/>
                                            <p:tgtEl>
                                              <p:spTgt spid="1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2000"/>
                                            <p:tgtEl>
                                              <p:spTgt spid="1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2000"/>
                                            <p:tgtEl>
                                              <p:spTgt spid="1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0"/>
                                            </p:tgtEl>
                                            <p:attrNameLst>
                                              <p:attrName>style.visibility</p:attrName>
                                            </p:attrNameLst>
                                          </p:cBhvr>
                                          <p:to>
                                            <p:strVal val="visible"/>
                                          </p:to>
                                        </p:set>
                                        <p:animEffect transition="in" filter="fade">
                                          <p:cBhvr>
                                            <p:cTn id="32" dur="2000"/>
                                            <p:tgtEl>
                                              <p:spTgt spid="1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2000"/>
                                            <p:tgtEl>
                                              <p:spTgt spid="147"/>
                                            </p:tgtEl>
                                          </p:cBhvr>
                                        </p:animEffect>
                                      </p:childTnLst>
                                    </p:cTn>
                                  </p:par>
                                </p:childTnLst>
                              </p:cTn>
                            </p:par>
                            <p:par>
                              <p:cTn id="36" fill="hold">
                                <p:stCondLst>
                                  <p:cond delay="4300"/>
                                </p:stCondLst>
                                <p:childTnLst>
                                  <p:par>
                                    <p:cTn id="37" presetID="21" presetClass="entr" presetSubtype="1"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wheel(1)">
                                          <p:cBhvr>
                                            <p:cTn id="39" dur="1500"/>
                                            <p:tgtEl>
                                              <p:spTgt spid="162"/>
                                            </p:tgtEl>
                                          </p:cBhvr>
                                        </p:animEffect>
                                      </p:childTnLst>
                                    </p:cTn>
                                  </p:par>
                                  <p:par>
                                    <p:cTn id="40" presetID="21" presetClass="entr" presetSubtype="1" fill="hold" nodeType="withEffect">
                                      <p:stCondLst>
                                        <p:cond delay="500"/>
                                      </p:stCondLst>
                                      <p:childTnLst>
                                        <p:set>
                                          <p:cBhvr>
                                            <p:cTn id="41" dur="1" fill="hold">
                                              <p:stCondLst>
                                                <p:cond delay="0"/>
                                              </p:stCondLst>
                                            </p:cTn>
                                            <p:tgtEl>
                                              <p:spTgt spid="169"/>
                                            </p:tgtEl>
                                            <p:attrNameLst>
                                              <p:attrName>style.visibility</p:attrName>
                                            </p:attrNameLst>
                                          </p:cBhvr>
                                          <p:to>
                                            <p:strVal val="visible"/>
                                          </p:to>
                                        </p:set>
                                        <p:animEffect transition="in" filter="wheel(1)">
                                          <p:cBhvr>
                                            <p:cTn id="42" dur="1500"/>
                                            <p:tgtEl>
                                              <p:spTgt spid="169"/>
                                            </p:tgtEl>
                                          </p:cBhvr>
                                        </p:animEffect>
                                      </p:childTnLst>
                                    </p:cTn>
                                  </p:par>
                                  <p:par>
                                    <p:cTn id="43" presetID="21" presetClass="entr" presetSubtype="1" fill="hold" nodeType="withEffect">
                                      <p:stCondLst>
                                        <p:cond delay="1000"/>
                                      </p:stCondLst>
                                      <p:childTnLst>
                                        <p:set>
                                          <p:cBhvr>
                                            <p:cTn id="44" dur="1" fill="hold">
                                              <p:stCondLst>
                                                <p:cond delay="0"/>
                                              </p:stCondLst>
                                            </p:cTn>
                                            <p:tgtEl>
                                              <p:spTgt spid="175"/>
                                            </p:tgtEl>
                                            <p:attrNameLst>
                                              <p:attrName>style.visibility</p:attrName>
                                            </p:attrNameLst>
                                          </p:cBhvr>
                                          <p:to>
                                            <p:strVal val="visible"/>
                                          </p:to>
                                        </p:set>
                                        <p:animEffect transition="in" filter="wheel(1)">
                                          <p:cBhvr>
                                            <p:cTn id="45" dur="1500"/>
                                            <p:tgtEl>
                                              <p:spTgt spid="175"/>
                                            </p:tgtEl>
                                          </p:cBhvr>
                                        </p:animEffect>
                                      </p:childTnLst>
                                    </p:cTn>
                                  </p:par>
                                  <p:par>
                                    <p:cTn id="46" presetID="21" presetClass="entr" presetSubtype="1" fill="hold" nodeType="withEffect">
                                      <p:stCondLst>
                                        <p:cond delay="1500"/>
                                      </p:stCondLst>
                                      <p:childTnLst>
                                        <p:set>
                                          <p:cBhvr>
                                            <p:cTn id="47" dur="1" fill="hold">
                                              <p:stCondLst>
                                                <p:cond delay="0"/>
                                              </p:stCondLst>
                                            </p:cTn>
                                            <p:tgtEl>
                                              <p:spTgt spid="184"/>
                                            </p:tgtEl>
                                            <p:attrNameLst>
                                              <p:attrName>style.visibility</p:attrName>
                                            </p:attrNameLst>
                                          </p:cBhvr>
                                          <p:to>
                                            <p:strVal val="visible"/>
                                          </p:to>
                                        </p:set>
                                        <p:animEffect transition="in" filter="wheel(1)">
                                          <p:cBhvr>
                                            <p:cTn id="48" dur="1500"/>
                                            <p:tgtEl>
                                              <p:spTgt spid="184"/>
                                            </p:tgtEl>
                                          </p:cBhvr>
                                        </p:animEffect>
                                      </p:childTnLst>
                                    </p:cTn>
                                  </p:par>
                                  <p:par>
                                    <p:cTn id="49" presetID="21" presetClass="entr" presetSubtype="1" fill="hold" nodeType="withEffect">
                                      <p:stCondLst>
                                        <p:cond delay="2000"/>
                                      </p:stCondLst>
                                      <p:childTnLst>
                                        <p:set>
                                          <p:cBhvr>
                                            <p:cTn id="50" dur="1" fill="hold">
                                              <p:stCondLst>
                                                <p:cond delay="0"/>
                                              </p:stCondLst>
                                            </p:cTn>
                                            <p:tgtEl>
                                              <p:spTgt spid="203"/>
                                            </p:tgtEl>
                                            <p:attrNameLst>
                                              <p:attrName>style.visibility</p:attrName>
                                            </p:attrNameLst>
                                          </p:cBhvr>
                                          <p:to>
                                            <p:strVal val="visible"/>
                                          </p:to>
                                        </p:set>
                                        <p:animEffect transition="in" filter="wheel(1)">
                                          <p:cBhvr>
                                            <p:cTn id="51" dur="1500"/>
                                            <p:tgtEl>
                                              <p:spTgt spid="203"/>
                                            </p:tgtEl>
                                          </p:cBhvr>
                                        </p:animEffect>
                                      </p:childTnLst>
                                    </p:cTn>
                                  </p:par>
                                </p:childTnLst>
                              </p:cTn>
                            </p:par>
                            <p:par>
                              <p:cTn id="52" fill="hold">
                                <p:stCondLst>
                                  <p:cond delay="5800"/>
                                </p:stCondLst>
                                <p:childTnLst>
                                  <p:par>
                                    <p:cTn id="53" presetID="14" presetClass="entr" presetSubtype="10" fill="hold" grpId="0" nodeType="after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randombar(horizontal)">
                                          <p:cBhvr>
                                            <p:cTn id="55" dur="250"/>
                                            <p:tgtEl>
                                              <p:spTgt spid="208"/>
                                            </p:tgtEl>
                                          </p:cBhvr>
                                        </p:animEffect>
                                      </p:childTnLst>
                                    </p:cTn>
                                  </p:par>
                                </p:childTnLst>
                              </p:cTn>
                            </p:par>
                            <p:par>
                              <p:cTn id="56" fill="hold">
                                <p:stCondLst>
                                  <p:cond delay="6300"/>
                                </p:stCondLst>
                                <p:childTnLst>
                                  <p:par>
                                    <p:cTn id="57" presetID="14" presetClass="entr" presetSubtype="10" fill="hold" grpId="0" nodeType="after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randombar(horizontal)">
                                          <p:cBhvr>
                                            <p:cTn id="59" dur="250"/>
                                            <p:tgtEl>
                                              <p:spTgt spid="209"/>
                                            </p:tgtEl>
                                          </p:cBhvr>
                                        </p:animEffect>
                                      </p:childTnLst>
                                    </p:cTn>
                                  </p:par>
                                </p:childTnLst>
                              </p:cTn>
                            </p:par>
                            <p:par>
                              <p:cTn id="60" fill="hold">
                                <p:stCondLst>
                                  <p:cond delay="6800"/>
                                </p:stCondLst>
                                <p:childTnLst>
                                  <p:par>
                                    <p:cTn id="61" presetID="14" presetClass="entr" presetSubtype="10" fill="hold" grpId="0"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randombar(horizontal)">
                                          <p:cBhvr>
                                            <p:cTn id="63" dur="250"/>
                                            <p:tgtEl>
                                              <p:spTgt spid="210"/>
                                            </p:tgtEl>
                                          </p:cBhvr>
                                        </p:animEffect>
                                      </p:childTnLst>
                                    </p:cTn>
                                  </p:par>
                                </p:childTnLst>
                              </p:cTn>
                            </p:par>
                            <p:par>
                              <p:cTn id="64" fill="hold">
                                <p:stCondLst>
                                  <p:cond delay="7300"/>
                                </p:stCondLst>
                                <p:childTnLst>
                                  <p:par>
                                    <p:cTn id="65" presetID="14" presetClass="entr" presetSubtype="10" fill="hold" grpId="0" nodeType="after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randombar(horizontal)">
                                          <p:cBhvr>
                                            <p:cTn id="67" dur="250"/>
                                            <p:tgtEl>
                                              <p:spTgt spid="211"/>
                                            </p:tgtEl>
                                          </p:cBhvr>
                                        </p:animEffect>
                                      </p:childTnLst>
                                    </p:cTn>
                                  </p:par>
                                </p:childTnLst>
                              </p:cTn>
                            </p:par>
                            <p:par>
                              <p:cTn id="68" fill="hold">
                                <p:stCondLst>
                                  <p:cond delay="7800"/>
                                </p:stCondLst>
                                <p:childTnLst>
                                  <p:par>
                                    <p:cTn id="69" presetID="14" presetClass="entr" presetSubtype="10" fill="hold" grpId="0" nodeType="afterEffect">
                                      <p:stCondLst>
                                        <p:cond delay="0"/>
                                      </p:stCondLst>
                                      <p:childTnLst>
                                        <p:set>
                                          <p:cBhvr>
                                            <p:cTn id="70" dur="1" fill="hold">
                                              <p:stCondLst>
                                                <p:cond delay="0"/>
                                              </p:stCondLst>
                                            </p:cTn>
                                            <p:tgtEl>
                                              <p:spTgt spid="212"/>
                                            </p:tgtEl>
                                            <p:attrNameLst>
                                              <p:attrName>style.visibility</p:attrName>
                                            </p:attrNameLst>
                                          </p:cBhvr>
                                          <p:to>
                                            <p:strVal val="visible"/>
                                          </p:to>
                                        </p:set>
                                        <p:animEffect transition="in" filter="randombar(horizontal)">
                                          <p:cBhvr>
                                            <p:cTn id="71" dur="250"/>
                                            <p:tgtEl>
                                              <p:spTgt spid="212"/>
                                            </p:tgtEl>
                                          </p:cBhvr>
                                        </p:animEffect>
                                      </p:childTnLst>
                                    </p:cTn>
                                  </p:par>
                                </p:childTnLst>
                              </p:cTn>
                            </p:par>
                            <p:par>
                              <p:cTn id="72" fill="hold">
                                <p:stCondLst>
                                  <p:cond delay="8300"/>
                                </p:stCondLst>
                                <p:childTnLst>
                                  <p:par>
                                    <p:cTn id="73" presetID="22" presetClass="entr" presetSubtype="4" fill="hold" grpId="0" nodeType="afterEffect">
                                      <p:stCondLst>
                                        <p:cond delay="0"/>
                                      </p:stCondLst>
                                      <p:childTnLst>
                                        <p:set>
                                          <p:cBhvr>
                                            <p:cTn id="74" dur="1" fill="hold">
                                              <p:stCondLst>
                                                <p:cond delay="0"/>
                                              </p:stCondLst>
                                            </p:cTn>
                                            <p:tgtEl>
                                              <p:spTgt spid="160"/>
                                            </p:tgtEl>
                                            <p:attrNameLst>
                                              <p:attrName>style.visibility</p:attrName>
                                            </p:attrNameLst>
                                          </p:cBhvr>
                                          <p:to>
                                            <p:strVal val="visible"/>
                                          </p:to>
                                        </p:set>
                                        <p:animEffect transition="in" filter="wipe(down)">
                                          <p:cBhvr>
                                            <p:cTn id="75" dur="1000"/>
                                            <p:tgtEl>
                                              <p:spTgt spid="16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57"/>
                                            </p:tgtEl>
                                            <p:attrNameLst>
                                              <p:attrName>style.visibility</p:attrName>
                                            </p:attrNameLst>
                                          </p:cBhvr>
                                          <p:to>
                                            <p:strVal val="visible"/>
                                          </p:to>
                                        </p:set>
                                        <p:animEffect transition="in" filter="wipe(down)">
                                          <p:cBhvr>
                                            <p:cTn id="78" dur="1000"/>
                                            <p:tgtEl>
                                              <p:spTgt spid="15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54"/>
                                            </p:tgtEl>
                                            <p:attrNameLst>
                                              <p:attrName>style.visibility</p:attrName>
                                            </p:attrNameLst>
                                          </p:cBhvr>
                                          <p:to>
                                            <p:strVal val="visible"/>
                                          </p:to>
                                        </p:set>
                                        <p:animEffect transition="in" filter="wipe(down)">
                                          <p:cBhvr>
                                            <p:cTn id="81" dur="1000"/>
                                            <p:tgtEl>
                                              <p:spTgt spid="15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51"/>
                                            </p:tgtEl>
                                            <p:attrNameLst>
                                              <p:attrName>style.visibility</p:attrName>
                                            </p:attrNameLst>
                                          </p:cBhvr>
                                          <p:to>
                                            <p:strVal val="visible"/>
                                          </p:to>
                                        </p:set>
                                        <p:animEffect transition="in" filter="wipe(down)">
                                          <p:cBhvr>
                                            <p:cTn id="84" dur="1000"/>
                                            <p:tgtEl>
                                              <p:spTgt spid="15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8"/>
                                            </p:tgtEl>
                                            <p:attrNameLst>
                                              <p:attrName>style.visibility</p:attrName>
                                            </p:attrNameLst>
                                          </p:cBhvr>
                                          <p:to>
                                            <p:strVal val="visible"/>
                                          </p:to>
                                        </p:set>
                                        <p:animEffect transition="in" filter="wipe(down)">
                                          <p:cBhvr>
                                            <p:cTn id="87" dur="1000"/>
                                            <p:tgtEl>
                                              <p:spTgt spid="148"/>
                                            </p:tgtEl>
                                          </p:cBhvr>
                                        </p:animEffect>
                                      </p:childTnLst>
                                    </p:cTn>
                                  </p:par>
                                </p:childTnLst>
                              </p:cTn>
                            </p:par>
                            <p:par>
                              <p:cTn id="88" fill="hold">
                                <p:stCondLst>
                                  <p:cond delay="9300"/>
                                </p:stCondLst>
                                <p:childTnLst>
                                  <p:par>
                                    <p:cTn id="89" presetID="42" presetClass="entr" presetSubtype="0" fill="hold" grpId="0" nodeType="afterEffect">
                                      <p:stCondLst>
                                        <p:cond delay="0"/>
                                      </p:stCondLst>
                                      <p:childTnLst>
                                        <p:set>
                                          <p:cBhvr>
                                            <p:cTn id="90" dur="1" fill="hold">
                                              <p:stCondLst>
                                                <p:cond delay="0"/>
                                              </p:stCondLst>
                                            </p:cTn>
                                            <p:tgtEl>
                                              <p:spTgt spid="149"/>
                                            </p:tgtEl>
                                            <p:attrNameLst>
                                              <p:attrName>style.visibility</p:attrName>
                                            </p:attrNameLst>
                                          </p:cBhvr>
                                          <p:to>
                                            <p:strVal val="visible"/>
                                          </p:to>
                                        </p:set>
                                        <p:animEffect transition="in" filter="fade">
                                          <p:cBhvr>
                                            <p:cTn id="91" dur="1000"/>
                                            <p:tgtEl>
                                              <p:spTgt spid="149"/>
                                            </p:tgtEl>
                                          </p:cBhvr>
                                        </p:animEffect>
                                        <p:anim calcmode="lin" valueType="num">
                                          <p:cBhvr>
                                            <p:cTn id="92" dur="1000" fill="hold"/>
                                            <p:tgtEl>
                                              <p:spTgt spid="149"/>
                                            </p:tgtEl>
                                            <p:attrNameLst>
                                              <p:attrName>ppt_x</p:attrName>
                                            </p:attrNameLst>
                                          </p:cBhvr>
                                          <p:tavLst>
                                            <p:tav tm="0">
                                              <p:val>
                                                <p:strVal val="#ppt_x"/>
                                              </p:val>
                                            </p:tav>
                                            <p:tav tm="100000">
                                              <p:val>
                                                <p:strVal val="#ppt_x"/>
                                              </p:val>
                                            </p:tav>
                                          </p:tavLst>
                                        </p:anim>
                                        <p:anim calcmode="lin" valueType="num">
                                          <p:cBhvr>
                                            <p:cTn id="93" dur="1000" fill="hold"/>
                                            <p:tgtEl>
                                              <p:spTgt spid="14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52"/>
                                            </p:tgtEl>
                                            <p:attrNameLst>
                                              <p:attrName>style.visibility</p:attrName>
                                            </p:attrNameLst>
                                          </p:cBhvr>
                                          <p:to>
                                            <p:strVal val="visible"/>
                                          </p:to>
                                        </p:set>
                                        <p:animEffect transition="in" filter="fade">
                                          <p:cBhvr>
                                            <p:cTn id="96" dur="1000"/>
                                            <p:tgtEl>
                                              <p:spTgt spid="152"/>
                                            </p:tgtEl>
                                          </p:cBhvr>
                                        </p:animEffect>
                                        <p:anim calcmode="lin" valueType="num">
                                          <p:cBhvr>
                                            <p:cTn id="97" dur="1000" fill="hold"/>
                                            <p:tgtEl>
                                              <p:spTgt spid="152"/>
                                            </p:tgtEl>
                                            <p:attrNameLst>
                                              <p:attrName>ppt_x</p:attrName>
                                            </p:attrNameLst>
                                          </p:cBhvr>
                                          <p:tavLst>
                                            <p:tav tm="0">
                                              <p:val>
                                                <p:strVal val="#ppt_x"/>
                                              </p:val>
                                            </p:tav>
                                            <p:tav tm="100000">
                                              <p:val>
                                                <p:strVal val="#ppt_x"/>
                                              </p:val>
                                            </p:tav>
                                          </p:tavLst>
                                        </p:anim>
                                        <p:anim calcmode="lin" valueType="num">
                                          <p:cBhvr>
                                            <p:cTn id="98" dur="1000" fill="hold"/>
                                            <p:tgtEl>
                                              <p:spTgt spid="15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55"/>
                                            </p:tgtEl>
                                            <p:attrNameLst>
                                              <p:attrName>style.visibility</p:attrName>
                                            </p:attrNameLst>
                                          </p:cBhvr>
                                          <p:to>
                                            <p:strVal val="visible"/>
                                          </p:to>
                                        </p:set>
                                        <p:animEffect transition="in" filter="fade">
                                          <p:cBhvr>
                                            <p:cTn id="101" dur="1000"/>
                                            <p:tgtEl>
                                              <p:spTgt spid="155"/>
                                            </p:tgtEl>
                                          </p:cBhvr>
                                        </p:animEffect>
                                        <p:anim calcmode="lin" valueType="num">
                                          <p:cBhvr>
                                            <p:cTn id="102" dur="1000" fill="hold"/>
                                            <p:tgtEl>
                                              <p:spTgt spid="155"/>
                                            </p:tgtEl>
                                            <p:attrNameLst>
                                              <p:attrName>ppt_x</p:attrName>
                                            </p:attrNameLst>
                                          </p:cBhvr>
                                          <p:tavLst>
                                            <p:tav tm="0">
                                              <p:val>
                                                <p:strVal val="#ppt_x"/>
                                              </p:val>
                                            </p:tav>
                                            <p:tav tm="100000">
                                              <p:val>
                                                <p:strVal val="#ppt_x"/>
                                              </p:val>
                                            </p:tav>
                                          </p:tavLst>
                                        </p:anim>
                                        <p:anim calcmode="lin" valueType="num">
                                          <p:cBhvr>
                                            <p:cTn id="103" dur="1000" fill="hold"/>
                                            <p:tgtEl>
                                              <p:spTgt spid="15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8"/>
                                            </p:tgtEl>
                                            <p:attrNameLst>
                                              <p:attrName>style.visibility</p:attrName>
                                            </p:attrNameLst>
                                          </p:cBhvr>
                                          <p:to>
                                            <p:strVal val="visible"/>
                                          </p:to>
                                        </p:set>
                                        <p:animEffect transition="in" filter="fade">
                                          <p:cBhvr>
                                            <p:cTn id="106" dur="1000"/>
                                            <p:tgtEl>
                                              <p:spTgt spid="158"/>
                                            </p:tgtEl>
                                          </p:cBhvr>
                                        </p:animEffect>
                                        <p:anim calcmode="lin" valueType="num">
                                          <p:cBhvr>
                                            <p:cTn id="107" dur="1000" fill="hold"/>
                                            <p:tgtEl>
                                              <p:spTgt spid="158"/>
                                            </p:tgtEl>
                                            <p:attrNameLst>
                                              <p:attrName>ppt_x</p:attrName>
                                            </p:attrNameLst>
                                          </p:cBhvr>
                                          <p:tavLst>
                                            <p:tav tm="0">
                                              <p:val>
                                                <p:strVal val="#ppt_x"/>
                                              </p:val>
                                            </p:tav>
                                            <p:tav tm="100000">
                                              <p:val>
                                                <p:strVal val="#ppt_x"/>
                                              </p:val>
                                            </p:tav>
                                          </p:tavLst>
                                        </p:anim>
                                        <p:anim calcmode="lin" valueType="num">
                                          <p:cBhvr>
                                            <p:cTn id="108" dur="1000" fill="hold"/>
                                            <p:tgtEl>
                                              <p:spTgt spid="158"/>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fade">
                                          <p:cBhvr>
                                            <p:cTn id="111" dur="1000"/>
                                            <p:tgtEl>
                                              <p:spTgt spid="161"/>
                                            </p:tgtEl>
                                          </p:cBhvr>
                                        </p:animEffect>
                                        <p:anim calcmode="lin" valueType="num">
                                          <p:cBhvr>
                                            <p:cTn id="112" dur="1000" fill="hold"/>
                                            <p:tgtEl>
                                              <p:spTgt spid="161"/>
                                            </p:tgtEl>
                                            <p:attrNameLst>
                                              <p:attrName>ppt_x</p:attrName>
                                            </p:attrNameLst>
                                          </p:cBhvr>
                                          <p:tavLst>
                                            <p:tav tm="0">
                                              <p:val>
                                                <p:strVal val="#ppt_x"/>
                                              </p:val>
                                            </p:tav>
                                            <p:tav tm="100000">
                                              <p:val>
                                                <p:strVal val="#ppt_x"/>
                                              </p:val>
                                            </p:tav>
                                          </p:tavLst>
                                        </p:anim>
                                        <p:anim calcmode="lin" valueType="num">
                                          <p:cBhvr>
                                            <p:cTn id="113" dur="1000" fill="hold"/>
                                            <p:tgtEl>
                                              <p:spTgt spid="161"/>
                                            </p:tgtEl>
                                            <p:attrNameLst>
                                              <p:attrName>ppt_y</p:attrName>
                                            </p:attrNameLst>
                                          </p:cBhvr>
                                          <p:tavLst>
                                            <p:tav tm="0">
                                              <p:val>
                                                <p:strVal val="#ppt_y+.1"/>
                                              </p:val>
                                            </p:tav>
                                            <p:tav tm="100000">
                                              <p:val>
                                                <p:strVal val="#ppt_y"/>
                                              </p:val>
                                            </p:tav>
                                          </p:tavLst>
                                        </p:anim>
                                      </p:childTnLst>
                                    </p:cTn>
                                  </p:par>
                                </p:childTnLst>
                              </p:cTn>
                            </p:par>
                            <p:par>
                              <p:cTn id="114" fill="hold">
                                <p:stCondLst>
                                  <p:cond delay="10300"/>
                                </p:stCondLst>
                                <p:childTnLst>
                                  <p:par>
                                    <p:cTn id="115" presetID="16" presetClass="entr" presetSubtype="37" fill="hold" nodeType="afterEffect">
                                      <p:stCondLst>
                                        <p:cond delay="0"/>
                                      </p:stCondLst>
                                      <p:childTnLst>
                                        <p:set>
                                          <p:cBhvr>
                                            <p:cTn id="116" dur="1" fill="hold">
                                              <p:stCondLst>
                                                <p:cond delay="0"/>
                                              </p:stCondLst>
                                            </p:cTn>
                                            <p:tgtEl>
                                              <p:spTgt spid="207"/>
                                            </p:tgtEl>
                                            <p:attrNameLst>
                                              <p:attrName>style.visibility</p:attrName>
                                            </p:attrNameLst>
                                          </p:cBhvr>
                                          <p:to>
                                            <p:strVal val="visible"/>
                                          </p:to>
                                        </p:set>
                                        <p:animEffect transition="in" filter="barn(outVertical)">
                                          <p:cBhvr>
                                            <p:cTn id="117" dur="500"/>
                                            <p:tgtEl>
                                              <p:spTgt spid="207"/>
                                            </p:tgtEl>
                                          </p:cBhvr>
                                        </p:animEffect>
                                      </p:childTnLst>
                                    </p:cTn>
                                  </p:par>
                                </p:childTnLst>
                              </p:cTn>
                            </p:par>
                            <p:par>
                              <p:cTn id="118" fill="hold">
                                <p:stCondLst>
                                  <p:cond delay="10800"/>
                                </p:stCondLst>
                                <p:childTnLst>
                                  <p:par>
                                    <p:cTn id="119" presetID="42" presetClass="entr" presetSubtype="0" fill="hold" grpId="0" nodeType="afterEffect">
                                      <p:stCondLst>
                                        <p:cond delay="0"/>
                                      </p:stCondLst>
                                      <p:childTnLst>
                                        <p:set>
                                          <p:cBhvr>
                                            <p:cTn id="120" dur="1" fill="hold">
                                              <p:stCondLst>
                                                <p:cond delay="0"/>
                                              </p:stCondLst>
                                            </p:cTn>
                                            <p:tgtEl>
                                              <p:spTgt spid="213"/>
                                            </p:tgtEl>
                                            <p:attrNameLst>
                                              <p:attrName>style.visibility</p:attrName>
                                            </p:attrNameLst>
                                          </p:cBhvr>
                                          <p:to>
                                            <p:strVal val="visible"/>
                                          </p:to>
                                        </p:set>
                                        <p:animEffect transition="in" filter="fade">
                                          <p:cBhvr>
                                            <p:cTn id="121" dur="1000"/>
                                            <p:tgtEl>
                                              <p:spTgt spid="213"/>
                                            </p:tgtEl>
                                          </p:cBhvr>
                                        </p:animEffect>
                                        <p:anim calcmode="lin" valueType="num">
                                          <p:cBhvr>
                                            <p:cTn id="122" dur="1000" fill="hold"/>
                                            <p:tgtEl>
                                              <p:spTgt spid="213"/>
                                            </p:tgtEl>
                                            <p:attrNameLst>
                                              <p:attrName>ppt_x</p:attrName>
                                            </p:attrNameLst>
                                          </p:cBhvr>
                                          <p:tavLst>
                                            <p:tav tm="0">
                                              <p:val>
                                                <p:strVal val="#ppt_x"/>
                                              </p:val>
                                            </p:tav>
                                            <p:tav tm="100000">
                                              <p:val>
                                                <p:strVal val="#ppt_x"/>
                                              </p:val>
                                            </p:tav>
                                          </p:tavLst>
                                        </p:anim>
                                        <p:anim calcmode="lin" valueType="num">
                                          <p:cBhvr>
                                            <p:cTn id="123"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47" grpId="0" bldLvl="0" animBg="1"/>
          <p:bldP spid="148" grpId="0" bldLvl="0" animBg="1"/>
          <p:bldP spid="149" grpId="0"/>
          <p:bldP spid="150" grpId="0" bldLvl="0" animBg="1"/>
          <p:bldP spid="151" grpId="0" bldLvl="0" animBg="1"/>
          <p:bldP spid="152" grpId="0"/>
          <p:bldP spid="153" grpId="0" bldLvl="0" animBg="1"/>
          <p:bldP spid="154" grpId="0" bldLvl="0" animBg="1"/>
          <p:bldP spid="155" grpId="0"/>
          <p:bldP spid="156" grpId="0" bldLvl="0" animBg="1"/>
          <p:bldP spid="157" grpId="0" bldLvl="0" animBg="1"/>
          <p:bldP spid="158" grpId="0"/>
          <p:bldP spid="159" grpId="0" bldLvl="0" animBg="1"/>
          <p:bldP spid="160" grpId="0" bldLvl="0" animBg="1"/>
          <p:bldP spid="161" grpId="0"/>
          <p:bldP spid="208" grpId="0"/>
          <p:bldP spid="209" grpId="0"/>
          <p:bldP spid="210" grpId="0"/>
          <p:bldP spid="211" grpId="0"/>
          <p:bldP spid="212" grpId="0"/>
          <p:bldP spid="21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910749" y="1634137"/>
            <a:ext cx="1654293" cy="2303723"/>
            <a:chOff x="4111044" y="2066925"/>
            <a:chExt cx="1783258" cy="2484214"/>
          </a:xfrm>
        </p:grpSpPr>
        <p:sp>
          <p:nvSpPr>
            <p:cNvPr id="44" name="任意多边形 4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5" name="任意多边形 44"/>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46" name="组合 45"/>
          <p:cNvGrpSpPr/>
          <p:nvPr/>
        </p:nvGrpSpPr>
        <p:grpSpPr>
          <a:xfrm>
            <a:off x="3075607" y="1634137"/>
            <a:ext cx="1654293" cy="2303723"/>
            <a:chOff x="4111044" y="2066925"/>
            <a:chExt cx="1783258" cy="2484214"/>
          </a:xfrm>
        </p:grpSpPr>
        <p:sp>
          <p:nvSpPr>
            <p:cNvPr id="47" name="任意多边形 4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8" name="任意多边形 47"/>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49" name="组合 48"/>
          <p:cNvGrpSpPr/>
          <p:nvPr/>
        </p:nvGrpSpPr>
        <p:grpSpPr>
          <a:xfrm>
            <a:off x="5240464" y="1634137"/>
            <a:ext cx="1654293" cy="2303723"/>
            <a:chOff x="4111044" y="2066925"/>
            <a:chExt cx="1783258" cy="2484214"/>
          </a:xfrm>
        </p:grpSpPr>
        <p:sp>
          <p:nvSpPr>
            <p:cNvPr id="50" name="任意多边形 4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1" name="任意多边形 5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52" name="组合 51"/>
          <p:cNvGrpSpPr/>
          <p:nvPr/>
        </p:nvGrpSpPr>
        <p:grpSpPr>
          <a:xfrm>
            <a:off x="7405323" y="1634137"/>
            <a:ext cx="1654293" cy="2303723"/>
            <a:chOff x="4111044" y="2066925"/>
            <a:chExt cx="1783258" cy="2484214"/>
          </a:xfrm>
        </p:grpSpPr>
        <p:sp>
          <p:nvSpPr>
            <p:cNvPr id="53" name="任意多边形 52"/>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4" name="任意多边形 5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55" name="组合 54"/>
          <p:cNvGrpSpPr/>
          <p:nvPr/>
        </p:nvGrpSpPr>
        <p:grpSpPr>
          <a:xfrm>
            <a:off x="9570180" y="1634137"/>
            <a:ext cx="1654293" cy="2303723"/>
            <a:chOff x="4111044" y="2066925"/>
            <a:chExt cx="1783258" cy="2484214"/>
          </a:xfrm>
        </p:grpSpPr>
        <p:sp>
          <p:nvSpPr>
            <p:cNvPr id="56" name="任意多边形 5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7" name="任意多边形 5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58" name="组合 57"/>
          <p:cNvGrpSpPr/>
          <p:nvPr/>
        </p:nvGrpSpPr>
        <p:grpSpPr>
          <a:xfrm>
            <a:off x="1331433" y="1866740"/>
            <a:ext cx="812927" cy="812633"/>
            <a:chOff x="1331259" y="1867171"/>
            <a:chExt cx="812821" cy="812821"/>
          </a:xfrm>
        </p:grpSpPr>
        <p:sp>
          <p:nvSpPr>
            <p:cNvPr id="59" name="椭圆 58"/>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60" name="Group 8"/>
            <p:cNvGrpSpPr>
              <a:grpSpLocks noChangeAspect="1"/>
            </p:cNvGrpSpPr>
            <p:nvPr/>
          </p:nvGrpSpPr>
          <p:grpSpPr bwMode="auto">
            <a:xfrm>
              <a:off x="1553336" y="2061608"/>
              <a:ext cx="368665" cy="403955"/>
              <a:chOff x="3437" y="2282"/>
              <a:chExt cx="679" cy="744"/>
            </a:xfrm>
            <a:solidFill>
              <a:srgbClr val="FFB850"/>
            </a:solidFill>
          </p:grpSpPr>
          <p:sp>
            <p:nvSpPr>
              <p:cNvPr id="6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6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63" name="组合 62"/>
          <p:cNvGrpSpPr/>
          <p:nvPr/>
        </p:nvGrpSpPr>
        <p:grpSpPr>
          <a:xfrm>
            <a:off x="3496291" y="1866740"/>
            <a:ext cx="812927" cy="812633"/>
            <a:chOff x="3495834" y="1867171"/>
            <a:chExt cx="812821" cy="812821"/>
          </a:xfrm>
        </p:grpSpPr>
        <p:sp>
          <p:nvSpPr>
            <p:cNvPr id="64" name="椭圆 63"/>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65" name="Group 13"/>
            <p:cNvGrpSpPr>
              <a:grpSpLocks noChangeAspect="1"/>
            </p:cNvGrpSpPr>
            <p:nvPr/>
          </p:nvGrpSpPr>
          <p:grpSpPr bwMode="auto">
            <a:xfrm>
              <a:off x="3700110" y="2056524"/>
              <a:ext cx="404267" cy="409040"/>
              <a:chOff x="2426" y="2781"/>
              <a:chExt cx="593" cy="600"/>
            </a:xfrm>
            <a:solidFill>
              <a:srgbClr val="01ACBE"/>
            </a:solidFill>
          </p:grpSpPr>
          <p:sp>
            <p:nvSpPr>
              <p:cNvPr id="6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6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68" name="组合 67"/>
          <p:cNvGrpSpPr/>
          <p:nvPr/>
        </p:nvGrpSpPr>
        <p:grpSpPr>
          <a:xfrm>
            <a:off x="5661149" y="1866740"/>
            <a:ext cx="812927" cy="812633"/>
            <a:chOff x="5660411" y="1867171"/>
            <a:chExt cx="812821" cy="812821"/>
          </a:xfrm>
        </p:grpSpPr>
        <p:sp>
          <p:nvSpPr>
            <p:cNvPr id="69" name="椭圆 68"/>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70" name="Group 18"/>
            <p:cNvGrpSpPr>
              <a:grpSpLocks noChangeAspect="1"/>
            </p:cNvGrpSpPr>
            <p:nvPr/>
          </p:nvGrpSpPr>
          <p:grpSpPr bwMode="auto">
            <a:xfrm>
              <a:off x="5856846" y="2071730"/>
              <a:ext cx="419948" cy="391314"/>
              <a:chOff x="3802" y="2858"/>
              <a:chExt cx="616" cy="574"/>
            </a:xfrm>
            <a:solidFill>
              <a:srgbClr val="E87071"/>
            </a:solidFill>
          </p:grpSpPr>
          <p:sp>
            <p:nvSpPr>
              <p:cNvPr id="71" name="Rectangle 19"/>
              <p:cNvSpPr>
                <a:spLocks noChangeArrowheads="1"/>
              </p:cNvSpPr>
              <p:nvPr/>
            </p:nvSpPr>
            <p:spPr bwMode="auto">
              <a:xfrm>
                <a:off x="3802" y="3205"/>
                <a:ext cx="129" cy="22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2" name="Rectangle 20"/>
              <p:cNvSpPr>
                <a:spLocks noChangeArrowheads="1"/>
              </p:cNvSpPr>
              <p:nvPr/>
            </p:nvSpPr>
            <p:spPr bwMode="auto">
              <a:xfrm>
                <a:off x="3964" y="3174"/>
                <a:ext cx="129" cy="25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3" name="Rectangle 21"/>
              <p:cNvSpPr>
                <a:spLocks noChangeArrowheads="1"/>
              </p:cNvSpPr>
              <p:nvPr/>
            </p:nvSpPr>
            <p:spPr bwMode="auto">
              <a:xfrm>
                <a:off x="4129" y="3131"/>
                <a:ext cx="129" cy="30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4" name="Rectangle 22"/>
              <p:cNvSpPr>
                <a:spLocks noChangeArrowheads="1"/>
              </p:cNvSpPr>
              <p:nvPr/>
            </p:nvSpPr>
            <p:spPr bwMode="auto">
              <a:xfrm>
                <a:off x="4289" y="3078"/>
                <a:ext cx="129" cy="35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76" name="组合 75"/>
          <p:cNvGrpSpPr/>
          <p:nvPr/>
        </p:nvGrpSpPr>
        <p:grpSpPr>
          <a:xfrm>
            <a:off x="7826005" y="1866740"/>
            <a:ext cx="812927" cy="812633"/>
            <a:chOff x="7824986" y="1867171"/>
            <a:chExt cx="812821" cy="812821"/>
          </a:xfrm>
        </p:grpSpPr>
        <p:sp>
          <p:nvSpPr>
            <p:cNvPr id="77" name="椭圆 76"/>
            <p:cNvSpPr/>
            <p:nvPr/>
          </p:nvSpPr>
          <p:spPr>
            <a:xfrm>
              <a:off x="7824986"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78" name="Group 26"/>
            <p:cNvGrpSpPr>
              <a:grpSpLocks noChangeAspect="1"/>
            </p:cNvGrpSpPr>
            <p:nvPr/>
          </p:nvGrpSpPr>
          <p:grpSpPr bwMode="auto">
            <a:xfrm>
              <a:off x="7959675" y="2193629"/>
              <a:ext cx="543441" cy="269415"/>
              <a:chOff x="5676" y="2597"/>
              <a:chExt cx="1061" cy="526"/>
            </a:xfrm>
            <a:solidFill>
              <a:srgbClr val="00AF92"/>
            </a:solidFill>
          </p:grpSpPr>
          <p:sp>
            <p:nvSpPr>
              <p:cNvPr id="79"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0"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1"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2"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3"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4"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5"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6"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7"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8"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89"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90"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91"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92"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93"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94" name="组合 93"/>
          <p:cNvGrpSpPr/>
          <p:nvPr/>
        </p:nvGrpSpPr>
        <p:grpSpPr>
          <a:xfrm>
            <a:off x="9990865" y="1866740"/>
            <a:ext cx="812927" cy="812633"/>
            <a:chOff x="9989563" y="1867171"/>
            <a:chExt cx="812821" cy="812821"/>
          </a:xfrm>
        </p:grpSpPr>
        <p:sp>
          <p:nvSpPr>
            <p:cNvPr id="95" name="椭圆 94"/>
            <p:cNvSpPr/>
            <p:nvPr/>
          </p:nvSpPr>
          <p:spPr>
            <a:xfrm>
              <a:off x="9989563"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6" name="Freeform 108"/>
            <p:cNvSpPr>
              <a:spLocks noEditPoints="1"/>
            </p:cNvSpPr>
            <p:nvPr/>
          </p:nvSpPr>
          <p:spPr bwMode="auto">
            <a:xfrm>
              <a:off x="10191038" y="2076203"/>
              <a:ext cx="409871" cy="41134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070C0"/>
            </a:solidFill>
            <a:ln>
              <a:noFill/>
            </a:ln>
          </p:spPr>
          <p:txBody>
            <a:bodyPr vert="horz" wrap="square" lIns="91440" tIns="45720" rIns="91440" bIns="45720" numCol="1" anchor="t" anchorCtr="0" compatLnSpc="1"/>
            <a:lstStyle/>
            <a:p>
              <a:endParaRPr lang="zh-CN" altLang="en-US" sz="1355">
                <a:solidFill>
                  <a:prstClr val="black"/>
                </a:solidFill>
              </a:endParaRPr>
            </a:p>
          </p:txBody>
        </p:sp>
      </p:grpSp>
      <p:sp>
        <p:nvSpPr>
          <p:cNvPr id="97" name="文本框 101"/>
          <p:cNvSpPr txBox="1"/>
          <p:nvPr/>
        </p:nvSpPr>
        <p:spPr>
          <a:xfrm>
            <a:off x="1250295" y="2810245"/>
            <a:ext cx="976196"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01</a:t>
            </a:r>
            <a:endParaRPr lang="zh-CN" altLang="en-US" sz="2800" dirty="0">
              <a:solidFill>
                <a:srgbClr val="0070C0"/>
              </a:solidFill>
              <a:latin typeface="Impact" panose="020B0806030902050204" pitchFamily="34" charset="0"/>
            </a:endParaRPr>
          </a:p>
        </p:txBody>
      </p:sp>
      <p:sp>
        <p:nvSpPr>
          <p:cNvPr id="98" name="文本框 102"/>
          <p:cNvSpPr txBox="1"/>
          <p:nvPr/>
        </p:nvSpPr>
        <p:spPr>
          <a:xfrm>
            <a:off x="3379535" y="2810245"/>
            <a:ext cx="976196" cy="52197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34" charset="0"/>
              </a:rPr>
              <a:t>02</a:t>
            </a:r>
            <a:endParaRPr lang="zh-CN" altLang="en-US" sz="2800" dirty="0">
              <a:solidFill>
                <a:srgbClr val="00B0F0"/>
              </a:solidFill>
              <a:latin typeface="Impact" panose="020B0806030902050204" pitchFamily="34" charset="0"/>
            </a:endParaRPr>
          </a:p>
        </p:txBody>
      </p:sp>
      <p:sp>
        <p:nvSpPr>
          <p:cNvPr id="99" name="文本框 103"/>
          <p:cNvSpPr txBox="1"/>
          <p:nvPr/>
        </p:nvSpPr>
        <p:spPr>
          <a:xfrm>
            <a:off x="5508775" y="2810245"/>
            <a:ext cx="976196"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03</a:t>
            </a:r>
            <a:endParaRPr lang="zh-CN" altLang="en-US" sz="2800" dirty="0">
              <a:solidFill>
                <a:srgbClr val="0070C0"/>
              </a:solidFill>
              <a:latin typeface="Impact" panose="020B0806030902050204" pitchFamily="34" charset="0"/>
            </a:endParaRPr>
          </a:p>
        </p:txBody>
      </p:sp>
      <p:sp>
        <p:nvSpPr>
          <p:cNvPr id="100" name="文本框 104"/>
          <p:cNvSpPr txBox="1"/>
          <p:nvPr/>
        </p:nvSpPr>
        <p:spPr>
          <a:xfrm>
            <a:off x="7751279" y="2810245"/>
            <a:ext cx="976196" cy="521970"/>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34" charset="0"/>
              </a:rPr>
              <a:t>04</a:t>
            </a:r>
            <a:endParaRPr lang="zh-CN" altLang="en-US" sz="2800" dirty="0">
              <a:solidFill>
                <a:srgbClr val="00B0F0"/>
              </a:solidFill>
              <a:latin typeface="Impact" panose="020B0806030902050204" pitchFamily="34" charset="0"/>
            </a:endParaRPr>
          </a:p>
        </p:txBody>
      </p:sp>
      <p:sp>
        <p:nvSpPr>
          <p:cNvPr id="101" name="文本框 105"/>
          <p:cNvSpPr txBox="1"/>
          <p:nvPr/>
        </p:nvSpPr>
        <p:spPr>
          <a:xfrm>
            <a:off x="9903536" y="2810245"/>
            <a:ext cx="976196" cy="521970"/>
          </a:xfrm>
          <a:prstGeom prst="rect">
            <a:avLst/>
          </a:prstGeom>
          <a:noFill/>
        </p:spPr>
        <p:txBody>
          <a:bodyPr wrap="square" rtlCol="0">
            <a:spAutoFit/>
          </a:bodyPr>
          <a:lstStyle/>
          <a:p>
            <a:pPr algn="ctr"/>
            <a:r>
              <a:rPr lang="en-US" altLang="zh-CN" sz="2800" dirty="0">
                <a:solidFill>
                  <a:srgbClr val="0070C0"/>
                </a:solidFill>
                <a:latin typeface="Impact" panose="020B0806030902050204" pitchFamily="34" charset="0"/>
              </a:rPr>
              <a:t>05</a:t>
            </a:r>
            <a:endParaRPr lang="zh-CN" altLang="en-US" sz="2800" dirty="0">
              <a:solidFill>
                <a:srgbClr val="0070C0"/>
              </a:solidFill>
              <a:latin typeface="Impact" panose="020B0806030902050204" pitchFamily="34" charset="0"/>
            </a:endParaRPr>
          </a:p>
        </p:txBody>
      </p:sp>
      <p:sp>
        <p:nvSpPr>
          <p:cNvPr id="102" name="文本框 32"/>
          <p:cNvSpPr txBox="1"/>
          <p:nvPr/>
        </p:nvSpPr>
        <p:spPr>
          <a:xfrm>
            <a:off x="1107848" y="4360519"/>
            <a:ext cx="1290260" cy="368300"/>
          </a:xfrm>
          <a:prstGeom prst="rect">
            <a:avLst/>
          </a:prstGeom>
          <a:noFill/>
        </p:spPr>
        <p:txBody>
          <a:bodyPr wrap="square" rtlCol="0">
            <a:spAutoFit/>
          </a:bodyPr>
          <a:lstStyle/>
          <a:p>
            <a:pPr algn="ctr"/>
            <a:r>
              <a:rPr lang="zh-CN" altLang="en-US" sz="1800" dirty="0">
                <a:solidFill>
                  <a:srgbClr val="0070C0"/>
                </a:solidFill>
                <a:latin typeface="微软雅黑" panose="020B0503020204020204" pitchFamily="34" charset="-122"/>
                <a:ea typeface="微软雅黑" panose="020B0503020204020204" pitchFamily="34" charset="-122"/>
              </a:rPr>
              <a:t>添加标题</a:t>
            </a:r>
          </a:p>
        </p:txBody>
      </p:sp>
      <p:sp>
        <p:nvSpPr>
          <p:cNvPr id="103" name="文本框 32"/>
          <p:cNvSpPr txBox="1"/>
          <p:nvPr/>
        </p:nvSpPr>
        <p:spPr>
          <a:xfrm>
            <a:off x="3274620" y="4360519"/>
            <a:ext cx="1290260" cy="368300"/>
          </a:xfrm>
          <a:prstGeom prst="rect">
            <a:avLst/>
          </a:prstGeom>
          <a:noFill/>
        </p:spPr>
        <p:txBody>
          <a:bodyPr wrap="square" rtlCol="0">
            <a:spAutoFit/>
          </a:bodyPr>
          <a:lstStyle/>
          <a:p>
            <a:pPr algn="ctr"/>
            <a:r>
              <a:rPr lang="zh-CN" altLang="en-US" sz="1800" dirty="0">
                <a:solidFill>
                  <a:srgbClr val="00B0F0"/>
                </a:solidFill>
                <a:latin typeface="微软雅黑" panose="020B0503020204020204" pitchFamily="34" charset="-122"/>
                <a:ea typeface="微软雅黑" panose="020B0503020204020204" pitchFamily="34" charset="-122"/>
              </a:rPr>
              <a:t>添加标题</a:t>
            </a:r>
          </a:p>
        </p:txBody>
      </p:sp>
      <p:sp>
        <p:nvSpPr>
          <p:cNvPr id="104" name="文本框 32"/>
          <p:cNvSpPr txBox="1"/>
          <p:nvPr/>
        </p:nvSpPr>
        <p:spPr>
          <a:xfrm>
            <a:off x="5441392" y="4360519"/>
            <a:ext cx="1290260" cy="368300"/>
          </a:xfrm>
          <a:prstGeom prst="rect">
            <a:avLst/>
          </a:prstGeom>
          <a:noFill/>
        </p:spPr>
        <p:txBody>
          <a:bodyPr wrap="square" rtlCol="0">
            <a:spAutoFit/>
          </a:bodyPr>
          <a:lstStyle/>
          <a:p>
            <a:pPr algn="ctr"/>
            <a:r>
              <a:rPr lang="zh-CN" altLang="en-US" sz="1800" dirty="0">
                <a:solidFill>
                  <a:srgbClr val="0070C0"/>
                </a:solidFill>
                <a:latin typeface="微软雅黑" panose="020B0503020204020204" pitchFamily="34" charset="-122"/>
                <a:ea typeface="微软雅黑" panose="020B0503020204020204" pitchFamily="34" charset="-122"/>
              </a:rPr>
              <a:t>添加标题</a:t>
            </a:r>
          </a:p>
        </p:txBody>
      </p:sp>
      <p:sp>
        <p:nvSpPr>
          <p:cNvPr id="105" name="文本框 32"/>
          <p:cNvSpPr txBox="1"/>
          <p:nvPr/>
        </p:nvSpPr>
        <p:spPr>
          <a:xfrm>
            <a:off x="7608165" y="4360519"/>
            <a:ext cx="1290260" cy="368300"/>
          </a:xfrm>
          <a:prstGeom prst="rect">
            <a:avLst/>
          </a:prstGeom>
          <a:noFill/>
        </p:spPr>
        <p:txBody>
          <a:bodyPr wrap="square" rtlCol="0">
            <a:spAutoFit/>
          </a:bodyPr>
          <a:lstStyle/>
          <a:p>
            <a:pPr algn="ctr"/>
            <a:r>
              <a:rPr lang="zh-CN" altLang="en-US" sz="1800" dirty="0">
                <a:solidFill>
                  <a:srgbClr val="00B0F0"/>
                </a:solidFill>
                <a:latin typeface="微软雅黑" panose="020B0503020204020204" pitchFamily="34" charset="-122"/>
                <a:ea typeface="微软雅黑" panose="020B0503020204020204" pitchFamily="34" charset="-122"/>
              </a:rPr>
              <a:t>添加标题</a:t>
            </a:r>
          </a:p>
        </p:txBody>
      </p:sp>
      <p:sp>
        <p:nvSpPr>
          <p:cNvPr id="106" name="文本框 32"/>
          <p:cNvSpPr txBox="1"/>
          <p:nvPr/>
        </p:nvSpPr>
        <p:spPr>
          <a:xfrm>
            <a:off x="9774939" y="4349647"/>
            <a:ext cx="1290260" cy="368300"/>
          </a:xfrm>
          <a:prstGeom prst="rect">
            <a:avLst/>
          </a:prstGeom>
          <a:noFill/>
        </p:spPr>
        <p:txBody>
          <a:bodyPr wrap="square" rtlCol="0">
            <a:spAutoFit/>
          </a:bodyPr>
          <a:lstStyle/>
          <a:p>
            <a:pPr algn="ctr"/>
            <a:r>
              <a:rPr lang="zh-CN" altLang="en-US" sz="1800" dirty="0">
                <a:solidFill>
                  <a:srgbClr val="0070C0"/>
                </a:solidFill>
                <a:latin typeface="微软雅黑" panose="020B0503020204020204" pitchFamily="34" charset="-122"/>
                <a:ea typeface="微软雅黑" panose="020B0503020204020204" pitchFamily="34" charset="-122"/>
              </a:rPr>
              <a:t>添加标题</a:t>
            </a:r>
          </a:p>
        </p:txBody>
      </p:sp>
      <p:sp>
        <p:nvSpPr>
          <p:cNvPr id="107" name="文本框 23"/>
          <p:cNvSpPr txBox="1"/>
          <p:nvPr/>
        </p:nvSpPr>
        <p:spPr>
          <a:xfrm>
            <a:off x="1044285" y="4872308"/>
            <a:ext cx="1450847" cy="129032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08" name="文本框 23"/>
          <p:cNvSpPr txBox="1"/>
          <p:nvPr/>
        </p:nvSpPr>
        <p:spPr>
          <a:xfrm>
            <a:off x="3194443" y="4872308"/>
            <a:ext cx="1450847" cy="129032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09" name="文本框 23"/>
          <p:cNvSpPr txBox="1"/>
          <p:nvPr/>
        </p:nvSpPr>
        <p:spPr>
          <a:xfrm>
            <a:off x="5399120" y="4872308"/>
            <a:ext cx="1450847" cy="129032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10" name="文本框 23"/>
          <p:cNvSpPr txBox="1"/>
          <p:nvPr/>
        </p:nvSpPr>
        <p:spPr>
          <a:xfrm>
            <a:off x="7513953" y="4872308"/>
            <a:ext cx="1450847" cy="129032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11" name="文本框 23"/>
          <p:cNvSpPr txBox="1"/>
          <p:nvPr/>
        </p:nvSpPr>
        <p:spPr>
          <a:xfrm>
            <a:off x="9671904" y="4872308"/>
            <a:ext cx="1450847" cy="1290320"/>
          </a:xfrm>
          <a:prstGeom prst="rect">
            <a:avLst/>
          </a:prstGeom>
          <a:noFill/>
        </p:spPr>
        <p:txBody>
          <a:bodyPr wrap="square" rtlCol="0">
            <a:spAutoFit/>
          </a:bodyPr>
          <a:lstStyle/>
          <a:p>
            <a:pPr algn="just">
              <a:lnSpc>
                <a:spcPct val="13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900" decel="100000" fill="hold"/>
                                            <p:tgtEl>
                                              <p:spTgt spid="4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900" decel="100000" fill="hold"/>
                                            <p:tgtEl>
                                              <p:spTgt spid="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900" decel="100000" fill="hold"/>
                                            <p:tgtEl>
                                              <p:spTgt spid="4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900" decel="100000" fill="hold"/>
                                            <p:tgtEl>
                                              <p:spTgt spid="5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00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900" decel="100000" fill="hold"/>
                                            <p:tgtEl>
                                              <p:spTgt spid="5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51" fill="hold">
                                <p:stCondLst>
                                  <p:cond delay="3300"/>
                                </p:stCondLst>
                                <p:childTnLst>
                                  <p:par>
                                    <p:cTn id="52" presetID="21" presetClass="entr" presetSubtype="1"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heel(1)">
                                          <p:cBhvr>
                                            <p:cTn id="54" dur="1000"/>
                                            <p:tgtEl>
                                              <p:spTgt spid="58"/>
                                            </p:tgtEl>
                                          </p:cBhvr>
                                        </p:animEffect>
                                      </p:childTnLst>
                                    </p:cTn>
                                  </p:par>
                                  <p:par>
                                    <p:cTn id="55" presetID="21" presetClass="entr" presetSubtype="1" fill="hold" nodeType="withEffect">
                                      <p:stCondLst>
                                        <p:cond delay="250"/>
                                      </p:stCondLst>
                                      <p:childTnLst>
                                        <p:set>
                                          <p:cBhvr>
                                            <p:cTn id="56" dur="1" fill="hold">
                                              <p:stCondLst>
                                                <p:cond delay="0"/>
                                              </p:stCondLst>
                                            </p:cTn>
                                            <p:tgtEl>
                                              <p:spTgt spid="63"/>
                                            </p:tgtEl>
                                            <p:attrNameLst>
                                              <p:attrName>style.visibility</p:attrName>
                                            </p:attrNameLst>
                                          </p:cBhvr>
                                          <p:to>
                                            <p:strVal val="visible"/>
                                          </p:to>
                                        </p:set>
                                        <p:animEffect transition="in" filter="wheel(1)">
                                          <p:cBhvr>
                                            <p:cTn id="57" dur="1000"/>
                                            <p:tgtEl>
                                              <p:spTgt spid="63"/>
                                            </p:tgtEl>
                                          </p:cBhvr>
                                        </p:animEffect>
                                      </p:childTnLst>
                                    </p:cTn>
                                  </p:par>
                                  <p:par>
                                    <p:cTn id="58" presetID="21" presetClass="entr" presetSubtype="1" fill="hold" nodeType="withEffect">
                                      <p:stCondLst>
                                        <p:cond delay="500"/>
                                      </p:stCondLst>
                                      <p:childTnLst>
                                        <p:set>
                                          <p:cBhvr>
                                            <p:cTn id="59" dur="1" fill="hold">
                                              <p:stCondLst>
                                                <p:cond delay="0"/>
                                              </p:stCondLst>
                                            </p:cTn>
                                            <p:tgtEl>
                                              <p:spTgt spid="68"/>
                                            </p:tgtEl>
                                            <p:attrNameLst>
                                              <p:attrName>style.visibility</p:attrName>
                                            </p:attrNameLst>
                                          </p:cBhvr>
                                          <p:to>
                                            <p:strVal val="visible"/>
                                          </p:to>
                                        </p:set>
                                        <p:animEffect transition="in" filter="wheel(1)">
                                          <p:cBhvr>
                                            <p:cTn id="60" dur="1000"/>
                                            <p:tgtEl>
                                              <p:spTgt spid="68"/>
                                            </p:tgtEl>
                                          </p:cBhvr>
                                        </p:animEffect>
                                      </p:childTnLst>
                                    </p:cTn>
                                  </p:par>
                                  <p:par>
                                    <p:cTn id="61" presetID="21" presetClass="entr" presetSubtype="1" fill="hold" nodeType="withEffect">
                                      <p:stCondLst>
                                        <p:cond delay="750"/>
                                      </p:stCondLst>
                                      <p:childTnLst>
                                        <p:set>
                                          <p:cBhvr>
                                            <p:cTn id="62" dur="1" fill="hold">
                                              <p:stCondLst>
                                                <p:cond delay="0"/>
                                              </p:stCondLst>
                                            </p:cTn>
                                            <p:tgtEl>
                                              <p:spTgt spid="76"/>
                                            </p:tgtEl>
                                            <p:attrNameLst>
                                              <p:attrName>style.visibility</p:attrName>
                                            </p:attrNameLst>
                                          </p:cBhvr>
                                          <p:to>
                                            <p:strVal val="visible"/>
                                          </p:to>
                                        </p:set>
                                        <p:animEffect transition="in" filter="wheel(1)">
                                          <p:cBhvr>
                                            <p:cTn id="63" dur="1000"/>
                                            <p:tgtEl>
                                              <p:spTgt spid="76"/>
                                            </p:tgtEl>
                                          </p:cBhvr>
                                        </p:animEffect>
                                      </p:childTnLst>
                                    </p:cTn>
                                  </p:par>
                                  <p:par>
                                    <p:cTn id="64" presetID="21" presetClass="entr" presetSubtype="1" fill="hold" nodeType="withEffect">
                                      <p:stCondLst>
                                        <p:cond delay="1000"/>
                                      </p:stCondLst>
                                      <p:childTnLst>
                                        <p:set>
                                          <p:cBhvr>
                                            <p:cTn id="65" dur="1" fill="hold">
                                              <p:stCondLst>
                                                <p:cond delay="0"/>
                                              </p:stCondLst>
                                            </p:cTn>
                                            <p:tgtEl>
                                              <p:spTgt spid="94"/>
                                            </p:tgtEl>
                                            <p:attrNameLst>
                                              <p:attrName>style.visibility</p:attrName>
                                            </p:attrNameLst>
                                          </p:cBhvr>
                                          <p:to>
                                            <p:strVal val="visible"/>
                                          </p:to>
                                        </p:set>
                                        <p:animEffect transition="in" filter="wheel(1)">
                                          <p:cBhvr>
                                            <p:cTn id="66" dur="1000"/>
                                            <p:tgtEl>
                                              <p:spTgt spid="94"/>
                                            </p:tgtEl>
                                          </p:cBhvr>
                                        </p:animEffect>
                                      </p:childTnLst>
                                    </p:cTn>
                                  </p:par>
                                </p:childTnLst>
                              </p:cTn>
                            </p:par>
                            <p:par>
                              <p:cTn id="67" fill="hold">
                                <p:stCondLst>
                                  <p:cond delay="4300"/>
                                </p:stCondLst>
                                <p:childTnLst>
                                  <p:par>
                                    <p:cTn id="68" presetID="14" presetClass="entr" presetSubtype="10" fill="hold" grpId="0" nodeType="after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randombar(horizontal)">
                                          <p:cBhvr>
                                            <p:cTn id="70" dur="500"/>
                                            <p:tgtEl>
                                              <p:spTgt spid="9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randombar(horizontal)">
                                          <p:cBhvr>
                                            <p:cTn id="73" dur="500"/>
                                            <p:tgtEl>
                                              <p:spTgt spid="9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randombar(horizontal)">
                                          <p:cBhvr>
                                            <p:cTn id="76" dur="500"/>
                                            <p:tgtEl>
                                              <p:spTgt spid="9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randombar(horizontal)">
                                          <p:cBhvr>
                                            <p:cTn id="79" dur="500"/>
                                            <p:tgtEl>
                                              <p:spTgt spid="10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randombar(horizontal)">
                                          <p:cBhvr>
                                            <p:cTn id="82" dur="500"/>
                                            <p:tgtEl>
                                              <p:spTgt spid="101"/>
                                            </p:tgtEl>
                                          </p:cBhvr>
                                        </p:animEffect>
                                      </p:childTnLst>
                                    </p:cTn>
                                  </p:par>
                                </p:childTnLst>
                              </p:cTn>
                            </p:par>
                            <p:par>
                              <p:cTn id="83" fill="hold">
                                <p:stCondLst>
                                  <p:cond delay="4800"/>
                                </p:stCondLst>
                                <p:childTnLst>
                                  <p:par>
                                    <p:cTn id="84" presetID="42" presetClass="entr" presetSubtype="0" fill="hold" grpId="0" nodeType="after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500"/>
                                            <p:tgtEl>
                                              <p:spTgt spid="102"/>
                                            </p:tgtEl>
                                          </p:cBhvr>
                                        </p:animEffect>
                                        <p:anim calcmode="lin" valueType="num">
                                          <p:cBhvr>
                                            <p:cTn id="87" dur="500" fill="hold"/>
                                            <p:tgtEl>
                                              <p:spTgt spid="102"/>
                                            </p:tgtEl>
                                            <p:attrNameLst>
                                              <p:attrName>ppt_x</p:attrName>
                                            </p:attrNameLst>
                                          </p:cBhvr>
                                          <p:tavLst>
                                            <p:tav tm="0">
                                              <p:val>
                                                <p:strVal val="#ppt_x"/>
                                              </p:val>
                                            </p:tav>
                                            <p:tav tm="100000">
                                              <p:val>
                                                <p:strVal val="#ppt_x"/>
                                              </p:val>
                                            </p:tav>
                                          </p:tavLst>
                                        </p:anim>
                                        <p:anim calcmode="lin" valueType="num">
                                          <p:cBhvr>
                                            <p:cTn id="88" dur="500" fill="hold"/>
                                            <p:tgtEl>
                                              <p:spTgt spid="102"/>
                                            </p:tgtEl>
                                            <p:attrNameLst>
                                              <p:attrName>ppt_y</p:attrName>
                                            </p:attrNameLst>
                                          </p:cBhvr>
                                          <p:tavLst>
                                            <p:tav tm="0">
                                              <p:val>
                                                <p:strVal val="#ppt_y+.1"/>
                                              </p:val>
                                            </p:tav>
                                            <p:tav tm="100000">
                                              <p:val>
                                                <p:strVal val="#ppt_y"/>
                                              </p:val>
                                            </p:tav>
                                          </p:tavLst>
                                        </p:anim>
                                      </p:childTnLst>
                                    </p:cTn>
                                  </p:par>
                                </p:childTnLst>
                              </p:cTn>
                            </p:par>
                            <p:par>
                              <p:cTn id="89" fill="hold">
                                <p:stCondLst>
                                  <p:cond delay="5300"/>
                                </p:stCondLst>
                                <p:childTnLst>
                                  <p:par>
                                    <p:cTn id="90" presetID="42" presetClass="entr" presetSubtype="0" fill="hold" grpId="0" nodeType="after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500"/>
                                            <p:tgtEl>
                                              <p:spTgt spid="103"/>
                                            </p:tgtEl>
                                          </p:cBhvr>
                                        </p:animEffect>
                                        <p:anim calcmode="lin" valueType="num">
                                          <p:cBhvr>
                                            <p:cTn id="93" dur="500" fill="hold"/>
                                            <p:tgtEl>
                                              <p:spTgt spid="103"/>
                                            </p:tgtEl>
                                            <p:attrNameLst>
                                              <p:attrName>ppt_x</p:attrName>
                                            </p:attrNameLst>
                                          </p:cBhvr>
                                          <p:tavLst>
                                            <p:tav tm="0">
                                              <p:val>
                                                <p:strVal val="#ppt_x"/>
                                              </p:val>
                                            </p:tav>
                                            <p:tav tm="100000">
                                              <p:val>
                                                <p:strVal val="#ppt_x"/>
                                              </p:val>
                                            </p:tav>
                                          </p:tavLst>
                                        </p:anim>
                                        <p:anim calcmode="lin" valueType="num">
                                          <p:cBhvr>
                                            <p:cTn id="94" dur="500" fill="hold"/>
                                            <p:tgtEl>
                                              <p:spTgt spid="103"/>
                                            </p:tgtEl>
                                            <p:attrNameLst>
                                              <p:attrName>ppt_y</p:attrName>
                                            </p:attrNameLst>
                                          </p:cBhvr>
                                          <p:tavLst>
                                            <p:tav tm="0">
                                              <p:val>
                                                <p:strVal val="#ppt_y+.1"/>
                                              </p:val>
                                            </p:tav>
                                            <p:tav tm="100000">
                                              <p:val>
                                                <p:strVal val="#ppt_y"/>
                                              </p:val>
                                            </p:tav>
                                          </p:tavLst>
                                        </p:anim>
                                      </p:childTnLst>
                                    </p:cTn>
                                  </p:par>
                                </p:childTnLst>
                              </p:cTn>
                            </p:par>
                            <p:par>
                              <p:cTn id="95" fill="hold">
                                <p:stCondLst>
                                  <p:cond delay="5800"/>
                                </p:stCondLst>
                                <p:childTnLst>
                                  <p:par>
                                    <p:cTn id="96" presetID="42" presetClass="entr" presetSubtype="0"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fade">
                                          <p:cBhvr>
                                            <p:cTn id="98" dur="500"/>
                                            <p:tgtEl>
                                              <p:spTgt spid="104"/>
                                            </p:tgtEl>
                                          </p:cBhvr>
                                        </p:animEffect>
                                        <p:anim calcmode="lin" valueType="num">
                                          <p:cBhvr>
                                            <p:cTn id="99" dur="500" fill="hold"/>
                                            <p:tgtEl>
                                              <p:spTgt spid="104"/>
                                            </p:tgtEl>
                                            <p:attrNameLst>
                                              <p:attrName>ppt_x</p:attrName>
                                            </p:attrNameLst>
                                          </p:cBhvr>
                                          <p:tavLst>
                                            <p:tav tm="0">
                                              <p:val>
                                                <p:strVal val="#ppt_x"/>
                                              </p:val>
                                            </p:tav>
                                            <p:tav tm="100000">
                                              <p:val>
                                                <p:strVal val="#ppt_x"/>
                                              </p:val>
                                            </p:tav>
                                          </p:tavLst>
                                        </p:anim>
                                        <p:anim calcmode="lin" valueType="num">
                                          <p:cBhvr>
                                            <p:cTn id="100" dur="500" fill="hold"/>
                                            <p:tgtEl>
                                              <p:spTgt spid="104"/>
                                            </p:tgtEl>
                                            <p:attrNameLst>
                                              <p:attrName>ppt_y</p:attrName>
                                            </p:attrNameLst>
                                          </p:cBhvr>
                                          <p:tavLst>
                                            <p:tav tm="0">
                                              <p:val>
                                                <p:strVal val="#ppt_y+.1"/>
                                              </p:val>
                                            </p:tav>
                                            <p:tav tm="100000">
                                              <p:val>
                                                <p:strVal val="#ppt_y"/>
                                              </p:val>
                                            </p:tav>
                                          </p:tavLst>
                                        </p:anim>
                                      </p:childTnLst>
                                    </p:cTn>
                                  </p:par>
                                </p:childTnLst>
                              </p:cTn>
                            </p:par>
                            <p:par>
                              <p:cTn id="101" fill="hold">
                                <p:stCondLst>
                                  <p:cond delay="6300"/>
                                </p:stCondLst>
                                <p:childTnLst>
                                  <p:par>
                                    <p:cTn id="102" presetID="42" presetClass="entr" presetSubtype="0" fill="hold" grpId="0" nodeType="after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fade">
                                          <p:cBhvr>
                                            <p:cTn id="104" dur="500"/>
                                            <p:tgtEl>
                                              <p:spTgt spid="105"/>
                                            </p:tgtEl>
                                          </p:cBhvr>
                                        </p:animEffect>
                                        <p:anim calcmode="lin" valueType="num">
                                          <p:cBhvr>
                                            <p:cTn id="105" dur="500" fill="hold"/>
                                            <p:tgtEl>
                                              <p:spTgt spid="105"/>
                                            </p:tgtEl>
                                            <p:attrNameLst>
                                              <p:attrName>ppt_x</p:attrName>
                                            </p:attrNameLst>
                                          </p:cBhvr>
                                          <p:tavLst>
                                            <p:tav tm="0">
                                              <p:val>
                                                <p:strVal val="#ppt_x"/>
                                              </p:val>
                                            </p:tav>
                                            <p:tav tm="100000">
                                              <p:val>
                                                <p:strVal val="#ppt_x"/>
                                              </p:val>
                                            </p:tav>
                                          </p:tavLst>
                                        </p:anim>
                                        <p:anim calcmode="lin" valueType="num">
                                          <p:cBhvr>
                                            <p:cTn id="106" dur="500" fill="hold"/>
                                            <p:tgtEl>
                                              <p:spTgt spid="105"/>
                                            </p:tgtEl>
                                            <p:attrNameLst>
                                              <p:attrName>ppt_y</p:attrName>
                                            </p:attrNameLst>
                                          </p:cBhvr>
                                          <p:tavLst>
                                            <p:tav tm="0">
                                              <p:val>
                                                <p:strVal val="#ppt_y+.1"/>
                                              </p:val>
                                            </p:tav>
                                            <p:tav tm="100000">
                                              <p:val>
                                                <p:strVal val="#ppt_y"/>
                                              </p:val>
                                            </p:tav>
                                          </p:tavLst>
                                        </p:anim>
                                      </p:childTnLst>
                                    </p:cTn>
                                  </p:par>
                                </p:childTnLst>
                              </p:cTn>
                            </p:par>
                            <p:par>
                              <p:cTn id="107" fill="hold">
                                <p:stCondLst>
                                  <p:cond delay="6800"/>
                                </p:stCondLst>
                                <p:childTnLst>
                                  <p:par>
                                    <p:cTn id="108" presetID="42" presetClass="entr" presetSubtype="0"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fade">
                                          <p:cBhvr>
                                            <p:cTn id="110" dur="500"/>
                                            <p:tgtEl>
                                              <p:spTgt spid="106"/>
                                            </p:tgtEl>
                                          </p:cBhvr>
                                        </p:animEffect>
                                        <p:anim calcmode="lin" valueType="num">
                                          <p:cBhvr>
                                            <p:cTn id="111" dur="500" fill="hold"/>
                                            <p:tgtEl>
                                              <p:spTgt spid="106"/>
                                            </p:tgtEl>
                                            <p:attrNameLst>
                                              <p:attrName>ppt_x</p:attrName>
                                            </p:attrNameLst>
                                          </p:cBhvr>
                                          <p:tavLst>
                                            <p:tav tm="0">
                                              <p:val>
                                                <p:strVal val="#ppt_x"/>
                                              </p:val>
                                            </p:tav>
                                            <p:tav tm="100000">
                                              <p:val>
                                                <p:strVal val="#ppt_x"/>
                                              </p:val>
                                            </p:tav>
                                          </p:tavLst>
                                        </p:anim>
                                        <p:anim calcmode="lin" valueType="num">
                                          <p:cBhvr>
                                            <p:cTn id="112" dur="500" fill="hold"/>
                                            <p:tgtEl>
                                              <p:spTgt spid="106"/>
                                            </p:tgtEl>
                                            <p:attrNameLst>
                                              <p:attrName>ppt_y</p:attrName>
                                            </p:attrNameLst>
                                          </p:cBhvr>
                                          <p:tavLst>
                                            <p:tav tm="0">
                                              <p:val>
                                                <p:strVal val="#ppt_y+.1"/>
                                              </p:val>
                                            </p:tav>
                                            <p:tav tm="100000">
                                              <p:val>
                                                <p:strVal val="#ppt_y"/>
                                              </p:val>
                                            </p:tav>
                                          </p:tavLst>
                                        </p:anim>
                                      </p:childTnLst>
                                    </p:cTn>
                                  </p:par>
                                </p:childTnLst>
                              </p:cTn>
                            </p:par>
                            <p:par>
                              <p:cTn id="113" fill="hold">
                                <p:stCondLst>
                                  <p:cond delay="7300"/>
                                </p:stCondLst>
                                <p:childTnLst>
                                  <p:par>
                                    <p:cTn id="114" presetID="22" presetClass="entr" presetSubtype="1" fill="hold" grpId="0" nodeType="afterEffect">
                                      <p:stCondLst>
                                        <p:cond delay="0"/>
                                      </p:stCondLst>
                                      <p:childTnLst>
                                        <p:set>
                                          <p:cBhvr>
                                            <p:cTn id="115" dur="1" fill="hold">
                                              <p:stCondLst>
                                                <p:cond delay="0"/>
                                              </p:stCondLst>
                                            </p:cTn>
                                            <p:tgtEl>
                                              <p:spTgt spid="107"/>
                                            </p:tgtEl>
                                            <p:attrNameLst>
                                              <p:attrName>style.visibility</p:attrName>
                                            </p:attrNameLst>
                                          </p:cBhvr>
                                          <p:to>
                                            <p:strVal val="visible"/>
                                          </p:to>
                                        </p:set>
                                        <p:animEffect transition="in" filter="wipe(up)">
                                          <p:cBhvr>
                                            <p:cTn id="116" dur="500"/>
                                            <p:tgtEl>
                                              <p:spTgt spid="107"/>
                                            </p:tgtEl>
                                          </p:cBhvr>
                                        </p:animEffect>
                                      </p:childTnLst>
                                    </p:cTn>
                                  </p:par>
                                </p:childTnLst>
                              </p:cTn>
                            </p:par>
                            <p:par>
                              <p:cTn id="117" fill="hold">
                                <p:stCondLst>
                                  <p:cond delay="7800"/>
                                </p:stCondLst>
                                <p:childTnLst>
                                  <p:par>
                                    <p:cTn id="118" presetID="22" presetClass="entr" presetSubtype="1" fill="hold" grpId="0" nodeType="after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wipe(up)">
                                          <p:cBhvr>
                                            <p:cTn id="120" dur="500"/>
                                            <p:tgtEl>
                                              <p:spTgt spid="108"/>
                                            </p:tgtEl>
                                          </p:cBhvr>
                                        </p:animEffect>
                                      </p:childTnLst>
                                    </p:cTn>
                                  </p:par>
                                </p:childTnLst>
                              </p:cTn>
                            </p:par>
                            <p:par>
                              <p:cTn id="121" fill="hold">
                                <p:stCondLst>
                                  <p:cond delay="8300"/>
                                </p:stCondLst>
                                <p:childTnLst>
                                  <p:par>
                                    <p:cTn id="122" presetID="22" presetClass="entr" presetSubtype="1"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Effect transition="in" filter="wipe(up)">
                                          <p:cBhvr>
                                            <p:cTn id="124" dur="500"/>
                                            <p:tgtEl>
                                              <p:spTgt spid="109"/>
                                            </p:tgtEl>
                                          </p:cBhvr>
                                        </p:animEffect>
                                      </p:childTnLst>
                                    </p:cTn>
                                  </p:par>
                                </p:childTnLst>
                              </p:cTn>
                            </p:par>
                            <p:par>
                              <p:cTn id="125" fill="hold">
                                <p:stCondLst>
                                  <p:cond delay="8800"/>
                                </p:stCondLst>
                                <p:childTnLst>
                                  <p:par>
                                    <p:cTn id="126" presetID="22" presetClass="entr" presetSubtype="1" fill="hold" grpId="0" nodeType="afterEffect">
                                      <p:stCondLst>
                                        <p:cond delay="0"/>
                                      </p:stCondLst>
                                      <p:childTnLst>
                                        <p:set>
                                          <p:cBhvr>
                                            <p:cTn id="127" dur="1" fill="hold">
                                              <p:stCondLst>
                                                <p:cond delay="0"/>
                                              </p:stCondLst>
                                            </p:cTn>
                                            <p:tgtEl>
                                              <p:spTgt spid="110"/>
                                            </p:tgtEl>
                                            <p:attrNameLst>
                                              <p:attrName>style.visibility</p:attrName>
                                            </p:attrNameLst>
                                          </p:cBhvr>
                                          <p:to>
                                            <p:strVal val="visible"/>
                                          </p:to>
                                        </p:set>
                                        <p:animEffect transition="in" filter="wipe(up)">
                                          <p:cBhvr>
                                            <p:cTn id="128" dur="500"/>
                                            <p:tgtEl>
                                              <p:spTgt spid="110"/>
                                            </p:tgtEl>
                                          </p:cBhvr>
                                        </p:animEffect>
                                      </p:childTnLst>
                                    </p:cTn>
                                  </p:par>
                                </p:childTnLst>
                              </p:cTn>
                            </p:par>
                            <p:par>
                              <p:cTn id="129" fill="hold">
                                <p:stCondLst>
                                  <p:cond delay="9300"/>
                                </p:stCondLst>
                                <p:childTnLst>
                                  <p:par>
                                    <p:cTn id="130" presetID="22" presetClass="entr" presetSubtype="1" fill="hold" grpId="0" nodeType="afterEffect">
                                      <p:stCondLst>
                                        <p:cond delay="0"/>
                                      </p:stCondLst>
                                      <p:childTnLst>
                                        <p:set>
                                          <p:cBhvr>
                                            <p:cTn id="131" dur="1" fill="hold">
                                              <p:stCondLst>
                                                <p:cond delay="0"/>
                                              </p:stCondLst>
                                            </p:cTn>
                                            <p:tgtEl>
                                              <p:spTgt spid="111"/>
                                            </p:tgtEl>
                                            <p:attrNameLst>
                                              <p:attrName>style.visibility</p:attrName>
                                            </p:attrNameLst>
                                          </p:cBhvr>
                                          <p:to>
                                            <p:strVal val="visible"/>
                                          </p:to>
                                        </p:set>
                                        <p:animEffect transition="in" filter="wipe(up)">
                                          <p:cBhvr>
                                            <p:cTn id="13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900" decel="100000" fill="hold"/>
                                            <p:tgtEl>
                                              <p:spTgt spid="4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900" decel="100000" fill="hold"/>
                                            <p:tgtEl>
                                              <p:spTgt spid="4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900" decel="100000" fill="hold"/>
                                            <p:tgtEl>
                                              <p:spTgt spid="4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anim calcmode="lin" valueType="num">
                                          <p:cBhvr>
                                            <p:cTn id="42" dur="1000" fill="hold"/>
                                            <p:tgtEl>
                                              <p:spTgt spid="52"/>
                                            </p:tgtEl>
                                            <p:attrNameLst>
                                              <p:attrName>ppt_x</p:attrName>
                                            </p:attrNameLst>
                                          </p:cBhvr>
                                          <p:tavLst>
                                            <p:tav tm="0">
                                              <p:val>
                                                <p:strVal val="#ppt_x"/>
                                              </p:val>
                                            </p:tav>
                                            <p:tav tm="100000">
                                              <p:val>
                                                <p:strVal val="#ppt_x"/>
                                              </p:val>
                                            </p:tav>
                                          </p:tavLst>
                                        </p:anim>
                                        <p:anim calcmode="lin" valueType="num">
                                          <p:cBhvr>
                                            <p:cTn id="43" dur="900" decel="100000" fill="hold"/>
                                            <p:tgtEl>
                                              <p:spTgt spid="5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00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900" decel="100000" fill="hold"/>
                                            <p:tgtEl>
                                              <p:spTgt spid="5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51" fill="hold">
                                <p:stCondLst>
                                  <p:cond delay="3300"/>
                                </p:stCondLst>
                                <p:childTnLst>
                                  <p:par>
                                    <p:cTn id="52" presetID="21" presetClass="entr" presetSubtype="1"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heel(1)">
                                          <p:cBhvr>
                                            <p:cTn id="54" dur="1000"/>
                                            <p:tgtEl>
                                              <p:spTgt spid="58"/>
                                            </p:tgtEl>
                                          </p:cBhvr>
                                        </p:animEffect>
                                      </p:childTnLst>
                                    </p:cTn>
                                  </p:par>
                                  <p:par>
                                    <p:cTn id="55" presetID="21" presetClass="entr" presetSubtype="1" fill="hold" nodeType="withEffect">
                                      <p:stCondLst>
                                        <p:cond delay="250"/>
                                      </p:stCondLst>
                                      <p:childTnLst>
                                        <p:set>
                                          <p:cBhvr>
                                            <p:cTn id="56" dur="1" fill="hold">
                                              <p:stCondLst>
                                                <p:cond delay="0"/>
                                              </p:stCondLst>
                                            </p:cTn>
                                            <p:tgtEl>
                                              <p:spTgt spid="63"/>
                                            </p:tgtEl>
                                            <p:attrNameLst>
                                              <p:attrName>style.visibility</p:attrName>
                                            </p:attrNameLst>
                                          </p:cBhvr>
                                          <p:to>
                                            <p:strVal val="visible"/>
                                          </p:to>
                                        </p:set>
                                        <p:animEffect transition="in" filter="wheel(1)">
                                          <p:cBhvr>
                                            <p:cTn id="57" dur="1000"/>
                                            <p:tgtEl>
                                              <p:spTgt spid="63"/>
                                            </p:tgtEl>
                                          </p:cBhvr>
                                        </p:animEffect>
                                      </p:childTnLst>
                                    </p:cTn>
                                  </p:par>
                                  <p:par>
                                    <p:cTn id="58" presetID="21" presetClass="entr" presetSubtype="1" fill="hold" nodeType="withEffect">
                                      <p:stCondLst>
                                        <p:cond delay="500"/>
                                      </p:stCondLst>
                                      <p:childTnLst>
                                        <p:set>
                                          <p:cBhvr>
                                            <p:cTn id="59" dur="1" fill="hold">
                                              <p:stCondLst>
                                                <p:cond delay="0"/>
                                              </p:stCondLst>
                                            </p:cTn>
                                            <p:tgtEl>
                                              <p:spTgt spid="68"/>
                                            </p:tgtEl>
                                            <p:attrNameLst>
                                              <p:attrName>style.visibility</p:attrName>
                                            </p:attrNameLst>
                                          </p:cBhvr>
                                          <p:to>
                                            <p:strVal val="visible"/>
                                          </p:to>
                                        </p:set>
                                        <p:animEffect transition="in" filter="wheel(1)">
                                          <p:cBhvr>
                                            <p:cTn id="60" dur="1000"/>
                                            <p:tgtEl>
                                              <p:spTgt spid="68"/>
                                            </p:tgtEl>
                                          </p:cBhvr>
                                        </p:animEffect>
                                      </p:childTnLst>
                                    </p:cTn>
                                  </p:par>
                                  <p:par>
                                    <p:cTn id="61" presetID="21" presetClass="entr" presetSubtype="1" fill="hold" nodeType="withEffect">
                                      <p:stCondLst>
                                        <p:cond delay="750"/>
                                      </p:stCondLst>
                                      <p:childTnLst>
                                        <p:set>
                                          <p:cBhvr>
                                            <p:cTn id="62" dur="1" fill="hold">
                                              <p:stCondLst>
                                                <p:cond delay="0"/>
                                              </p:stCondLst>
                                            </p:cTn>
                                            <p:tgtEl>
                                              <p:spTgt spid="76"/>
                                            </p:tgtEl>
                                            <p:attrNameLst>
                                              <p:attrName>style.visibility</p:attrName>
                                            </p:attrNameLst>
                                          </p:cBhvr>
                                          <p:to>
                                            <p:strVal val="visible"/>
                                          </p:to>
                                        </p:set>
                                        <p:animEffect transition="in" filter="wheel(1)">
                                          <p:cBhvr>
                                            <p:cTn id="63" dur="1000"/>
                                            <p:tgtEl>
                                              <p:spTgt spid="76"/>
                                            </p:tgtEl>
                                          </p:cBhvr>
                                        </p:animEffect>
                                      </p:childTnLst>
                                    </p:cTn>
                                  </p:par>
                                  <p:par>
                                    <p:cTn id="64" presetID="21" presetClass="entr" presetSubtype="1" fill="hold" nodeType="withEffect">
                                      <p:stCondLst>
                                        <p:cond delay="1000"/>
                                      </p:stCondLst>
                                      <p:childTnLst>
                                        <p:set>
                                          <p:cBhvr>
                                            <p:cTn id="65" dur="1" fill="hold">
                                              <p:stCondLst>
                                                <p:cond delay="0"/>
                                              </p:stCondLst>
                                            </p:cTn>
                                            <p:tgtEl>
                                              <p:spTgt spid="94"/>
                                            </p:tgtEl>
                                            <p:attrNameLst>
                                              <p:attrName>style.visibility</p:attrName>
                                            </p:attrNameLst>
                                          </p:cBhvr>
                                          <p:to>
                                            <p:strVal val="visible"/>
                                          </p:to>
                                        </p:set>
                                        <p:animEffect transition="in" filter="wheel(1)">
                                          <p:cBhvr>
                                            <p:cTn id="66" dur="1000"/>
                                            <p:tgtEl>
                                              <p:spTgt spid="94"/>
                                            </p:tgtEl>
                                          </p:cBhvr>
                                        </p:animEffect>
                                      </p:childTnLst>
                                    </p:cTn>
                                  </p:par>
                                </p:childTnLst>
                              </p:cTn>
                            </p:par>
                            <p:par>
                              <p:cTn id="67" fill="hold">
                                <p:stCondLst>
                                  <p:cond delay="4300"/>
                                </p:stCondLst>
                                <p:childTnLst>
                                  <p:par>
                                    <p:cTn id="68" presetID="14" presetClass="entr" presetSubtype="10" fill="hold" grpId="0" nodeType="after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randombar(horizontal)">
                                          <p:cBhvr>
                                            <p:cTn id="70" dur="500"/>
                                            <p:tgtEl>
                                              <p:spTgt spid="9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randombar(horizontal)">
                                          <p:cBhvr>
                                            <p:cTn id="73" dur="500"/>
                                            <p:tgtEl>
                                              <p:spTgt spid="9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randombar(horizontal)">
                                          <p:cBhvr>
                                            <p:cTn id="76" dur="500"/>
                                            <p:tgtEl>
                                              <p:spTgt spid="9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randombar(horizontal)">
                                          <p:cBhvr>
                                            <p:cTn id="79" dur="500"/>
                                            <p:tgtEl>
                                              <p:spTgt spid="10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randombar(horizontal)">
                                          <p:cBhvr>
                                            <p:cTn id="82" dur="500"/>
                                            <p:tgtEl>
                                              <p:spTgt spid="101"/>
                                            </p:tgtEl>
                                          </p:cBhvr>
                                        </p:animEffect>
                                      </p:childTnLst>
                                    </p:cTn>
                                  </p:par>
                                </p:childTnLst>
                              </p:cTn>
                            </p:par>
                            <p:par>
                              <p:cTn id="83" fill="hold">
                                <p:stCondLst>
                                  <p:cond delay="4800"/>
                                </p:stCondLst>
                                <p:childTnLst>
                                  <p:par>
                                    <p:cTn id="84" presetID="42" presetClass="entr" presetSubtype="0" fill="hold" grpId="0" nodeType="after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500"/>
                                            <p:tgtEl>
                                              <p:spTgt spid="102"/>
                                            </p:tgtEl>
                                          </p:cBhvr>
                                        </p:animEffect>
                                        <p:anim calcmode="lin" valueType="num">
                                          <p:cBhvr>
                                            <p:cTn id="87" dur="500" fill="hold"/>
                                            <p:tgtEl>
                                              <p:spTgt spid="102"/>
                                            </p:tgtEl>
                                            <p:attrNameLst>
                                              <p:attrName>ppt_x</p:attrName>
                                            </p:attrNameLst>
                                          </p:cBhvr>
                                          <p:tavLst>
                                            <p:tav tm="0">
                                              <p:val>
                                                <p:strVal val="#ppt_x"/>
                                              </p:val>
                                            </p:tav>
                                            <p:tav tm="100000">
                                              <p:val>
                                                <p:strVal val="#ppt_x"/>
                                              </p:val>
                                            </p:tav>
                                          </p:tavLst>
                                        </p:anim>
                                        <p:anim calcmode="lin" valueType="num">
                                          <p:cBhvr>
                                            <p:cTn id="88" dur="500" fill="hold"/>
                                            <p:tgtEl>
                                              <p:spTgt spid="102"/>
                                            </p:tgtEl>
                                            <p:attrNameLst>
                                              <p:attrName>ppt_y</p:attrName>
                                            </p:attrNameLst>
                                          </p:cBhvr>
                                          <p:tavLst>
                                            <p:tav tm="0">
                                              <p:val>
                                                <p:strVal val="#ppt_y+.1"/>
                                              </p:val>
                                            </p:tav>
                                            <p:tav tm="100000">
                                              <p:val>
                                                <p:strVal val="#ppt_y"/>
                                              </p:val>
                                            </p:tav>
                                          </p:tavLst>
                                        </p:anim>
                                      </p:childTnLst>
                                    </p:cTn>
                                  </p:par>
                                </p:childTnLst>
                              </p:cTn>
                            </p:par>
                            <p:par>
                              <p:cTn id="89" fill="hold">
                                <p:stCondLst>
                                  <p:cond delay="5300"/>
                                </p:stCondLst>
                                <p:childTnLst>
                                  <p:par>
                                    <p:cTn id="90" presetID="42" presetClass="entr" presetSubtype="0" fill="hold" grpId="0" nodeType="after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500"/>
                                            <p:tgtEl>
                                              <p:spTgt spid="103"/>
                                            </p:tgtEl>
                                          </p:cBhvr>
                                        </p:animEffect>
                                        <p:anim calcmode="lin" valueType="num">
                                          <p:cBhvr>
                                            <p:cTn id="93" dur="500" fill="hold"/>
                                            <p:tgtEl>
                                              <p:spTgt spid="103"/>
                                            </p:tgtEl>
                                            <p:attrNameLst>
                                              <p:attrName>ppt_x</p:attrName>
                                            </p:attrNameLst>
                                          </p:cBhvr>
                                          <p:tavLst>
                                            <p:tav tm="0">
                                              <p:val>
                                                <p:strVal val="#ppt_x"/>
                                              </p:val>
                                            </p:tav>
                                            <p:tav tm="100000">
                                              <p:val>
                                                <p:strVal val="#ppt_x"/>
                                              </p:val>
                                            </p:tav>
                                          </p:tavLst>
                                        </p:anim>
                                        <p:anim calcmode="lin" valueType="num">
                                          <p:cBhvr>
                                            <p:cTn id="94" dur="500" fill="hold"/>
                                            <p:tgtEl>
                                              <p:spTgt spid="103"/>
                                            </p:tgtEl>
                                            <p:attrNameLst>
                                              <p:attrName>ppt_y</p:attrName>
                                            </p:attrNameLst>
                                          </p:cBhvr>
                                          <p:tavLst>
                                            <p:tav tm="0">
                                              <p:val>
                                                <p:strVal val="#ppt_y+.1"/>
                                              </p:val>
                                            </p:tav>
                                            <p:tav tm="100000">
                                              <p:val>
                                                <p:strVal val="#ppt_y"/>
                                              </p:val>
                                            </p:tav>
                                          </p:tavLst>
                                        </p:anim>
                                      </p:childTnLst>
                                    </p:cTn>
                                  </p:par>
                                </p:childTnLst>
                              </p:cTn>
                            </p:par>
                            <p:par>
                              <p:cTn id="95" fill="hold">
                                <p:stCondLst>
                                  <p:cond delay="5800"/>
                                </p:stCondLst>
                                <p:childTnLst>
                                  <p:par>
                                    <p:cTn id="96" presetID="42" presetClass="entr" presetSubtype="0"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fade">
                                          <p:cBhvr>
                                            <p:cTn id="98" dur="500"/>
                                            <p:tgtEl>
                                              <p:spTgt spid="104"/>
                                            </p:tgtEl>
                                          </p:cBhvr>
                                        </p:animEffect>
                                        <p:anim calcmode="lin" valueType="num">
                                          <p:cBhvr>
                                            <p:cTn id="99" dur="500" fill="hold"/>
                                            <p:tgtEl>
                                              <p:spTgt spid="104"/>
                                            </p:tgtEl>
                                            <p:attrNameLst>
                                              <p:attrName>ppt_x</p:attrName>
                                            </p:attrNameLst>
                                          </p:cBhvr>
                                          <p:tavLst>
                                            <p:tav tm="0">
                                              <p:val>
                                                <p:strVal val="#ppt_x"/>
                                              </p:val>
                                            </p:tav>
                                            <p:tav tm="100000">
                                              <p:val>
                                                <p:strVal val="#ppt_x"/>
                                              </p:val>
                                            </p:tav>
                                          </p:tavLst>
                                        </p:anim>
                                        <p:anim calcmode="lin" valueType="num">
                                          <p:cBhvr>
                                            <p:cTn id="100" dur="500" fill="hold"/>
                                            <p:tgtEl>
                                              <p:spTgt spid="104"/>
                                            </p:tgtEl>
                                            <p:attrNameLst>
                                              <p:attrName>ppt_y</p:attrName>
                                            </p:attrNameLst>
                                          </p:cBhvr>
                                          <p:tavLst>
                                            <p:tav tm="0">
                                              <p:val>
                                                <p:strVal val="#ppt_y+.1"/>
                                              </p:val>
                                            </p:tav>
                                            <p:tav tm="100000">
                                              <p:val>
                                                <p:strVal val="#ppt_y"/>
                                              </p:val>
                                            </p:tav>
                                          </p:tavLst>
                                        </p:anim>
                                      </p:childTnLst>
                                    </p:cTn>
                                  </p:par>
                                </p:childTnLst>
                              </p:cTn>
                            </p:par>
                            <p:par>
                              <p:cTn id="101" fill="hold">
                                <p:stCondLst>
                                  <p:cond delay="6300"/>
                                </p:stCondLst>
                                <p:childTnLst>
                                  <p:par>
                                    <p:cTn id="102" presetID="42" presetClass="entr" presetSubtype="0" fill="hold" grpId="0" nodeType="afterEffect">
                                      <p:stCondLst>
                                        <p:cond delay="0"/>
                                      </p:stCondLst>
                                      <p:childTnLst>
                                        <p:set>
                                          <p:cBhvr>
                                            <p:cTn id="103" dur="1" fill="hold">
                                              <p:stCondLst>
                                                <p:cond delay="0"/>
                                              </p:stCondLst>
                                            </p:cTn>
                                            <p:tgtEl>
                                              <p:spTgt spid="105"/>
                                            </p:tgtEl>
                                            <p:attrNameLst>
                                              <p:attrName>style.visibility</p:attrName>
                                            </p:attrNameLst>
                                          </p:cBhvr>
                                          <p:to>
                                            <p:strVal val="visible"/>
                                          </p:to>
                                        </p:set>
                                        <p:animEffect transition="in" filter="fade">
                                          <p:cBhvr>
                                            <p:cTn id="104" dur="500"/>
                                            <p:tgtEl>
                                              <p:spTgt spid="105"/>
                                            </p:tgtEl>
                                          </p:cBhvr>
                                        </p:animEffect>
                                        <p:anim calcmode="lin" valueType="num">
                                          <p:cBhvr>
                                            <p:cTn id="105" dur="500" fill="hold"/>
                                            <p:tgtEl>
                                              <p:spTgt spid="105"/>
                                            </p:tgtEl>
                                            <p:attrNameLst>
                                              <p:attrName>ppt_x</p:attrName>
                                            </p:attrNameLst>
                                          </p:cBhvr>
                                          <p:tavLst>
                                            <p:tav tm="0">
                                              <p:val>
                                                <p:strVal val="#ppt_x"/>
                                              </p:val>
                                            </p:tav>
                                            <p:tav tm="100000">
                                              <p:val>
                                                <p:strVal val="#ppt_x"/>
                                              </p:val>
                                            </p:tav>
                                          </p:tavLst>
                                        </p:anim>
                                        <p:anim calcmode="lin" valueType="num">
                                          <p:cBhvr>
                                            <p:cTn id="106" dur="500" fill="hold"/>
                                            <p:tgtEl>
                                              <p:spTgt spid="105"/>
                                            </p:tgtEl>
                                            <p:attrNameLst>
                                              <p:attrName>ppt_y</p:attrName>
                                            </p:attrNameLst>
                                          </p:cBhvr>
                                          <p:tavLst>
                                            <p:tav tm="0">
                                              <p:val>
                                                <p:strVal val="#ppt_y+.1"/>
                                              </p:val>
                                            </p:tav>
                                            <p:tav tm="100000">
                                              <p:val>
                                                <p:strVal val="#ppt_y"/>
                                              </p:val>
                                            </p:tav>
                                          </p:tavLst>
                                        </p:anim>
                                      </p:childTnLst>
                                    </p:cTn>
                                  </p:par>
                                </p:childTnLst>
                              </p:cTn>
                            </p:par>
                            <p:par>
                              <p:cTn id="107" fill="hold">
                                <p:stCondLst>
                                  <p:cond delay="6800"/>
                                </p:stCondLst>
                                <p:childTnLst>
                                  <p:par>
                                    <p:cTn id="108" presetID="42" presetClass="entr" presetSubtype="0"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fade">
                                          <p:cBhvr>
                                            <p:cTn id="110" dur="500"/>
                                            <p:tgtEl>
                                              <p:spTgt spid="106"/>
                                            </p:tgtEl>
                                          </p:cBhvr>
                                        </p:animEffect>
                                        <p:anim calcmode="lin" valueType="num">
                                          <p:cBhvr>
                                            <p:cTn id="111" dur="500" fill="hold"/>
                                            <p:tgtEl>
                                              <p:spTgt spid="106"/>
                                            </p:tgtEl>
                                            <p:attrNameLst>
                                              <p:attrName>ppt_x</p:attrName>
                                            </p:attrNameLst>
                                          </p:cBhvr>
                                          <p:tavLst>
                                            <p:tav tm="0">
                                              <p:val>
                                                <p:strVal val="#ppt_x"/>
                                              </p:val>
                                            </p:tav>
                                            <p:tav tm="100000">
                                              <p:val>
                                                <p:strVal val="#ppt_x"/>
                                              </p:val>
                                            </p:tav>
                                          </p:tavLst>
                                        </p:anim>
                                        <p:anim calcmode="lin" valueType="num">
                                          <p:cBhvr>
                                            <p:cTn id="112" dur="500" fill="hold"/>
                                            <p:tgtEl>
                                              <p:spTgt spid="106"/>
                                            </p:tgtEl>
                                            <p:attrNameLst>
                                              <p:attrName>ppt_y</p:attrName>
                                            </p:attrNameLst>
                                          </p:cBhvr>
                                          <p:tavLst>
                                            <p:tav tm="0">
                                              <p:val>
                                                <p:strVal val="#ppt_y+.1"/>
                                              </p:val>
                                            </p:tav>
                                            <p:tav tm="100000">
                                              <p:val>
                                                <p:strVal val="#ppt_y"/>
                                              </p:val>
                                            </p:tav>
                                          </p:tavLst>
                                        </p:anim>
                                      </p:childTnLst>
                                    </p:cTn>
                                  </p:par>
                                </p:childTnLst>
                              </p:cTn>
                            </p:par>
                            <p:par>
                              <p:cTn id="113" fill="hold">
                                <p:stCondLst>
                                  <p:cond delay="7300"/>
                                </p:stCondLst>
                                <p:childTnLst>
                                  <p:par>
                                    <p:cTn id="114" presetID="22" presetClass="entr" presetSubtype="1" fill="hold" grpId="0" nodeType="afterEffect">
                                      <p:stCondLst>
                                        <p:cond delay="0"/>
                                      </p:stCondLst>
                                      <p:childTnLst>
                                        <p:set>
                                          <p:cBhvr>
                                            <p:cTn id="115" dur="1" fill="hold">
                                              <p:stCondLst>
                                                <p:cond delay="0"/>
                                              </p:stCondLst>
                                            </p:cTn>
                                            <p:tgtEl>
                                              <p:spTgt spid="107"/>
                                            </p:tgtEl>
                                            <p:attrNameLst>
                                              <p:attrName>style.visibility</p:attrName>
                                            </p:attrNameLst>
                                          </p:cBhvr>
                                          <p:to>
                                            <p:strVal val="visible"/>
                                          </p:to>
                                        </p:set>
                                        <p:animEffect transition="in" filter="wipe(up)">
                                          <p:cBhvr>
                                            <p:cTn id="116" dur="500"/>
                                            <p:tgtEl>
                                              <p:spTgt spid="107"/>
                                            </p:tgtEl>
                                          </p:cBhvr>
                                        </p:animEffect>
                                      </p:childTnLst>
                                    </p:cTn>
                                  </p:par>
                                </p:childTnLst>
                              </p:cTn>
                            </p:par>
                            <p:par>
                              <p:cTn id="117" fill="hold">
                                <p:stCondLst>
                                  <p:cond delay="7800"/>
                                </p:stCondLst>
                                <p:childTnLst>
                                  <p:par>
                                    <p:cTn id="118" presetID="22" presetClass="entr" presetSubtype="1" fill="hold" grpId="0" nodeType="after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wipe(up)">
                                          <p:cBhvr>
                                            <p:cTn id="120" dur="500"/>
                                            <p:tgtEl>
                                              <p:spTgt spid="108"/>
                                            </p:tgtEl>
                                          </p:cBhvr>
                                        </p:animEffect>
                                      </p:childTnLst>
                                    </p:cTn>
                                  </p:par>
                                </p:childTnLst>
                              </p:cTn>
                            </p:par>
                            <p:par>
                              <p:cTn id="121" fill="hold">
                                <p:stCondLst>
                                  <p:cond delay="8300"/>
                                </p:stCondLst>
                                <p:childTnLst>
                                  <p:par>
                                    <p:cTn id="122" presetID="22" presetClass="entr" presetSubtype="1"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Effect transition="in" filter="wipe(up)">
                                          <p:cBhvr>
                                            <p:cTn id="124" dur="500"/>
                                            <p:tgtEl>
                                              <p:spTgt spid="109"/>
                                            </p:tgtEl>
                                          </p:cBhvr>
                                        </p:animEffect>
                                      </p:childTnLst>
                                    </p:cTn>
                                  </p:par>
                                </p:childTnLst>
                              </p:cTn>
                            </p:par>
                            <p:par>
                              <p:cTn id="125" fill="hold">
                                <p:stCondLst>
                                  <p:cond delay="8800"/>
                                </p:stCondLst>
                                <p:childTnLst>
                                  <p:par>
                                    <p:cTn id="126" presetID="22" presetClass="entr" presetSubtype="1" fill="hold" grpId="0" nodeType="afterEffect">
                                      <p:stCondLst>
                                        <p:cond delay="0"/>
                                      </p:stCondLst>
                                      <p:childTnLst>
                                        <p:set>
                                          <p:cBhvr>
                                            <p:cTn id="127" dur="1" fill="hold">
                                              <p:stCondLst>
                                                <p:cond delay="0"/>
                                              </p:stCondLst>
                                            </p:cTn>
                                            <p:tgtEl>
                                              <p:spTgt spid="110"/>
                                            </p:tgtEl>
                                            <p:attrNameLst>
                                              <p:attrName>style.visibility</p:attrName>
                                            </p:attrNameLst>
                                          </p:cBhvr>
                                          <p:to>
                                            <p:strVal val="visible"/>
                                          </p:to>
                                        </p:set>
                                        <p:animEffect transition="in" filter="wipe(up)">
                                          <p:cBhvr>
                                            <p:cTn id="128" dur="500"/>
                                            <p:tgtEl>
                                              <p:spTgt spid="110"/>
                                            </p:tgtEl>
                                          </p:cBhvr>
                                        </p:animEffect>
                                      </p:childTnLst>
                                    </p:cTn>
                                  </p:par>
                                </p:childTnLst>
                              </p:cTn>
                            </p:par>
                            <p:par>
                              <p:cTn id="129" fill="hold">
                                <p:stCondLst>
                                  <p:cond delay="9300"/>
                                </p:stCondLst>
                                <p:childTnLst>
                                  <p:par>
                                    <p:cTn id="130" presetID="22" presetClass="entr" presetSubtype="1" fill="hold" grpId="0" nodeType="afterEffect">
                                      <p:stCondLst>
                                        <p:cond delay="0"/>
                                      </p:stCondLst>
                                      <p:childTnLst>
                                        <p:set>
                                          <p:cBhvr>
                                            <p:cTn id="131" dur="1" fill="hold">
                                              <p:stCondLst>
                                                <p:cond delay="0"/>
                                              </p:stCondLst>
                                            </p:cTn>
                                            <p:tgtEl>
                                              <p:spTgt spid="111"/>
                                            </p:tgtEl>
                                            <p:attrNameLst>
                                              <p:attrName>style.visibility</p:attrName>
                                            </p:attrNameLst>
                                          </p:cBhvr>
                                          <p:to>
                                            <p:strVal val="visible"/>
                                          </p:to>
                                        </p:set>
                                        <p:animEffect transition="in" filter="wipe(up)">
                                          <p:cBhvr>
                                            <p:cTn id="13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636307" y="1906941"/>
            <a:ext cx="4907456" cy="3696591"/>
            <a:chOff x="-467967" y="1099457"/>
            <a:chExt cx="10233475" cy="7708468"/>
          </a:xfrm>
          <a:solidFill>
            <a:schemeClr val="bg1">
              <a:lumMod val="85000"/>
              <a:alpha val="53000"/>
            </a:schemeClr>
          </a:solidFill>
        </p:grpSpPr>
        <p:sp>
          <p:nvSpPr>
            <p:cNvPr id="16" name="Freeform 979"/>
            <p:cNvSpPr>
              <a:spLocks noEditPoints="1"/>
            </p:cNvSpPr>
            <p:nvPr/>
          </p:nvSpPr>
          <p:spPr bwMode="auto">
            <a:xfrm>
              <a:off x="3114399" y="1099458"/>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7" name="Freeform 979"/>
            <p:cNvSpPr>
              <a:spLocks noEditPoints="1"/>
            </p:cNvSpPr>
            <p:nvPr/>
          </p:nvSpPr>
          <p:spPr bwMode="auto">
            <a:xfrm>
              <a:off x="5657575" y="1899557"/>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8" name="Freeform 979"/>
            <p:cNvSpPr>
              <a:spLocks noEditPoints="1"/>
            </p:cNvSpPr>
            <p:nvPr/>
          </p:nvSpPr>
          <p:spPr bwMode="auto">
            <a:xfrm>
              <a:off x="2285449" y="4426750"/>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9" name="Freeform 979"/>
            <p:cNvSpPr>
              <a:spLocks noEditPoints="1"/>
            </p:cNvSpPr>
            <p:nvPr/>
          </p:nvSpPr>
          <p:spPr bwMode="auto">
            <a:xfrm flipH="1">
              <a:off x="-467967" y="2265472"/>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0" name="Freeform 979"/>
            <p:cNvSpPr>
              <a:spLocks noEditPoints="1"/>
            </p:cNvSpPr>
            <p:nvPr/>
          </p:nvSpPr>
          <p:spPr bwMode="auto">
            <a:xfrm flipH="1">
              <a:off x="5902844" y="5353741"/>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881839" y="1776052"/>
            <a:ext cx="4418568" cy="3502085"/>
            <a:chOff x="3332180" y="1398739"/>
            <a:chExt cx="5486851" cy="4348789"/>
          </a:xfrm>
          <a:effectLst>
            <a:outerShdw blurRad="355600" dist="127000" dir="2700000" algn="tl" rotWithShape="0">
              <a:prstClr val="black">
                <a:alpha val="40000"/>
              </a:prstClr>
            </a:outerShdw>
          </a:effectLst>
        </p:grpSpPr>
        <p:sp>
          <p:nvSpPr>
            <p:cNvPr id="22" name="任意多边形 21"/>
            <p:cNvSpPr/>
            <p:nvPr/>
          </p:nvSpPr>
          <p:spPr>
            <a:xfrm>
              <a:off x="3332180" y="3392488"/>
              <a:ext cx="2724353"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3" name="任意多边形 22"/>
            <p:cNvSpPr/>
            <p:nvPr/>
          </p:nvSpPr>
          <p:spPr>
            <a:xfrm flipH="1">
              <a:off x="6094676" y="3388412"/>
              <a:ext cx="2724355"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4" name="任意多边形 23"/>
            <p:cNvSpPr/>
            <p:nvPr/>
          </p:nvSpPr>
          <p:spPr>
            <a:xfrm rot="14400000" flipH="1">
              <a:off x="4372288" y="1583395"/>
              <a:ext cx="2724354" cy="235504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73092" y="2335837"/>
            <a:ext cx="1491229" cy="1219084"/>
            <a:chOff x="2673091" y="2335836"/>
            <a:chExt cx="1491229" cy="1219084"/>
          </a:xfrm>
        </p:grpSpPr>
        <p:sp>
          <p:nvSpPr>
            <p:cNvPr id="26" name="等腰三角形 25"/>
            <p:cNvSpPr/>
            <p:nvPr/>
          </p:nvSpPr>
          <p:spPr>
            <a:xfrm rot="7200000" flipV="1">
              <a:off x="2632803" y="3199797"/>
              <a:ext cx="477094" cy="233152"/>
            </a:xfrm>
            <a:prstGeom prst="triangle">
              <a:avLst>
                <a:gd name="adj" fmla="val 50907"/>
              </a:avLst>
            </a:prstGeom>
            <a:solidFill>
              <a:srgbClr val="00206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5321110">
              <a:off x="2951573" y="2057354"/>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70C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380420" y="2516864"/>
              <a:ext cx="700368" cy="460375"/>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rPr>
                <a:t>01</a:t>
              </a:r>
              <a:endParaRPr lang="zh-CN" altLang="en-US"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endParaRPr>
            </a:p>
          </p:txBody>
        </p:sp>
      </p:grpSp>
      <p:grpSp>
        <p:nvGrpSpPr>
          <p:cNvPr id="29" name="组合 28"/>
          <p:cNvGrpSpPr/>
          <p:nvPr/>
        </p:nvGrpSpPr>
        <p:grpSpPr>
          <a:xfrm>
            <a:off x="2741399" y="4442812"/>
            <a:ext cx="1595869" cy="1491229"/>
            <a:chOff x="2741397" y="4442811"/>
            <a:chExt cx="1595869" cy="1491229"/>
          </a:xfrm>
        </p:grpSpPr>
        <p:sp>
          <p:nvSpPr>
            <p:cNvPr id="30" name="等腰三角形 29"/>
            <p:cNvSpPr/>
            <p:nvPr/>
          </p:nvSpPr>
          <p:spPr>
            <a:xfrm flipV="1">
              <a:off x="3860172" y="5289172"/>
              <a:ext cx="477094" cy="233152"/>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1" name="任意多边形 30"/>
            <p:cNvSpPr/>
            <p:nvPr/>
          </p:nvSpPr>
          <p:spPr>
            <a:xfrm rot="8121110">
              <a:off x="2913287" y="4442811"/>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206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741397" y="4735114"/>
              <a:ext cx="700368" cy="460375"/>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rPr>
                <a:t>03</a:t>
              </a:r>
              <a:endParaRPr lang="zh-CN" altLang="en-US"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endParaRPr>
            </a:p>
          </p:txBody>
        </p:sp>
      </p:grpSp>
      <p:grpSp>
        <p:nvGrpSpPr>
          <p:cNvPr id="33" name="组合 32"/>
          <p:cNvGrpSpPr/>
          <p:nvPr/>
        </p:nvGrpSpPr>
        <p:grpSpPr>
          <a:xfrm>
            <a:off x="4955296" y="2964241"/>
            <a:ext cx="934265" cy="1714887"/>
            <a:chOff x="4955294" y="2964239"/>
            <a:chExt cx="934265" cy="1714887"/>
          </a:xfrm>
        </p:grpSpPr>
        <p:sp>
          <p:nvSpPr>
            <p:cNvPr id="34" name="等腰三角形 33"/>
            <p:cNvSpPr/>
            <p:nvPr/>
          </p:nvSpPr>
          <p:spPr>
            <a:xfrm rot="14400000" flipV="1">
              <a:off x="5012936" y="3086210"/>
              <a:ext cx="477094" cy="233152"/>
            </a:xfrm>
            <a:prstGeom prst="triangle">
              <a:avLst>
                <a:gd name="adj" fmla="val 50907"/>
              </a:avLst>
            </a:prstGeom>
            <a:solidFill>
              <a:srgbClr val="0070C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5" name="任意多边形 34"/>
            <p:cNvSpPr/>
            <p:nvPr/>
          </p:nvSpPr>
          <p:spPr>
            <a:xfrm rot="921110">
              <a:off x="4955294" y="3187897"/>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0B0F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050591" y="3845902"/>
              <a:ext cx="700368" cy="460375"/>
            </a:xfrm>
            <a:prstGeom prst="rect">
              <a:avLst/>
            </a:prstGeom>
            <a:noFill/>
          </p:spPr>
          <p:txBody>
            <a:bodyPr wrap="square" rtlCol="0">
              <a:spAutoFit/>
            </a:bodyPr>
            <a:lstStyle/>
            <a:p>
              <a:pPr algn="ctr"/>
              <a:r>
                <a:rPr lang="en-US" altLang="zh-CN"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rPr>
                <a:t>02</a:t>
              </a:r>
              <a:endParaRPr lang="zh-CN" altLang="en-US" sz="2400" dirty="0">
                <a:solidFill>
                  <a:prstClr val="white"/>
                </a:solidFill>
                <a:latin typeface="微软雅黑" panose="020B0503020204020204" pitchFamily="34" charset="-122"/>
                <a:ea typeface="微软雅黑" panose="020B0503020204020204" pitchFamily="34" charset="-122"/>
                <a:cs typeface="Iskoola Pota" panose="020B0502040204020203" pitchFamily="34" charset="0"/>
              </a:endParaRPr>
            </a:p>
          </p:txBody>
        </p:sp>
      </p:grpSp>
      <p:sp>
        <p:nvSpPr>
          <p:cNvPr id="37" name="文本框 36"/>
          <p:cNvSpPr txBox="1"/>
          <p:nvPr/>
        </p:nvSpPr>
        <p:spPr>
          <a:xfrm>
            <a:off x="3224880" y="3178353"/>
            <a:ext cx="1976141" cy="398780"/>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38" name="文本框 37"/>
          <p:cNvSpPr txBox="1"/>
          <p:nvPr/>
        </p:nvSpPr>
        <p:spPr>
          <a:xfrm>
            <a:off x="2424628" y="4173316"/>
            <a:ext cx="1601747" cy="300355"/>
          </a:xfrm>
          <a:prstGeom prst="rect">
            <a:avLst/>
          </a:prstGeom>
          <a:noFill/>
        </p:spPr>
        <p:txBody>
          <a:bodyPr wrap="square" rtlCol="0">
            <a:spAutoFit/>
          </a:bodyPr>
          <a:lstStyle/>
          <a:p>
            <a:r>
              <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39" name="文本框 38"/>
          <p:cNvSpPr txBox="1"/>
          <p:nvPr/>
        </p:nvSpPr>
        <p:spPr>
          <a:xfrm>
            <a:off x="4309136" y="4676912"/>
            <a:ext cx="1562141" cy="300355"/>
          </a:xfrm>
          <a:prstGeom prst="rect">
            <a:avLst/>
          </a:prstGeom>
          <a:noFill/>
        </p:spPr>
        <p:txBody>
          <a:bodyPr wrap="square" rtlCol="0">
            <a:spAutoFit/>
          </a:bodyPr>
          <a:lstStyle/>
          <a:p>
            <a:r>
              <a:rPr lang="zh-CN" altLang="en-US" sz="1355"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40" name="文本框 39"/>
          <p:cNvSpPr txBox="1"/>
          <p:nvPr/>
        </p:nvSpPr>
        <p:spPr>
          <a:xfrm>
            <a:off x="6870215" y="2504275"/>
            <a:ext cx="4450004" cy="583565"/>
          </a:xfrm>
          <a:prstGeom prst="rect">
            <a:avLst/>
          </a:prstGeom>
          <a:noFill/>
        </p:spPr>
        <p:txBody>
          <a:bodyPr wrap="square" rtlCol="0">
            <a:spAutoFit/>
          </a:bodyPr>
          <a:lstStyle/>
          <a:p>
            <a:r>
              <a:rPr lang="zh-CN" altLang="en-US" sz="3200" dirty="0">
                <a:solidFill>
                  <a:srgbClr val="0070C0"/>
                </a:solidFill>
                <a:latin typeface="微软雅黑" panose="020B0503020204020204" pitchFamily="34" charset="-122"/>
                <a:ea typeface="微软雅黑" panose="020B0503020204020204" pitchFamily="34" charset="-122"/>
              </a:rPr>
              <a:t>在此添加标题</a:t>
            </a:r>
          </a:p>
        </p:txBody>
      </p:sp>
      <p:cxnSp>
        <p:nvCxnSpPr>
          <p:cNvPr id="41" name="直接连接符 40"/>
          <p:cNvCxnSpPr/>
          <p:nvPr/>
        </p:nvCxnSpPr>
        <p:spPr>
          <a:xfrm>
            <a:off x="6958315" y="3034357"/>
            <a:ext cx="242952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860709" y="3134785"/>
            <a:ext cx="3350092" cy="1568450"/>
          </a:xfrm>
          <a:prstGeom prst="rect">
            <a:avLst/>
          </a:prstGeom>
          <a:noFill/>
        </p:spPr>
        <p:txBody>
          <a:bodyPr wrap="square" rtlCol="0">
            <a:spAutoFit/>
          </a:bodyPr>
          <a:lstStyle/>
          <a:p>
            <a:pPr algn="ctr" fontAlgn="base">
              <a:lnSpc>
                <a:spcPct val="15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strVal val="#ppt_w+.3"/>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animEffect transition="in" filter="fade">
                                          <p:cBhvr>
                                            <p:cTn id="24" dur="500"/>
                                            <p:tgtEl>
                                              <p:spTgt spid="15"/>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1" dur="1000" fill="hold"/>
                                            <p:tgtEl>
                                              <p:spTgt spid="2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1"/>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400"/>
                                            <p:tgtEl>
                                              <p:spTgt spid="25"/>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400"/>
                                            <p:tgtEl>
                                              <p:spTgt spid="33"/>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right)">
                                          <p:cBhvr>
                                            <p:cTn id="47" dur="400"/>
                                            <p:tgtEl>
                                              <p:spTgt spid="29"/>
                                            </p:tgtEl>
                                          </p:cBhvr>
                                        </p:animEffect>
                                      </p:childTnLst>
                                    </p:cTn>
                                  </p:par>
                                </p:childTnLst>
                              </p:cTn>
                            </p:par>
                            <p:par>
                              <p:cTn id="48" fill="hold">
                                <p:stCondLst>
                                  <p:cond delay="4800"/>
                                </p:stCondLst>
                                <p:childTnLst>
                                  <p:par>
                                    <p:cTn id="49" presetID="2" presetClass="entr" presetSubtype="4" accel="70000" fill="hold" grpId="0" nodeType="afterEffect" p14:presetBounceEnd="40000">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14:bounceEnd="40000">
                                          <p:cBhvr additive="base">
                                            <p:cTn id="5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14:presetBounceEnd="40000">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14:bounceEnd="40000">
                                          <p:cBhvr additive="base">
                                            <p:cTn id="56"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14:presetBounceEnd="4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40000">
                                          <p:cBhvr additive="base">
                                            <p:cTn id="61"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14:presetBounceEnd="40000">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14:bounceEnd="40000">
                                          <p:cBhvr additive="base">
                                            <p:cTn id="66" dur="5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40"/>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outVertical)">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7" grpId="0"/>
          <p:bldP spid="38" grpId="0"/>
          <p:bldP spid="39" grpId="0"/>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strVal val="#ppt_w+.3"/>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animEffect transition="in" filter="fade">
                                          <p:cBhvr>
                                            <p:cTn id="24" dur="500"/>
                                            <p:tgtEl>
                                              <p:spTgt spid="15"/>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1" dur="1000" fill="hold"/>
                                            <p:tgtEl>
                                              <p:spTgt spid="21"/>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1"/>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400"/>
                                            <p:tgtEl>
                                              <p:spTgt spid="25"/>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400"/>
                                            <p:tgtEl>
                                              <p:spTgt spid="33"/>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right)">
                                          <p:cBhvr>
                                            <p:cTn id="47" dur="400"/>
                                            <p:tgtEl>
                                              <p:spTgt spid="29"/>
                                            </p:tgtEl>
                                          </p:cBhvr>
                                        </p:animEffect>
                                      </p:childTnLst>
                                    </p:cTn>
                                  </p:par>
                                </p:childTnLst>
                              </p:cTn>
                            </p:par>
                            <p:par>
                              <p:cTn id="48" fill="hold">
                                <p:stCondLst>
                                  <p:cond delay="4800"/>
                                </p:stCondLst>
                                <p:childTnLst>
                                  <p:par>
                                    <p:cTn id="49" presetID="2" presetClass="entr" presetSubtype="4" accel="7000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outVertical)">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7" grpId="0"/>
          <p:bldP spid="38" grpId="0"/>
          <p:bldP spid="39" grpId="0"/>
          <p:bldP spid="40" grpId="0"/>
          <p:bldP spid="4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63549" y="2006333"/>
            <a:ext cx="2763947" cy="3446339"/>
            <a:chOff x="3295850" y="1908877"/>
            <a:chExt cx="3738030" cy="4660916"/>
          </a:xfrm>
        </p:grpSpPr>
        <p:sp>
          <p:nvSpPr>
            <p:cNvPr id="5" name="圆角矩形 4"/>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7" name="圆角矩形 6"/>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9" name="圆角矩形 8"/>
          <p:cNvSpPr/>
          <p:nvPr/>
        </p:nvSpPr>
        <p:spPr>
          <a:xfrm>
            <a:off x="4535183" y="2625703"/>
            <a:ext cx="5193268" cy="100144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0" name="组合 9"/>
          <p:cNvGrpSpPr/>
          <p:nvPr/>
        </p:nvGrpSpPr>
        <p:grpSpPr>
          <a:xfrm>
            <a:off x="4628901" y="3044179"/>
            <a:ext cx="158011" cy="158012"/>
            <a:chOff x="4486616" y="3001075"/>
            <a:chExt cx="274695" cy="274699"/>
          </a:xfrm>
        </p:grpSpPr>
        <p:sp>
          <p:nvSpPr>
            <p:cNvPr id="11" name="椭圆 1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2" name="椭圆 1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3" name="组合 12"/>
          <p:cNvGrpSpPr/>
          <p:nvPr/>
        </p:nvGrpSpPr>
        <p:grpSpPr>
          <a:xfrm>
            <a:off x="4229561" y="3044179"/>
            <a:ext cx="158011" cy="158012"/>
            <a:chOff x="4486616" y="3001075"/>
            <a:chExt cx="274695" cy="274699"/>
          </a:xfrm>
        </p:grpSpPr>
        <p:sp>
          <p:nvSpPr>
            <p:cNvPr id="14" name="椭圆 1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 name="椭圆 1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 name="组合 15"/>
          <p:cNvGrpSpPr/>
          <p:nvPr/>
        </p:nvGrpSpPr>
        <p:grpSpPr>
          <a:xfrm>
            <a:off x="4318304" y="3089061"/>
            <a:ext cx="384317" cy="61431"/>
            <a:chOff x="4318304" y="3089060"/>
            <a:chExt cx="384317" cy="61430"/>
          </a:xfrm>
        </p:grpSpPr>
        <p:sp>
          <p:nvSpPr>
            <p:cNvPr id="17" name="圆角矩形 1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8" name="圆角矩形 1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9" name="文本框 18"/>
          <p:cNvSpPr txBox="1"/>
          <p:nvPr/>
        </p:nvSpPr>
        <p:spPr>
          <a:xfrm>
            <a:off x="5618099" y="2792252"/>
            <a:ext cx="3506545" cy="645160"/>
          </a:xfrm>
          <a:prstGeom prst="rect">
            <a:avLst/>
          </a:prstGeom>
          <a:noFill/>
        </p:spPr>
        <p:txBody>
          <a:bodyPr wrap="squar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057211" y="2763793"/>
            <a:ext cx="786564" cy="737835"/>
            <a:chOff x="3108756" y="2110160"/>
            <a:chExt cx="745081" cy="698920"/>
          </a:xfrm>
          <a:solidFill>
            <a:schemeClr val="bg1"/>
          </a:solidFill>
        </p:grpSpPr>
        <p:sp>
          <p:nvSpPr>
            <p:cNvPr id="21"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5"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6"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7"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8"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9" name="组合 28"/>
          <p:cNvGrpSpPr/>
          <p:nvPr/>
        </p:nvGrpSpPr>
        <p:grpSpPr>
          <a:xfrm>
            <a:off x="5030936" y="2884108"/>
            <a:ext cx="645487" cy="562742"/>
            <a:chOff x="5030931" y="2884106"/>
            <a:chExt cx="645486" cy="562742"/>
          </a:xfrm>
        </p:grpSpPr>
        <p:sp>
          <p:nvSpPr>
            <p:cNvPr id="30" name="椭圆 29"/>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文本框 30"/>
            <p:cNvSpPr txBox="1"/>
            <p:nvPr/>
          </p:nvSpPr>
          <p:spPr>
            <a:xfrm>
              <a:off x="5030931" y="2902999"/>
              <a:ext cx="645486" cy="521970"/>
            </a:xfrm>
            <a:prstGeom prst="rect">
              <a:avLst/>
            </a:prstGeom>
            <a:noFill/>
          </p:spPr>
          <p:txBody>
            <a:bodyPr wrap="square" rtlCol="0">
              <a:spAutoFit/>
            </a:bodyPr>
            <a:lstStyle/>
            <a:p>
              <a:pPr algn="ctr"/>
              <a:r>
                <a:rPr lang="en-US" altLang="zh-CN" sz="2800" dirty="0" smtClean="0">
                  <a:solidFill>
                    <a:srgbClr val="00B0F0"/>
                  </a:solidFill>
                  <a:latin typeface="Impact" panose="020B0806030902050204" pitchFamily="34" charset="0"/>
                </a:rPr>
                <a:t>03</a:t>
              </a:r>
              <a:endParaRPr lang="zh-CN" altLang="en-US" sz="2800" dirty="0">
                <a:solidFill>
                  <a:srgbClr val="00B0F0"/>
                </a:solidFill>
                <a:latin typeface="Impact" panose="020B0806030902050204" pitchFamily="34" charset="0"/>
              </a:endParaRPr>
            </a:p>
          </p:txBody>
        </p:sp>
      </p:grpSp>
      <p:sp>
        <p:nvSpPr>
          <p:cNvPr id="32" name="矩形 31"/>
          <p:cNvSpPr/>
          <p:nvPr/>
        </p:nvSpPr>
        <p:spPr>
          <a:xfrm>
            <a:off x="5160304" y="3815099"/>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smtClean="0">
                <a:solidFill>
                  <a:schemeClr val="bg1">
                    <a:lumMod val="50000"/>
                  </a:schemeClr>
                </a:solidFill>
                <a:latin typeface="微软雅黑" panose="020B0503020204020204" pitchFamily="34" charset="-122"/>
                <a:ea typeface="微软雅黑" panose="020B0503020204020204" pitchFamily="34" charset="-122"/>
              </a:rPr>
              <a:t>单机添加标题</a:t>
            </a:r>
            <a:endParaRPr lang="zh-CN" altLang="en-US" sz="135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332004" y="3793692"/>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4" name="矩形 33"/>
          <p:cNvSpPr/>
          <p:nvPr/>
        </p:nvSpPr>
        <p:spPr>
          <a:xfrm>
            <a:off x="5160304" y="4233200"/>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5" name="矩形 34"/>
          <p:cNvSpPr/>
          <p:nvPr/>
        </p:nvSpPr>
        <p:spPr>
          <a:xfrm>
            <a:off x="7332004" y="4211793"/>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50000">
                                          <p:cBhvr additive="base">
                                            <p:cTn id="37"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00" fill="hold"/>
                                            <p:tgtEl>
                                              <p:spTgt spid="29"/>
                                            </p:tgtEl>
                                            <p:attrNameLst>
                                              <p:attrName>ppt_w</p:attrName>
                                            </p:attrNameLst>
                                          </p:cBhvr>
                                          <p:tavLst>
                                            <p:tav tm="0">
                                              <p:val>
                                                <p:fltVal val="0"/>
                                              </p:val>
                                            </p:tav>
                                            <p:tav tm="100000">
                                              <p:val>
                                                <p:strVal val="#ppt_w"/>
                                              </p:val>
                                            </p:tav>
                                          </p:tavLst>
                                        </p:anim>
                                        <p:anim calcmode="lin" valueType="num">
                                          <p:cBhvr>
                                            <p:cTn id="43" dur="200" fill="hold"/>
                                            <p:tgtEl>
                                              <p:spTgt spid="29"/>
                                            </p:tgtEl>
                                            <p:attrNameLst>
                                              <p:attrName>ppt_h</p:attrName>
                                            </p:attrNameLst>
                                          </p:cBhvr>
                                          <p:tavLst>
                                            <p:tav tm="0">
                                              <p:val>
                                                <p:fltVal val="0"/>
                                              </p:val>
                                            </p:tav>
                                            <p:tav tm="100000">
                                              <p:val>
                                                <p:strVal val="#ppt_h"/>
                                              </p:val>
                                            </p:tav>
                                          </p:tavLst>
                                        </p:anim>
                                        <p:animEffect transition="in" filter="fade">
                                          <p:cBhvr>
                                            <p:cTn id="44" dur="200"/>
                                            <p:tgtEl>
                                              <p:spTgt spid="29"/>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9"/>
                                            </p:tgtEl>
                                          </p:cBhvr>
                                        </p:animEffect>
                                        <p:animScale>
                                          <p:cBhvr>
                                            <p:cTn id="48" dur="250" autoRev="1" fill="hold"/>
                                            <p:tgtEl>
                                              <p:spTgt spid="29"/>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700"/>
                                            <p:tgtEl>
                                              <p:spTgt spid="19"/>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3"/>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3"/>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strVal val="#ppt_w+.3"/>
                                              </p:val>
                                            </p:tav>
                                            <p:tav tm="100000">
                                              <p:val>
                                                <p:strVal val="#ppt_w"/>
                                              </p:val>
                                            </p:tav>
                                          </p:tavLst>
                                        </p:anim>
                                        <p:anim calcmode="lin" valueType="num">
                                          <p:cBhvr>
                                            <p:cTn id="67" dur="1000" fill="hold"/>
                                            <p:tgtEl>
                                              <p:spTgt spid="34"/>
                                            </p:tgtEl>
                                            <p:attrNameLst>
                                              <p:attrName>ppt_h</p:attrName>
                                            </p:attrNameLst>
                                          </p:cBhvr>
                                          <p:tavLst>
                                            <p:tav tm="0">
                                              <p:val>
                                                <p:strVal val="#ppt_h"/>
                                              </p:val>
                                            </p:tav>
                                            <p:tav tm="100000">
                                              <p:val>
                                                <p:strVal val="#ppt_h"/>
                                              </p:val>
                                            </p:tav>
                                          </p:tavLst>
                                        </p:anim>
                                        <p:animEffect transition="in" filter="fade">
                                          <p:cBhvr>
                                            <p:cTn id="68" dur="1000"/>
                                            <p:tgtEl>
                                              <p:spTgt spid="34"/>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strVal val="#ppt_w+.3"/>
                                              </p:val>
                                            </p:tav>
                                            <p:tav tm="100000">
                                              <p:val>
                                                <p:strVal val="#ppt_w"/>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animEffect transition="in" filter="fade">
                                          <p:cBhvr>
                                            <p:cTn id="7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00" fill="hold"/>
                                            <p:tgtEl>
                                              <p:spTgt spid="29"/>
                                            </p:tgtEl>
                                            <p:attrNameLst>
                                              <p:attrName>ppt_w</p:attrName>
                                            </p:attrNameLst>
                                          </p:cBhvr>
                                          <p:tavLst>
                                            <p:tav tm="0">
                                              <p:val>
                                                <p:fltVal val="0"/>
                                              </p:val>
                                            </p:tav>
                                            <p:tav tm="100000">
                                              <p:val>
                                                <p:strVal val="#ppt_w"/>
                                              </p:val>
                                            </p:tav>
                                          </p:tavLst>
                                        </p:anim>
                                        <p:anim calcmode="lin" valueType="num">
                                          <p:cBhvr>
                                            <p:cTn id="43" dur="200" fill="hold"/>
                                            <p:tgtEl>
                                              <p:spTgt spid="29"/>
                                            </p:tgtEl>
                                            <p:attrNameLst>
                                              <p:attrName>ppt_h</p:attrName>
                                            </p:attrNameLst>
                                          </p:cBhvr>
                                          <p:tavLst>
                                            <p:tav tm="0">
                                              <p:val>
                                                <p:fltVal val="0"/>
                                              </p:val>
                                            </p:tav>
                                            <p:tav tm="100000">
                                              <p:val>
                                                <p:strVal val="#ppt_h"/>
                                              </p:val>
                                            </p:tav>
                                          </p:tavLst>
                                        </p:anim>
                                        <p:animEffect transition="in" filter="fade">
                                          <p:cBhvr>
                                            <p:cTn id="44" dur="200"/>
                                            <p:tgtEl>
                                              <p:spTgt spid="29"/>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9"/>
                                            </p:tgtEl>
                                          </p:cBhvr>
                                        </p:animEffect>
                                        <p:animScale>
                                          <p:cBhvr>
                                            <p:cTn id="48" dur="250" autoRev="1" fill="hold"/>
                                            <p:tgtEl>
                                              <p:spTgt spid="29"/>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700"/>
                                            <p:tgtEl>
                                              <p:spTgt spid="19"/>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3"/>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3"/>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strVal val="#ppt_w+.3"/>
                                              </p:val>
                                            </p:tav>
                                            <p:tav tm="100000">
                                              <p:val>
                                                <p:strVal val="#ppt_w"/>
                                              </p:val>
                                            </p:tav>
                                          </p:tavLst>
                                        </p:anim>
                                        <p:anim calcmode="lin" valueType="num">
                                          <p:cBhvr>
                                            <p:cTn id="67" dur="1000" fill="hold"/>
                                            <p:tgtEl>
                                              <p:spTgt spid="34"/>
                                            </p:tgtEl>
                                            <p:attrNameLst>
                                              <p:attrName>ppt_h</p:attrName>
                                            </p:attrNameLst>
                                          </p:cBhvr>
                                          <p:tavLst>
                                            <p:tav tm="0">
                                              <p:val>
                                                <p:strVal val="#ppt_h"/>
                                              </p:val>
                                            </p:tav>
                                            <p:tav tm="100000">
                                              <p:val>
                                                <p:strVal val="#ppt_h"/>
                                              </p:val>
                                            </p:tav>
                                          </p:tavLst>
                                        </p:anim>
                                        <p:animEffect transition="in" filter="fade">
                                          <p:cBhvr>
                                            <p:cTn id="68" dur="1000"/>
                                            <p:tgtEl>
                                              <p:spTgt spid="34"/>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strVal val="#ppt_w+.3"/>
                                              </p:val>
                                            </p:tav>
                                            <p:tav tm="100000">
                                              <p:val>
                                                <p:strVal val="#ppt_w"/>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animEffect transition="in" filter="fade">
                                          <p:cBhvr>
                                            <p:cTn id="7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32" grpId="0"/>
          <p:bldP spid="33" grpId="0"/>
          <p:bldP spid="34" grpId="0"/>
          <p:bldP spid="3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6816173" y="1469888"/>
            <a:ext cx="5358556" cy="980191"/>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68" name="Group 737"/>
          <p:cNvGrpSpPr>
            <a:grpSpLocks noChangeAspect="1"/>
          </p:cNvGrpSpPr>
          <p:nvPr/>
        </p:nvGrpSpPr>
        <p:grpSpPr bwMode="auto">
          <a:xfrm>
            <a:off x="962156" y="1202101"/>
            <a:ext cx="3108080" cy="2927781"/>
            <a:chOff x="2105" y="527"/>
            <a:chExt cx="3468" cy="3268"/>
          </a:xfrm>
        </p:grpSpPr>
        <p:sp>
          <p:nvSpPr>
            <p:cNvPr id="69"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70"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1"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2"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3"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4"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5"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6"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7"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8"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9"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0"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1"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2"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3"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4"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5"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6"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7"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8"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9"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0"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1"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2"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3"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4"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5"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6"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7"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8"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9"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0"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1"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2"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3"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4"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5"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6"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7"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8"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9"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0"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1"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12"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3"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4"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5"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6"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7"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8"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9"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0"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1"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2"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3"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4"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5"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6"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27"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28"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29"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0"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1"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2"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3"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4"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5"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6"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7"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8"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9"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0"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1"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2"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3"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4"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5"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6"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7"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8"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9"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0"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1"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2"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3"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4"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5"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6"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7"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8"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9"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0"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1"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62"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63"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4"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5"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6"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67"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8"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69"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70"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1"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72"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73"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4"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5"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6"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7"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8"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9"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0"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1"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2"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183"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4"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5"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6"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7"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8"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9"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0"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1"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2"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3"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4"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5"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6"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7"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8"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9"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0"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01"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2"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3"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4"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5"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6"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07"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8"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9"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0"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1"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2"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3"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4"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5"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6"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17" name="组合 216"/>
          <p:cNvGrpSpPr/>
          <p:nvPr/>
        </p:nvGrpSpPr>
        <p:grpSpPr>
          <a:xfrm>
            <a:off x="2019013" y="1929263"/>
            <a:ext cx="1402813" cy="4083761"/>
            <a:chOff x="5162550" y="368300"/>
            <a:chExt cx="1866900" cy="5436746"/>
          </a:xfrm>
          <a:solidFill>
            <a:schemeClr val="bg1"/>
          </a:solidFill>
          <a:effectLst>
            <a:outerShdw blurRad="203200" dist="88900" dir="2700000" algn="tl" rotWithShape="0">
              <a:prstClr val="black">
                <a:alpha val="30000"/>
              </a:prstClr>
            </a:outerShdw>
          </a:effectLst>
        </p:grpSpPr>
        <p:sp>
          <p:nvSpPr>
            <p:cNvPr id="218" name="任意多边形 217"/>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19" name="任意多边形 218"/>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0" name="任意多边形 219"/>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21" name="圆角矩形 220"/>
          <p:cNvSpPr/>
          <p:nvPr/>
        </p:nvSpPr>
        <p:spPr>
          <a:xfrm>
            <a:off x="1347011" y="2640597"/>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2" name="圆角矩形 221"/>
          <p:cNvSpPr/>
          <p:nvPr/>
        </p:nvSpPr>
        <p:spPr>
          <a:xfrm rot="2700000">
            <a:off x="1693063" y="1805604"/>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3" name="圆角矩形 222"/>
          <p:cNvSpPr/>
          <p:nvPr/>
        </p:nvSpPr>
        <p:spPr>
          <a:xfrm rot="5400000">
            <a:off x="2528336" y="1459748"/>
            <a:ext cx="396148" cy="131635"/>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4" name="圆角矩形 223"/>
          <p:cNvSpPr/>
          <p:nvPr/>
        </p:nvSpPr>
        <p:spPr>
          <a:xfrm rot="8100000">
            <a:off x="3363537" y="1805627"/>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5" name="圆角矩形 224"/>
          <p:cNvSpPr/>
          <p:nvPr/>
        </p:nvSpPr>
        <p:spPr>
          <a:xfrm rot="10800000">
            <a:off x="3709519" y="2640597"/>
            <a:ext cx="396292" cy="13158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226" name="组合 225"/>
          <p:cNvGrpSpPr/>
          <p:nvPr/>
        </p:nvGrpSpPr>
        <p:grpSpPr>
          <a:xfrm>
            <a:off x="2324568" y="2070665"/>
            <a:ext cx="791795" cy="1099803"/>
            <a:chOff x="3932746" y="2019238"/>
            <a:chExt cx="412048" cy="572542"/>
          </a:xfrm>
          <a:solidFill>
            <a:srgbClr val="0070C0"/>
          </a:solidFill>
        </p:grpSpPr>
        <p:sp>
          <p:nvSpPr>
            <p:cNvPr id="227" name="任意多边形 226"/>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8" name="任意多边形 227"/>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9" name="组合 228"/>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231" name="任意多边形 230"/>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2" name="任意多边形 231"/>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3" name="任意多边形 232"/>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4" name="任意多边形 233"/>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0" name="椭圆 229"/>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组合 234"/>
          <p:cNvGrpSpPr/>
          <p:nvPr/>
        </p:nvGrpSpPr>
        <p:grpSpPr>
          <a:xfrm>
            <a:off x="5231791" y="1420792"/>
            <a:ext cx="959316" cy="958969"/>
            <a:chOff x="5413874" y="1856054"/>
            <a:chExt cx="776427" cy="776427"/>
          </a:xfrm>
        </p:grpSpPr>
        <p:grpSp>
          <p:nvGrpSpPr>
            <p:cNvPr id="236" name="组合 235"/>
            <p:cNvGrpSpPr/>
            <p:nvPr/>
          </p:nvGrpSpPr>
          <p:grpSpPr>
            <a:xfrm>
              <a:off x="5413874" y="1856054"/>
              <a:ext cx="776427" cy="776427"/>
              <a:chOff x="6462420" y="1971403"/>
              <a:chExt cx="776427" cy="776427"/>
            </a:xfrm>
          </p:grpSpPr>
          <p:grpSp>
            <p:nvGrpSpPr>
              <p:cNvPr id="242" name="组合 24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44" name="任意多边形 24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a:p>
              </p:txBody>
            </p:sp>
            <p:sp>
              <p:nvSpPr>
                <p:cNvPr id="245" name="椭圆 24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46" name="椭圆 24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43" name="椭圆 242"/>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237" name="Group 4"/>
            <p:cNvGrpSpPr>
              <a:grpSpLocks noChangeAspect="1"/>
            </p:cNvGrpSpPr>
            <p:nvPr/>
          </p:nvGrpSpPr>
          <p:grpSpPr bwMode="auto">
            <a:xfrm>
              <a:off x="5698560" y="2124453"/>
              <a:ext cx="210680" cy="246893"/>
              <a:chOff x="1776" y="1776"/>
              <a:chExt cx="64" cy="75"/>
            </a:xfrm>
            <a:solidFill>
              <a:schemeClr val="bg1"/>
            </a:solidFill>
            <a:effectLst/>
          </p:grpSpPr>
          <p:sp>
            <p:nvSpPr>
              <p:cNvPr id="23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3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7" name="组合 246"/>
          <p:cNvGrpSpPr/>
          <p:nvPr/>
        </p:nvGrpSpPr>
        <p:grpSpPr>
          <a:xfrm>
            <a:off x="5231791" y="2675516"/>
            <a:ext cx="959316" cy="958969"/>
            <a:chOff x="5413874" y="3214954"/>
            <a:chExt cx="776427" cy="776427"/>
          </a:xfrm>
        </p:grpSpPr>
        <p:grpSp>
          <p:nvGrpSpPr>
            <p:cNvPr id="248" name="组合 247"/>
            <p:cNvGrpSpPr/>
            <p:nvPr/>
          </p:nvGrpSpPr>
          <p:grpSpPr>
            <a:xfrm>
              <a:off x="5413874" y="3214954"/>
              <a:ext cx="776427" cy="776427"/>
              <a:chOff x="6462420" y="1971403"/>
              <a:chExt cx="776427" cy="776427"/>
            </a:xfrm>
          </p:grpSpPr>
          <p:grpSp>
            <p:nvGrpSpPr>
              <p:cNvPr id="255" name="组合 254"/>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57" name="任意多边形 256"/>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a:p>
              </p:txBody>
            </p:sp>
            <p:sp>
              <p:nvSpPr>
                <p:cNvPr id="258" name="椭圆 257"/>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9" name="椭圆 258"/>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56" name="椭圆 255"/>
              <p:cNvSpPr/>
              <p:nvPr/>
            </p:nvSpPr>
            <p:spPr>
              <a:xfrm>
                <a:off x="6625503" y="2134485"/>
                <a:ext cx="450263" cy="4502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249"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25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5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5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5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0" name="组合 259"/>
          <p:cNvGrpSpPr/>
          <p:nvPr/>
        </p:nvGrpSpPr>
        <p:grpSpPr>
          <a:xfrm>
            <a:off x="5231791" y="3930240"/>
            <a:ext cx="959316" cy="958969"/>
            <a:chOff x="5413874" y="4243654"/>
            <a:chExt cx="776427" cy="776427"/>
          </a:xfrm>
        </p:grpSpPr>
        <p:grpSp>
          <p:nvGrpSpPr>
            <p:cNvPr id="261" name="组合 260"/>
            <p:cNvGrpSpPr/>
            <p:nvPr/>
          </p:nvGrpSpPr>
          <p:grpSpPr>
            <a:xfrm>
              <a:off x="5413874" y="4243654"/>
              <a:ext cx="776427" cy="776427"/>
              <a:chOff x="6462420" y="1971403"/>
              <a:chExt cx="776427" cy="776427"/>
            </a:xfrm>
          </p:grpSpPr>
          <p:grpSp>
            <p:nvGrpSpPr>
              <p:cNvPr id="265" name="组合 264"/>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67" name="任意多边形 266"/>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a:p>
              </p:txBody>
            </p:sp>
            <p:sp>
              <p:nvSpPr>
                <p:cNvPr id="268" name="椭圆 267"/>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69" name="椭圆 268"/>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66" name="椭圆 265"/>
              <p:cNvSpPr/>
              <p:nvPr/>
            </p:nvSpPr>
            <p:spPr>
              <a:xfrm>
                <a:off x="6625503" y="2134485"/>
                <a:ext cx="450263" cy="4502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262"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6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0" name="组合 269"/>
          <p:cNvGrpSpPr/>
          <p:nvPr/>
        </p:nvGrpSpPr>
        <p:grpSpPr>
          <a:xfrm>
            <a:off x="5231791" y="5184964"/>
            <a:ext cx="959316" cy="958969"/>
            <a:chOff x="5413874" y="5272354"/>
            <a:chExt cx="776427" cy="776427"/>
          </a:xfrm>
        </p:grpSpPr>
        <p:grpSp>
          <p:nvGrpSpPr>
            <p:cNvPr id="271" name="组合 270"/>
            <p:cNvGrpSpPr/>
            <p:nvPr/>
          </p:nvGrpSpPr>
          <p:grpSpPr>
            <a:xfrm>
              <a:off x="5413874" y="5272354"/>
              <a:ext cx="776427" cy="776427"/>
              <a:chOff x="6462420" y="1971403"/>
              <a:chExt cx="776427" cy="776427"/>
            </a:xfrm>
          </p:grpSpPr>
          <p:grpSp>
            <p:nvGrpSpPr>
              <p:cNvPr id="273" name="组合 272"/>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75" name="任意多边形 274"/>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a:p>
              </p:txBody>
            </p:sp>
            <p:sp>
              <p:nvSpPr>
                <p:cNvPr id="276" name="椭圆 275"/>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77" name="椭圆 276"/>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74" name="椭圆 273"/>
              <p:cNvSpPr/>
              <p:nvPr/>
            </p:nvSpPr>
            <p:spPr>
              <a:xfrm>
                <a:off x="6625503" y="2134485"/>
                <a:ext cx="450263" cy="4502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272"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355">
                <a:latin typeface="Arial" panose="020B0604020202020204" pitchFamily="34" charset="0"/>
                <a:ea typeface="微软雅黑" panose="020B0503020204020204" pitchFamily="34" charset="-122"/>
                <a:sym typeface="Arial" panose="020B0604020202020204" pitchFamily="34" charset="0"/>
              </a:endParaRPr>
            </a:p>
          </p:txBody>
        </p:sp>
      </p:grpSp>
      <p:sp>
        <p:nvSpPr>
          <p:cNvPr id="278" name="文本框 117"/>
          <p:cNvSpPr txBox="1"/>
          <p:nvPr/>
        </p:nvSpPr>
        <p:spPr>
          <a:xfrm>
            <a:off x="2299697" y="4271652"/>
            <a:ext cx="866935" cy="718185"/>
          </a:xfrm>
          <a:prstGeom prst="rect">
            <a:avLst/>
          </a:prstGeom>
          <a:noFill/>
        </p:spPr>
        <p:txBody>
          <a:bodyPr wrap="square" rtlCol="0">
            <a:spAutoFit/>
          </a:bodyPr>
          <a:lstStyle/>
          <a:p>
            <a:pPr algn="ctr"/>
            <a:r>
              <a:rPr lang="zh-CN" altLang="en-US" sz="1355" dirty="0">
                <a:solidFill>
                  <a:srgbClr val="0070C0"/>
                </a:solidFill>
                <a:latin typeface="LiHei Pro" panose="020B0500000000000000" pitchFamily="34" charset="-122"/>
                <a:ea typeface="LiHei Pro" panose="020B0500000000000000" pitchFamily="34" charset="-122"/>
              </a:rPr>
              <a:t>思路</a:t>
            </a:r>
            <a:endParaRPr lang="en-US" altLang="zh-CN" sz="1355" dirty="0">
              <a:solidFill>
                <a:srgbClr val="0070C0"/>
              </a:solidFill>
              <a:latin typeface="LiHei Pro" panose="020B0500000000000000" pitchFamily="34" charset="-122"/>
              <a:ea typeface="LiHei Pro" panose="020B0500000000000000" pitchFamily="34" charset="-122"/>
            </a:endParaRPr>
          </a:p>
          <a:p>
            <a:pPr algn="ctr"/>
            <a:r>
              <a:rPr lang="zh-CN" altLang="en-US" sz="1355" dirty="0">
                <a:solidFill>
                  <a:srgbClr val="0070C0"/>
                </a:solidFill>
                <a:latin typeface="LiHei Pro" panose="020B0500000000000000" pitchFamily="34" charset="-122"/>
                <a:ea typeface="LiHei Pro" panose="020B0500000000000000" pitchFamily="34" charset="-122"/>
              </a:rPr>
              <a:t>决定</a:t>
            </a:r>
            <a:endParaRPr lang="en-US" altLang="zh-CN" sz="1355" dirty="0">
              <a:solidFill>
                <a:srgbClr val="0070C0"/>
              </a:solidFill>
              <a:latin typeface="LiHei Pro" panose="020B0500000000000000" pitchFamily="34" charset="-122"/>
              <a:ea typeface="LiHei Pro" panose="020B0500000000000000" pitchFamily="34" charset="-122"/>
            </a:endParaRPr>
          </a:p>
          <a:p>
            <a:pPr algn="ctr"/>
            <a:r>
              <a:rPr lang="zh-CN" altLang="en-US" sz="1355" dirty="0">
                <a:solidFill>
                  <a:srgbClr val="0070C0"/>
                </a:solidFill>
                <a:latin typeface="LiHei Pro" panose="020B0500000000000000" pitchFamily="34" charset="-122"/>
                <a:ea typeface="LiHei Pro" panose="020B0500000000000000" pitchFamily="34" charset="-122"/>
              </a:rPr>
              <a:t>出路</a:t>
            </a:r>
          </a:p>
        </p:txBody>
      </p:sp>
      <p:sp>
        <p:nvSpPr>
          <p:cNvPr id="279" name="文本框 129"/>
          <p:cNvSpPr txBox="1"/>
          <p:nvPr/>
        </p:nvSpPr>
        <p:spPr>
          <a:xfrm>
            <a:off x="7752399" y="1492783"/>
            <a:ext cx="3744904" cy="92202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80" name="矩形 279"/>
          <p:cNvSpPr/>
          <p:nvPr/>
        </p:nvSpPr>
        <p:spPr>
          <a:xfrm>
            <a:off x="6816173" y="2744324"/>
            <a:ext cx="5358556" cy="980191"/>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1" name="文本框 129"/>
          <p:cNvSpPr txBox="1"/>
          <p:nvPr/>
        </p:nvSpPr>
        <p:spPr>
          <a:xfrm>
            <a:off x="7752399" y="2767219"/>
            <a:ext cx="3744904" cy="92202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82" name="矩形 281"/>
          <p:cNvSpPr/>
          <p:nvPr/>
        </p:nvSpPr>
        <p:spPr>
          <a:xfrm>
            <a:off x="6816173" y="3965872"/>
            <a:ext cx="5358556" cy="980191"/>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3" name="文本框 129"/>
          <p:cNvSpPr txBox="1"/>
          <p:nvPr/>
        </p:nvSpPr>
        <p:spPr>
          <a:xfrm>
            <a:off x="7752399" y="3988768"/>
            <a:ext cx="3744904" cy="92202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84" name="矩形 283"/>
          <p:cNvSpPr/>
          <p:nvPr/>
        </p:nvSpPr>
        <p:spPr>
          <a:xfrm>
            <a:off x="6816173" y="5184481"/>
            <a:ext cx="5358556" cy="980191"/>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5" name="文本框 129"/>
          <p:cNvSpPr txBox="1"/>
          <p:nvPr/>
        </p:nvSpPr>
        <p:spPr>
          <a:xfrm>
            <a:off x="7752399" y="5207376"/>
            <a:ext cx="3744904" cy="92202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86" name="文本框 70"/>
          <p:cNvSpPr txBox="1"/>
          <p:nvPr/>
        </p:nvSpPr>
        <p:spPr>
          <a:xfrm>
            <a:off x="7007033" y="4047429"/>
            <a:ext cx="817383" cy="755650"/>
          </a:xfrm>
          <a:prstGeom prst="rect">
            <a:avLst/>
          </a:prstGeom>
          <a:noFill/>
        </p:spPr>
        <p:txBody>
          <a:bodyPr wrap="square" rtlCol="0">
            <a:spAutoFit/>
          </a:bodyPr>
          <a:lstStyle/>
          <a:p>
            <a:pPr>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rPr>
              <a:t>添加</a:t>
            </a:r>
            <a:endParaRPr lang="en-US" altLang="zh-CN" sz="18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rPr>
              <a:t>标题</a:t>
            </a:r>
          </a:p>
        </p:txBody>
      </p:sp>
      <p:sp>
        <p:nvSpPr>
          <p:cNvPr id="287" name="文本框 87"/>
          <p:cNvSpPr txBox="1"/>
          <p:nvPr/>
        </p:nvSpPr>
        <p:spPr>
          <a:xfrm>
            <a:off x="7007033" y="2816585"/>
            <a:ext cx="817383" cy="755650"/>
          </a:xfrm>
          <a:prstGeom prst="rect">
            <a:avLst/>
          </a:prstGeom>
          <a:noFill/>
        </p:spPr>
        <p:txBody>
          <a:bodyPr wrap="square" rtlCol="0">
            <a:spAutoFit/>
          </a:bodyPr>
          <a:lstStyle/>
          <a:p>
            <a:pPr>
              <a:lnSpc>
                <a:spcPct val="120000"/>
              </a:lnSpc>
            </a:pPr>
            <a:r>
              <a:rPr lang="zh-CN" altLang="en-US" sz="1800" dirty="0">
                <a:solidFill>
                  <a:srgbClr val="00B0F0"/>
                </a:solidFill>
                <a:latin typeface="微软雅黑" panose="020B0503020204020204" pitchFamily="34" charset="-122"/>
                <a:ea typeface="微软雅黑" panose="020B0503020204020204" pitchFamily="34" charset="-122"/>
              </a:rPr>
              <a:t>添加</a:t>
            </a:r>
            <a:endParaRPr lang="en-US" altLang="zh-CN" sz="1800" dirty="0">
              <a:solidFill>
                <a:srgbClr val="00B0F0"/>
              </a:solidFill>
              <a:latin typeface="微软雅黑" panose="020B0503020204020204" pitchFamily="34" charset="-122"/>
              <a:ea typeface="微软雅黑" panose="020B0503020204020204" pitchFamily="34" charset="-122"/>
            </a:endParaRPr>
          </a:p>
          <a:p>
            <a:pPr>
              <a:lnSpc>
                <a:spcPct val="120000"/>
              </a:lnSpc>
            </a:pPr>
            <a:r>
              <a:rPr lang="zh-CN" altLang="en-US" sz="1800" dirty="0">
                <a:solidFill>
                  <a:srgbClr val="00B0F0"/>
                </a:solidFill>
                <a:latin typeface="微软雅黑" panose="020B0503020204020204" pitchFamily="34" charset="-122"/>
                <a:ea typeface="微软雅黑" panose="020B0503020204020204" pitchFamily="34" charset="-122"/>
              </a:rPr>
              <a:t>标题</a:t>
            </a:r>
          </a:p>
        </p:txBody>
      </p:sp>
      <p:sp>
        <p:nvSpPr>
          <p:cNvPr id="288" name="文本框 91"/>
          <p:cNvSpPr txBox="1"/>
          <p:nvPr/>
        </p:nvSpPr>
        <p:spPr>
          <a:xfrm>
            <a:off x="7007036" y="1564775"/>
            <a:ext cx="725417" cy="755650"/>
          </a:xfrm>
          <a:prstGeom prst="rect">
            <a:avLst/>
          </a:prstGeom>
          <a:noFill/>
        </p:spPr>
        <p:txBody>
          <a:bodyPr wrap="square" rtlCol="0">
            <a:spAutoFit/>
          </a:bodyPr>
          <a:lstStyle/>
          <a:p>
            <a:pPr>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rPr>
              <a:t>添加</a:t>
            </a:r>
            <a:endParaRPr lang="en-US" altLang="zh-CN" sz="1800"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rPr>
              <a:t>标题</a:t>
            </a:r>
          </a:p>
        </p:txBody>
      </p:sp>
      <p:sp>
        <p:nvSpPr>
          <p:cNvPr id="289" name="文本框 102"/>
          <p:cNvSpPr txBox="1"/>
          <p:nvPr/>
        </p:nvSpPr>
        <p:spPr>
          <a:xfrm>
            <a:off x="7007033" y="5308324"/>
            <a:ext cx="817383" cy="755650"/>
          </a:xfrm>
          <a:prstGeom prst="rect">
            <a:avLst/>
          </a:prstGeom>
          <a:noFill/>
        </p:spPr>
        <p:txBody>
          <a:bodyPr wrap="square" rtlCol="0">
            <a:spAutoFit/>
          </a:bodyPr>
          <a:lstStyle/>
          <a:p>
            <a:pPr>
              <a:lnSpc>
                <a:spcPct val="120000"/>
              </a:lnSpc>
            </a:pPr>
            <a:r>
              <a:rPr lang="zh-CN" altLang="en-US" sz="1800" dirty="0">
                <a:solidFill>
                  <a:srgbClr val="00B0F0"/>
                </a:solidFill>
                <a:latin typeface="微软雅黑" panose="020B0503020204020204" pitchFamily="34" charset="-122"/>
                <a:ea typeface="微软雅黑" panose="020B0503020204020204" pitchFamily="34" charset="-122"/>
              </a:rPr>
              <a:t>添加</a:t>
            </a:r>
            <a:endParaRPr lang="en-US" altLang="zh-CN" sz="1800" dirty="0">
              <a:solidFill>
                <a:srgbClr val="00B0F0"/>
              </a:solidFill>
              <a:latin typeface="微软雅黑" panose="020B0503020204020204" pitchFamily="34" charset="-122"/>
              <a:ea typeface="微软雅黑" panose="020B0503020204020204" pitchFamily="34" charset="-122"/>
            </a:endParaRPr>
          </a:p>
          <a:p>
            <a:pPr>
              <a:lnSpc>
                <a:spcPct val="120000"/>
              </a:lnSpc>
            </a:pPr>
            <a:r>
              <a:rPr lang="zh-CN" altLang="en-US" sz="1800" dirty="0">
                <a:solidFill>
                  <a:srgbClr val="00B0F0"/>
                </a:solidFill>
                <a:latin typeface="微软雅黑" panose="020B0503020204020204" pitchFamily="34" charset="-122"/>
                <a:ea typeface="微软雅黑" panose="020B0503020204020204" pitchFamily="34" charset="-122"/>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800"/>
                                </p:stCondLst>
                                <p:childTnLst>
                                  <p:par>
                                    <p:cTn id="25" presetID="42" presetClass="entr" presetSubtype="0" fill="hold" nodeType="after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1000"/>
                                            <p:tgtEl>
                                              <p:spTgt spid="217"/>
                                            </p:tgtEl>
                                          </p:cBhvr>
                                        </p:animEffect>
                                        <p:anim calcmode="lin" valueType="num">
                                          <p:cBhvr>
                                            <p:cTn id="28" dur="1000" fill="hold"/>
                                            <p:tgtEl>
                                              <p:spTgt spid="217"/>
                                            </p:tgtEl>
                                            <p:attrNameLst>
                                              <p:attrName>ppt_x</p:attrName>
                                            </p:attrNameLst>
                                          </p:cBhvr>
                                          <p:tavLst>
                                            <p:tav tm="0">
                                              <p:val>
                                                <p:strVal val="#ppt_x"/>
                                              </p:val>
                                            </p:tav>
                                            <p:tav tm="100000">
                                              <p:val>
                                                <p:strVal val="#ppt_x"/>
                                              </p:val>
                                            </p:tav>
                                          </p:tavLst>
                                        </p:anim>
                                        <p:anim calcmode="lin" valueType="num">
                                          <p:cBhvr>
                                            <p:cTn id="29" dur="1000" fill="hold"/>
                                            <p:tgtEl>
                                              <p:spTgt spid="217"/>
                                            </p:tgtEl>
                                            <p:attrNameLst>
                                              <p:attrName>ppt_y</p:attrName>
                                            </p:attrNameLst>
                                          </p:cBhvr>
                                          <p:tavLst>
                                            <p:tav tm="0">
                                              <p:val>
                                                <p:strVal val="#ppt_y+.1"/>
                                              </p:val>
                                            </p:tav>
                                            <p:tav tm="100000">
                                              <p:val>
                                                <p:strVal val="#ppt_y"/>
                                              </p:val>
                                            </p:tav>
                                          </p:tavLst>
                                        </p:anim>
                                      </p:childTnLst>
                                    </p:cTn>
                                  </p:par>
                                </p:childTnLst>
                              </p:cTn>
                            </p:par>
                            <p:par>
                              <p:cTn id="30" fill="hold">
                                <p:stCondLst>
                                  <p:cond delay="3800"/>
                                </p:stCondLst>
                                <p:childTnLst>
                                  <p:par>
                                    <p:cTn id="31" presetID="10" presetClass="entr" presetSubtype="0" fill="hold" nodeType="afterEffect">
                                      <p:stCondLst>
                                        <p:cond delay="0"/>
                                      </p:stCondLst>
                                      <p:childTnLst>
                                        <p:set>
                                          <p:cBhvr>
                                            <p:cTn id="32" dur="1" fill="hold">
                                              <p:stCondLst>
                                                <p:cond delay="0"/>
                                              </p:stCondLst>
                                            </p:cTn>
                                            <p:tgtEl>
                                              <p:spTgt spid="226"/>
                                            </p:tgtEl>
                                            <p:attrNameLst>
                                              <p:attrName>style.visibility</p:attrName>
                                            </p:attrNameLst>
                                          </p:cBhvr>
                                          <p:to>
                                            <p:strVal val="visible"/>
                                          </p:to>
                                        </p:set>
                                        <p:animEffect transition="in" filter="fade">
                                          <p:cBhvr>
                                            <p:cTn id="33" dur="500"/>
                                            <p:tgtEl>
                                              <p:spTgt spid="226"/>
                                            </p:tgtEl>
                                          </p:cBhvr>
                                        </p:animEffect>
                                      </p:childTnLst>
                                    </p:cTn>
                                  </p:par>
                                </p:childTnLst>
                              </p:cTn>
                            </p:par>
                            <p:par>
                              <p:cTn id="34" fill="hold">
                                <p:stCondLst>
                                  <p:cond delay="4300"/>
                                </p:stCondLst>
                                <p:childTnLst>
                                  <p:par>
                                    <p:cTn id="35" presetID="10" presetClass="entr" presetSubtype="0" fill="hold" grpId="0" nodeType="after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500"/>
                                            <p:tgtEl>
                                              <p:spTgt spid="2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1"/>
                                            </p:tgtEl>
                                            <p:attrNameLst>
                                              <p:attrName>style.visibility</p:attrName>
                                            </p:attrNameLst>
                                          </p:cBhvr>
                                          <p:to>
                                            <p:strVal val="visible"/>
                                          </p:to>
                                        </p:set>
                                        <p:animEffect transition="in" filter="fade">
                                          <p:cBhvr>
                                            <p:cTn id="40" dur="500"/>
                                            <p:tgtEl>
                                              <p:spTgt spid="2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500"/>
                                            <p:tgtEl>
                                              <p:spTgt spid="2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
                                            </p:tgtEl>
                                            <p:attrNameLst>
                                              <p:attrName>style.visibility</p:attrName>
                                            </p:attrNameLst>
                                          </p:cBhvr>
                                          <p:to>
                                            <p:strVal val="visible"/>
                                          </p:to>
                                        </p:set>
                                        <p:animEffect transition="in" filter="fade">
                                          <p:cBhvr>
                                            <p:cTn id="49" dur="500"/>
                                            <p:tgtEl>
                                              <p:spTgt spid="225"/>
                                            </p:tgtEl>
                                          </p:cBhvr>
                                        </p:animEffect>
                                      </p:childTnLst>
                                    </p:cTn>
                                  </p:par>
                                </p:childTnLst>
                              </p:cTn>
                            </p:par>
                            <p:par>
                              <p:cTn id="50" fill="hold">
                                <p:stCondLst>
                                  <p:cond delay="4800"/>
                                </p:stCondLst>
                                <p:childTnLst>
                                  <p:par>
                                    <p:cTn id="51" presetID="14" presetClass="entr" presetSubtype="10" fill="hold" grpId="0" nodeType="afterEffect">
                                      <p:stCondLst>
                                        <p:cond delay="0"/>
                                      </p:stCondLst>
                                      <p:childTnLst>
                                        <p:set>
                                          <p:cBhvr>
                                            <p:cTn id="52" dur="1" fill="hold">
                                              <p:stCondLst>
                                                <p:cond delay="0"/>
                                              </p:stCondLst>
                                            </p:cTn>
                                            <p:tgtEl>
                                              <p:spTgt spid="278"/>
                                            </p:tgtEl>
                                            <p:attrNameLst>
                                              <p:attrName>style.visibility</p:attrName>
                                            </p:attrNameLst>
                                          </p:cBhvr>
                                          <p:to>
                                            <p:strVal val="visible"/>
                                          </p:to>
                                        </p:set>
                                        <p:animEffect transition="in" filter="randombar(horizontal)">
                                          <p:cBhvr>
                                            <p:cTn id="53" dur="500"/>
                                            <p:tgtEl>
                                              <p:spTgt spid="278"/>
                                            </p:tgtEl>
                                          </p:cBhvr>
                                        </p:animEffect>
                                      </p:childTnLst>
                                    </p:cTn>
                                  </p:par>
                                </p:childTnLst>
                              </p:cTn>
                            </p:par>
                            <p:par>
                              <p:cTn id="54" fill="hold">
                                <p:stCondLst>
                                  <p:cond delay="5300"/>
                                </p:stCondLst>
                                <p:childTnLst>
                                  <p:par>
                                    <p:cTn id="55" presetID="53" presetClass="entr" presetSubtype="16" fill="hold" nodeType="afterEffect">
                                      <p:stCondLst>
                                        <p:cond delay="0"/>
                                      </p:stCondLst>
                                      <p:childTnLst>
                                        <p:set>
                                          <p:cBhvr>
                                            <p:cTn id="56" dur="1" fill="hold">
                                              <p:stCondLst>
                                                <p:cond delay="0"/>
                                              </p:stCondLst>
                                            </p:cTn>
                                            <p:tgtEl>
                                              <p:spTgt spid="235"/>
                                            </p:tgtEl>
                                            <p:attrNameLst>
                                              <p:attrName>style.visibility</p:attrName>
                                            </p:attrNameLst>
                                          </p:cBhvr>
                                          <p:to>
                                            <p:strVal val="visible"/>
                                          </p:to>
                                        </p:set>
                                        <p:anim calcmode="lin" valueType="num">
                                          <p:cBhvr>
                                            <p:cTn id="57" dur="500" fill="hold"/>
                                            <p:tgtEl>
                                              <p:spTgt spid="235"/>
                                            </p:tgtEl>
                                            <p:attrNameLst>
                                              <p:attrName>ppt_w</p:attrName>
                                            </p:attrNameLst>
                                          </p:cBhvr>
                                          <p:tavLst>
                                            <p:tav tm="0">
                                              <p:val>
                                                <p:fltVal val="0"/>
                                              </p:val>
                                            </p:tav>
                                            <p:tav tm="100000">
                                              <p:val>
                                                <p:strVal val="#ppt_w"/>
                                              </p:val>
                                            </p:tav>
                                          </p:tavLst>
                                        </p:anim>
                                        <p:anim calcmode="lin" valueType="num">
                                          <p:cBhvr>
                                            <p:cTn id="58" dur="500" fill="hold"/>
                                            <p:tgtEl>
                                              <p:spTgt spid="235"/>
                                            </p:tgtEl>
                                            <p:attrNameLst>
                                              <p:attrName>ppt_h</p:attrName>
                                            </p:attrNameLst>
                                          </p:cBhvr>
                                          <p:tavLst>
                                            <p:tav tm="0">
                                              <p:val>
                                                <p:fltVal val="0"/>
                                              </p:val>
                                            </p:tav>
                                            <p:tav tm="100000">
                                              <p:val>
                                                <p:strVal val="#ppt_h"/>
                                              </p:val>
                                            </p:tav>
                                          </p:tavLst>
                                        </p:anim>
                                        <p:animEffect transition="in" filter="fade">
                                          <p:cBhvr>
                                            <p:cTn id="59" dur="500"/>
                                            <p:tgtEl>
                                              <p:spTgt spid="235"/>
                                            </p:tgtEl>
                                          </p:cBhvr>
                                        </p:animEffect>
                                      </p:childTnLst>
                                    </p:cTn>
                                  </p:par>
                                  <p:par>
                                    <p:cTn id="60" presetID="53" presetClass="entr" presetSubtype="16" fill="hold" nodeType="withEffect">
                                      <p:stCondLst>
                                        <p:cond delay="0"/>
                                      </p:stCondLst>
                                      <p:childTnLst>
                                        <p:set>
                                          <p:cBhvr>
                                            <p:cTn id="61" dur="1" fill="hold">
                                              <p:stCondLst>
                                                <p:cond delay="0"/>
                                              </p:stCondLst>
                                            </p:cTn>
                                            <p:tgtEl>
                                              <p:spTgt spid="247"/>
                                            </p:tgtEl>
                                            <p:attrNameLst>
                                              <p:attrName>style.visibility</p:attrName>
                                            </p:attrNameLst>
                                          </p:cBhvr>
                                          <p:to>
                                            <p:strVal val="visible"/>
                                          </p:to>
                                        </p:set>
                                        <p:anim calcmode="lin" valueType="num">
                                          <p:cBhvr>
                                            <p:cTn id="62" dur="500" fill="hold"/>
                                            <p:tgtEl>
                                              <p:spTgt spid="247"/>
                                            </p:tgtEl>
                                            <p:attrNameLst>
                                              <p:attrName>ppt_w</p:attrName>
                                            </p:attrNameLst>
                                          </p:cBhvr>
                                          <p:tavLst>
                                            <p:tav tm="0">
                                              <p:val>
                                                <p:fltVal val="0"/>
                                              </p:val>
                                            </p:tav>
                                            <p:tav tm="100000">
                                              <p:val>
                                                <p:strVal val="#ppt_w"/>
                                              </p:val>
                                            </p:tav>
                                          </p:tavLst>
                                        </p:anim>
                                        <p:anim calcmode="lin" valueType="num">
                                          <p:cBhvr>
                                            <p:cTn id="63" dur="500" fill="hold"/>
                                            <p:tgtEl>
                                              <p:spTgt spid="247"/>
                                            </p:tgtEl>
                                            <p:attrNameLst>
                                              <p:attrName>ppt_h</p:attrName>
                                            </p:attrNameLst>
                                          </p:cBhvr>
                                          <p:tavLst>
                                            <p:tav tm="0">
                                              <p:val>
                                                <p:fltVal val="0"/>
                                              </p:val>
                                            </p:tav>
                                            <p:tav tm="100000">
                                              <p:val>
                                                <p:strVal val="#ppt_h"/>
                                              </p:val>
                                            </p:tav>
                                          </p:tavLst>
                                        </p:anim>
                                        <p:animEffect transition="in" filter="fade">
                                          <p:cBhvr>
                                            <p:cTn id="64" dur="500"/>
                                            <p:tgtEl>
                                              <p:spTgt spid="247"/>
                                            </p:tgtEl>
                                          </p:cBhvr>
                                        </p:animEffect>
                                      </p:childTnLst>
                                    </p:cTn>
                                  </p:par>
                                  <p:par>
                                    <p:cTn id="65" presetID="53" presetClass="entr" presetSubtype="16" fill="hold" nodeType="withEffect">
                                      <p:stCondLst>
                                        <p:cond delay="0"/>
                                      </p:stCondLst>
                                      <p:childTnLst>
                                        <p:set>
                                          <p:cBhvr>
                                            <p:cTn id="66" dur="1" fill="hold">
                                              <p:stCondLst>
                                                <p:cond delay="0"/>
                                              </p:stCondLst>
                                            </p:cTn>
                                            <p:tgtEl>
                                              <p:spTgt spid="260"/>
                                            </p:tgtEl>
                                            <p:attrNameLst>
                                              <p:attrName>style.visibility</p:attrName>
                                            </p:attrNameLst>
                                          </p:cBhvr>
                                          <p:to>
                                            <p:strVal val="visible"/>
                                          </p:to>
                                        </p:set>
                                        <p:anim calcmode="lin" valueType="num">
                                          <p:cBhvr>
                                            <p:cTn id="67" dur="500" fill="hold"/>
                                            <p:tgtEl>
                                              <p:spTgt spid="260"/>
                                            </p:tgtEl>
                                            <p:attrNameLst>
                                              <p:attrName>ppt_w</p:attrName>
                                            </p:attrNameLst>
                                          </p:cBhvr>
                                          <p:tavLst>
                                            <p:tav tm="0">
                                              <p:val>
                                                <p:fltVal val="0"/>
                                              </p:val>
                                            </p:tav>
                                            <p:tav tm="100000">
                                              <p:val>
                                                <p:strVal val="#ppt_w"/>
                                              </p:val>
                                            </p:tav>
                                          </p:tavLst>
                                        </p:anim>
                                        <p:anim calcmode="lin" valueType="num">
                                          <p:cBhvr>
                                            <p:cTn id="68" dur="500" fill="hold"/>
                                            <p:tgtEl>
                                              <p:spTgt spid="260"/>
                                            </p:tgtEl>
                                            <p:attrNameLst>
                                              <p:attrName>ppt_h</p:attrName>
                                            </p:attrNameLst>
                                          </p:cBhvr>
                                          <p:tavLst>
                                            <p:tav tm="0">
                                              <p:val>
                                                <p:fltVal val="0"/>
                                              </p:val>
                                            </p:tav>
                                            <p:tav tm="100000">
                                              <p:val>
                                                <p:strVal val="#ppt_h"/>
                                              </p:val>
                                            </p:tav>
                                          </p:tavLst>
                                        </p:anim>
                                        <p:animEffect transition="in" filter="fade">
                                          <p:cBhvr>
                                            <p:cTn id="69" dur="500"/>
                                            <p:tgtEl>
                                              <p:spTgt spid="260"/>
                                            </p:tgtEl>
                                          </p:cBhvr>
                                        </p:animEffect>
                                      </p:childTnLst>
                                    </p:cTn>
                                  </p:par>
                                  <p:par>
                                    <p:cTn id="70" presetID="53" presetClass="entr" presetSubtype="16" fill="hold" nodeType="withEffect">
                                      <p:stCondLst>
                                        <p:cond delay="0"/>
                                      </p:stCondLst>
                                      <p:childTnLst>
                                        <p:set>
                                          <p:cBhvr>
                                            <p:cTn id="71" dur="1" fill="hold">
                                              <p:stCondLst>
                                                <p:cond delay="0"/>
                                              </p:stCondLst>
                                            </p:cTn>
                                            <p:tgtEl>
                                              <p:spTgt spid="270"/>
                                            </p:tgtEl>
                                            <p:attrNameLst>
                                              <p:attrName>style.visibility</p:attrName>
                                            </p:attrNameLst>
                                          </p:cBhvr>
                                          <p:to>
                                            <p:strVal val="visible"/>
                                          </p:to>
                                        </p:set>
                                        <p:anim calcmode="lin" valueType="num">
                                          <p:cBhvr>
                                            <p:cTn id="72" dur="500" fill="hold"/>
                                            <p:tgtEl>
                                              <p:spTgt spid="270"/>
                                            </p:tgtEl>
                                            <p:attrNameLst>
                                              <p:attrName>ppt_w</p:attrName>
                                            </p:attrNameLst>
                                          </p:cBhvr>
                                          <p:tavLst>
                                            <p:tav tm="0">
                                              <p:val>
                                                <p:fltVal val="0"/>
                                              </p:val>
                                            </p:tav>
                                            <p:tav tm="100000">
                                              <p:val>
                                                <p:strVal val="#ppt_w"/>
                                              </p:val>
                                            </p:tav>
                                          </p:tavLst>
                                        </p:anim>
                                        <p:anim calcmode="lin" valueType="num">
                                          <p:cBhvr>
                                            <p:cTn id="73" dur="500" fill="hold"/>
                                            <p:tgtEl>
                                              <p:spTgt spid="270"/>
                                            </p:tgtEl>
                                            <p:attrNameLst>
                                              <p:attrName>ppt_h</p:attrName>
                                            </p:attrNameLst>
                                          </p:cBhvr>
                                          <p:tavLst>
                                            <p:tav tm="0">
                                              <p:val>
                                                <p:fltVal val="0"/>
                                              </p:val>
                                            </p:tav>
                                            <p:tav tm="100000">
                                              <p:val>
                                                <p:strVal val="#ppt_h"/>
                                              </p:val>
                                            </p:tav>
                                          </p:tavLst>
                                        </p:anim>
                                        <p:animEffect transition="in" filter="fade">
                                          <p:cBhvr>
                                            <p:cTn id="74" dur="500"/>
                                            <p:tgtEl>
                                              <p:spTgt spid="270"/>
                                            </p:tgtEl>
                                          </p:cBhvr>
                                        </p:animEffect>
                                      </p:childTnLst>
                                    </p:cTn>
                                  </p:par>
                                </p:childTnLst>
                              </p:cTn>
                            </p:par>
                            <p:par>
                              <p:cTn id="75" fill="hold">
                                <p:stCondLst>
                                  <p:cond delay="5800"/>
                                </p:stCondLst>
                                <p:childTnLst>
                                  <p:par>
                                    <p:cTn id="76" presetID="2" presetClass="entr" presetSubtype="2" fill="hold" grpId="0" nodeType="afterEffect">
                                      <p:stCondLst>
                                        <p:cond delay="0"/>
                                      </p:stCondLst>
                                      <p:childTnLst>
                                        <p:set>
                                          <p:cBhvr>
                                            <p:cTn id="77" dur="1" fill="hold">
                                              <p:stCondLst>
                                                <p:cond delay="0"/>
                                              </p:stCondLst>
                                            </p:cTn>
                                            <p:tgtEl>
                                              <p:spTgt spid="288"/>
                                            </p:tgtEl>
                                            <p:attrNameLst>
                                              <p:attrName>style.visibility</p:attrName>
                                            </p:attrNameLst>
                                          </p:cBhvr>
                                          <p:to>
                                            <p:strVal val="visible"/>
                                          </p:to>
                                        </p:set>
                                        <p:anim calcmode="lin" valueType="num">
                                          <p:cBhvr additive="base">
                                            <p:cTn id="78" dur="500" fill="hold"/>
                                            <p:tgtEl>
                                              <p:spTgt spid="288"/>
                                            </p:tgtEl>
                                            <p:attrNameLst>
                                              <p:attrName>ppt_x</p:attrName>
                                            </p:attrNameLst>
                                          </p:cBhvr>
                                          <p:tavLst>
                                            <p:tav tm="0">
                                              <p:val>
                                                <p:strVal val="1+#ppt_w/2"/>
                                              </p:val>
                                            </p:tav>
                                            <p:tav tm="100000">
                                              <p:val>
                                                <p:strVal val="#ppt_x"/>
                                              </p:val>
                                            </p:tav>
                                          </p:tavLst>
                                        </p:anim>
                                        <p:anim calcmode="lin" valueType="num">
                                          <p:cBhvr additive="base">
                                            <p:cTn id="79" dur="500" fill="hold"/>
                                            <p:tgtEl>
                                              <p:spTgt spid="288"/>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87"/>
                                            </p:tgtEl>
                                            <p:attrNameLst>
                                              <p:attrName>style.visibility</p:attrName>
                                            </p:attrNameLst>
                                          </p:cBhvr>
                                          <p:to>
                                            <p:strVal val="visible"/>
                                          </p:to>
                                        </p:set>
                                        <p:anim calcmode="lin" valueType="num">
                                          <p:cBhvr additive="base">
                                            <p:cTn id="82" dur="500" fill="hold"/>
                                            <p:tgtEl>
                                              <p:spTgt spid="287"/>
                                            </p:tgtEl>
                                            <p:attrNameLst>
                                              <p:attrName>ppt_x</p:attrName>
                                            </p:attrNameLst>
                                          </p:cBhvr>
                                          <p:tavLst>
                                            <p:tav tm="0">
                                              <p:val>
                                                <p:strVal val="1+#ppt_w/2"/>
                                              </p:val>
                                            </p:tav>
                                            <p:tav tm="100000">
                                              <p:val>
                                                <p:strVal val="#ppt_x"/>
                                              </p:val>
                                            </p:tav>
                                          </p:tavLst>
                                        </p:anim>
                                        <p:anim calcmode="lin" valueType="num">
                                          <p:cBhvr additive="base">
                                            <p:cTn id="83" dur="500" fill="hold"/>
                                            <p:tgtEl>
                                              <p:spTgt spid="28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86"/>
                                            </p:tgtEl>
                                            <p:attrNameLst>
                                              <p:attrName>style.visibility</p:attrName>
                                            </p:attrNameLst>
                                          </p:cBhvr>
                                          <p:to>
                                            <p:strVal val="visible"/>
                                          </p:to>
                                        </p:set>
                                        <p:anim calcmode="lin" valueType="num">
                                          <p:cBhvr additive="base">
                                            <p:cTn id="86" dur="500" fill="hold"/>
                                            <p:tgtEl>
                                              <p:spTgt spid="286"/>
                                            </p:tgtEl>
                                            <p:attrNameLst>
                                              <p:attrName>ppt_x</p:attrName>
                                            </p:attrNameLst>
                                          </p:cBhvr>
                                          <p:tavLst>
                                            <p:tav tm="0">
                                              <p:val>
                                                <p:strVal val="1+#ppt_w/2"/>
                                              </p:val>
                                            </p:tav>
                                            <p:tav tm="100000">
                                              <p:val>
                                                <p:strVal val="#ppt_x"/>
                                              </p:val>
                                            </p:tav>
                                          </p:tavLst>
                                        </p:anim>
                                        <p:anim calcmode="lin" valueType="num">
                                          <p:cBhvr additive="base">
                                            <p:cTn id="87" dur="500" fill="hold"/>
                                            <p:tgtEl>
                                              <p:spTgt spid="286"/>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89"/>
                                            </p:tgtEl>
                                            <p:attrNameLst>
                                              <p:attrName>style.visibility</p:attrName>
                                            </p:attrNameLst>
                                          </p:cBhvr>
                                          <p:to>
                                            <p:strVal val="visible"/>
                                          </p:to>
                                        </p:set>
                                        <p:anim calcmode="lin" valueType="num">
                                          <p:cBhvr additive="base">
                                            <p:cTn id="90" dur="500" fill="hold"/>
                                            <p:tgtEl>
                                              <p:spTgt spid="289"/>
                                            </p:tgtEl>
                                            <p:attrNameLst>
                                              <p:attrName>ppt_x</p:attrName>
                                            </p:attrNameLst>
                                          </p:cBhvr>
                                          <p:tavLst>
                                            <p:tav tm="0">
                                              <p:val>
                                                <p:strVal val="1+#ppt_w/2"/>
                                              </p:val>
                                            </p:tav>
                                            <p:tav tm="100000">
                                              <p:val>
                                                <p:strVal val="#ppt_x"/>
                                              </p:val>
                                            </p:tav>
                                          </p:tavLst>
                                        </p:anim>
                                        <p:anim calcmode="lin" valueType="num">
                                          <p:cBhvr additive="base">
                                            <p:cTn id="91" dur="500" fill="hold"/>
                                            <p:tgtEl>
                                              <p:spTgt spid="289"/>
                                            </p:tgtEl>
                                            <p:attrNameLst>
                                              <p:attrName>ppt_y</p:attrName>
                                            </p:attrNameLst>
                                          </p:cBhvr>
                                          <p:tavLst>
                                            <p:tav tm="0">
                                              <p:val>
                                                <p:strVal val="#ppt_y"/>
                                              </p:val>
                                            </p:tav>
                                            <p:tav tm="100000">
                                              <p:val>
                                                <p:strVal val="#ppt_y"/>
                                              </p:val>
                                            </p:tav>
                                          </p:tavLst>
                                        </p:anim>
                                      </p:childTnLst>
                                    </p:cTn>
                                  </p:par>
                                </p:childTnLst>
                              </p:cTn>
                            </p:par>
                            <p:par>
                              <p:cTn id="92" fill="hold">
                                <p:stCondLst>
                                  <p:cond delay="6300"/>
                                </p:stCondLst>
                                <p:childTnLst>
                                  <p:par>
                                    <p:cTn id="93" presetID="1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500"/>
                                            <p:tgtEl>
                                              <p:spTgt spid="67"/>
                                            </p:tgtEl>
                                            <p:attrNameLst>
                                              <p:attrName>ppt_x</p:attrName>
                                            </p:attrNameLst>
                                          </p:cBhvr>
                                          <p:tavLst>
                                            <p:tav tm="0">
                                              <p:val>
                                                <p:strVal val="#ppt_x-#ppt_w*1.125000"/>
                                              </p:val>
                                            </p:tav>
                                            <p:tav tm="100000">
                                              <p:val>
                                                <p:strVal val="#ppt_x"/>
                                              </p:val>
                                            </p:tav>
                                          </p:tavLst>
                                        </p:anim>
                                        <p:animEffect transition="in" filter="wipe(right)">
                                          <p:cBhvr>
                                            <p:cTn id="96" dur="500"/>
                                            <p:tgtEl>
                                              <p:spTgt spid="67"/>
                                            </p:tgtEl>
                                          </p:cBhvr>
                                        </p:animEffect>
                                      </p:childTnLst>
                                    </p:cTn>
                                  </p:par>
                                </p:childTnLst>
                              </p:cTn>
                            </p:par>
                            <p:par>
                              <p:cTn id="97" fill="hold">
                                <p:stCondLst>
                                  <p:cond delay="6800"/>
                                </p:stCondLst>
                                <p:childTnLst>
                                  <p:par>
                                    <p:cTn id="98" presetID="22" presetClass="entr" presetSubtype="8" fill="hold" grpId="0" nodeType="afterEffect">
                                      <p:stCondLst>
                                        <p:cond delay="0"/>
                                      </p:stCondLst>
                                      <p:childTnLst>
                                        <p:set>
                                          <p:cBhvr>
                                            <p:cTn id="99" dur="1" fill="hold">
                                              <p:stCondLst>
                                                <p:cond delay="0"/>
                                              </p:stCondLst>
                                            </p:cTn>
                                            <p:tgtEl>
                                              <p:spTgt spid="279"/>
                                            </p:tgtEl>
                                            <p:attrNameLst>
                                              <p:attrName>style.visibility</p:attrName>
                                            </p:attrNameLst>
                                          </p:cBhvr>
                                          <p:to>
                                            <p:strVal val="visible"/>
                                          </p:to>
                                        </p:set>
                                        <p:animEffect transition="in" filter="wipe(left)">
                                          <p:cBhvr>
                                            <p:cTn id="100" dur="500"/>
                                            <p:tgtEl>
                                              <p:spTgt spid="279"/>
                                            </p:tgtEl>
                                          </p:cBhvr>
                                        </p:animEffect>
                                      </p:childTnLst>
                                    </p:cTn>
                                  </p:par>
                                </p:childTnLst>
                              </p:cTn>
                            </p:par>
                            <p:par>
                              <p:cTn id="101" fill="hold">
                                <p:stCondLst>
                                  <p:cond delay="7300"/>
                                </p:stCondLst>
                                <p:childTnLst>
                                  <p:par>
                                    <p:cTn id="102" presetID="12" presetClass="entr" presetSubtype="8" fill="hold" grpId="0" nodeType="afterEffect">
                                      <p:stCondLst>
                                        <p:cond delay="0"/>
                                      </p:stCondLst>
                                      <p:childTnLst>
                                        <p:set>
                                          <p:cBhvr>
                                            <p:cTn id="103" dur="1" fill="hold">
                                              <p:stCondLst>
                                                <p:cond delay="0"/>
                                              </p:stCondLst>
                                            </p:cTn>
                                            <p:tgtEl>
                                              <p:spTgt spid="280"/>
                                            </p:tgtEl>
                                            <p:attrNameLst>
                                              <p:attrName>style.visibility</p:attrName>
                                            </p:attrNameLst>
                                          </p:cBhvr>
                                          <p:to>
                                            <p:strVal val="visible"/>
                                          </p:to>
                                        </p:set>
                                        <p:anim calcmode="lin" valueType="num">
                                          <p:cBhvr additive="base">
                                            <p:cTn id="104" dur="500"/>
                                            <p:tgtEl>
                                              <p:spTgt spid="280"/>
                                            </p:tgtEl>
                                            <p:attrNameLst>
                                              <p:attrName>ppt_x</p:attrName>
                                            </p:attrNameLst>
                                          </p:cBhvr>
                                          <p:tavLst>
                                            <p:tav tm="0">
                                              <p:val>
                                                <p:strVal val="#ppt_x-#ppt_w*1.125000"/>
                                              </p:val>
                                            </p:tav>
                                            <p:tav tm="100000">
                                              <p:val>
                                                <p:strVal val="#ppt_x"/>
                                              </p:val>
                                            </p:tav>
                                          </p:tavLst>
                                        </p:anim>
                                        <p:animEffect transition="in" filter="wipe(right)">
                                          <p:cBhvr>
                                            <p:cTn id="105" dur="500"/>
                                            <p:tgtEl>
                                              <p:spTgt spid="280"/>
                                            </p:tgtEl>
                                          </p:cBhvr>
                                        </p:animEffect>
                                      </p:childTnLst>
                                    </p:cTn>
                                  </p:par>
                                </p:childTnLst>
                              </p:cTn>
                            </p:par>
                            <p:par>
                              <p:cTn id="106" fill="hold">
                                <p:stCondLst>
                                  <p:cond delay="7800"/>
                                </p:stCondLst>
                                <p:childTnLst>
                                  <p:par>
                                    <p:cTn id="107" presetID="22" presetClass="entr" presetSubtype="8" fill="hold" grpId="0" nodeType="afterEffect">
                                      <p:stCondLst>
                                        <p:cond delay="0"/>
                                      </p:stCondLst>
                                      <p:childTnLst>
                                        <p:set>
                                          <p:cBhvr>
                                            <p:cTn id="108" dur="1" fill="hold">
                                              <p:stCondLst>
                                                <p:cond delay="0"/>
                                              </p:stCondLst>
                                            </p:cTn>
                                            <p:tgtEl>
                                              <p:spTgt spid="281"/>
                                            </p:tgtEl>
                                            <p:attrNameLst>
                                              <p:attrName>style.visibility</p:attrName>
                                            </p:attrNameLst>
                                          </p:cBhvr>
                                          <p:to>
                                            <p:strVal val="visible"/>
                                          </p:to>
                                        </p:set>
                                        <p:animEffect transition="in" filter="wipe(left)">
                                          <p:cBhvr>
                                            <p:cTn id="109" dur="500"/>
                                            <p:tgtEl>
                                              <p:spTgt spid="281"/>
                                            </p:tgtEl>
                                          </p:cBhvr>
                                        </p:animEffect>
                                      </p:childTnLst>
                                    </p:cTn>
                                  </p:par>
                                </p:childTnLst>
                              </p:cTn>
                            </p:par>
                            <p:par>
                              <p:cTn id="110" fill="hold">
                                <p:stCondLst>
                                  <p:cond delay="8300"/>
                                </p:stCondLst>
                                <p:childTnLst>
                                  <p:par>
                                    <p:cTn id="111" presetID="12" presetClass="entr" presetSubtype="8" fill="hold" grpId="0" nodeType="afterEffect">
                                      <p:stCondLst>
                                        <p:cond delay="0"/>
                                      </p:stCondLst>
                                      <p:childTnLst>
                                        <p:set>
                                          <p:cBhvr>
                                            <p:cTn id="112" dur="1" fill="hold">
                                              <p:stCondLst>
                                                <p:cond delay="0"/>
                                              </p:stCondLst>
                                            </p:cTn>
                                            <p:tgtEl>
                                              <p:spTgt spid="282"/>
                                            </p:tgtEl>
                                            <p:attrNameLst>
                                              <p:attrName>style.visibility</p:attrName>
                                            </p:attrNameLst>
                                          </p:cBhvr>
                                          <p:to>
                                            <p:strVal val="visible"/>
                                          </p:to>
                                        </p:set>
                                        <p:anim calcmode="lin" valueType="num">
                                          <p:cBhvr additive="base">
                                            <p:cTn id="113" dur="500"/>
                                            <p:tgtEl>
                                              <p:spTgt spid="282"/>
                                            </p:tgtEl>
                                            <p:attrNameLst>
                                              <p:attrName>ppt_x</p:attrName>
                                            </p:attrNameLst>
                                          </p:cBhvr>
                                          <p:tavLst>
                                            <p:tav tm="0">
                                              <p:val>
                                                <p:strVal val="#ppt_x-#ppt_w*1.125000"/>
                                              </p:val>
                                            </p:tav>
                                            <p:tav tm="100000">
                                              <p:val>
                                                <p:strVal val="#ppt_x"/>
                                              </p:val>
                                            </p:tav>
                                          </p:tavLst>
                                        </p:anim>
                                        <p:animEffect transition="in" filter="wipe(right)">
                                          <p:cBhvr>
                                            <p:cTn id="114" dur="500"/>
                                            <p:tgtEl>
                                              <p:spTgt spid="282"/>
                                            </p:tgtEl>
                                          </p:cBhvr>
                                        </p:animEffect>
                                      </p:childTnLst>
                                    </p:cTn>
                                  </p:par>
                                </p:childTnLst>
                              </p:cTn>
                            </p:par>
                            <p:par>
                              <p:cTn id="115" fill="hold">
                                <p:stCondLst>
                                  <p:cond delay="8800"/>
                                </p:stCondLst>
                                <p:childTnLst>
                                  <p:par>
                                    <p:cTn id="116" presetID="22" presetClass="entr" presetSubtype="8" fill="hold" grpId="0" nodeType="afterEffect">
                                      <p:stCondLst>
                                        <p:cond delay="0"/>
                                      </p:stCondLst>
                                      <p:childTnLst>
                                        <p:set>
                                          <p:cBhvr>
                                            <p:cTn id="117" dur="1" fill="hold">
                                              <p:stCondLst>
                                                <p:cond delay="0"/>
                                              </p:stCondLst>
                                            </p:cTn>
                                            <p:tgtEl>
                                              <p:spTgt spid="283"/>
                                            </p:tgtEl>
                                            <p:attrNameLst>
                                              <p:attrName>style.visibility</p:attrName>
                                            </p:attrNameLst>
                                          </p:cBhvr>
                                          <p:to>
                                            <p:strVal val="visible"/>
                                          </p:to>
                                        </p:set>
                                        <p:animEffect transition="in" filter="wipe(left)">
                                          <p:cBhvr>
                                            <p:cTn id="118" dur="500"/>
                                            <p:tgtEl>
                                              <p:spTgt spid="283"/>
                                            </p:tgtEl>
                                          </p:cBhvr>
                                        </p:animEffect>
                                      </p:childTnLst>
                                    </p:cTn>
                                  </p:par>
                                </p:childTnLst>
                              </p:cTn>
                            </p:par>
                            <p:par>
                              <p:cTn id="119" fill="hold">
                                <p:stCondLst>
                                  <p:cond delay="9300"/>
                                </p:stCondLst>
                                <p:childTnLst>
                                  <p:par>
                                    <p:cTn id="120" presetID="12" presetClass="entr" presetSubtype="8" fill="hold" grpId="0" nodeType="afterEffect">
                                      <p:stCondLst>
                                        <p:cond delay="0"/>
                                      </p:stCondLst>
                                      <p:childTnLst>
                                        <p:set>
                                          <p:cBhvr>
                                            <p:cTn id="121" dur="1" fill="hold">
                                              <p:stCondLst>
                                                <p:cond delay="0"/>
                                              </p:stCondLst>
                                            </p:cTn>
                                            <p:tgtEl>
                                              <p:spTgt spid="284"/>
                                            </p:tgtEl>
                                            <p:attrNameLst>
                                              <p:attrName>style.visibility</p:attrName>
                                            </p:attrNameLst>
                                          </p:cBhvr>
                                          <p:to>
                                            <p:strVal val="visible"/>
                                          </p:to>
                                        </p:set>
                                        <p:anim calcmode="lin" valueType="num">
                                          <p:cBhvr additive="base">
                                            <p:cTn id="122" dur="500"/>
                                            <p:tgtEl>
                                              <p:spTgt spid="284"/>
                                            </p:tgtEl>
                                            <p:attrNameLst>
                                              <p:attrName>ppt_x</p:attrName>
                                            </p:attrNameLst>
                                          </p:cBhvr>
                                          <p:tavLst>
                                            <p:tav tm="0">
                                              <p:val>
                                                <p:strVal val="#ppt_x-#ppt_w*1.125000"/>
                                              </p:val>
                                            </p:tav>
                                            <p:tav tm="100000">
                                              <p:val>
                                                <p:strVal val="#ppt_x"/>
                                              </p:val>
                                            </p:tav>
                                          </p:tavLst>
                                        </p:anim>
                                        <p:animEffect transition="in" filter="wipe(right)">
                                          <p:cBhvr>
                                            <p:cTn id="123" dur="500"/>
                                            <p:tgtEl>
                                              <p:spTgt spid="284"/>
                                            </p:tgtEl>
                                          </p:cBhvr>
                                        </p:animEffect>
                                      </p:childTnLst>
                                    </p:cTn>
                                  </p:par>
                                </p:childTnLst>
                              </p:cTn>
                            </p:par>
                            <p:par>
                              <p:cTn id="124" fill="hold">
                                <p:stCondLst>
                                  <p:cond delay="9800"/>
                                </p:stCondLst>
                                <p:childTnLst>
                                  <p:par>
                                    <p:cTn id="125" presetID="22" presetClass="entr" presetSubtype="8" fill="hold" grpId="0" nodeType="afterEffect">
                                      <p:stCondLst>
                                        <p:cond delay="0"/>
                                      </p:stCondLst>
                                      <p:childTnLst>
                                        <p:set>
                                          <p:cBhvr>
                                            <p:cTn id="126" dur="1" fill="hold">
                                              <p:stCondLst>
                                                <p:cond delay="0"/>
                                              </p:stCondLst>
                                            </p:cTn>
                                            <p:tgtEl>
                                              <p:spTgt spid="285"/>
                                            </p:tgtEl>
                                            <p:attrNameLst>
                                              <p:attrName>style.visibility</p:attrName>
                                            </p:attrNameLst>
                                          </p:cBhvr>
                                          <p:to>
                                            <p:strVal val="visible"/>
                                          </p:to>
                                        </p:set>
                                        <p:animEffect transition="in" filter="wipe(left)">
                                          <p:cBhvr>
                                            <p:cTn id="127"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67" grpId="0" bldLvl="0" animBg="1"/>
          <p:bldP spid="221" grpId="0" bldLvl="0" animBg="1"/>
          <p:bldP spid="222" grpId="0" bldLvl="0" animBg="1"/>
          <p:bldP spid="223" grpId="0" bldLvl="0" animBg="1"/>
          <p:bldP spid="224" grpId="0" bldLvl="0" animBg="1"/>
          <p:bldP spid="225" grpId="0" bldLvl="0" animBg="1"/>
          <p:bldP spid="278" grpId="0"/>
          <p:bldP spid="279" grpId="0"/>
          <p:bldP spid="280" grpId="0" bldLvl="0" animBg="1"/>
          <p:bldP spid="281" grpId="0"/>
          <p:bldP spid="282" grpId="0" bldLvl="0" animBg="1"/>
          <p:bldP spid="283" grpId="0"/>
          <p:bldP spid="284" grpId="0" bldLvl="0" animBg="1"/>
          <p:bldP spid="285" grpId="0"/>
          <p:bldP spid="286" grpId="0"/>
          <p:bldP spid="287" grpId="0"/>
          <p:bldP spid="288" grpId="0"/>
          <p:bldP spid="2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p:stCondLst>
                                  <p:cond delay="2800"/>
                                </p:stCondLst>
                                <p:childTnLst>
                                  <p:par>
                                    <p:cTn id="25" presetID="42" presetClass="entr" presetSubtype="0" fill="hold" nodeType="after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1000"/>
                                            <p:tgtEl>
                                              <p:spTgt spid="217"/>
                                            </p:tgtEl>
                                          </p:cBhvr>
                                        </p:animEffect>
                                        <p:anim calcmode="lin" valueType="num">
                                          <p:cBhvr>
                                            <p:cTn id="28" dur="1000" fill="hold"/>
                                            <p:tgtEl>
                                              <p:spTgt spid="217"/>
                                            </p:tgtEl>
                                            <p:attrNameLst>
                                              <p:attrName>ppt_x</p:attrName>
                                            </p:attrNameLst>
                                          </p:cBhvr>
                                          <p:tavLst>
                                            <p:tav tm="0">
                                              <p:val>
                                                <p:strVal val="#ppt_x"/>
                                              </p:val>
                                            </p:tav>
                                            <p:tav tm="100000">
                                              <p:val>
                                                <p:strVal val="#ppt_x"/>
                                              </p:val>
                                            </p:tav>
                                          </p:tavLst>
                                        </p:anim>
                                        <p:anim calcmode="lin" valueType="num">
                                          <p:cBhvr>
                                            <p:cTn id="29" dur="1000" fill="hold"/>
                                            <p:tgtEl>
                                              <p:spTgt spid="217"/>
                                            </p:tgtEl>
                                            <p:attrNameLst>
                                              <p:attrName>ppt_y</p:attrName>
                                            </p:attrNameLst>
                                          </p:cBhvr>
                                          <p:tavLst>
                                            <p:tav tm="0">
                                              <p:val>
                                                <p:strVal val="#ppt_y+.1"/>
                                              </p:val>
                                            </p:tav>
                                            <p:tav tm="100000">
                                              <p:val>
                                                <p:strVal val="#ppt_y"/>
                                              </p:val>
                                            </p:tav>
                                          </p:tavLst>
                                        </p:anim>
                                      </p:childTnLst>
                                    </p:cTn>
                                  </p:par>
                                </p:childTnLst>
                              </p:cTn>
                            </p:par>
                            <p:par>
                              <p:cTn id="30" fill="hold">
                                <p:stCondLst>
                                  <p:cond delay="3800"/>
                                </p:stCondLst>
                                <p:childTnLst>
                                  <p:par>
                                    <p:cTn id="31" presetID="10" presetClass="entr" presetSubtype="0" fill="hold" nodeType="afterEffect">
                                      <p:stCondLst>
                                        <p:cond delay="0"/>
                                      </p:stCondLst>
                                      <p:childTnLst>
                                        <p:set>
                                          <p:cBhvr>
                                            <p:cTn id="32" dur="1" fill="hold">
                                              <p:stCondLst>
                                                <p:cond delay="0"/>
                                              </p:stCondLst>
                                            </p:cTn>
                                            <p:tgtEl>
                                              <p:spTgt spid="226"/>
                                            </p:tgtEl>
                                            <p:attrNameLst>
                                              <p:attrName>style.visibility</p:attrName>
                                            </p:attrNameLst>
                                          </p:cBhvr>
                                          <p:to>
                                            <p:strVal val="visible"/>
                                          </p:to>
                                        </p:set>
                                        <p:animEffect transition="in" filter="fade">
                                          <p:cBhvr>
                                            <p:cTn id="33" dur="500"/>
                                            <p:tgtEl>
                                              <p:spTgt spid="226"/>
                                            </p:tgtEl>
                                          </p:cBhvr>
                                        </p:animEffect>
                                      </p:childTnLst>
                                    </p:cTn>
                                  </p:par>
                                </p:childTnLst>
                              </p:cTn>
                            </p:par>
                            <p:par>
                              <p:cTn id="34" fill="hold">
                                <p:stCondLst>
                                  <p:cond delay="4300"/>
                                </p:stCondLst>
                                <p:childTnLst>
                                  <p:par>
                                    <p:cTn id="35" presetID="10" presetClass="entr" presetSubtype="0" fill="hold" grpId="0" nodeType="after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500"/>
                                            <p:tgtEl>
                                              <p:spTgt spid="2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1"/>
                                            </p:tgtEl>
                                            <p:attrNameLst>
                                              <p:attrName>style.visibility</p:attrName>
                                            </p:attrNameLst>
                                          </p:cBhvr>
                                          <p:to>
                                            <p:strVal val="visible"/>
                                          </p:to>
                                        </p:set>
                                        <p:animEffect transition="in" filter="fade">
                                          <p:cBhvr>
                                            <p:cTn id="40" dur="500"/>
                                            <p:tgtEl>
                                              <p:spTgt spid="2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500"/>
                                            <p:tgtEl>
                                              <p:spTgt spid="2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
                                            </p:tgtEl>
                                            <p:attrNameLst>
                                              <p:attrName>style.visibility</p:attrName>
                                            </p:attrNameLst>
                                          </p:cBhvr>
                                          <p:to>
                                            <p:strVal val="visible"/>
                                          </p:to>
                                        </p:set>
                                        <p:animEffect transition="in" filter="fade">
                                          <p:cBhvr>
                                            <p:cTn id="49" dur="500"/>
                                            <p:tgtEl>
                                              <p:spTgt spid="225"/>
                                            </p:tgtEl>
                                          </p:cBhvr>
                                        </p:animEffect>
                                      </p:childTnLst>
                                    </p:cTn>
                                  </p:par>
                                </p:childTnLst>
                              </p:cTn>
                            </p:par>
                            <p:par>
                              <p:cTn id="50" fill="hold">
                                <p:stCondLst>
                                  <p:cond delay="4800"/>
                                </p:stCondLst>
                                <p:childTnLst>
                                  <p:par>
                                    <p:cTn id="51" presetID="14" presetClass="entr" presetSubtype="10" fill="hold" grpId="0" nodeType="afterEffect">
                                      <p:stCondLst>
                                        <p:cond delay="0"/>
                                      </p:stCondLst>
                                      <p:childTnLst>
                                        <p:set>
                                          <p:cBhvr>
                                            <p:cTn id="52" dur="1" fill="hold">
                                              <p:stCondLst>
                                                <p:cond delay="0"/>
                                              </p:stCondLst>
                                            </p:cTn>
                                            <p:tgtEl>
                                              <p:spTgt spid="278"/>
                                            </p:tgtEl>
                                            <p:attrNameLst>
                                              <p:attrName>style.visibility</p:attrName>
                                            </p:attrNameLst>
                                          </p:cBhvr>
                                          <p:to>
                                            <p:strVal val="visible"/>
                                          </p:to>
                                        </p:set>
                                        <p:animEffect transition="in" filter="randombar(horizontal)">
                                          <p:cBhvr>
                                            <p:cTn id="53" dur="500"/>
                                            <p:tgtEl>
                                              <p:spTgt spid="278"/>
                                            </p:tgtEl>
                                          </p:cBhvr>
                                        </p:animEffect>
                                      </p:childTnLst>
                                    </p:cTn>
                                  </p:par>
                                </p:childTnLst>
                              </p:cTn>
                            </p:par>
                            <p:par>
                              <p:cTn id="54" fill="hold">
                                <p:stCondLst>
                                  <p:cond delay="5300"/>
                                </p:stCondLst>
                                <p:childTnLst>
                                  <p:par>
                                    <p:cTn id="55" presetID="53" presetClass="entr" presetSubtype="16" fill="hold" nodeType="afterEffect">
                                      <p:stCondLst>
                                        <p:cond delay="0"/>
                                      </p:stCondLst>
                                      <p:childTnLst>
                                        <p:set>
                                          <p:cBhvr>
                                            <p:cTn id="56" dur="1" fill="hold">
                                              <p:stCondLst>
                                                <p:cond delay="0"/>
                                              </p:stCondLst>
                                            </p:cTn>
                                            <p:tgtEl>
                                              <p:spTgt spid="235"/>
                                            </p:tgtEl>
                                            <p:attrNameLst>
                                              <p:attrName>style.visibility</p:attrName>
                                            </p:attrNameLst>
                                          </p:cBhvr>
                                          <p:to>
                                            <p:strVal val="visible"/>
                                          </p:to>
                                        </p:set>
                                        <p:anim calcmode="lin" valueType="num">
                                          <p:cBhvr>
                                            <p:cTn id="57" dur="500" fill="hold"/>
                                            <p:tgtEl>
                                              <p:spTgt spid="235"/>
                                            </p:tgtEl>
                                            <p:attrNameLst>
                                              <p:attrName>ppt_w</p:attrName>
                                            </p:attrNameLst>
                                          </p:cBhvr>
                                          <p:tavLst>
                                            <p:tav tm="0">
                                              <p:val>
                                                <p:fltVal val="0"/>
                                              </p:val>
                                            </p:tav>
                                            <p:tav tm="100000">
                                              <p:val>
                                                <p:strVal val="#ppt_w"/>
                                              </p:val>
                                            </p:tav>
                                          </p:tavLst>
                                        </p:anim>
                                        <p:anim calcmode="lin" valueType="num">
                                          <p:cBhvr>
                                            <p:cTn id="58" dur="500" fill="hold"/>
                                            <p:tgtEl>
                                              <p:spTgt spid="235"/>
                                            </p:tgtEl>
                                            <p:attrNameLst>
                                              <p:attrName>ppt_h</p:attrName>
                                            </p:attrNameLst>
                                          </p:cBhvr>
                                          <p:tavLst>
                                            <p:tav tm="0">
                                              <p:val>
                                                <p:fltVal val="0"/>
                                              </p:val>
                                            </p:tav>
                                            <p:tav tm="100000">
                                              <p:val>
                                                <p:strVal val="#ppt_h"/>
                                              </p:val>
                                            </p:tav>
                                          </p:tavLst>
                                        </p:anim>
                                        <p:animEffect transition="in" filter="fade">
                                          <p:cBhvr>
                                            <p:cTn id="59" dur="500"/>
                                            <p:tgtEl>
                                              <p:spTgt spid="235"/>
                                            </p:tgtEl>
                                          </p:cBhvr>
                                        </p:animEffect>
                                      </p:childTnLst>
                                    </p:cTn>
                                  </p:par>
                                  <p:par>
                                    <p:cTn id="60" presetID="53" presetClass="entr" presetSubtype="16" fill="hold" nodeType="withEffect">
                                      <p:stCondLst>
                                        <p:cond delay="0"/>
                                      </p:stCondLst>
                                      <p:childTnLst>
                                        <p:set>
                                          <p:cBhvr>
                                            <p:cTn id="61" dur="1" fill="hold">
                                              <p:stCondLst>
                                                <p:cond delay="0"/>
                                              </p:stCondLst>
                                            </p:cTn>
                                            <p:tgtEl>
                                              <p:spTgt spid="247"/>
                                            </p:tgtEl>
                                            <p:attrNameLst>
                                              <p:attrName>style.visibility</p:attrName>
                                            </p:attrNameLst>
                                          </p:cBhvr>
                                          <p:to>
                                            <p:strVal val="visible"/>
                                          </p:to>
                                        </p:set>
                                        <p:anim calcmode="lin" valueType="num">
                                          <p:cBhvr>
                                            <p:cTn id="62" dur="500" fill="hold"/>
                                            <p:tgtEl>
                                              <p:spTgt spid="247"/>
                                            </p:tgtEl>
                                            <p:attrNameLst>
                                              <p:attrName>ppt_w</p:attrName>
                                            </p:attrNameLst>
                                          </p:cBhvr>
                                          <p:tavLst>
                                            <p:tav tm="0">
                                              <p:val>
                                                <p:fltVal val="0"/>
                                              </p:val>
                                            </p:tav>
                                            <p:tav tm="100000">
                                              <p:val>
                                                <p:strVal val="#ppt_w"/>
                                              </p:val>
                                            </p:tav>
                                          </p:tavLst>
                                        </p:anim>
                                        <p:anim calcmode="lin" valueType="num">
                                          <p:cBhvr>
                                            <p:cTn id="63" dur="500" fill="hold"/>
                                            <p:tgtEl>
                                              <p:spTgt spid="247"/>
                                            </p:tgtEl>
                                            <p:attrNameLst>
                                              <p:attrName>ppt_h</p:attrName>
                                            </p:attrNameLst>
                                          </p:cBhvr>
                                          <p:tavLst>
                                            <p:tav tm="0">
                                              <p:val>
                                                <p:fltVal val="0"/>
                                              </p:val>
                                            </p:tav>
                                            <p:tav tm="100000">
                                              <p:val>
                                                <p:strVal val="#ppt_h"/>
                                              </p:val>
                                            </p:tav>
                                          </p:tavLst>
                                        </p:anim>
                                        <p:animEffect transition="in" filter="fade">
                                          <p:cBhvr>
                                            <p:cTn id="64" dur="500"/>
                                            <p:tgtEl>
                                              <p:spTgt spid="247"/>
                                            </p:tgtEl>
                                          </p:cBhvr>
                                        </p:animEffect>
                                      </p:childTnLst>
                                    </p:cTn>
                                  </p:par>
                                  <p:par>
                                    <p:cTn id="65" presetID="53" presetClass="entr" presetSubtype="16" fill="hold" nodeType="withEffect">
                                      <p:stCondLst>
                                        <p:cond delay="0"/>
                                      </p:stCondLst>
                                      <p:childTnLst>
                                        <p:set>
                                          <p:cBhvr>
                                            <p:cTn id="66" dur="1" fill="hold">
                                              <p:stCondLst>
                                                <p:cond delay="0"/>
                                              </p:stCondLst>
                                            </p:cTn>
                                            <p:tgtEl>
                                              <p:spTgt spid="260"/>
                                            </p:tgtEl>
                                            <p:attrNameLst>
                                              <p:attrName>style.visibility</p:attrName>
                                            </p:attrNameLst>
                                          </p:cBhvr>
                                          <p:to>
                                            <p:strVal val="visible"/>
                                          </p:to>
                                        </p:set>
                                        <p:anim calcmode="lin" valueType="num">
                                          <p:cBhvr>
                                            <p:cTn id="67" dur="500" fill="hold"/>
                                            <p:tgtEl>
                                              <p:spTgt spid="260"/>
                                            </p:tgtEl>
                                            <p:attrNameLst>
                                              <p:attrName>ppt_w</p:attrName>
                                            </p:attrNameLst>
                                          </p:cBhvr>
                                          <p:tavLst>
                                            <p:tav tm="0">
                                              <p:val>
                                                <p:fltVal val="0"/>
                                              </p:val>
                                            </p:tav>
                                            <p:tav tm="100000">
                                              <p:val>
                                                <p:strVal val="#ppt_w"/>
                                              </p:val>
                                            </p:tav>
                                          </p:tavLst>
                                        </p:anim>
                                        <p:anim calcmode="lin" valueType="num">
                                          <p:cBhvr>
                                            <p:cTn id="68" dur="500" fill="hold"/>
                                            <p:tgtEl>
                                              <p:spTgt spid="260"/>
                                            </p:tgtEl>
                                            <p:attrNameLst>
                                              <p:attrName>ppt_h</p:attrName>
                                            </p:attrNameLst>
                                          </p:cBhvr>
                                          <p:tavLst>
                                            <p:tav tm="0">
                                              <p:val>
                                                <p:fltVal val="0"/>
                                              </p:val>
                                            </p:tav>
                                            <p:tav tm="100000">
                                              <p:val>
                                                <p:strVal val="#ppt_h"/>
                                              </p:val>
                                            </p:tav>
                                          </p:tavLst>
                                        </p:anim>
                                        <p:animEffect transition="in" filter="fade">
                                          <p:cBhvr>
                                            <p:cTn id="69" dur="500"/>
                                            <p:tgtEl>
                                              <p:spTgt spid="260"/>
                                            </p:tgtEl>
                                          </p:cBhvr>
                                        </p:animEffect>
                                      </p:childTnLst>
                                    </p:cTn>
                                  </p:par>
                                  <p:par>
                                    <p:cTn id="70" presetID="53" presetClass="entr" presetSubtype="16" fill="hold" nodeType="withEffect">
                                      <p:stCondLst>
                                        <p:cond delay="0"/>
                                      </p:stCondLst>
                                      <p:childTnLst>
                                        <p:set>
                                          <p:cBhvr>
                                            <p:cTn id="71" dur="1" fill="hold">
                                              <p:stCondLst>
                                                <p:cond delay="0"/>
                                              </p:stCondLst>
                                            </p:cTn>
                                            <p:tgtEl>
                                              <p:spTgt spid="270"/>
                                            </p:tgtEl>
                                            <p:attrNameLst>
                                              <p:attrName>style.visibility</p:attrName>
                                            </p:attrNameLst>
                                          </p:cBhvr>
                                          <p:to>
                                            <p:strVal val="visible"/>
                                          </p:to>
                                        </p:set>
                                        <p:anim calcmode="lin" valueType="num">
                                          <p:cBhvr>
                                            <p:cTn id="72" dur="500" fill="hold"/>
                                            <p:tgtEl>
                                              <p:spTgt spid="270"/>
                                            </p:tgtEl>
                                            <p:attrNameLst>
                                              <p:attrName>ppt_w</p:attrName>
                                            </p:attrNameLst>
                                          </p:cBhvr>
                                          <p:tavLst>
                                            <p:tav tm="0">
                                              <p:val>
                                                <p:fltVal val="0"/>
                                              </p:val>
                                            </p:tav>
                                            <p:tav tm="100000">
                                              <p:val>
                                                <p:strVal val="#ppt_w"/>
                                              </p:val>
                                            </p:tav>
                                          </p:tavLst>
                                        </p:anim>
                                        <p:anim calcmode="lin" valueType="num">
                                          <p:cBhvr>
                                            <p:cTn id="73" dur="500" fill="hold"/>
                                            <p:tgtEl>
                                              <p:spTgt spid="270"/>
                                            </p:tgtEl>
                                            <p:attrNameLst>
                                              <p:attrName>ppt_h</p:attrName>
                                            </p:attrNameLst>
                                          </p:cBhvr>
                                          <p:tavLst>
                                            <p:tav tm="0">
                                              <p:val>
                                                <p:fltVal val="0"/>
                                              </p:val>
                                            </p:tav>
                                            <p:tav tm="100000">
                                              <p:val>
                                                <p:strVal val="#ppt_h"/>
                                              </p:val>
                                            </p:tav>
                                          </p:tavLst>
                                        </p:anim>
                                        <p:animEffect transition="in" filter="fade">
                                          <p:cBhvr>
                                            <p:cTn id="74" dur="500"/>
                                            <p:tgtEl>
                                              <p:spTgt spid="270"/>
                                            </p:tgtEl>
                                          </p:cBhvr>
                                        </p:animEffect>
                                      </p:childTnLst>
                                    </p:cTn>
                                  </p:par>
                                </p:childTnLst>
                              </p:cTn>
                            </p:par>
                            <p:par>
                              <p:cTn id="75" fill="hold">
                                <p:stCondLst>
                                  <p:cond delay="5800"/>
                                </p:stCondLst>
                                <p:childTnLst>
                                  <p:par>
                                    <p:cTn id="76" presetID="2" presetClass="entr" presetSubtype="2" fill="hold" grpId="0" nodeType="afterEffect">
                                      <p:stCondLst>
                                        <p:cond delay="0"/>
                                      </p:stCondLst>
                                      <p:childTnLst>
                                        <p:set>
                                          <p:cBhvr>
                                            <p:cTn id="77" dur="1" fill="hold">
                                              <p:stCondLst>
                                                <p:cond delay="0"/>
                                              </p:stCondLst>
                                            </p:cTn>
                                            <p:tgtEl>
                                              <p:spTgt spid="288"/>
                                            </p:tgtEl>
                                            <p:attrNameLst>
                                              <p:attrName>style.visibility</p:attrName>
                                            </p:attrNameLst>
                                          </p:cBhvr>
                                          <p:to>
                                            <p:strVal val="visible"/>
                                          </p:to>
                                        </p:set>
                                        <p:anim calcmode="lin" valueType="num">
                                          <p:cBhvr additive="base">
                                            <p:cTn id="78" dur="500" fill="hold"/>
                                            <p:tgtEl>
                                              <p:spTgt spid="288"/>
                                            </p:tgtEl>
                                            <p:attrNameLst>
                                              <p:attrName>ppt_x</p:attrName>
                                            </p:attrNameLst>
                                          </p:cBhvr>
                                          <p:tavLst>
                                            <p:tav tm="0">
                                              <p:val>
                                                <p:strVal val="1+#ppt_w/2"/>
                                              </p:val>
                                            </p:tav>
                                            <p:tav tm="100000">
                                              <p:val>
                                                <p:strVal val="#ppt_x"/>
                                              </p:val>
                                            </p:tav>
                                          </p:tavLst>
                                        </p:anim>
                                        <p:anim calcmode="lin" valueType="num">
                                          <p:cBhvr additive="base">
                                            <p:cTn id="79" dur="500" fill="hold"/>
                                            <p:tgtEl>
                                              <p:spTgt spid="288"/>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87"/>
                                            </p:tgtEl>
                                            <p:attrNameLst>
                                              <p:attrName>style.visibility</p:attrName>
                                            </p:attrNameLst>
                                          </p:cBhvr>
                                          <p:to>
                                            <p:strVal val="visible"/>
                                          </p:to>
                                        </p:set>
                                        <p:anim calcmode="lin" valueType="num">
                                          <p:cBhvr additive="base">
                                            <p:cTn id="82" dur="500" fill="hold"/>
                                            <p:tgtEl>
                                              <p:spTgt spid="287"/>
                                            </p:tgtEl>
                                            <p:attrNameLst>
                                              <p:attrName>ppt_x</p:attrName>
                                            </p:attrNameLst>
                                          </p:cBhvr>
                                          <p:tavLst>
                                            <p:tav tm="0">
                                              <p:val>
                                                <p:strVal val="1+#ppt_w/2"/>
                                              </p:val>
                                            </p:tav>
                                            <p:tav tm="100000">
                                              <p:val>
                                                <p:strVal val="#ppt_x"/>
                                              </p:val>
                                            </p:tav>
                                          </p:tavLst>
                                        </p:anim>
                                        <p:anim calcmode="lin" valueType="num">
                                          <p:cBhvr additive="base">
                                            <p:cTn id="83" dur="500" fill="hold"/>
                                            <p:tgtEl>
                                              <p:spTgt spid="28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86"/>
                                            </p:tgtEl>
                                            <p:attrNameLst>
                                              <p:attrName>style.visibility</p:attrName>
                                            </p:attrNameLst>
                                          </p:cBhvr>
                                          <p:to>
                                            <p:strVal val="visible"/>
                                          </p:to>
                                        </p:set>
                                        <p:anim calcmode="lin" valueType="num">
                                          <p:cBhvr additive="base">
                                            <p:cTn id="86" dur="500" fill="hold"/>
                                            <p:tgtEl>
                                              <p:spTgt spid="286"/>
                                            </p:tgtEl>
                                            <p:attrNameLst>
                                              <p:attrName>ppt_x</p:attrName>
                                            </p:attrNameLst>
                                          </p:cBhvr>
                                          <p:tavLst>
                                            <p:tav tm="0">
                                              <p:val>
                                                <p:strVal val="1+#ppt_w/2"/>
                                              </p:val>
                                            </p:tav>
                                            <p:tav tm="100000">
                                              <p:val>
                                                <p:strVal val="#ppt_x"/>
                                              </p:val>
                                            </p:tav>
                                          </p:tavLst>
                                        </p:anim>
                                        <p:anim calcmode="lin" valueType="num">
                                          <p:cBhvr additive="base">
                                            <p:cTn id="87" dur="500" fill="hold"/>
                                            <p:tgtEl>
                                              <p:spTgt spid="286"/>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89"/>
                                            </p:tgtEl>
                                            <p:attrNameLst>
                                              <p:attrName>style.visibility</p:attrName>
                                            </p:attrNameLst>
                                          </p:cBhvr>
                                          <p:to>
                                            <p:strVal val="visible"/>
                                          </p:to>
                                        </p:set>
                                        <p:anim calcmode="lin" valueType="num">
                                          <p:cBhvr additive="base">
                                            <p:cTn id="90" dur="500" fill="hold"/>
                                            <p:tgtEl>
                                              <p:spTgt spid="289"/>
                                            </p:tgtEl>
                                            <p:attrNameLst>
                                              <p:attrName>ppt_x</p:attrName>
                                            </p:attrNameLst>
                                          </p:cBhvr>
                                          <p:tavLst>
                                            <p:tav tm="0">
                                              <p:val>
                                                <p:strVal val="1+#ppt_w/2"/>
                                              </p:val>
                                            </p:tav>
                                            <p:tav tm="100000">
                                              <p:val>
                                                <p:strVal val="#ppt_x"/>
                                              </p:val>
                                            </p:tav>
                                          </p:tavLst>
                                        </p:anim>
                                        <p:anim calcmode="lin" valueType="num">
                                          <p:cBhvr additive="base">
                                            <p:cTn id="91" dur="500" fill="hold"/>
                                            <p:tgtEl>
                                              <p:spTgt spid="289"/>
                                            </p:tgtEl>
                                            <p:attrNameLst>
                                              <p:attrName>ppt_y</p:attrName>
                                            </p:attrNameLst>
                                          </p:cBhvr>
                                          <p:tavLst>
                                            <p:tav tm="0">
                                              <p:val>
                                                <p:strVal val="#ppt_y"/>
                                              </p:val>
                                            </p:tav>
                                            <p:tav tm="100000">
                                              <p:val>
                                                <p:strVal val="#ppt_y"/>
                                              </p:val>
                                            </p:tav>
                                          </p:tavLst>
                                        </p:anim>
                                      </p:childTnLst>
                                    </p:cTn>
                                  </p:par>
                                </p:childTnLst>
                              </p:cTn>
                            </p:par>
                            <p:par>
                              <p:cTn id="92" fill="hold">
                                <p:stCondLst>
                                  <p:cond delay="6300"/>
                                </p:stCondLst>
                                <p:childTnLst>
                                  <p:par>
                                    <p:cTn id="93" presetID="1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500"/>
                                            <p:tgtEl>
                                              <p:spTgt spid="67"/>
                                            </p:tgtEl>
                                            <p:attrNameLst>
                                              <p:attrName>ppt_x</p:attrName>
                                            </p:attrNameLst>
                                          </p:cBhvr>
                                          <p:tavLst>
                                            <p:tav tm="0">
                                              <p:val>
                                                <p:strVal val="#ppt_x-#ppt_w*1.125000"/>
                                              </p:val>
                                            </p:tav>
                                            <p:tav tm="100000">
                                              <p:val>
                                                <p:strVal val="#ppt_x"/>
                                              </p:val>
                                            </p:tav>
                                          </p:tavLst>
                                        </p:anim>
                                        <p:animEffect transition="in" filter="wipe(right)">
                                          <p:cBhvr>
                                            <p:cTn id="96" dur="500"/>
                                            <p:tgtEl>
                                              <p:spTgt spid="67"/>
                                            </p:tgtEl>
                                          </p:cBhvr>
                                        </p:animEffect>
                                      </p:childTnLst>
                                    </p:cTn>
                                  </p:par>
                                </p:childTnLst>
                              </p:cTn>
                            </p:par>
                            <p:par>
                              <p:cTn id="97" fill="hold">
                                <p:stCondLst>
                                  <p:cond delay="6800"/>
                                </p:stCondLst>
                                <p:childTnLst>
                                  <p:par>
                                    <p:cTn id="98" presetID="22" presetClass="entr" presetSubtype="8" fill="hold" grpId="0" nodeType="afterEffect">
                                      <p:stCondLst>
                                        <p:cond delay="0"/>
                                      </p:stCondLst>
                                      <p:childTnLst>
                                        <p:set>
                                          <p:cBhvr>
                                            <p:cTn id="99" dur="1" fill="hold">
                                              <p:stCondLst>
                                                <p:cond delay="0"/>
                                              </p:stCondLst>
                                            </p:cTn>
                                            <p:tgtEl>
                                              <p:spTgt spid="279"/>
                                            </p:tgtEl>
                                            <p:attrNameLst>
                                              <p:attrName>style.visibility</p:attrName>
                                            </p:attrNameLst>
                                          </p:cBhvr>
                                          <p:to>
                                            <p:strVal val="visible"/>
                                          </p:to>
                                        </p:set>
                                        <p:animEffect transition="in" filter="wipe(left)">
                                          <p:cBhvr>
                                            <p:cTn id="100" dur="500"/>
                                            <p:tgtEl>
                                              <p:spTgt spid="279"/>
                                            </p:tgtEl>
                                          </p:cBhvr>
                                        </p:animEffect>
                                      </p:childTnLst>
                                    </p:cTn>
                                  </p:par>
                                </p:childTnLst>
                              </p:cTn>
                            </p:par>
                            <p:par>
                              <p:cTn id="101" fill="hold">
                                <p:stCondLst>
                                  <p:cond delay="7300"/>
                                </p:stCondLst>
                                <p:childTnLst>
                                  <p:par>
                                    <p:cTn id="102" presetID="12" presetClass="entr" presetSubtype="8" fill="hold" grpId="0" nodeType="afterEffect">
                                      <p:stCondLst>
                                        <p:cond delay="0"/>
                                      </p:stCondLst>
                                      <p:childTnLst>
                                        <p:set>
                                          <p:cBhvr>
                                            <p:cTn id="103" dur="1" fill="hold">
                                              <p:stCondLst>
                                                <p:cond delay="0"/>
                                              </p:stCondLst>
                                            </p:cTn>
                                            <p:tgtEl>
                                              <p:spTgt spid="280"/>
                                            </p:tgtEl>
                                            <p:attrNameLst>
                                              <p:attrName>style.visibility</p:attrName>
                                            </p:attrNameLst>
                                          </p:cBhvr>
                                          <p:to>
                                            <p:strVal val="visible"/>
                                          </p:to>
                                        </p:set>
                                        <p:anim calcmode="lin" valueType="num">
                                          <p:cBhvr additive="base">
                                            <p:cTn id="104" dur="500"/>
                                            <p:tgtEl>
                                              <p:spTgt spid="280"/>
                                            </p:tgtEl>
                                            <p:attrNameLst>
                                              <p:attrName>ppt_x</p:attrName>
                                            </p:attrNameLst>
                                          </p:cBhvr>
                                          <p:tavLst>
                                            <p:tav tm="0">
                                              <p:val>
                                                <p:strVal val="#ppt_x-#ppt_w*1.125000"/>
                                              </p:val>
                                            </p:tav>
                                            <p:tav tm="100000">
                                              <p:val>
                                                <p:strVal val="#ppt_x"/>
                                              </p:val>
                                            </p:tav>
                                          </p:tavLst>
                                        </p:anim>
                                        <p:animEffect transition="in" filter="wipe(right)">
                                          <p:cBhvr>
                                            <p:cTn id="105" dur="500"/>
                                            <p:tgtEl>
                                              <p:spTgt spid="280"/>
                                            </p:tgtEl>
                                          </p:cBhvr>
                                        </p:animEffect>
                                      </p:childTnLst>
                                    </p:cTn>
                                  </p:par>
                                </p:childTnLst>
                              </p:cTn>
                            </p:par>
                            <p:par>
                              <p:cTn id="106" fill="hold">
                                <p:stCondLst>
                                  <p:cond delay="7800"/>
                                </p:stCondLst>
                                <p:childTnLst>
                                  <p:par>
                                    <p:cTn id="107" presetID="22" presetClass="entr" presetSubtype="8" fill="hold" grpId="0" nodeType="afterEffect">
                                      <p:stCondLst>
                                        <p:cond delay="0"/>
                                      </p:stCondLst>
                                      <p:childTnLst>
                                        <p:set>
                                          <p:cBhvr>
                                            <p:cTn id="108" dur="1" fill="hold">
                                              <p:stCondLst>
                                                <p:cond delay="0"/>
                                              </p:stCondLst>
                                            </p:cTn>
                                            <p:tgtEl>
                                              <p:spTgt spid="281"/>
                                            </p:tgtEl>
                                            <p:attrNameLst>
                                              <p:attrName>style.visibility</p:attrName>
                                            </p:attrNameLst>
                                          </p:cBhvr>
                                          <p:to>
                                            <p:strVal val="visible"/>
                                          </p:to>
                                        </p:set>
                                        <p:animEffect transition="in" filter="wipe(left)">
                                          <p:cBhvr>
                                            <p:cTn id="109" dur="500"/>
                                            <p:tgtEl>
                                              <p:spTgt spid="281"/>
                                            </p:tgtEl>
                                          </p:cBhvr>
                                        </p:animEffect>
                                      </p:childTnLst>
                                    </p:cTn>
                                  </p:par>
                                </p:childTnLst>
                              </p:cTn>
                            </p:par>
                            <p:par>
                              <p:cTn id="110" fill="hold">
                                <p:stCondLst>
                                  <p:cond delay="8300"/>
                                </p:stCondLst>
                                <p:childTnLst>
                                  <p:par>
                                    <p:cTn id="111" presetID="12" presetClass="entr" presetSubtype="8" fill="hold" grpId="0" nodeType="afterEffect">
                                      <p:stCondLst>
                                        <p:cond delay="0"/>
                                      </p:stCondLst>
                                      <p:childTnLst>
                                        <p:set>
                                          <p:cBhvr>
                                            <p:cTn id="112" dur="1" fill="hold">
                                              <p:stCondLst>
                                                <p:cond delay="0"/>
                                              </p:stCondLst>
                                            </p:cTn>
                                            <p:tgtEl>
                                              <p:spTgt spid="282"/>
                                            </p:tgtEl>
                                            <p:attrNameLst>
                                              <p:attrName>style.visibility</p:attrName>
                                            </p:attrNameLst>
                                          </p:cBhvr>
                                          <p:to>
                                            <p:strVal val="visible"/>
                                          </p:to>
                                        </p:set>
                                        <p:anim calcmode="lin" valueType="num">
                                          <p:cBhvr additive="base">
                                            <p:cTn id="113" dur="500"/>
                                            <p:tgtEl>
                                              <p:spTgt spid="282"/>
                                            </p:tgtEl>
                                            <p:attrNameLst>
                                              <p:attrName>ppt_x</p:attrName>
                                            </p:attrNameLst>
                                          </p:cBhvr>
                                          <p:tavLst>
                                            <p:tav tm="0">
                                              <p:val>
                                                <p:strVal val="#ppt_x-#ppt_w*1.125000"/>
                                              </p:val>
                                            </p:tav>
                                            <p:tav tm="100000">
                                              <p:val>
                                                <p:strVal val="#ppt_x"/>
                                              </p:val>
                                            </p:tav>
                                          </p:tavLst>
                                        </p:anim>
                                        <p:animEffect transition="in" filter="wipe(right)">
                                          <p:cBhvr>
                                            <p:cTn id="114" dur="500"/>
                                            <p:tgtEl>
                                              <p:spTgt spid="282"/>
                                            </p:tgtEl>
                                          </p:cBhvr>
                                        </p:animEffect>
                                      </p:childTnLst>
                                    </p:cTn>
                                  </p:par>
                                </p:childTnLst>
                              </p:cTn>
                            </p:par>
                            <p:par>
                              <p:cTn id="115" fill="hold">
                                <p:stCondLst>
                                  <p:cond delay="8800"/>
                                </p:stCondLst>
                                <p:childTnLst>
                                  <p:par>
                                    <p:cTn id="116" presetID="22" presetClass="entr" presetSubtype="8" fill="hold" grpId="0" nodeType="afterEffect">
                                      <p:stCondLst>
                                        <p:cond delay="0"/>
                                      </p:stCondLst>
                                      <p:childTnLst>
                                        <p:set>
                                          <p:cBhvr>
                                            <p:cTn id="117" dur="1" fill="hold">
                                              <p:stCondLst>
                                                <p:cond delay="0"/>
                                              </p:stCondLst>
                                            </p:cTn>
                                            <p:tgtEl>
                                              <p:spTgt spid="283"/>
                                            </p:tgtEl>
                                            <p:attrNameLst>
                                              <p:attrName>style.visibility</p:attrName>
                                            </p:attrNameLst>
                                          </p:cBhvr>
                                          <p:to>
                                            <p:strVal val="visible"/>
                                          </p:to>
                                        </p:set>
                                        <p:animEffect transition="in" filter="wipe(left)">
                                          <p:cBhvr>
                                            <p:cTn id="118" dur="500"/>
                                            <p:tgtEl>
                                              <p:spTgt spid="283"/>
                                            </p:tgtEl>
                                          </p:cBhvr>
                                        </p:animEffect>
                                      </p:childTnLst>
                                    </p:cTn>
                                  </p:par>
                                </p:childTnLst>
                              </p:cTn>
                            </p:par>
                            <p:par>
                              <p:cTn id="119" fill="hold">
                                <p:stCondLst>
                                  <p:cond delay="9300"/>
                                </p:stCondLst>
                                <p:childTnLst>
                                  <p:par>
                                    <p:cTn id="120" presetID="12" presetClass="entr" presetSubtype="8" fill="hold" grpId="0" nodeType="afterEffect">
                                      <p:stCondLst>
                                        <p:cond delay="0"/>
                                      </p:stCondLst>
                                      <p:childTnLst>
                                        <p:set>
                                          <p:cBhvr>
                                            <p:cTn id="121" dur="1" fill="hold">
                                              <p:stCondLst>
                                                <p:cond delay="0"/>
                                              </p:stCondLst>
                                            </p:cTn>
                                            <p:tgtEl>
                                              <p:spTgt spid="284"/>
                                            </p:tgtEl>
                                            <p:attrNameLst>
                                              <p:attrName>style.visibility</p:attrName>
                                            </p:attrNameLst>
                                          </p:cBhvr>
                                          <p:to>
                                            <p:strVal val="visible"/>
                                          </p:to>
                                        </p:set>
                                        <p:anim calcmode="lin" valueType="num">
                                          <p:cBhvr additive="base">
                                            <p:cTn id="122" dur="500"/>
                                            <p:tgtEl>
                                              <p:spTgt spid="284"/>
                                            </p:tgtEl>
                                            <p:attrNameLst>
                                              <p:attrName>ppt_x</p:attrName>
                                            </p:attrNameLst>
                                          </p:cBhvr>
                                          <p:tavLst>
                                            <p:tav tm="0">
                                              <p:val>
                                                <p:strVal val="#ppt_x-#ppt_w*1.125000"/>
                                              </p:val>
                                            </p:tav>
                                            <p:tav tm="100000">
                                              <p:val>
                                                <p:strVal val="#ppt_x"/>
                                              </p:val>
                                            </p:tav>
                                          </p:tavLst>
                                        </p:anim>
                                        <p:animEffect transition="in" filter="wipe(right)">
                                          <p:cBhvr>
                                            <p:cTn id="123" dur="500"/>
                                            <p:tgtEl>
                                              <p:spTgt spid="284"/>
                                            </p:tgtEl>
                                          </p:cBhvr>
                                        </p:animEffect>
                                      </p:childTnLst>
                                    </p:cTn>
                                  </p:par>
                                </p:childTnLst>
                              </p:cTn>
                            </p:par>
                            <p:par>
                              <p:cTn id="124" fill="hold">
                                <p:stCondLst>
                                  <p:cond delay="9800"/>
                                </p:stCondLst>
                                <p:childTnLst>
                                  <p:par>
                                    <p:cTn id="125" presetID="22" presetClass="entr" presetSubtype="8" fill="hold" grpId="0" nodeType="afterEffect">
                                      <p:stCondLst>
                                        <p:cond delay="0"/>
                                      </p:stCondLst>
                                      <p:childTnLst>
                                        <p:set>
                                          <p:cBhvr>
                                            <p:cTn id="126" dur="1" fill="hold">
                                              <p:stCondLst>
                                                <p:cond delay="0"/>
                                              </p:stCondLst>
                                            </p:cTn>
                                            <p:tgtEl>
                                              <p:spTgt spid="285"/>
                                            </p:tgtEl>
                                            <p:attrNameLst>
                                              <p:attrName>style.visibility</p:attrName>
                                            </p:attrNameLst>
                                          </p:cBhvr>
                                          <p:to>
                                            <p:strVal val="visible"/>
                                          </p:to>
                                        </p:set>
                                        <p:animEffect transition="in" filter="wipe(left)">
                                          <p:cBhvr>
                                            <p:cTn id="127"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67" grpId="0" bldLvl="0" animBg="1"/>
          <p:bldP spid="221" grpId="0" bldLvl="0" animBg="1"/>
          <p:bldP spid="222" grpId="0" bldLvl="0" animBg="1"/>
          <p:bldP spid="223" grpId="0" bldLvl="0" animBg="1"/>
          <p:bldP spid="224" grpId="0" bldLvl="0" animBg="1"/>
          <p:bldP spid="225" grpId="0" bldLvl="0" animBg="1"/>
          <p:bldP spid="278" grpId="0"/>
          <p:bldP spid="279" grpId="0"/>
          <p:bldP spid="280" grpId="0" bldLvl="0" animBg="1"/>
          <p:bldP spid="281" grpId="0"/>
          <p:bldP spid="282" grpId="0" bldLvl="0" animBg="1"/>
          <p:bldP spid="283" grpId="0"/>
          <p:bldP spid="284" grpId="0" bldLvl="0" animBg="1"/>
          <p:bldP spid="285" grpId="0"/>
          <p:bldP spid="286" grpId="0"/>
          <p:bldP spid="287" grpId="0"/>
          <p:bldP spid="288" grpId="0"/>
          <p:bldP spid="28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706873" y="452121"/>
            <a:ext cx="4778249" cy="659500"/>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70C0"/>
                </a:solidFill>
                <a:latin typeface="微软雅黑" panose="020B0503020204020204" pitchFamily="34" charset="-122"/>
                <a:ea typeface="微软雅黑" panose="020B0503020204020204" pitchFamily="34" charset="-122"/>
              </a:rPr>
              <a:t>目录页丨</a:t>
            </a:r>
            <a:r>
              <a:rPr lang="en-US" altLang="zh-CN" sz="2400" b="1" dirty="0" smtClean="0">
                <a:solidFill>
                  <a:srgbClr val="0070C0"/>
                </a:solidFill>
                <a:latin typeface="微软雅黑" panose="020B0503020204020204" pitchFamily="34" charset="-122"/>
                <a:ea typeface="微软雅黑" panose="020B0503020204020204" pitchFamily="34" charset="-122"/>
              </a:rPr>
              <a:t>Contents</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848100" y="1709101"/>
            <a:ext cx="3922405" cy="726415"/>
            <a:chOff x="3848100" y="1709102"/>
            <a:chExt cx="3922405" cy="726414"/>
          </a:xfrm>
        </p:grpSpPr>
        <p:sp>
          <p:nvSpPr>
            <p:cNvPr id="6" name="Freeform 19"/>
            <p:cNvSpPr/>
            <p:nvPr/>
          </p:nvSpPr>
          <p:spPr bwMode="auto">
            <a:xfrm>
              <a:off x="3848100" y="1709102"/>
              <a:ext cx="3922405"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1355">
                <a:solidFill>
                  <a:srgbClr val="0070C0"/>
                </a:solidFill>
                <a:latin typeface="微软雅黑" panose="020B0503020204020204" pitchFamily="34" charset="-122"/>
                <a:ea typeface="微软雅黑" panose="020B0503020204020204" pitchFamily="34" charset="-122"/>
              </a:endParaRPr>
            </a:p>
          </p:txBody>
        </p:sp>
        <p:sp>
          <p:nvSpPr>
            <p:cNvPr id="7" name="矩形 6"/>
            <p:cNvSpPr/>
            <p:nvPr/>
          </p:nvSpPr>
          <p:spPr>
            <a:xfrm>
              <a:off x="4726969" y="1857039"/>
              <a:ext cx="2316480" cy="460375"/>
            </a:xfrm>
            <a:prstGeom prst="rect">
              <a:avLst/>
            </a:prstGeom>
          </p:spPr>
          <p:txBody>
            <a:bodyPr wrap="none">
              <a:spAutoFit/>
            </a:bodyPr>
            <a:lstStyle/>
            <a:p>
              <a:r>
                <a:rPr lang="zh-CN" altLang="en-US" sz="2400" dirty="0" smtClean="0">
                  <a:solidFill>
                    <a:srgbClr val="0070C0"/>
                  </a:solidFill>
                  <a:latin typeface="微软雅黑" panose="020B0503020204020204" pitchFamily="34" charset="-122"/>
                  <a:ea typeface="微软雅黑" panose="020B0503020204020204" pitchFamily="34" charset="-122"/>
                </a:rPr>
                <a:t>单击添加主标题</a:t>
              </a:r>
              <a:endParaRPr lang="zh-CN" altLang="en-US" sz="2400" dirty="0">
                <a:solidFill>
                  <a:srgbClr val="0070C0"/>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400207" y="2786664"/>
            <a:ext cx="3918293" cy="726415"/>
            <a:chOff x="4400206" y="2786664"/>
            <a:chExt cx="3918293" cy="726414"/>
          </a:xfrm>
        </p:grpSpPr>
        <p:sp>
          <p:nvSpPr>
            <p:cNvPr id="9" name="Freeform 19"/>
            <p:cNvSpPr/>
            <p:nvPr/>
          </p:nvSpPr>
          <p:spPr bwMode="auto">
            <a:xfrm flipH="1">
              <a:off x="4400206" y="2786664"/>
              <a:ext cx="3918293"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1355">
                <a:solidFill>
                  <a:srgbClr val="00B0F0"/>
                </a:solidFill>
                <a:latin typeface="微软雅黑" panose="020B0503020204020204" pitchFamily="34" charset="-122"/>
                <a:ea typeface="微软雅黑" panose="020B0503020204020204" pitchFamily="34" charset="-122"/>
              </a:endParaRPr>
            </a:p>
          </p:txBody>
        </p:sp>
        <p:sp>
          <p:nvSpPr>
            <p:cNvPr id="10" name="矩形 9"/>
            <p:cNvSpPr/>
            <p:nvPr/>
          </p:nvSpPr>
          <p:spPr>
            <a:xfrm>
              <a:off x="4899803" y="2943871"/>
              <a:ext cx="2316480" cy="460375"/>
            </a:xfrm>
            <a:prstGeom prst="rect">
              <a:avLst/>
            </a:prstGeom>
          </p:spPr>
          <p:txBody>
            <a:bodyPr wrap="none">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单击添加主标题</a:t>
              </a:r>
            </a:p>
          </p:txBody>
        </p:sp>
      </p:grpSp>
      <p:grpSp>
        <p:nvGrpSpPr>
          <p:cNvPr id="11" name="组合 10"/>
          <p:cNvGrpSpPr/>
          <p:nvPr/>
        </p:nvGrpSpPr>
        <p:grpSpPr>
          <a:xfrm>
            <a:off x="3848100" y="3864225"/>
            <a:ext cx="3922405" cy="726415"/>
            <a:chOff x="3848100" y="3864226"/>
            <a:chExt cx="3922405" cy="726414"/>
          </a:xfrm>
        </p:grpSpPr>
        <p:sp>
          <p:nvSpPr>
            <p:cNvPr id="12" name="Freeform 19"/>
            <p:cNvSpPr/>
            <p:nvPr/>
          </p:nvSpPr>
          <p:spPr bwMode="auto">
            <a:xfrm>
              <a:off x="3848100" y="3864226"/>
              <a:ext cx="3922405"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1355">
                <a:solidFill>
                  <a:srgbClr val="0070C0"/>
                </a:solidFill>
                <a:latin typeface="微软雅黑" panose="020B0503020204020204" pitchFamily="34" charset="-122"/>
                <a:ea typeface="微软雅黑" panose="020B0503020204020204" pitchFamily="34" charset="-122"/>
              </a:endParaRPr>
            </a:p>
          </p:txBody>
        </p:sp>
        <p:sp>
          <p:nvSpPr>
            <p:cNvPr id="13" name="矩形 12"/>
            <p:cNvSpPr/>
            <p:nvPr/>
          </p:nvSpPr>
          <p:spPr>
            <a:xfrm>
              <a:off x="4726969" y="3994491"/>
              <a:ext cx="2316480" cy="460375"/>
            </a:xfrm>
            <a:prstGeom prst="rect">
              <a:avLst/>
            </a:prstGeom>
          </p:spPr>
          <p:txBody>
            <a:bodyPr wrap="none">
              <a:spAutoFit/>
            </a:bodyPr>
            <a:lstStyle/>
            <a:p>
              <a:r>
                <a:rPr lang="zh-CN" altLang="en-US" sz="2400" dirty="0">
                  <a:solidFill>
                    <a:srgbClr val="0070C0"/>
                  </a:solidFill>
                  <a:latin typeface="微软雅黑" panose="020B0503020204020204" pitchFamily="34" charset="-122"/>
                  <a:ea typeface="微软雅黑" panose="020B0503020204020204" pitchFamily="34" charset="-122"/>
                </a:rPr>
                <a:t>单击添加主标题</a:t>
              </a:r>
            </a:p>
          </p:txBody>
        </p:sp>
      </p:grpSp>
      <p:grpSp>
        <p:nvGrpSpPr>
          <p:cNvPr id="14" name="组合 13"/>
          <p:cNvGrpSpPr/>
          <p:nvPr/>
        </p:nvGrpSpPr>
        <p:grpSpPr>
          <a:xfrm>
            <a:off x="4400207" y="4941787"/>
            <a:ext cx="3918293" cy="726415"/>
            <a:chOff x="4400206" y="4941787"/>
            <a:chExt cx="3918293" cy="726414"/>
          </a:xfrm>
        </p:grpSpPr>
        <p:sp>
          <p:nvSpPr>
            <p:cNvPr id="15" name="Freeform 19"/>
            <p:cNvSpPr/>
            <p:nvPr/>
          </p:nvSpPr>
          <p:spPr bwMode="auto">
            <a:xfrm flipH="1">
              <a:off x="4400206" y="4941787"/>
              <a:ext cx="3918293"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1355">
                <a:solidFill>
                  <a:srgbClr val="00B0F0"/>
                </a:solidFill>
                <a:latin typeface="微软雅黑" panose="020B0503020204020204" pitchFamily="34" charset="-122"/>
                <a:ea typeface="微软雅黑" panose="020B0503020204020204" pitchFamily="34" charset="-122"/>
              </a:endParaRPr>
            </a:p>
          </p:txBody>
        </p:sp>
        <p:sp>
          <p:nvSpPr>
            <p:cNvPr id="16" name="矩形 15"/>
            <p:cNvSpPr/>
            <p:nvPr/>
          </p:nvSpPr>
          <p:spPr>
            <a:xfrm>
              <a:off x="4960805" y="5103380"/>
              <a:ext cx="2316480" cy="460375"/>
            </a:xfrm>
            <a:prstGeom prst="rect">
              <a:avLst/>
            </a:prstGeom>
          </p:spPr>
          <p:txBody>
            <a:bodyPr wrap="none">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单击添加主标题</a:t>
              </a:r>
            </a:p>
          </p:txBody>
        </p:sp>
      </p:grpSp>
      <p:grpSp>
        <p:nvGrpSpPr>
          <p:cNvPr id="17" name="组合 16"/>
          <p:cNvGrpSpPr/>
          <p:nvPr/>
        </p:nvGrpSpPr>
        <p:grpSpPr>
          <a:xfrm>
            <a:off x="2165343" y="1608789"/>
            <a:ext cx="2234864" cy="985476"/>
            <a:chOff x="2165343" y="1608789"/>
            <a:chExt cx="2234864" cy="985476"/>
          </a:xfrm>
        </p:grpSpPr>
        <p:sp>
          <p:nvSpPr>
            <p:cNvPr id="18" name="圆角矩形 17"/>
            <p:cNvSpPr/>
            <p:nvPr/>
          </p:nvSpPr>
          <p:spPr>
            <a:xfrm>
              <a:off x="2165343" y="1608789"/>
              <a:ext cx="2234864" cy="985476"/>
            </a:xfrm>
            <a:prstGeom prst="roundRect">
              <a:avLst>
                <a:gd name="adj" fmla="val 50000"/>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19" name="Freeform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20" name="椭圆 19"/>
            <p:cNvSpPr/>
            <p:nvPr/>
          </p:nvSpPr>
          <p:spPr>
            <a:xfrm>
              <a:off x="2368263" y="1797613"/>
              <a:ext cx="589017" cy="589018"/>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文本框 20"/>
            <p:cNvSpPr txBox="1"/>
            <p:nvPr/>
          </p:nvSpPr>
          <p:spPr>
            <a:xfrm>
              <a:off x="2443802" y="1839917"/>
              <a:ext cx="543560" cy="521970"/>
            </a:xfrm>
            <a:prstGeom prst="rect">
              <a:avLst/>
            </a:prstGeom>
            <a:noFill/>
          </p:spPr>
          <p:txBody>
            <a:bodyPr wrap="none" rtlCol="0">
              <a:spAutoFit/>
            </a:bodyPr>
            <a:lstStyle/>
            <a:p>
              <a:r>
                <a:rPr lang="en-US" altLang="zh-CN" sz="2800" b="1" dirty="0">
                  <a:solidFill>
                    <a:schemeClr val="bg1"/>
                  </a:solidFill>
                </a:rPr>
                <a:t>01</a:t>
              </a:r>
              <a:endParaRPr lang="zh-CN" altLang="en-US" sz="2800" b="1" dirty="0">
                <a:solidFill>
                  <a:schemeClr val="bg1"/>
                </a:solidFill>
              </a:endParaRPr>
            </a:p>
          </p:txBody>
        </p:sp>
        <p:sp>
          <p:nvSpPr>
            <p:cNvPr id="22" name="KSO_Shape"/>
            <p:cNvSpPr/>
            <p:nvPr/>
          </p:nvSpPr>
          <p:spPr bwMode="auto">
            <a:xfrm>
              <a:off x="3516663" y="1840142"/>
              <a:ext cx="267848" cy="535695"/>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5">
                <a:solidFill>
                  <a:srgbClr val="FFFFFF"/>
                </a:solidFill>
              </a:endParaRPr>
            </a:p>
          </p:txBody>
        </p:sp>
      </p:grpSp>
      <p:grpSp>
        <p:nvGrpSpPr>
          <p:cNvPr id="23" name="组合 22"/>
          <p:cNvGrpSpPr/>
          <p:nvPr/>
        </p:nvGrpSpPr>
        <p:grpSpPr>
          <a:xfrm>
            <a:off x="7770505" y="4841475"/>
            <a:ext cx="2234864" cy="985476"/>
            <a:chOff x="7770505" y="4841474"/>
            <a:chExt cx="2234864" cy="985476"/>
          </a:xfrm>
        </p:grpSpPr>
        <p:sp>
          <p:nvSpPr>
            <p:cNvPr id="24" name="圆角矩形 23"/>
            <p:cNvSpPr/>
            <p:nvPr/>
          </p:nvSpPr>
          <p:spPr>
            <a:xfrm flipH="1">
              <a:off x="7770505" y="4841474"/>
              <a:ext cx="2234864" cy="985476"/>
            </a:xfrm>
            <a:prstGeom prst="roundRect">
              <a:avLst>
                <a:gd name="adj" fmla="val 50000"/>
              </a:avLst>
            </a:prstGeom>
            <a:gradFill>
              <a:gsLst>
                <a:gs pos="0">
                  <a:srgbClr val="0070C0"/>
                </a:gs>
                <a:gs pos="100000">
                  <a:srgbClr val="00B0F0"/>
                </a:gs>
              </a:gsLst>
              <a:lin ang="5400000" scaled="1"/>
            </a:gradFill>
            <a:ln w="28575" cap="flat">
              <a:gradFill>
                <a:gsLst>
                  <a:gs pos="100000">
                    <a:srgbClr val="0070C0"/>
                  </a:gs>
                  <a:gs pos="0">
                    <a:srgbClr val="00B0F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grpSp>
          <p:nvGrpSpPr>
            <p:cNvPr id="25" name="组合 24"/>
            <p:cNvGrpSpPr/>
            <p:nvPr/>
          </p:nvGrpSpPr>
          <p:grpSpPr>
            <a:xfrm flipH="1">
              <a:off x="8889893" y="4941787"/>
              <a:ext cx="1008373" cy="766040"/>
              <a:chOff x="8489270" y="3429000"/>
              <a:chExt cx="1968500" cy="1495425"/>
            </a:xfrm>
          </p:grpSpPr>
          <p:sp>
            <p:nvSpPr>
              <p:cNvPr id="28" name="Freeform 5"/>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29" name="椭圆 28"/>
              <p:cNvSpPr/>
              <p:nvPr/>
            </p:nvSpPr>
            <p:spPr>
              <a:xfrm>
                <a:off x="8676319" y="3601786"/>
                <a:ext cx="1149852" cy="114985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26" name="文本框 25"/>
            <p:cNvSpPr txBox="1"/>
            <p:nvPr/>
          </p:nvSpPr>
          <p:spPr>
            <a:xfrm flipH="1">
              <a:off x="9288972" y="5072602"/>
              <a:ext cx="543560" cy="521970"/>
            </a:xfrm>
            <a:prstGeom prst="rect">
              <a:avLst/>
            </a:prstGeom>
            <a:noFill/>
          </p:spPr>
          <p:txBody>
            <a:bodyPr wrap="none" rtlCol="0">
              <a:spAutoFit/>
            </a:bodyPr>
            <a:lstStyle/>
            <a:p>
              <a:r>
                <a:rPr lang="en-US" altLang="zh-CN" sz="2800" b="1" dirty="0">
                  <a:solidFill>
                    <a:schemeClr val="bg1"/>
                  </a:solidFill>
                </a:rPr>
                <a:t>04</a:t>
              </a:r>
              <a:endParaRPr lang="zh-CN" altLang="en-US" sz="2800" b="1" dirty="0">
                <a:solidFill>
                  <a:schemeClr val="bg1"/>
                </a:solidFill>
              </a:endParaRPr>
            </a:p>
          </p:txBody>
        </p:sp>
        <p:sp>
          <p:nvSpPr>
            <p:cNvPr id="27" name="KSO_Shape"/>
            <p:cNvSpPr/>
            <p:nvPr/>
          </p:nvSpPr>
          <p:spPr bwMode="auto">
            <a:xfrm>
              <a:off x="8194170" y="5085542"/>
              <a:ext cx="478528" cy="47852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5">
                <a:solidFill>
                  <a:srgbClr val="FFFFFF"/>
                </a:solidFill>
              </a:endParaRPr>
            </a:p>
          </p:txBody>
        </p:sp>
      </p:grpSp>
      <p:grpSp>
        <p:nvGrpSpPr>
          <p:cNvPr id="30" name="组合 29"/>
          <p:cNvGrpSpPr/>
          <p:nvPr/>
        </p:nvGrpSpPr>
        <p:grpSpPr>
          <a:xfrm>
            <a:off x="2165343" y="3763913"/>
            <a:ext cx="2234864" cy="985476"/>
            <a:chOff x="2165343" y="3763913"/>
            <a:chExt cx="2234864" cy="985476"/>
          </a:xfrm>
        </p:grpSpPr>
        <p:sp>
          <p:nvSpPr>
            <p:cNvPr id="31" name="圆角矩形 30"/>
            <p:cNvSpPr/>
            <p:nvPr/>
          </p:nvSpPr>
          <p:spPr>
            <a:xfrm>
              <a:off x="2165343" y="3763913"/>
              <a:ext cx="2234864" cy="985476"/>
            </a:xfrm>
            <a:prstGeom prst="roundRect">
              <a:avLst>
                <a:gd name="adj" fmla="val 50000"/>
              </a:avLst>
            </a:prstGeom>
            <a:gradFill>
              <a:gsLst>
                <a:gs pos="0">
                  <a:srgbClr val="002060"/>
                </a:gs>
                <a:gs pos="100000">
                  <a:srgbClr val="0070C0"/>
                </a:gs>
              </a:gsLst>
              <a:lin ang="5400000" scaled="1"/>
            </a:gradFill>
            <a:ln w="28575" cap="flat">
              <a:gradFill>
                <a:gsLst>
                  <a:gs pos="100000">
                    <a:srgbClr val="002060"/>
                  </a:gs>
                  <a:gs pos="0">
                    <a:srgbClr val="0070C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grpSp>
          <p:nvGrpSpPr>
            <p:cNvPr id="32" name="组合 31"/>
            <p:cNvGrpSpPr/>
            <p:nvPr/>
          </p:nvGrpSpPr>
          <p:grpSpPr>
            <a:xfrm>
              <a:off x="2272446" y="3864226"/>
              <a:ext cx="1008373" cy="766040"/>
              <a:chOff x="8489270" y="3429000"/>
              <a:chExt cx="1968500" cy="1495425"/>
            </a:xfrm>
          </p:grpSpPr>
          <p:sp>
            <p:nvSpPr>
              <p:cNvPr id="35" name="Freeform 5"/>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36" name="椭圆 35"/>
              <p:cNvSpPr/>
              <p:nvPr/>
            </p:nvSpPr>
            <p:spPr>
              <a:xfrm>
                <a:off x="8676319" y="3601786"/>
                <a:ext cx="1149852" cy="1149852"/>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33" name="文本框 32"/>
            <p:cNvSpPr txBox="1"/>
            <p:nvPr/>
          </p:nvSpPr>
          <p:spPr>
            <a:xfrm>
              <a:off x="2443802" y="3995041"/>
              <a:ext cx="543560" cy="521970"/>
            </a:xfrm>
            <a:prstGeom prst="rect">
              <a:avLst/>
            </a:prstGeom>
            <a:noFill/>
          </p:spPr>
          <p:txBody>
            <a:bodyPr wrap="none" rtlCol="0">
              <a:spAutoFit/>
            </a:bodyPr>
            <a:lstStyle/>
            <a:p>
              <a:r>
                <a:rPr lang="en-US" altLang="zh-CN" sz="2800" b="1" dirty="0">
                  <a:solidFill>
                    <a:schemeClr val="bg1"/>
                  </a:solidFill>
                </a:rPr>
                <a:t>03</a:t>
              </a:r>
              <a:endParaRPr lang="zh-CN" altLang="en-US" sz="2800" b="1" dirty="0">
                <a:solidFill>
                  <a:schemeClr val="bg1"/>
                </a:solidFill>
              </a:endParaRPr>
            </a:p>
          </p:txBody>
        </p:sp>
        <p:sp>
          <p:nvSpPr>
            <p:cNvPr id="34" name="KSO_Shape"/>
            <p:cNvSpPr>
              <a:spLocks noChangeArrowheads="1"/>
            </p:cNvSpPr>
            <p:nvPr/>
          </p:nvSpPr>
          <p:spPr bwMode="auto">
            <a:xfrm>
              <a:off x="3443618" y="4105214"/>
              <a:ext cx="451840" cy="376534"/>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5" dirty="0">
                <a:solidFill>
                  <a:srgbClr val="FFFFFF"/>
                </a:solidFill>
              </a:endParaRPr>
            </a:p>
          </p:txBody>
        </p:sp>
      </p:grpSp>
      <p:grpSp>
        <p:nvGrpSpPr>
          <p:cNvPr id="37" name="组合 36"/>
          <p:cNvGrpSpPr/>
          <p:nvPr/>
        </p:nvGrpSpPr>
        <p:grpSpPr>
          <a:xfrm>
            <a:off x="7770505" y="2686351"/>
            <a:ext cx="2234864" cy="985476"/>
            <a:chOff x="7770505" y="2686351"/>
            <a:chExt cx="2234864" cy="985476"/>
          </a:xfrm>
        </p:grpSpPr>
        <p:sp>
          <p:nvSpPr>
            <p:cNvPr id="38" name="圆角矩形 37"/>
            <p:cNvSpPr/>
            <p:nvPr/>
          </p:nvSpPr>
          <p:spPr>
            <a:xfrm flipH="1">
              <a:off x="7770505" y="2686351"/>
              <a:ext cx="2234864" cy="985476"/>
            </a:xfrm>
            <a:prstGeom prst="roundRect">
              <a:avLst>
                <a:gd name="adj" fmla="val 50000"/>
              </a:avLst>
            </a:prstGeom>
            <a:gradFill>
              <a:gsLst>
                <a:gs pos="0">
                  <a:srgbClr val="0070C0"/>
                </a:gs>
                <a:gs pos="100000">
                  <a:srgbClr val="00B0F0"/>
                </a:gs>
              </a:gsLst>
              <a:lin ang="5400000" scaled="1"/>
            </a:gradFill>
            <a:ln w="28575" cap="flat">
              <a:gradFill>
                <a:gsLst>
                  <a:gs pos="0">
                    <a:srgbClr val="00B0F0"/>
                  </a:gs>
                  <a:gs pos="100000">
                    <a:srgbClr val="0070C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grpSp>
          <p:nvGrpSpPr>
            <p:cNvPr id="39" name="组合 38"/>
            <p:cNvGrpSpPr/>
            <p:nvPr/>
          </p:nvGrpSpPr>
          <p:grpSpPr>
            <a:xfrm flipH="1">
              <a:off x="8889893" y="2786664"/>
              <a:ext cx="1008373" cy="766040"/>
              <a:chOff x="8489270" y="3429000"/>
              <a:chExt cx="1968500" cy="1495425"/>
            </a:xfrm>
          </p:grpSpPr>
          <p:sp>
            <p:nvSpPr>
              <p:cNvPr id="44" name="Freeform 5"/>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45" name="椭圆 44"/>
              <p:cNvSpPr/>
              <p:nvPr/>
            </p:nvSpPr>
            <p:spPr>
              <a:xfrm>
                <a:off x="8676319" y="3601786"/>
                <a:ext cx="1149852" cy="114985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40" name="文本框 39"/>
            <p:cNvSpPr txBox="1"/>
            <p:nvPr/>
          </p:nvSpPr>
          <p:spPr>
            <a:xfrm flipH="1">
              <a:off x="9288972" y="2917479"/>
              <a:ext cx="543560" cy="521970"/>
            </a:xfrm>
            <a:prstGeom prst="rect">
              <a:avLst/>
            </a:prstGeom>
            <a:noFill/>
          </p:spPr>
          <p:txBody>
            <a:bodyPr wrap="none" rtlCol="0">
              <a:spAutoFit/>
            </a:bodyPr>
            <a:lstStyle/>
            <a:p>
              <a:r>
                <a:rPr lang="en-US" altLang="zh-CN" sz="2800" b="1" dirty="0">
                  <a:solidFill>
                    <a:schemeClr val="bg1"/>
                  </a:solidFill>
                </a:rPr>
                <a:t>02</a:t>
              </a:r>
              <a:endParaRPr lang="zh-CN" altLang="en-US" sz="2800" b="1" dirty="0">
                <a:solidFill>
                  <a:schemeClr val="bg1"/>
                </a:solidFill>
              </a:endParaRPr>
            </a:p>
          </p:txBody>
        </p:sp>
        <p:grpSp>
          <p:nvGrpSpPr>
            <p:cNvPr id="41" name="组合 40"/>
            <p:cNvGrpSpPr/>
            <p:nvPr/>
          </p:nvGrpSpPr>
          <p:grpSpPr>
            <a:xfrm>
              <a:off x="8116745" y="2906737"/>
              <a:ext cx="517612" cy="525894"/>
              <a:chOff x="3619500" y="2434166"/>
              <a:chExt cx="590102" cy="599547"/>
            </a:xfrm>
            <a:solidFill>
              <a:schemeClr val="bg1"/>
            </a:solidFill>
          </p:grpSpPr>
          <p:sp>
            <p:nvSpPr>
              <p:cNvPr id="42" name="KSO_Shape"/>
              <p:cNvSpPr/>
              <p:nvPr/>
            </p:nvSpPr>
            <p:spPr>
              <a:xfrm>
                <a:off x="3619500" y="2476500"/>
                <a:ext cx="557213" cy="55721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5">
                  <a:solidFill>
                    <a:srgbClr val="FFFFFF"/>
                  </a:solidFill>
                </a:endParaRPr>
              </a:p>
            </p:txBody>
          </p:sp>
          <p:sp>
            <p:nvSpPr>
              <p:cNvPr id="43" name="KSO_Shape"/>
              <p:cNvSpPr/>
              <p:nvPr/>
            </p:nvSpPr>
            <p:spPr>
              <a:xfrm rot="17344659">
                <a:off x="3652389" y="2434166"/>
                <a:ext cx="557213" cy="557213"/>
              </a:xfrm>
              <a:prstGeom prst="pie">
                <a:avLst>
                  <a:gd name="adj1" fmla="val 20720386"/>
                  <a:gd name="adj2" fmla="val 40651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5">
                  <a:solidFill>
                    <a:srgbClr val="FFFFFF"/>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9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40000">
                                          <p:cBhvr additive="base">
                                            <p:cTn id="11" dur="10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900"/>
                                </p:stCondLst>
                                <p:childTnLst>
                                  <p:par>
                                    <p:cTn id="14" presetID="1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2400"/>
                                </p:stCondLst>
                                <p:childTnLst>
                                  <p:par>
                                    <p:cTn id="19" presetID="2" presetClass="entr" presetSubtype="2" accel="40000" fill="hold" nodeType="afterEffect" p14:presetBounceEnd="40000">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40000">
                                          <p:cBhvr additive="base">
                                            <p:cTn id="21" dur="10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22" dur="10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3400"/>
                                </p:stCondLst>
                                <p:childTnLst>
                                  <p:par>
                                    <p:cTn id="24" presetID="1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left)">
                                          <p:cBhvr>
                                            <p:cTn id="27" dur="500"/>
                                            <p:tgtEl>
                                              <p:spTgt spid="8"/>
                                            </p:tgtEl>
                                          </p:cBhvr>
                                        </p:animEffect>
                                      </p:childTnLst>
                                    </p:cTn>
                                  </p:par>
                                </p:childTnLst>
                              </p:cTn>
                            </p:par>
                            <p:par>
                              <p:cTn id="28" fill="hold">
                                <p:stCondLst>
                                  <p:cond delay="3900"/>
                                </p:stCondLst>
                                <p:childTnLst>
                                  <p:par>
                                    <p:cTn id="29" presetID="2" presetClass="entr" presetSubtype="8" accel="40000" fill="hold" nodeType="afterEffect" p14:presetBounceEnd="40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40000">
                                          <p:cBhvr additive="base">
                                            <p:cTn id="31" dur="10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4900"/>
                                </p:stCondLst>
                                <p:childTnLst>
                                  <p:par>
                                    <p:cTn id="34" presetID="1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ppt_x</p:attrName>
                                            </p:attrNameLst>
                                          </p:cBhvr>
                                          <p:tavLst>
                                            <p:tav tm="0">
                                              <p:val>
                                                <p:strVal val="#ppt_x-#ppt_w*1.125000"/>
                                              </p:val>
                                            </p:tav>
                                            <p:tav tm="100000">
                                              <p:val>
                                                <p:strVal val="#ppt_x"/>
                                              </p:val>
                                            </p:tav>
                                          </p:tavLst>
                                        </p:anim>
                                        <p:animEffect transition="in" filter="wipe(right)">
                                          <p:cBhvr>
                                            <p:cTn id="37" dur="500"/>
                                            <p:tgtEl>
                                              <p:spTgt spid="11"/>
                                            </p:tgtEl>
                                          </p:cBhvr>
                                        </p:animEffect>
                                      </p:childTnLst>
                                    </p:cTn>
                                  </p:par>
                                </p:childTnLst>
                              </p:cTn>
                            </p:par>
                            <p:par>
                              <p:cTn id="38" fill="hold">
                                <p:stCondLst>
                                  <p:cond delay="5400"/>
                                </p:stCondLst>
                                <p:childTnLst>
                                  <p:par>
                                    <p:cTn id="39" presetID="2" presetClass="entr" presetSubtype="2" accel="40000" fill="hold" nodeType="afterEffect" p14:presetBounceEnd="4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40000">
                                          <p:cBhvr additive="base">
                                            <p:cTn id="41" dur="10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6400"/>
                                </p:stCondLst>
                                <p:childTnLst>
                                  <p:par>
                                    <p:cTn id="44" presetID="1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900"/>
                                </p:stCondLst>
                                <p:childTnLst>
                                  <p:par>
                                    <p:cTn id="9" presetID="2" presetClass="entr" presetSubtype="8" accel="4000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900"/>
                                </p:stCondLst>
                                <p:childTnLst>
                                  <p:par>
                                    <p:cTn id="14" presetID="1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2400"/>
                                </p:stCondLst>
                                <p:childTnLst>
                                  <p:par>
                                    <p:cTn id="19" presetID="2" presetClass="entr" presetSubtype="2" accel="4000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3400"/>
                                </p:stCondLst>
                                <p:childTnLst>
                                  <p:par>
                                    <p:cTn id="24" presetID="1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left)">
                                          <p:cBhvr>
                                            <p:cTn id="27" dur="500"/>
                                            <p:tgtEl>
                                              <p:spTgt spid="8"/>
                                            </p:tgtEl>
                                          </p:cBhvr>
                                        </p:animEffect>
                                      </p:childTnLst>
                                    </p:cTn>
                                  </p:par>
                                </p:childTnLst>
                              </p:cTn>
                            </p:par>
                            <p:par>
                              <p:cTn id="28" fill="hold">
                                <p:stCondLst>
                                  <p:cond delay="3900"/>
                                </p:stCondLst>
                                <p:childTnLst>
                                  <p:par>
                                    <p:cTn id="29" presetID="2" presetClass="entr" presetSubtype="8" accel="4000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0-#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4900"/>
                                </p:stCondLst>
                                <p:childTnLst>
                                  <p:par>
                                    <p:cTn id="34" presetID="1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ppt_x</p:attrName>
                                            </p:attrNameLst>
                                          </p:cBhvr>
                                          <p:tavLst>
                                            <p:tav tm="0">
                                              <p:val>
                                                <p:strVal val="#ppt_x-#ppt_w*1.125000"/>
                                              </p:val>
                                            </p:tav>
                                            <p:tav tm="100000">
                                              <p:val>
                                                <p:strVal val="#ppt_x"/>
                                              </p:val>
                                            </p:tav>
                                          </p:tavLst>
                                        </p:anim>
                                        <p:animEffect transition="in" filter="wipe(right)">
                                          <p:cBhvr>
                                            <p:cTn id="37" dur="500"/>
                                            <p:tgtEl>
                                              <p:spTgt spid="11"/>
                                            </p:tgtEl>
                                          </p:cBhvr>
                                        </p:animEffect>
                                      </p:childTnLst>
                                    </p:cTn>
                                  </p:par>
                                </p:childTnLst>
                              </p:cTn>
                            </p:par>
                            <p:par>
                              <p:cTn id="38" fill="hold">
                                <p:stCondLst>
                                  <p:cond delay="5400"/>
                                </p:stCondLst>
                                <p:childTnLst>
                                  <p:par>
                                    <p:cTn id="39" presetID="2" presetClass="entr" presetSubtype="2" accel="4000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1+#ppt_w/2"/>
                                              </p:val>
                                            </p:tav>
                                            <p:tav tm="100000">
                                              <p:val>
                                                <p:strVal val="#ppt_x"/>
                                              </p:val>
                                            </p:tav>
                                          </p:tavLst>
                                        </p:anim>
                                        <p:anim calcmode="lin" valueType="num">
                                          <p:cBhvr additive="base">
                                            <p:cTn id="42" dur="10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6400"/>
                                </p:stCondLst>
                                <p:childTnLst>
                                  <p:par>
                                    <p:cTn id="44" presetID="1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ppt_x</p:attrName>
                                            </p:attrNameLst>
                                          </p:cBhvr>
                                          <p:tavLst>
                                            <p:tav tm="0">
                                              <p:val>
                                                <p:strVal val="#ppt_x+#ppt_w*1.125000"/>
                                              </p:val>
                                            </p:tav>
                                            <p:tav tm="100000">
                                              <p:val>
                                                <p:strVal val="#ppt_x"/>
                                              </p:val>
                                            </p:tav>
                                          </p:tavLst>
                                        </p:anim>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aphicFrame>
        <p:nvGraphicFramePr>
          <p:cNvPr id="40" name="图表 39"/>
          <p:cNvGraphicFramePr/>
          <p:nvPr/>
        </p:nvGraphicFramePr>
        <p:xfrm>
          <a:off x="795441" y="1402589"/>
          <a:ext cx="3604095" cy="2232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图表 40"/>
          <p:cNvGraphicFramePr/>
          <p:nvPr/>
        </p:nvGraphicFramePr>
        <p:xfrm>
          <a:off x="3128312" y="1402589"/>
          <a:ext cx="3604095" cy="22325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图表 41"/>
          <p:cNvGraphicFramePr/>
          <p:nvPr/>
        </p:nvGraphicFramePr>
        <p:xfrm>
          <a:off x="5461181" y="1402589"/>
          <a:ext cx="3604095" cy="22325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图表 42"/>
          <p:cNvGraphicFramePr/>
          <p:nvPr/>
        </p:nvGraphicFramePr>
        <p:xfrm>
          <a:off x="7794053" y="1402589"/>
          <a:ext cx="3604095" cy="2232567"/>
        </p:xfrm>
        <a:graphic>
          <a:graphicData uri="http://schemas.openxmlformats.org/drawingml/2006/chart">
            <c:chart xmlns:c="http://schemas.openxmlformats.org/drawingml/2006/chart" xmlns:r="http://schemas.openxmlformats.org/officeDocument/2006/relationships" r:id="rId6"/>
          </a:graphicData>
        </a:graphic>
      </p:graphicFrame>
      <p:sp>
        <p:nvSpPr>
          <p:cNvPr id="44" name="文本框 13"/>
          <p:cNvSpPr txBox="1"/>
          <p:nvPr/>
        </p:nvSpPr>
        <p:spPr>
          <a:xfrm>
            <a:off x="2000500" y="3487300"/>
            <a:ext cx="1258549" cy="300355"/>
          </a:xfrm>
          <a:prstGeom prst="rect">
            <a:avLst/>
          </a:prstGeom>
          <a:noFill/>
        </p:spPr>
        <p:txBody>
          <a:bodyPr wrap="square" rtlCol="0">
            <a:spAutoFit/>
          </a:bodyPr>
          <a:lstStyle/>
          <a:p>
            <a:pPr algn="ctr"/>
            <a:r>
              <a:rPr lang="en-US" altLang="zh-CN" sz="1355" dirty="0">
                <a:solidFill>
                  <a:prstClr val="black">
                    <a:lumMod val="50000"/>
                    <a:lumOff val="50000"/>
                  </a:prstClr>
                </a:solidFill>
                <a:latin typeface="Impact" panose="020B0806030902050204" pitchFamily="34" charset="0"/>
              </a:rPr>
              <a:t>2011</a:t>
            </a:r>
            <a:endParaRPr lang="zh-CN" altLang="en-US" sz="1200" dirty="0">
              <a:solidFill>
                <a:prstClr val="black">
                  <a:lumMod val="50000"/>
                  <a:lumOff val="50000"/>
                </a:prstClr>
              </a:solidFill>
              <a:latin typeface="Impact" panose="020B0806030902050204" pitchFamily="34" charset="0"/>
            </a:endParaRPr>
          </a:p>
        </p:txBody>
      </p:sp>
      <p:sp>
        <p:nvSpPr>
          <p:cNvPr id="45" name="文本框 14"/>
          <p:cNvSpPr txBox="1"/>
          <p:nvPr/>
        </p:nvSpPr>
        <p:spPr>
          <a:xfrm>
            <a:off x="4405348" y="3487300"/>
            <a:ext cx="1258549" cy="300355"/>
          </a:xfrm>
          <a:prstGeom prst="rect">
            <a:avLst/>
          </a:prstGeom>
          <a:noFill/>
        </p:spPr>
        <p:txBody>
          <a:bodyPr wrap="square" rtlCol="0">
            <a:spAutoFit/>
          </a:bodyPr>
          <a:lstStyle/>
          <a:p>
            <a:pPr algn="ctr"/>
            <a:r>
              <a:rPr lang="en-US" altLang="zh-CN" sz="1355" dirty="0" smtClean="0">
                <a:solidFill>
                  <a:prstClr val="black">
                    <a:lumMod val="50000"/>
                    <a:lumOff val="50000"/>
                  </a:prstClr>
                </a:solidFill>
                <a:latin typeface="Impact" panose="020B0806030902050204" pitchFamily="34" charset="0"/>
              </a:rPr>
              <a:t>2018</a:t>
            </a:r>
            <a:endParaRPr lang="zh-CN" altLang="en-US" sz="1200" dirty="0">
              <a:solidFill>
                <a:prstClr val="black">
                  <a:lumMod val="50000"/>
                  <a:lumOff val="50000"/>
                </a:prstClr>
              </a:solidFill>
              <a:latin typeface="Impact" panose="020B0806030902050204" pitchFamily="34" charset="0"/>
            </a:endParaRPr>
          </a:p>
        </p:txBody>
      </p:sp>
      <p:sp>
        <p:nvSpPr>
          <p:cNvPr id="46" name="文本框 15"/>
          <p:cNvSpPr txBox="1"/>
          <p:nvPr/>
        </p:nvSpPr>
        <p:spPr>
          <a:xfrm>
            <a:off x="6669944" y="3487300"/>
            <a:ext cx="1258549" cy="300355"/>
          </a:xfrm>
          <a:prstGeom prst="rect">
            <a:avLst/>
          </a:prstGeom>
          <a:noFill/>
        </p:spPr>
        <p:txBody>
          <a:bodyPr wrap="square" rtlCol="0">
            <a:spAutoFit/>
          </a:bodyPr>
          <a:lstStyle/>
          <a:p>
            <a:pPr algn="ctr"/>
            <a:r>
              <a:rPr lang="en-US" altLang="zh-CN" sz="1355" dirty="0" smtClean="0">
                <a:solidFill>
                  <a:prstClr val="black">
                    <a:lumMod val="50000"/>
                    <a:lumOff val="50000"/>
                  </a:prstClr>
                </a:solidFill>
                <a:latin typeface="Impact" panose="020B0806030902050204" pitchFamily="34" charset="0"/>
              </a:rPr>
              <a:t>2020</a:t>
            </a:r>
            <a:endParaRPr lang="zh-CN" altLang="en-US" sz="1200" dirty="0">
              <a:solidFill>
                <a:prstClr val="black">
                  <a:lumMod val="50000"/>
                  <a:lumOff val="50000"/>
                </a:prstClr>
              </a:solidFill>
              <a:latin typeface="Impact" panose="020B0806030902050204" pitchFamily="34" charset="0"/>
            </a:endParaRPr>
          </a:p>
        </p:txBody>
      </p:sp>
      <p:sp>
        <p:nvSpPr>
          <p:cNvPr id="47" name="文本框 16"/>
          <p:cNvSpPr txBox="1"/>
          <p:nvPr/>
        </p:nvSpPr>
        <p:spPr>
          <a:xfrm>
            <a:off x="9074789" y="3487300"/>
            <a:ext cx="1258549" cy="300355"/>
          </a:xfrm>
          <a:prstGeom prst="rect">
            <a:avLst/>
          </a:prstGeom>
          <a:noFill/>
        </p:spPr>
        <p:txBody>
          <a:bodyPr wrap="square" rtlCol="0">
            <a:spAutoFit/>
          </a:bodyPr>
          <a:lstStyle/>
          <a:p>
            <a:pPr algn="ctr"/>
            <a:r>
              <a:rPr lang="en-US" altLang="zh-CN" sz="1355" dirty="0" smtClean="0">
                <a:solidFill>
                  <a:prstClr val="black">
                    <a:lumMod val="50000"/>
                    <a:lumOff val="50000"/>
                  </a:prstClr>
                </a:solidFill>
                <a:latin typeface="Impact" panose="020B0806030902050204" pitchFamily="34" charset="0"/>
              </a:rPr>
              <a:t>2030</a:t>
            </a:r>
            <a:endParaRPr lang="zh-CN" altLang="en-US" sz="1200" dirty="0">
              <a:solidFill>
                <a:prstClr val="black">
                  <a:lumMod val="50000"/>
                  <a:lumOff val="50000"/>
                </a:prstClr>
              </a:solidFill>
              <a:latin typeface="Impact" panose="020B0806030902050204" pitchFamily="34" charset="0"/>
            </a:endParaRPr>
          </a:p>
        </p:txBody>
      </p:sp>
      <p:grpSp>
        <p:nvGrpSpPr>
          <p:cNvPr id="48" name="组合 47"/>
          <p:cNvGrpSpPr/>
          <p:nvPr/>
        </p:nvGrpSpPr>
        <p:grpSpPr>
          <a:xfrm>
            <a:off x="8904677" y="4301059"/>
            <a:ext cx="1653119" cy="317310"/>
            <a:chOff x="2080894" y="4828841"/>
            <a:chExt cx="1652904" cy="317383"/>
          </a:xfrm>
        </p:grpSpPr>
        <p:sp>
          <p:nvSpPr>
            <p:cNvPr id="49" name="圆角矩形 48"/>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0" name="文本框 43"/>
            <p:cNvSpPr txBox="1"/>
            <p:nvPr/>
          </p:nvSpPr>
          <p:spPr>
            <a:xfrm>
              <a:off x="2346328" y="4828841"/>
              <a:ext cx="1387470" cy="300424"/>
            </a:xfrm>
            <a:prstGeom prst="rect">
              <a:avLst/>
            </a:prstGeom>
            <a:noFill/>
          </p:spPr>
          <p:txBody>
            <a:bodyPr wrap="square" rtlCol="0">
              <a:spAutoFit/>
            </a:bodyPr>
            <a:lstStyle/>
            <a:p>
              <a:r>
                <a:rPr lang="zh-CN" altLang="en-US" sz="135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51" name="组合 50"/>
          <p:cNvGrpSpPr/>
          <p:nvPr/>
        </p:nvGrpSpPr>
        <p:grpSpPr>
          <a:xfrm>
            <a:off x="6744157" y="4301059"/>
            <a:ext cx="1653119" cy="317310"/>
            <a:chOff x="2080894" y="4828841"/>
            <a:chExt cx="1652904" cy="317383"/>
          </a:xfrm>
        </p:grpSpPr>
        <p:sp>
          <p:nvSpPr>
            <p:cNvPr id="52" name="圆角矩形 51"/>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3" name="文本框 41"/>
            <p:cNvSpPr txBox="1"/>
            <p:nvPr/>
          </p:nvSpPr>
          <p:spPr>
            <a:xfrm>
              <a:off x="2346328" y="4828841"/>
              <a:ext cx="1387470" cy="300424"/>
            </a:xfrm>
            <a:prstGeom prst="rect">
              <a:avLst/>
            </a:prstGeom>
            <a:noFill/>
          </p:spPr>
          <p:txBody>
            <a:bodyPr wrap="square" rtlCol="0">
              <a:spAutoFit/>
            </a:bodyPr>
            <a:lstStyle/>
            <a:p>
              <a:r>
                <a:rPr lang="zh-CN" altLang="en-US" sz="135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54" name="组合 53"/>
          <p:cNvGrpSpPr/>
          <p:nvPr/>
        </p:nvGrpSpPr>
        <p:grpSpPr>
          <a:xfrm>
            <a:off x="2279080" y="4301059"/>
            <a:ext cx="1653119" cy="317310"/>
            <a:chOff x="2080894" y="4828841"/>
            <a:chExt cx="1652904" cy="317383"/>
          </a:xfrm>
        </p:grpSpPr>
        <p:sp>
          <p:nvSpPr>
            <p:cNvPr id="55" name="圆角矩形 54"/>
            <p:cNvSpPr/>
            <p:nvPr/>
          </p:nvSpPr>
          <p:spPr>
            <a:xfrm>
              <a:off x="2080894" y="4880791"/>
              <a:ext cx="265433" cy="265433"/>
            </a:xfrm>
            <a:prstGeom prst="roundRect">
              <a:avLst/>
            </a:prstGeom>
            <a:solidFill>
              <a:srgbClr val="0070C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6" name="文本框 39"/>
            <p:cNvSpPr txBox="1"/>
            <p:nvPr/>
          </p:nvSpPr>
          <p:spPr>
            <a:xfrm>
              <a:off x="2346328" y="4828841"/>
              <a:ext cx="1387470" cy="300424"/>
            </a:xfrm>
            <a:prstGeom prst="rect">
              <a:avLst/>
            </a:prstGeom>
            <a:noFill/>
          </p:spPr>
          <p:txBody>
            <a:bodyPr wrap="square" rtlCol="0">
              <a:spAutoFit/>
            </a:bodyPr>
            <a:lstStyle/>
            <a:p>
              <a:r>
                <a:rPr lang="zh-CN" altLang="en-US" sz="135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57" name="组合 56"/>
          <p:cNvGrpSpPr/>
          <p:nvPr/>
        </p:nvGrpSpPr>
        <p:grpSpPr>
          <a:xfrm>
            <a:off x="4511617" y="4301059"/>
            <a:ext cx="1653119" cy="317310"/>
            <a:chOff x="2080894" y="4828841"/>
            <a:chExt cx="1652904" cy="317383"/>
          </a:xfrm>
        </p:grpSpPr>
        <p:sp>
          <p:nvSpPr>
            <p:cNvPr id="58" name="圆角矩形 57"/>
            <p:cNvSpPr/>
            <p:nvPr/>
          </p:nvSpPr>
          <p:spPr>
            <a:xfrm>
              <a:off x="2080894" y="4880791"/>
              <a:ext cx="265433" cy="265433"/>
            </a:xfrm>
            <a:prstGeom prst="roundRect">
              <a:avLst/>
            </a:prstGeom>
            <a:solidFill>
              <a:srgbClr val="00B0F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9" name="文本框 37"/>
            <p:cNvSpPr txBox="1"/>
            <p:nvPr/>
          </p:nvSpPr>
          <p:spPr>
            <a:xfrm>
              <a:off x="2346328" y="4828841"/>
              <a:ext cx="1387470" cy="300424"/>
            </a:xfrm>
            <a:prstGeom prst="rect">
              <a:avLst/>
            </a:prstGeom>
            <a:noFill/>
          </p:spPr>
          <p:txBody>
            <a:bodyPr wrap="square" rtlCol="0">
              <a:spAutoFit/>
            </a:bodyPr>
            <a:lstStyle/>
            <a:p>
              <a:r>
                <a:rPr lang="zh-CN" altLang="en-US" sz="1355"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cxnSp>
        <p:nvCxnSpPr>
          <p:cNvPr id="60" name="直接连接符 59"/>
          <p:cNvCxnSpPr/>
          <p:nvPr/>
        </p:nvCxnSpPr>
        <p:spPr>
          <a:xfrm>
            <a:off x="1710413" y="5156792"/>
            <a:ext cx="877276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文本框 113"/>
          <p:cNvSpPr txBox="1"/>
          <p:nvPr/>
        </p:nvSpPr>
        <p:spPr>
          <a:xfrm>
            <a:off x="1720684" y="5293225"/>
            <a:ext cx="8762493" cy="1014730"/>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anim calcmode="lin" valueType="num">
                                          <p:cBhvr>
                                            <p:cTn id="31" dur="500" fill="hold"/>
                                            <p:tgtEl>
                                              <p:spTgt spid="45"/>
                                            </p:tgtEl>
                                            <p:attrNameLst>
                                              <p:attrName>ppt_x</p:attrName>
                                            </p:attrNameLst>
                                          </p:cBhvr>
                                          <p:tavLst>
                                            <p:tav tm="0">
                                              <p:val>
                                                <p:strVal val="#ppt_x"/>
                                              </p:val>
                                            </p:tav>
                                            <p:tav tm="100000">
                                              <p:val>
                                                <p:strVal val="#ppt_x"/>
                                              </p:val>
                                            </p:tav>
                                          </p:tavLst>
                                        </p:anim>
                                        <p:anim calcmode="lin" valueType="num">
                                          <p:cBhvr>
                                            <p:cTn id="32" dur="5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anim calcmode="lin" valueType="num">
                                          <p:cBhvr>
                                            <p:cTn id="37" dur="500" fill="hold"/>
                                            <p:tgtEl>
                                              <p:spTgt spid="46"/>
                                            </p:tgtEl>
                                            <p:attrNameLst>
                                              <p:attrName>ppt_x</p:attrName>
                                            </p:attrNameLst>
                                          </p:cBhvr>
                                          <p:tavLst>
                                            <p:tav tm="0">
                                              <p:val>
                                                <p:strVal val="#ppt_x"/>
                                              </p:val>
                                            </p:tav>
                                            <p:tav tm="100000">
                                              <p:val>
                                                <p:strVal val="#ppt_x"/>
                                              </p:val>
                                            </p:tav>
                                          </p:tavLst>
                                        </p:anim>
                                        <p:anim calcmode="lin" valueType="num">
                                          <p:cBhvr>
                                            <p:cTn id="38" dur="500" fill="hold"/>
                                            <p:tgtEl>
                                              <p:spTgt spid="46"/>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7"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21"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inVertical)">
                                          <p:cBhvr>
                                            <p:cTn id="64" dur="500"/>
                                            <p:tgtEl>
                                              <p:spTgt spid="60"/>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Graphic spid="40" grpId="0">
            <p:bldAsOne/>
          </p:bldGraphic>
          <p:bldGraphic spid="40" grpId="1">
            <p:bldAsOne/>
          </p:bldGraphic>
          <p:bldGraphic spid="40" grpId="2">
            <p:bldAsOne/>
          </p:bldGraphic>
          <p:bldGraphic spid="40" grpId="3">
            <p:bldAsOne/>
          </p:bldGraphic>
          <p:bldGraphic spid="40" grpId="4">
            <p:bldAsOne/>
          </p:bldGraphic>
          <p:bldGraphic spid="41" grpId="0">
            <p:bldAsOne/>
          </p:bldGraphic>
          <p:bldGraphic spid="41" grpId="1">
            <p:bldAsOne/>
          </p:bldGraphic>
          <p:bldGraphic spid="41" grpId="2">
            <p:bldAsOne/>
          </p:bldGraphic>
          <p:bldGraphic spid="41" grpId="3">
            <p:bldAsOne/>
          </p:bldGraphic>
          <p:bldGraphic spid="41" grpId="4">
            <p:bldAsOne/>
          </p:bldGraphic>
          <p:bldGraphic spid="42" grpId="0">
            <p:bldAsOne/>
          </p:bldGraphic>
          <p:bldGraphic spid="42" grpId="1">
            <p:bldAsOne/>
          </p:bldGraphic>
          <p:bldGraphic spid="42" grpId="2">
            <p:bldAsOne/>
          </p:bldGraphic>
          <p:bldGraphic spid="42" grpId="3">
            <p:bldAsOne/>
          </p:bldGraphic>
          <p:bldGraphic spid="42" grpId="4">
            <p:bldAsOne/>
          </p:bldGraphic>
          <p:bldGraphic spid="43" grpId="0">
            <p:bldAsOne/>
          </p:bldGraphic>
          <p:bldGraphic spid="43" grpId="1">
            <p:bldAsOne/>
          </p:bldGraphic>
          <p:bldGraphic spid="43" grpId="2">
            <p:bldAsOne/>
          </p:bldGraphic>
          <p:bldGraphic spid="43" grpId="3">
            <p:bldAsOne/>
          </p:bldGraphic>
          <p:bldGraphic spid="43" grpId="4">
            <p:bldAsOne/>
          </p:bldGraphic>
          <p:bldP spid="44" grpId="0"/>
          <p:bldP spid="45" grpId="0"/>
          <p:bldP spid="46" grpId="0"/>
          <p:bldP spid="47"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anim calcmode="lin" valueType="num">
                                          <p:cBhvr>
                                            <p:cTn id="25" dur="500" fill="hold"/>
                                            <p:tgtEl>
                                              <p:spTgt spid="44"/>
                                            </p:tgtEl>
                                            <p:attrNameLst>
                                              <p:attrName>ppt_x</p:attrName>
                                            </p:attrNameLst>
                                          </p:cBhvr>
                                          <p:tavLst>
                                            <p:tav tm="0">
                                              <p:val>
                                                <p:strVal val="#ppt_x"/>
                                              </p:val>
                                            </p:tav>
                                            <p:tav tm="100000">
                                              <p:val>
                                                <p:strVal val="#ppt_x"/>
                                              </p:val>
                                            </p:tav>
                                          </p:tavLst>
                                        </p:anim>
                                        <p:anim calcmode="lin" valueType="num">
                                          <p:cBhvr>
                                            <p:cTn id="26" dur="500" fill="hold"/>
                                            <p:tgtEl>
                                              <p:spTgt spid="44"/>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anim calcmode="lin" valueType="num">
                                          <p:cBhvr>
                                            <p:cTn id="31" dur="500" fill="hold"/>
                                            <p:tgtEl>
                                              <p:spTgt spid="45"/>
                                            </p:tgtEl>
                                            <p:attrNameLst>
                                              <p:attrName>ppt_x</p:attrName>
                                            </p:attrNameLst>
                                          </p:cBhvr>
                                          <p:tavLst>
                                            <p:tav tm="0">
                                              <p:val>
                                                <p:strVal val="#ppt_x"/>
                                              </p:val>
                                            </p:tav>
                                            <p:tav tm="100000">
                                              <p:val>
                                                <p:strVal val="#ppt_x"/>
                                              </p:val>
                                            </p:tav>
                                          </p:tavLst>
                                        </p:anim>
                                        <p:anim calcmode="lin" valueType="num">
                                          <p:cBhvr>
                                            <p:cTn id="32" dur="5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anim calcmode="lin" valueType="num">
                                          <p:cBhvr>
                                            <p:cTn id="37" dur="500" fill="hold"/>
                                            <p:tgtEl>
                                              <p:spTgt spid="46"/>
                                            </p:tgtEl>
                                            <p:attrNameLst>
                                              <p:attrName>ppt_x</p:attrName>
                                            </p:attrNameLst>
                                          </p:cBhvr>
                                          <p:tavLst>
                                            <p:tav tm="0">
                                              <p:val>
                                                <p:strVal val="#ppt_x"/>
                                              </p:val>
                                            </p:tav>
                                            <p:tav tm="100000">
                                              <p:val>
                                                <p:strVal val="#ppt_x"/>
                                              </p:val>
                                            </p:tav>
                                          </p:tavLst>
                                        </p:anim>
                                        <p:anim calcmode="lin" valueType="num">
                                          <p:cBhvr>
                                            <p:cTn id="38" dur="500" fill="hold"/>
                                            <p:tgtEl>
                                              <p:spTgt spid="46"/>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7"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21"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inVertical)">
                                          <p:cBhvr>
                                            <p:cTn id="64" dur="500"/>
                                            <p:tgtEl>
                                              <p:spTgt spid="60"/>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Graphic spid="40" grpId="0">
            <p:bldAsOne/>
          </p:bldGraphic>
          <p:bldGraphic spid="40" grpId="1">
            <p:bldAsOne/>
          </p:bldGraphic>
          <p:bldGraphic spid="40" grpId="2">
            <p:bldAsOne/>
          </p:bldGraphic>
          <p:bldGraphic spid="40" grpId="3">
            <p:bldAsOne/>
          </p:bldGraphic>
          <p:bldGraphic spid="40" grpId="4">
            <p:bldAsOne/>
          </p:bldGraphic>
          <p:bldGraphic spid="41" grpId="0">
            <p:bldAsOne/>
          </p:bldGraphic>
          <p:bldGraphic spid="41" grpId="1">
            <p:bldAsOne/>
          </p:bldGraphic>
          <p:bldGraphic spid="41" grpId="2">
            <p:bldAsOne/>
          </p:bldGraphic>
          <p:bldGraphic spid="41" grpId="3">
            <p:bldAsOne/>
          </p:bldGraphic>
          <p:bldGraphic spid="41" grpId="4">
            <p:bldAsOne/>
          </p:bldGraphic>
          <p:bldGraphic spid="42" grpId="0">
            <p:bldAsOne/>
          </p:bldGraphic>
          <p:bldGraphic spid="42" grpId="1">
            <p:bldAsOne/>
          </p:bldGraphic>
          <p:bldGraphic spid="42" grpId="2">
            <p:bldAsOne/>
          </p:bldGraphic>
          <p:bldGraphic spid="42" grpId="3">
            <p:bldAsOne/>
          </p:bldGraphic>
          <p:bldGraphic spid="42" grpId="4">
            <p:bldAsOne/>
          </p:bldGraphic>
          <p:bldGraphic spid="43" grpId="0">
            <p:bldAsOne/>
          </p:bldGraphic>
          <p:bldGraphic spid="43" grpId="1">
            <p:bldAsOne/>
          </p:bldGraphic>
          <p:bldGraphic spid="43" grpId="2">
            <p:bldAsOne/>
          </p:bldGraphic>
          <p:bldGraphic spid="43" grpId="3">
            <p:bldAsOne/>
          </p:bldGraphic>
          <p:bldGraphic spid="43" grpId="4">
            <p:bldAsOne/>
          </p:bldGraphic>
          <p:bldP spid="44" grpId="0"/>
          <p:bldP spid="45" grpId="0"/>
          <p:bldP spid="46" grpId="0"/>
          <p:bldP spid="47" grpId="0"/>
          <p:bldP spid="6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2144473" y="1477015"/>
            <a:ext cx="839983" cy="839679"/>
            <a:chOff x="6471379" y="685447"/>
            <a:chExt cx="668974" cy="668974"/>
          </a:xfrm>
        </p:grpSpPr>
        <p:grpSp>
          <p:nvGrpSpPr>
            <p:cNvPr id="115" name="组合 114"/>
            <p:cNvGrpSpPr/>
            <p:nvPr/>
          </p:nvGrpSpPr>
          <p:grpSpPr>
            <a:xfrm>
              <a:off x="6471379" y="685447"/>
              <a:ext cx="668974" cy="668974"/>
              <a:chOff x="6474776" y="1019119"/>
              <a:chExt cx="668974" cy="668974"/>
            </a:xfrm>
          </p:grpSpPr>
          <p:sp>
            <p:nvSpPr>
              <p:cNvPr id="117" name="圆角矩形 11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18" name="圆角矩形 11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sp>
          <p:nvSpPr>
            <p:cNvPr id="116" name="文本框 78"/>
            <p:cNvSpPr txBox="1"/>
            <p:nvPr/>
          </p:nvSpPr>
          <p:spPr>
            <a:xfrm>
              <a:off x="6488337" y="781928"/>
              <a:ext cx="647700" cy="366782"/>
            </a:xfrm>
            <a:prstGeom prst="rect">
              <a:avLst/>
            </a:prstGeom>
            <a:noFill/>
          </p:spPr>
          <p:txBody>
            <a:bodyPr wrap="square" rtlCol="0">
              <a:spAutoFit/>
            </a:bodyPr>
            <a:lstStyle/>
            <a:p>
              <a:pPr algn="ctr"/>
              <a:r>
                <a:rPr lang="en-US" altLang="zh-CN" sz="2400" dirty="0">
                  <a:solidFill>
                    <a:srgbClr val="0070C0"/>
                  </a:solidFill>
                  <a:latin typeface="Impact" panose="020B0806030902050204" pitchFamily="34" charset="0"/>
                </a:rPr>
                <a:t>01</a:t>
              </a:r>
              <a:endParaRPr lang="zh-CN" altLang="en-US" sz="2400" dirty="0">
                <a:solidFill>
                  <a:srgbClr val="0070C0"/>
                </a:solidFill>
                <a:latin typeface="Impact" panose="020B0806030902050204" pitchFamily="34" charset="0"/>
              </a:endParaRPr>
            </a:p>
          </p:txBody>
        </p:sp>
      </p:grpSp>
      <p:grpSp>
        <p:nvGrpSpPr>
          <p:cNvPr id="119" name="组合 118"/>
          <p:cNvGrpSpPr/>
          <p:nvPr/>
        </p:nvGrpSpPr>
        <p:grpSpPr>
          <a:xfrm>
            <a:off x="6577045" y="1477015"/>
            <a:ext cx="839983" cy="839679"/>
            <a:chOff x="5059672" y="1647972"/>
            <a:chExt cx="668974" cy="668974"/>
          </a:xfrm>
        </p:grpSpPr>
        <p:grpSp>
          <p:nvGrpSpPr>
            <p:cNvPr id="120" name="组合 119"/>
            <p:cNvGrpSpPr/>
            <p:nvPr/>
          </p:nvGrpSpPr>
          <p:grpSpPr>
            <a:xfrm>
              <a:off x="5059672" y="1647972"/>
              <a:ext cx="668974" cy="668974"/>
              <a:chOff x="6474776" y="1019119"/>
              <a:chExt cx="668974" cy="668974"/>
            </a:xfrm>
          </p:grpSpPr>
          <p:sp>
            <p:nvSpPr>
              <p:cNvPr id="122" name="圆角矩形 12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sp>
            <p:nvSpPr>
              <p:cNvPr id="123" name="圆角矩形 12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grpSp>
        <p:sp>
          <p:nvSpPr>
            <p:cNvPr id="121" name="文本框 79"/>
            <p:cNvSpPr txBox="1"/>
            <p:nvPr/>
          </p:nvSpPr>
          <p:spPr>
            <a:xfrm>
              <a:off x="5064589" y="1749917"/>
              <a:ext cx="647700" cy="366782"/>
            </a:xfrm>
            <a:prstGeom prst="rect">
              <a:avLst/>
            </a:prstGeom>
            <a:noFill/>
          </p:spPr>
          <p:txBody>
            <a:bodyPr wrap="square" rtlCol="0">
              <a:spAutoFit/>
            </a:bodyPr>
            <a:lstStyle/>
            <a:p>
              <a:pPr algn="ctr"/>
              <a:r>
                <a:rPr lang="en-US" altLang="zh-CN" sz="2400" dirty="0">
                  <a:solidFill>
                    <a:srgbClr val="00B0F0"/>
                  </a:solidFill>
                  <a:latin typeface="Impact" panose="020B0806030902050204" pitchFamily="34" charset="0"/>
                </a:rPr>
                <a:t>04</a:t>
              </a:r>
              <a:endParaRPr lang="zh-CN" altLang="en-US" sz="2400" dirty="0">
                <a:solidFill>
                  <a:srgbClr val="00B0F0"/>
                </a:solidFill>
                <a:latin typeface="Impact" panose="020B0806030902050204" pitchFamily="34" charset="0"/>
              </a:endParaRPr>
            </a:p>
          </p:txBody>
        </p:sp>
      </p:grpSp>
      <p:grpSp>
        <p:nvGrpSpPr>
          <p:cNvPr id="124" name="组合 123"/>
          <p:cNvGrpSpPr/>
          <p:nvPr/>
        </p:nvGrpSpPr>
        <p:grpSpPr>
          <a:xfrm>
            <a:off x="2144473" y="2790188"/>
            <a:ext cx="839983" cy="839679"/>
            <a:chOff x="5059672" y="3583132"/>
            <a:chExt cx="668974" cy="668974"/>
          </a:xfrm>
        </p:grpSpPr>
        <p:grpSp>
          <p:nvGrpSpPr>
            <p:cNvPr id="125" name="组合 124"/>
            <p:cNvGrpSpPr/>
            <p:nvPr/>
          </p:nvGrpSpPr>
          <p:grpSpPr>
            <a:xfrm>
              <a:off x="5059672" y="3583132"/>
              <a:ext cx="668974" cy="668974"/>
              <a:chOff x="6474776" y="1019119"/>
              <a:chExt cx="668974" cy="668974"/>
            </a:xfrm>
          </p:grpSpPr>
          <p:sp>
            <p:nvSpPr>
              <p:cNvPr id="127" name="圆角矩形 1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28" name="圆角矩形 12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sp>
          <p:nvSpPr>
            <p:cNvPr id="126" name="文本框 80"/>
            <p:cNvSpPr txBox="1"/>
            <p:nvPr/>
          </p:nvSpPr>
          <p:spPr>
            <a:xfrm>
              <a:off x="5064589" y="3686657"/>
              <a:ext cx="647700" cy="366782"/>
            </a:xfrm>
            <a:prstGeom prst="rect">
              <a:avLst/>
            </a:prstGeom>
            <a:noFill/>
          </p:spPr>
          <p:txBody>
            <a:bodyPr wrap="square" rtlCol="0">
              <a:spAutoFit/>
            </a:bodyPr>
            <a:lstStyle/>
            <a:p>
              <a:pPr algn="ctr"/>
              <a:r>
                <a:rPr lang="en-US" altLang="zh-CN" sz="2400" dirty="0">
                  <a:solidFill>
                    <a:srgbClr val="0070C0"/>
                  </a:solidFill>
                  <a:latin typeface="Impact" panose="020B0806030902050204" pitchFamily="34" charset="0"/>
                </a:rPr>
                <a:t>02</a:t>
              </a:r>
              <a:endParaRPr lang="zh-CN" altLang="en-US" sz="2400" dirty="0">
                <a:solidFill>
                  <a:srgbClr val="0070C0"/>
                </a:solidFill>
                <a:latin typeface="Impact" panose="020B0806030902050204" pitchFamily="34" charset="0"/>
              </a:endParaRPr>
            </a:p>
          </p:txBody>
        </p:sp>
      </p:grpSp>
      <p:grpSp>
        <p:nvGrpSpPr>
          <p:cNvPr id="129" name="组合 128"/>
          <p:cNvGrpSpPr/>
          <p:nvPr/>
        </p:nvGrpSpPr>
        <p:grpSpPr>
          <a:xfrm>
            <a:off x="6577045" y="2790188"/>
            <a:ext cx="839983" cy="839679"/>
            <a:chOff x="5059672" y="5510368"/>
            <a:chExt cx="668974" cy="668974"/>
          </a:xfrm>
        </p:grpSpPr>
        <p:grpSp>
          <p:nvGrpSpPr>
            <p:cNvPr id="130" name="组合 129"/>
            <p:cNvGrpSpPr/>
            <p:nvPr/>
          </p:nvGrpSpPr>
          <p:grpSpPr>
            <a:xfrm>
              <a:off x="5059672" y="5510368"/>
              <a:ext cx="668974" cy="668974"/>
              <a:chOff x="6474776" y="1019119"/>
              <a:chExt cx="668974" cy="668974"/>
            </a:xfrm>
          </p:grpSpPr>
          <p:sp>
            <p:nvSpPr>
              <p:cNvPr id="132" name="圆角矩形 13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sp>
            <p:nvSpPr>
              <p:cNvPr id="133" name="圆角矩形 13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grpSp>
        <p:sp>
          <p:nvSpPr>
            <p:cNvPr id="131" name="文本框 81"/>
            <p:cNvSpPr txBox="1"/>
            <p:nvPr/>
          </p:nvSpPr>
          <p:spPr>
            <a:xfrm>
              <a:off x="5064589" y="5613616"/>
              <a:ext cx="647700" cy="366782"/>
            </a:xfrm>
            <a:prstGeom prst="rect">
              <a:avLst/>
            </a:prstGeom>
            <a:noFill/>
          </p:spPr>
          <p:txBody>
            <a:bodyPr wrap="square" rtlCol="0">
              <a:spAutoFit/>
            </a:bodyPr>
            <a:lstStyle/>
            <a:p>
              <a:pPr algn="ctr"/>
              <a:r>
                <a:rPr lang="en-US" altLang="zh-CN" sz="2400" dirty="0">
                  <a:solidFill>
                    <a:srgbClr val="00B0F0"/>
                  </a:solidFill>
                  <a:latin typeface="Impact" panose="020B0806030902050204" pitchFamily="34" charset="0"/>
                </a:rPr>
                <a:t>05</a:t>
              </a:r>
              <a:endParaRPr lang="zh-CN" altLang="en-US" sz="2400" dirty="0">
                <a:solidFill>
                  <a:srgbClr val="00B0F0"/>
                </a:solidFill>
                <a:latin typeface="Impact" panose="020B0806030902050204" pitchFamily="34" charset="0"/>
              </a:endParaRPr>
            </a:p>
          </p:txBody>
        </p:sp>
      </p:grpSp>
      <p:grpSp>
        <p:nvGrpSpPr>
          <p:cNvPr id="134" name="组合 133"/>
          <p:cNvGrpSpPr/>
          <p:nvPr/>
        </p:nvGrpSpPr>
        <p:grpSpPr>
          <a:xfrm>
            <a:off x="2144471" y="4115733"/>
            <a:ext cx="851684" cy="839679"/>
            <a:chOff x="6471379" y="2607920"/>
            <a:chExt cx="678293" cy="668974"/>
          </a:xfrm>
        </p:grpSpPr>
        <p:grpSp>
          <p:nvGrpSpPr>
            <p:cNvPr id="135" name="组合 134"/>
            <p:cNvGrpSpPr/>
            <p:nvPr/>
          </p:nvGrpSpPr>
          <p:grpSpPr>
            <a:xfrm>
              <a:off x="6471379" y="2607920"/>
              <a:ext cx="668974" cy="668974"/>
              <a:chOff x="6474776" y="1019119"/>
              <a:chExt cx="668974" cy="668974"/>
            </a:xfrm>
          </p:grpSpPr>
          <p:sp>
            <p:nvSpPr>
              <p:cNvPr id="137" name="圆角矩形 13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38" name="圆角矩形 13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sp>
          <p:nvSpPr>
            <p:cNvPr id="136" name="文本框 82"/>
            <p:cNvSpPr txBox="1"/>
            <p:nvPr/>
          </p:nvSpPr>
          <p:spPr>
            <a:xfrm>
              <a:off x="6501972" y="2713007"/>
              <a:ext cx="647700" cy="366782"/>
            </a:xfrm>
            <a:prstGeom prst="rect">
              <a:avLst/>
            </a:prstGeom>
            <a:noFill/>
          </p:spPr>
          <p:txBody>
            <a:bodyPr wrap="square" rtlCol="0">
              <a:spAutoFit/>
            </a:bodyPr>
            <a:lstStyle/>
            <a:p>
              <a:pPr algn="ctr"/>
              <a:r>
                <a:rPr lang="en-US" altLang="zh-CN" sz="2400" dirty="0">
                  <a:solidFill>
                    <a:srgbClr val="0070C0"/>
                  </a:solidFill>
                  <a:latin typeface="Impact" panose="020B0806030902050204" pitchFamily="34" charset="0"/>
                </a:rPr>
                <a:t>03</a:t>
              </a:r>
              <a:endParaRPr lang="zh-CN" altLang="en-US" sz="2400" dirty="0">
                <a:solidFill>
                  <a:srgbClr val="0070C0"/>
                </a:solidFill>
                <a:latin typeface="Impact" panose="020B0806030902050204" pitchFamily="34" charset="0"/>
              </a:endParaRPr>
            </a:p>
          </p:txBody>
        </p:sp>
      </p:grpSp>
      <p:grpSp>
        <p:nvGrpSpPr>
          <p:cNvPr id="139" name="组合 138"/>
          <p:cNvGrpSpPr/>
          <p:nvPr/>
        </p:nvGrpSpPr>
        <p:grpSpPr>
          <a:xfrm>
            <a:off x="6577043" y="4115733"/>
            <a:ext cx="851684" cy="839679"/>
            <a:chOff x="6471379" y="4552597"/>
            <a:chExt cx="678293" cy="668974"/>
          </a:xfrm>
        </p:grpSpPr>
        <p:grpSp>
          <p:nvGrpSpPr>
            <p:cNvPr id="140" name="组合 139"/>
            <p:cNvGrpSpPr/>
            <p:nvPr/>
          </p:nvGrpSpPr>
          <p:grpSpPr>
            <a:xfrm>
              <a:off x="6471379" y="4552597"/>
              <a:ext cx="668974" cy="668974"/>
              <a:chOff x="6474776" y="1019119"/>
              <a:chExt cx="668974" cy="668974"/>
            </a:xfrm>
          </p:grpSpPr>
          <p:sp>
            <p:nvSpPr>
              <p:cNvPr id="142" name="圆角矩形 14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sp>
            <p:nvSpPr>
              <p:cNvPr id="143" name="圆角矩形 14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B0F0"/>
                  </a:solidFill>
                </a:endParaRPr>
              </a:p>
            </p:txBody>
          </p:sp>
        </p:grpSp>
        <p:sp>
          <p:nvSpPr>
            <p:cNvPr id="141" name="文本框 83"/>
            <p:cNvSpPr txBox="1"/>
            <p:nvPr/>
          </p:nvSpPr>
          <p:spPr>
            <a:xfrm>
              <a:off x="6501972" y="4669888"/>
              <a:ext cx="647700" cy="366782"/>
            </a:xfrm>
            <a:prstGeom prst="rect">
              <a:avLst/>
            </a:prstGeom>
            <a:noFill/>
          </p:spPr>
          <p:txBody>
            <a:bodyPr wrap="square" rtlCol="0">
              <a:spAutoFit/>
            </a:bodyPr>
            <a:lstStyle/>
            <a:p>
              <a:pPr algn="ctr"/>
              <a:r>
                <a:rPr lang="en-US" altLang="zh-CN" sz="2400" dirty="0">
                  <a:solidFill>
                    <a:srgbClr val="00B0F0"/>
                  </a:solidFill>
                  <a:latin typeface="Impact" panose="020B0806030902050204" pitchFamily="34" charset="0"/>
                </a:rPr>
                <a:t>06</a:t>
              </a:r>
              <a:endParaRPr lang="zh-CN" altLang="en-US" sz="2400" dirty="0">
                <a:solidFill>
                  <a:srgbClr val="00B0F0"/>
                </a:solidFill>
                <a:latin typeface="Impact" panose="020B0806030902050204" pitchFamily="34" charset="0"/>
              </a:endParaRPr>
            </a:p>
          </p:txBody>
        </p:sp>
      </p:grpSp>
      <p:grpSp>
        <p:nvGrpSpPr>
          <p:cNvPr id="144" name="组合 143"/>
          <p:cNvGrpSpPr/>
          <p:nvPr/>
        </p:nvGrpSpPr>
        <p:grpSpPr>
          <a:xfrm>
            <a:off x="3336037" y="1453544"/>
            <a:ext cx="2326707" cy="863737"/>
            <a:chOff x="3335602" y="1453880"/>
            <a:chExt cx="2326403" cy="863936"/>
          </a:xfrm>
        </p:grpSpPr>
        <p:sp>
          <p:nvSpPr>
            <p:cNvPr id="145" name="文本框 77"/>
            <p:cNvSpPr txBox="1"/>
            <p:nvPr/>
          </p:nvSpPr>
          <p:spPr>
            <a:xfrm>
              <a:off x="3335602" y="1453880"/>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46" name="文本框 129"/>
            <p:cNvSpPr txBox="1"/>
            <p:nvPr/>
          </p:nvSpPr>
          <p:spPr>
            <a:xfrm>
              <a:off x="3354560" y="1857335"/>
              <a:ext cx="2135321" cy="460481"/>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47" name="组合 146"/>
          <p:cNvGrpSpPr/>
          <p:nvPr/>
        </p:nvGrpSpPr>
        <p:grpSpPr>
          <a:xfrm>
            <a:off x="7874284" y="1413243"/>
            <a:ext cx="2326707" cy="870858"/>
            <a:chOff x="7873259" y="1413570"/>
            <a:chExt cx="2326403" cy="871059"/>
          </a:xfrm>
        </p:grpSpPr>
        <p:sp>
          <p:nvSpPr>
            <p:cNvPr id="148" name="文本框 86"/>
            <p:cNvSpPr txBox="1"/>
            <p:nvPr/>
          </p:nvSpPr>
          <p:spPr>
            <a:xfrm>
              <a:off x="7873259" y="1413570"/>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49" name="文本框 129"/>
            <p:cNvSpPr txBox="1"/>
            <p:nvPr/>
          </p:nvSpPr>
          <p:spPr>
            <a:xfrm>
              <a:off x="7892219" y="1824148"/>
              <a:ext cx="2135321" cy="460481"/>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50" name="组合 149"/>
          <p:cNvGrpSpPr/>
          <p:nvPr/>
        </p:nvGrpSpPr>
        <p:grpSpPr>
          <a:xfrm>
            <a:off x="3336037" y="2744301"/>
            <a:ext cx="2326707" cy="870040"/>
            <a:chOff x="3335602" y="2744937"/>
            <a:chExt cx="2326403" cy="870242"/>
          </a:xfrm>
        </p:grpSpPr>
        <p:sp>
          <p:nvSpPr>
            <p:cNvPr id="151" name="文本框 89"/>
            <p:cNvSpPr txBox="1"/>
            <p:nvPr/>
          </p:nvSpPr>
          <p:spPr>
            <a:xfrm>
              <a:off x="3335602" y="2744937"/>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52" name="文本框 129"/>
            <p:cNvSpPr txBox="1"/>
            <p:nvPr/>
          </p:nvSpPr>
          <p:spPr>
            <a:xfrm>
              <a:off x="3354560" y="3154697"/>
              <a:ext cx="2135321" cy="46048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53" name="组合 152"/>
          <p:cNvGrpSpPr/>
          <p:nvPr/>
        </p:nvGrpSpPr>
        <p:grpSpPr>
          <a:xfrm>
            <a:off x="7874284" y="2744301"/>
            <a:ext cx="2326707" cy="877160"/>
            <a:chOff x="7873259" y="2744937"/>
            <a:chExt cx="2326403" cy="877363"/>
          </a:xfrm>
        </p:grpSpPr>
        <p:sp>
          <p:nvSpPr>
            <p:cNvPr id="154" name="文本框 65"/>
            <p:cNvSpPr txBox="1"/>
            <p:nvPr/>
          </p:nvSpPr>
          <p:spPr>
            <a:xfrm>
              <a:off x="7873259" y="2744937"/>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55" name="文本框 129"/>
            <p:cNvSpPr txBox="1"/>
            <p:nvPr/>
          </p:nvSpPr>
          <p:spPr>
            <a:xfrm>
              <a:off x="7892219" y="3161819"/>
              <a:ext cx="2135321" cy="460481"/>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56" name="组合 155"/>
          <p:cNvGrpSpPr/>
          <p:nvPr/>
        </p:nvGrpSpPr>
        <p:grpSpPr>
          <a:xfrm>
            <a:off x="3336037" y="4128107"/>
            <a:ext cx="2326707" cy="818984"/>
            <a:chOff x="3335602" y="4129061"/>
            <a:chExt cx="2326403" cy="819174"/>
          </a:xfrm>
        </p:grpSpPr>
        <p:sp>
          <p:nvSpPr>
            <p:cNvPr id="157" name="文本框 68"/>
            <p:cNvSpPr txBox="1"/>
            <p:nvPr/>
          </p:nvSpPr>
          <p:spPr>
            <a:xfrm>
              <a:off x="3335602" y="4129061"/>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58" name="文本框 129"/>
            <p:cNvSpPr txBox="1"/>
            <p:nvPr/>
          </p:nvSpPr>
          <p:spPr>
            <a:xfrm>
              <a:off x="3354560" y="4487753"/>
              <a:ext cx="2135321" cy="460482"/>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59" name="组合 158"/>
          <p:cNvGrpSpPr/>
          <p:nvPr/>
        </p:nvGrpSpPr>
        <p:grpSpPr>
          <a:xfrm>
            <a:off x="7874284" y="4128107"/>
            <a:ext cx="2326707" cy="826103"/>
            <a:chOff x="7873259" y="4129061"/>
            <a:chExt cx="2326403" cy="826294"/>
          </a:xfrm>
        </p:grpSpPr>
        <p:sp>
          <p:nvSpPr>
            <p:cNvPr id="160" name="文本框 71"/>
            <p:cNvSpPr txBox="1"/>
            <p:nvPr/>
          </p:nvSpPr>
          <p:spPr>
            <a:xfrm>
              <a:off x="7873259" y="4129061"/>
              <a:ext cx="2326403" cy="337263"/>
            </a:xfrm>
            <a:prstGeom prst="rect">
              <a:avLst/>
            </a:prstGeom>
            <a:noFill/>
          </p:spPr>
          <p:txBody>
            <a:bodyPr wrap="square" rtlCol="0">
              <a:spAutoFit/>
            </a:bodyPr>
            <a:lstStyle/>
            <a:p>
              <a:r>
                <a:rPr lang="zh-CN" altLang="en-US" sz="1600" dirty="0">
                  <a:solidFill>
                    <a:prstClr val="black">
                      <a:lumMod val="50000"/>
                      <a:lumOff val="50000"/>
                    </a:prstClr>
                  </a:solidFill>
                  <a:latin typeface="时尚中黑简体" panose="01010104010101010101" pitchFamily="2" charset="-122"/>
                  <a:ea typeface="时尚中黑简体" panose="01010104010101010101" pitchFamily="2" charset="-122"/>
                </a:rPr>
                <a:t>在此添加标题</a:t>
              </a:r>
            </a:p>
          </p:txBody>
        </p:sp>
        <p:sp>
          <p:nvSpPr>
            <p:cNvPr id="161" name="文本框 129"/>
            <p:cNvSpPr txBox="1"/>
            <p:nvPr/>
          </p:nvSpPr>
          <p:spPr>
            <a:xfrm>
              <a:off x="7892219" y="4494874"/>
              <a:ext cx="2135321" cy="460481"/>
            </a:xfrm>
            <a:prstGeom prst="rect">
              <a:avLst/>
            </a:prstGeom>
            <a:noFill/>
          </p:spPr>
          <p:txBody>
            <a:bodyPr wrap="square" rtlCol="0">
              <a:spAutoFit/>
            </a:bodyPr>
            <a:lstStyle/>
            <a:p>
              <a:pPr>
                <a:lnSpc>
                  <a:spcPct val="12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162" name="文本框 113"/>
          <p:cNvSpPr txBox="1"/>
          <p:nvPr/>
        </p:nvSpPr>
        <p:spPr>
          <a:xfrm>
            <a:off x="2063028" y="5562149"/>
            <a:ext cx="8077807" cy="922020"/>
          </a:xfrm>
          <a:prstGeom prst="rect">
            <a:avLst/>
          </a:prstGeom>
          <a:noFill/>
        </p:spPr>
        <p:txBody>
          <a:bodyPr wrap="square" rtlCol="0">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p:stCondLst>
                                  <p:cond delay="5300"/>
                                </p:stCondLst>
                                <p:childTnLst>
                                  <p:par>
                                    <p:cTn id="45" presetID="22" presetClass="entr" presetSubtype="8"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left)">
                                          <p:cBhvr>
                                            <p:cTn id="47" dur="500"/>
                                            <p:tgtEl>
                                              <p:spTgt spid="144"/>
                                            </p:tgtEl>
                                          </p:cBhvr>
                                        </p:animEffect>
                                      </p:childTnLst>
                                    </p:cTn>
                                  </p:par>
                                </p:childTnLst>
                              </p:cTn>
                            </p:par>
                            <p:par>
                              <p:cTn id="48" fill="hold">
                                <p:stCondLst>
                                  <p:cond delay="5800"/>
                                </p:stCondLst>
                                <p:childTnLst>
                                  <p:par>
                                    <p:cTn id="49" presetID="22" presetClass="entr" presetSubtype="8" fill="hold"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wipe(left)">
                                          <p:cBhvr>
                                            <p:cTn id="51" dur="500"/>
                                            <p:tgtEl>
                                              <p:spTgt spid="147"/>
                                            </p:tgtEl>
                                          </p:cBhvr>
                                        </p:animEffect>
                                      </p:childTnLst>
                                    </p:cTn>
                                  </p:par>
                                </p:childTnLst>
                              </p:cTn>
                            </p:par>
                            <p:par>
                              <p:cTn id="52" fill="hold">
                                <p:stCondLst>
                                  <p:cond delay="6300"/>
                                </p:stCondLst>
                                <p:childTnLst>
                                  <p:par>
                                    <p:cTn id="53" presetID="22" presetClass="entr" presetSubtype="8"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wipe(left)">
                                          <p:cBhvr>
                                            <p:cTn id="55" dur="500"/>
                                            <p:tgtEl>
                                              <p:spTgt spid="150"/>
                                            </p:tgtEl>
                                          </p:cBhvr>
                                        </p:animEffect>
                                      </p:childTnLst>
                                    </p:cTn>
                                  </p:par>
                                </p:childTnLst>
                              </p:cTn>
                            </p:par>
                            <p:par>
                              <p:cTn id="56" fill="hold">
                                <p:stCondLst>
                                  <p:cond delay="6800"/>
                                </p:stCondLst>
                                <p:childTnLst>
                                  <p:par>
                                    <p:cTn id="57" presetID="22" presetClass="entr" presetSubtype="8" fill="hold" nodeType="after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wipe(left)">
                                          <p:cBhvr>
                                            <p:cTn id="59" dur="500"/>
                                            <p:tgtEl>
                                              <p:spTgt spid="153"/>
                                            </p:tgtEl>
                                          </p:cBhvr>
                                        </p:animEffect>
                                      </p:childTnLst>
                                    </p:cTn>
                                  </p:par>
                                </p:childTnLst>
                              </p:cTn>
                            </p:par>
                            <p:par>
                              <p:cTn id="60" fill="hold">
                                <p:stCondLst>
                                  <p:cond delay="7300"/>
                                </p:stCondLst>
                                <p:childTnLst>
                                  <p:par>
                                    <p:cTn id="61" presetID="22" presetClass="entr" presetSubtype="8" fill="hold"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wipe(left)">
                                          <p:cBhvr>
                                            <p:cTn id="63" dur="500"/>
                                            <p:tgtEl>
                                              <p:spTgt spid="156"/>
                                            </p:tgtEl>
                                          </p:cBhvr>
                                        </p:animEffect>
                                      </p:childTnLst>
                                    </p:cTn>
                                  </p:par>
                                </p:childTnLst>
                              </p:cTn>
                            </p:par>
                            <p:par>
                              <p:cTn id="64" fill="hold">
                                <p:stCondLst>
                                  <p:cond delay="7800"/>
                                </p:stCondLst>
                                <p:childTnLst>
                                  <p:par>
                                    <p:cTn id="65" presetID="22" presetClass="entr" presetSubtype="8" fill="hold"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wipe(left)">
                                          <p:cBhvr>
                                            <p:cTn id="67" dur="500"/>
                                            <p:tgtEl>
                                              <p:spTgt spid="159"/>
                                            </p:tgtEl>
                                          </p:cBhvr>
                                        </p:animEffect>
                                      </p:childTnLst>
                                    </p:cTn>
                                  </p:par>
                                </p:childTnLst>
                              </p:cTn>
                            </p:par>
                            <p:par>
                              <p:cTn id="68" fill="hold">
                                <p:stCondLst>
                                  <p:cond delay="8300"/>
                                </p:stCondLst>
                                <p:childTnLst>
                                  <p:par>
                                    <p:cTn id="69" presetID="53" presetClass="entr" presetSubtype="16" fill="hold" grpId="0"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p:cTn id="71" dur="500" fill="hold"/>
                                            <p:tgtEl>
                                              <p:spTgt spid="162"/>
                                            </p:tgtEl>
                                            <p:attrNameLst>
                                              <p:attrName>ppt_w</p:attrName>
                                            </p:attrNameLst>
                                          </p:cBhvr>
                                          <p:tavLst>
                                            <p:tav tm="0">
                                              <p:val>
                                                <p:fltVal val="0"/>
                                              </p:val>
                                            </p:tav>
                                            <p:tav tm="100000">
                                              <p:val>
                                                <p:strVal val="#ppt_w"/>
                                              </p:val>
                                            </p:tav>
                                          </p:tavLst>
                                        </p:anim>
                                        <p:anim calcmode="lin" valueType="num">
                                          <p:cBhvr>
                                            <p:cTn id="72" dur="500" fill="hold"/>
                                            <p:tgtEl>
                                              <p:spTgt spid="162"/>
                                            </p:tgtEl>
                                            <p:attrNameLst>
                                              <p:attrName>ppt_h</p:attrName>
                                            </p:attrNameLst>
                                          </p:cBhvr>
                                          <p:tavLst>
                                            <p:tav tm="0">
                                              <p:val>
                                                <p:fltVal val="0"/>
                                              </p:val>
                                            </p:tav>
                                            <p:tav tm="100000">
                                              <p:val>
                                                <p:strVal val="#ppt_h"/>
                                              </p:val>
                                            </p:tav>
                                          </p:tavLst>
                                        </p:anim>
                                        <p:animEffect transition="in" filter="fade">
                                          <p:cBhvr>
                                            <p:cTn id="73"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p:stCondLst>
                                  <p:cond delay="5300"/>
                                </p:stCondLst>
                                <p:childTnLst>
                                  <p:par>
                                    <p:cTn id="45" presetID="22" presetClass="entr" presetSubtype="8"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left)">
                                          <p:cBhvr>
                                            <p:cTn id="47" dur="500"/>
                                            <p:tgtEl>
                                              <p:spTgt spid="144"/>
                                            </p:tgtEl>
                                          </p:cBhvr>
                                        </p:animEffect>
                                      </p:childTnLst>
                                    </p:cTn>
                                  </p:par>
                                </p:childTnLst>
                              </p:cTn>
                            </p:par>
                            <p:par>
                              <p:cTn id="48" fill="hold">
                                <p:stCondLst>
                                  <p:cond delay="5800"/>
                                </p:stCondLst>
                                <p:childTnLst>
                                  <p:par>
                                    <p:cTn id="49" presetID="22" presetClass="entr" presetSubtype="8" fill="hold"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wipe(left)">
                                          <p:cBhvr>
                                            <p:cTn id="51" dur="500"/>
                                            <p:tgtEl>
                                              <p:spTgt spid="147"/>
                                            </p:tgtEl>
                                          </p:cBhvr>
                                        </p:animEffect>
                                      </p:childTnLst>
                                    </p:cTn>
                                  </p:par>
                                </p:childTnLst>
                              </p:cTn>
                            </p:par>
                            <p:par>
                              <p:cTn id="52" fill="hold">
                                <p:stCondLst>
                                  <p:cond delay="6300"/>
                                </p:stCondLst>
                                <p:childTnLst>
                                  <p:par>
                                    <p:cTn id="53" presetID="22" presetClass="entr" presetSubtype="8"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wipe(left)">
                                          <p:cBhvr>
                                            <p:cTn id="55" dur="500"/>
                                            <p:tgtEl>
                                              <p:spTgt spid="150"/>
                                            </p:tgtEl>
                                          </p:cBhvr>
                                        </p:animEffect>
                                      </p:childTnLst>
                                    </p:cTn>
                                  </p:par>
                                </p:childTnLst>
                              </p:cTn>
                            </p:par>
                            <p:par>
                              <p:cTn id="56" fill="hold">
                                <p:stCondLst>
                                  <p:cond delay="6800"/>
                                </p:stCondLst>
                                <p:childTnLst>
                                  <p:par>
                                    <p:cTn id="57" presetID="22" presetClass="entr" presetSubtype="8" fill="hold" nodeType="after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wipe(left)">
                                          <p:cBhvr>
                                            <p:cTn id="59" dur="500"/>
                                            <p:tgtEl>
                                              <p:spTgt spid="153"/>
                                            </p:tgtEl>
                                          </p:cBhvr>
                                        </p:animEffect>
                                      </p:childTnLst>
                                    </p:cTn>
                                  </p:par>
                                </p:childTnLst>
                              </p:cTn>
                            </p:par>
                            <p:par>
                              <p:cTn id="60" fill="hold">
                                <p:stCondLst>
                                  <p:cond delay="7300"/>
                                </p:stCondLst>
                                <p:childTnLst>
                                  <p:par>
                                    <p:cTn id="61" presetID="22" presetClass="entr" presetSubtype="8" fill="hold"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wipe(left)">
                                          <p:cBhvr>
                                            <p:cTn id="63" dur="500"/>
                                            <p:tgtEl>
                                              <p:spTgt spid="156"/>
                                            </p:tgtEl>
                                          </p:cBhvr>
                                        </p:animEffect>
                                      </p:childTnLst>
                                    </p:cTn>
                                  </p:par>
                                </p:childTnLst>
                              </p:cTn>
                            </p:par>
                            <p:par>
                              <p:cTn id="64" fill="hold">
                                <p:stCondLst>
                                  <p:cond delay="7800"/>
                                </p:stCondLst>
                                <p:childTnLst>
                                  <p:par>
                                    <p:cTn id="65" presetID="22" presetClass="entr" presetSubtype="8" fill="hold"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wipe(left)">
                                          <p:cBhvr>
                                            <p:cTn id="67" dur="500"/>
                                            <p:tgtEl>
                                              <p:spTgt spid="159"/>
                                            </p:tgtEl>
                                          </p:cBhvr>
                                        </p:animEffect>
                                      </p:childTnLst>
                                    </p:cTn>
                                  </p:par>
                                </p:childTnLst>
                              </p:cTn>
                            </p:par>
                            <p:par>
                              <p:cTn id="68" fill="hold">
                                <p:stCondLst>
                                  <p:cond delay="8300"/>
                                </p:stCondLst>
                                <p:childTnLst>
                                  <p:par>
                                    <p:cTn id="69" presetID="53" presetClass="entr" presetSubtype="16" fill="hold" grpId="0"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p:cTn id="71" dur="500" fill="hold"/>
                                            <p:tgtEl>
                                              <p:spTgt spid="162"/>
                                            </p:tgtEl>
                                            <p:attrNameLst>
                                              <p:attrName>ppt_w</p:attrName>
                                            </p:attrNameLst>
                                          </p:cBhvr>
                                          <p:tavLst>
                                            <p:tav tm="0">
                                              <p:val>
                                                <p:fltVal val="0"/>
                                              </p:val>
                                            </p:tav>
                                            <p:tav tm="100000">
                                              <p:val>
                                                <p:strVal val="#ppt_w"/>
                                              </p:val>
                                            </p:tav>
                                          </p:tavLst>
                                        </p:anim>
                                        <p:anim calcmode="lin" valueType="num">
                                          <p:cBhvr>
                                            <p:cTn id="72" dur="500" fill="hold"/>
                                            <p:tgtEl>
                                              <p:spTgt spid="162"/>
                                            </p:tgtEl>
                                            <p:attrNameLst>
                                              <p:attrName>ppt_h</p:attrName>
                                            </p:attrNameLst>
                                          </p:cBhvr>
                                          <p:tavLst>
                                            <p:tav tm="0">
                                              <p:val>
                                                <p:fltVal val="0"/>
                                              </p:val>
                                            </p:tav>
                                            <p:tav tm="100000">
                                              <p:val>
                                                <p:strVal val="#ppt_h"/>
                                              </p:val>
                                            </p:tav>
                                          </p:tavLst>
                                        </p:anim>
                                        <p:animEffect transition="in" filter="fade">
                                          <p:cBhvr>
                                            <p:cTn id="73"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6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41" name="组合 140"/>
          <p:cNvGrpSpPr/>
          <p:nvPr/>
        </p:nvGrpSpPr>
        <p:grpSpPr>
          <a:xfrm flipH="1">
            <a:off x="6353275" y="4780281"/>
            <a:ext cx="4434440" cy="149731"/>
            <a:chOff x="7872142" y="1716173"/>
            <a:chExt cx="4433863" cy="149766"/>
          </a:xfrm>
        </p:grpSpPr>
        <p:cxnSp>
          <p:nvCxnSpPr>
            <p:cNvPr id="142" name="直接连接符 141"/>
            <p:cNvCxnSpPr>
              <a:endCxn id="143"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grpSp>
        <p:nvGrpSpPr>
          <p:cNvPr id="144" name="组合 143"/>
          <p:cNvGrpSpPr/>
          <p:nvPr/>
        </p:nvGrpSpPr>
        <p:grpSpPr>
          <a:xfrm flipH="1">
            <a:off x="6868993" y="2797111"/>
            <a:ext cx="3918720" cy="149731"/>
            <a:chOff x="7872142" y="1716173"/>
            <a:chExt cx="3918210" cy="149766"/>
          </a:xfrm>
        </p:grpSpPr>
        <p:cxnSp>
          <p:nvCxnSpPr>
            <p:cNvPr id="145" name="直接连接符 144"/>
            <p:cNvCxnSpPr>
              <a:endCxn id="146"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sp>
        <p:nvSpPr>
          <p:cNvPr id="147" name="任意多边形 146"/>
          <p:cNvSpPr/>
          <p:nvPr/>
        </p:nvSpPr>
        <p:spPr>
          <a:xfrm>
            <a:off x="5123520" y="1110765"/>
            <a:ext cx="1946549" cy="888109"/>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8" name="梯形 147"/>
          <p:cNvSpPr/>
          <p:nvPr/>
        </p:nvSpPr>
        <p:spPr>
          <a:xfrm flipV="1">
            <a:off x="5123520" y="2079767"/>
            <a:ext cx="1946549" cy="806191"/>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9" name="梯形 148"/>
          <p:cNvSpPr/>
          <p:nvPr/>
        </p:nvSpPr>
        <p:spPr>
          <a:xfrm flipV="1">
            <a:off x="5341065" y="2966849"/>
            <a:ext cx="1519404" cy="806191"/>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0" name="任意多边形 149"/>
          <p:cNvSpPr/>
          <p:nvPr/>
        </p:nvSpPr>
        <p:spPr>
          <a:xfrm flipV="1">
            <a:off x="5554357" y="3853931"/>
            <a:ext cx="1092820" cy="1076083"/>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51" name="组合 150"/>
          <p:cNvGrpSpPr/>
          <p:nvPr/>
        </p:nvGrpSpPr>
        <p:grpSpPr>
          <a:xfrm>
            <a:off x="5525749" y="5077548"/>
            <a:ext cx="1142091" cy="1045384"/>
            <a:chOff x="5525029" y="5078724"/>
            <a:chExt cx="1141942" cy="1045626"/>
          </a:xfrm>
        </p:grpSpPr>
        <p:sp>
          <p:nvSpPr>
            <p:cNvPr id="152" name="椭圆 151"/>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3" name="文本框 17"/>
            <p:cNvSpPr txBox="1"/>
            <p:nvPr/>
          </p:nvSpPr>
          <p:spPr>
            <a:xfrm>
              <a:off x="5525029" y="5370704"/>
              <a:ext cx="1141942" cy="522091"/>
            </a:xfrm>
            <a:prstGeom prst="rect">
              <a:avLst/>
            </a:prstGeom>
            <a:noFill/>
          </p:spPr>
          <p:txBody>
            <a:bodyPr wrap="square" rtlCol="0">
              <a:spAutoFit/>
            </a:bodyPr>
            <a:lstStyle/>
            <a:p>
              <a:pPr algn="ctr"/>
              <a:r>
                <a:rPr lang="zh-CN" altLang="en-US" sz="28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4" name="Group 4"/>
          <p:cNvGrpSpPr>
            <a:grpSpLocks noChangeAspect="1"/>
          </p:cNvGrpSpPr>
          <p:nvPr/>
        </p:nvGrpSpPr>
        <p:grpSpPr bwMode="auto">
          <a:xfrm>
            <a:off x="5862728" y="1344732"/>
            <a:ext cx="420641" cy="492765"/>
            <a:chOff x="1776" y="1776"/>
            <a:chExt cx="64" cy="75"/>
          </a:xfrm>
          <a:solidFill>
            <a:srgbClr val="00B0F0"/>
          </a:solidFill>
        </p:grpSpPr>
        <p:sp>
          <p:nvSpPr>
            <p:cNvPr id="15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59" name="Group 18"/>
          <p:cNvGrpSpPr>
            <a:grpSpLocks noChangeAspect="1"/>
          </p:cNvGrpSpPr>
          <p:nvPr/>
        </p:nvGrpSpPr>
        <p:grpSpPr bwMode="auto">
          <a:xfrm>
            <a:off x="5885525" y="4115131"/>
            <a:ext cx="427197" cy="397924"/>
            <a:chOff x="3802" y="2858"/>
            <a:chExt cx="616" cy="574"/>
          </a:xfrm>
          <a:solidFill>
            <a:srgbClr val="0070C0"/>
          </a:solidFill>
        </p:grpSpPr>
        <p:sp>
          <p:nvSpPr>
            <p:cNvPr id="16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5" name="Group 13"/>
          <p:cNvGrpSpPr>
            <a:grpSpLocks noChangeAspect="1"/>
          </p:cNvGrpSpPr>
          <p:nvPr/>
        </p:nvGrpSpPr>
        <p:grpSpPr bwMode="auto">
          <a:xfrm>
            <a:off x="5840315" y="2235235"/>
            <a:ext cx="512959" cy="518827"/>
            <a:chOff x="2426" y="2781"/>
            <a:chExt cx="593" cy="600"/>
          </a:xfrm>
          <a:solidFill>
            <a:srgbClr val="0070C0"/>
          </a:solidFill>
        </p:grpSpPr>
        <p:sp>
          <p:nvSpPr>
            <p:cNvPr id="16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8" name="组合 167"/>
          <p:cNvGrpSpPr/>
          <p:nvPr/>
        </p:nvGrpSpPr>
        <p:grpSpPr>
          <a:xfrm>
            <a:off x="5883309" y="3132707"/>
            <a:ext cx="440809" cy="479529"/>
            <a:chOff x="4873626" y="1965325"/>
            <a:chExt cx="269876" cy="293688"/>
          </a:xfrm>
          <a:solidFill>
            <a:srgbClr val="00B0F0"/>
          </a:solidFill>
        </p:grpSpPr>
        <p:sp>
          <p:nvSpPr>
            <p:cNvPr id="169"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70"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71"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7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73" name="组合 172"/>
          <p:cNvGrpSpPr/>
          <p:nvPr/>
        </p:nvGrpSpPr>
        <p:grpSpPr>
          <a:xfrm>
            <a:off x="1557271" y="1904419"/>
            <a:ext cx="3566249" cy="149731"/>
            <a:chOff x="1557067" y="1904859"/>
            <a:chExt cx="3565785" cy="149766"/>
          </a:xfrm>
        </p:grpSpPr>
        <p:cxnSp>
          <p:nvCxnSpPr>
            <p:cNvPr id="174" name="直接连接符 173"/>
            <p:cNvCxnSpPr>
              <a:stCxn id="147"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1557067" y="1904859"/>
              <a:ext cx="149766" cy="1497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76" name="组合 175"/>
          <p:cNvGrpSpPr/>
          <p:nvPr/>
        </p:nvGrpSpPr>
        <p:grpSpPr>
          <a:xfrm>
            <a:off x="1557271" y="3681345"/>
            <a:ext cx="3997088" cy="149731"/>
            <a:chOff x="1557067" y="3682197"/>
            <a:chExt cx="3996568" cy="149766"/>
          </a:xfrm>
        </p:grpSpPr>
        <p:cxnSp>
          <p:nvCxnSpPr>
            <p:cNvPr id="177" name="直接连接符 176"/>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1557067" y="3682197"/>
              <a:ext cx="149766" cy="1497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79" name="文本框 52"/>
          <p:cNvSpPr txBox="1"/>
          <p:nvPr/>
        </p:nvSpPr>
        <p:spPr>
          <a:xfrm>
            <a:off x="1687428" y="1519040"/>
            <a:ext cx="1815947" cy="398780"/>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添加标题一</a:t>
            </a:r>
          </a:p>
        </p:txBody>
      </p:sp>
      <p:sp>
        <p:nvSpPr>
          <p:cNvPr id="180" name="文本框 53"/>
          <p:cNvSpPr txBox="1"/>
          <p:nvPr/>
        </p:nvSpPr>
        <p:spPr>
          <a:xfrm>
            <a:off x="1687428" y="3292175"/>
            <a:ext cx="1815947" cy="398780"/>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添加标题三</a:t>
            </a:r>
          </a:p>
        </p:txBody>
      </p:sp>
      <p:sp>
        <p:nvSpPr>
          <p:cNvPr id="181" name="文本框 54"/>
          <p:cNvSpPr txBox="1"/>
          <p:nvPr/>
        </p:nvSpPr>
        <p:spPr>
          <a:xfrm>
            <a:off x="9155957" y="2407836"/>
            <a:ext cx="1765207" cy="398780"/>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添加标题二</a:t>
            </a:r>
          </a:p>
        </p:txBody>
      </p:sp>
      <p:sp>
        <p:nvSpPr>
          <p:cNvPr id="182" name="文本框 55"/>
          <p:cNvSpPr txBox="1"/>
          <p:nvPr/>
        </p:nvSpPr>
        <p:spPr>
          <a:xfrm>
            <a:off x="8651836" y="4396819"/>
            <a:ext cx="1765207" cy="398780"/>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添加标题四</a:t>
            </a:r>
          </a:p>
        </p:txBody>
      </p:sp>
      <p:sp>
        <p:nvSpPr>
          <p:cNvPr id="183" name="文本框 129"/>
          <p:cNvSpPr txBox="1"/>
          <p:nvPr/>
        </p:nvSpPr>
        <p:spPr>
          <a:xfrm>
            <a:off x="1702941" y="2054149"/>
            <a:ext cx="2664643" cy="10147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4" name="文本框 129"/>
          <p:cNvSpPr txBox="1"/>
          <p:nvPr/>
        </p:nvSpPr>
        <p:spPr>
          <a:xfrm>
            <a:off x="1729557" y="3882635"/>
            <a:ext cx="2664643" cy="1014730"/>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5" name="文本框 129"/>
          <p:cNvSpPr txBox="1"/>
          <p:nvPr/>
        </p:nvSpPr>
        <p:spPr>
          <a:xfrm>
            <a:off x="7941835" y="2956257"/>
            <a:ext cx="2664643" cy="1014730"/>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6" name="文本框 129"/>
          <p:cNvSpPr txBox="1"/>
          <p:nvPr/>
        </p:nvSpPr>
        <p:spPr>
          <a:xfrm>
            <a:off x="7680381" y="4868827"/>
            <a:ext cx="2664643" cy="1014730"/>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51"/>
                                            </p:tgtEl>
                                            <p:attrNameLst>
                                              <p:attrName>style.visibility</p:attrName>
                                            </p:attrNameLst>
                                          </p:cBhvr>
                                          <p:to>
                                            <p:strVal val="visible"/>
                                          </p:to>
                                        </p:set>
                                        <p:anim calcmode="lin" valueType="num">
                                          <p:cBhvr>
                                            <p:cTn id="23" dur="100" fill="hold"/>
                                            <p:tgtEl>
                                              <p:spTgt spid="151"/>
                                            </p:tgtEl>
                                            <p:attrNameLst>
                                              <p:attrName>ppt_w</p:attrName>
                                            </p:attrNameLst>
                                          </p:cBhvr>
                                          <p:tavLst>
                                            <p:tav tm="0">
                                              <p:val>
                                                <p:fltVal val="0"/>
                                              </p:val>
                                            </p:tav>
                                            <p:tav tm="100000">
                                              <p:val>
                                                <p:strVal val="#ppt_w"/>
                                              </p:val>
                                            </p:tav>
                                          </p:tavLst>
                                        </p:anim>
                                        <p:anim calcmode="lin" valueType="num">
                                          <p:cBhvr>
                                            <p:cTn id="24" dur="100" fill="hold"/>
                                            <p:tgtEl>
                                              <p:spTgt spid="151"/>
                                            </p:tgtEl>
                                            <p:attrNameLst>
                                              <p:attrName>ppt_h</p:attrName>
                                            </p:attrNameLst>
                                          </p:cBhvr>
                                          <p:tavLst>
                                            <p:tav tm="0">
                                              <p:val>
                                                <p:fltVal val="0"/>
                                              </p:val>
                                            </p:tav>
                                            <p:tav tm="100000">
                                              <p:val>
                                                <p:strVal val="#ppt_h"/>
                                              </p:val>
                                            </p:tav>
                                          </p:tavLst>
                                        </p:anim>
                                        <p:animEffect transition="in" filter="fade">
                                          <p:cBhvr>
                                            <p:cTn id="25" dur="100"/>
                                            <p:tgtEl>
                                              <p:spTgt spid="151"/>
                                            </p:tgtEl>
                                          </p:cBhvr>
                                        </p:animEffect>
                                      </p:childTnLst>
                                    </p:cTn>
                                  </p:par>
                                  <p:par>
                                    <p:cTn id="26" presetID="6" presetClass="emph" presetSubtype="0" fill="hold" nodeType="withEffect">
                                      <p:stCondLst>
                                        <p:cond delay="100"/>
                                      </p:stCondLst>
                                      <p:childTnLst>
                                        <p:animScale>
                                          <p:cBhvr>
                                            <p:cTn id="27" dur="100" fill="hold"/>
                                            <p:tgtEl>
                                              <p:spTgt spid="151"/>
                                            </p:tgtEl>
                                          </p:cBhvr>
                                          <p:by x="110000" y="110000"/>
                                        </p:animScale>
                                      </p:childTnLst>
                                    </p:cTn>
                                  </p:par>
                                  <p:par>
                                    <p:cTn id="28" presetID="6" presetClass="emph" presetSubtype="0" fill="hold" nodeType="withEffect">
                                      <p:stCondLst>
                                        <p:cond delay="200"/>
                                      </p:stCondLst>
                                      <p:childTnLst>
                                        <p:animScale>
                                          <p:cBhvr>
                                            <p:cTn id="29" dur="200" fill="hold"/>
                                            <p:tgtEl>
                                              <p:spTgt spid="151"/>
                                            </p:tgtEl>
                                          </p:cBhvr>
                                          <p:by x="90000" y="90000"/>
                                        </p:animScale>
                                      </p:childTnLst>
                                    </p:cTn>
                                  </p:par>
                                  <p:par>
                                    <p:cTn id="30" presetID="6" presetClass="emph" presetSubtype="0" fill="hold" nodeType="withEffect">
                                      <p:stCondLst>
                                        <p:cond delay="400"/>
                                      </p:stCondLst>
                                      <p:childTnLst>
                                        <p:animScale>
                                          <p:cBhvr>
                                            <p:cTn id="31" dur="100" fill="hold"/>
                                            <p:tgtEl>
                                              <p:spTgt spid="151"/>
                                            </p:tgtEl>
                                          </p:cBhvr>
                                          <p:by x="105000" y="105000"/>
                                        </p:animScale>
                                      </p:childTnLst>
                                    </p:cTn>
                                  </p:par>
                                  <p:par>
                                    <p:cTn id="32" presetID="6" presetClass="emph" presetSubtype="0" fill="hold" nodeType="withEffect">
                                      <p:stCondLst>
                                        <p:cond delay="500"/>
                                      </p:stCondLst>
                                      <p:childTnLst>
                                        <p:animScale>
                                          <p:cBhvr>
                                            <p:cTn id="33" dur="200" fill="hold"/>
                                            <p:tgtEl>
                                              <p:spTgt spid="151"/>
                                            </p:tgtEl>
                                          </p:cBhvr>
                                          <p:by x="95000" y="95000"/>
                                        </p:animScale>
                                      </p:childTnLst>
                                    </p:cTn>
                                  </p:par>
                                </p:childTnLst>
                              </p:cTn>
                            </p:par>
                            <p:par>
                              <p:cTn id="34" fill="hold">
                                <p:stCondLst>
                                  <p:cond delay="2800"/>
                                </p:stCondLst>
                                <p:childTnLst>
                                  <p:par>
                                    <p:cTn id="35" presetID="2" presetClass="entr" presetSubtype="4" fill="hold" grpId="0" nodeType="afterEffect">
                                      <p:stCondLst>
                                        <p:cond delay="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fill="hold"/>
                                            <p:tgtEl>
                                              <p:spTgt spid="150"/>
                                            </p:tgtEl>
                                            <p:attrNameLst>
                                              <p:attrName>ppt_x</p:attrName>
                                            </p:attrNameLst>
                                          </p:cBhvr>
                                          <p:tavLst>
                                            <p:tav tm="0">
                                              <p:val>
                                                <p:strVal val="#ppt_x"/>
                                              </p:val>
                                            </p:tav>
                                            <p:tav tm="100000">
                                              <p:val>
                                                <p:strVal val="#ppt_x"/>
                                              </p:val>
                                            </p:tav>
                                          </p:tavLst>
                                        </p:anim>
                                        <p:anim calcmode="lin" valueType="num">
                                          <p:cBhvr additive="base">
                                            <p:cTn id="38" dur="500" fill="hold"/>
                                            <p:tgtEl>
                                              <p:spTgt spid="150"/>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4" fill="hold" grpId="0" nodeType="afterEffect">
                                      <p:stCondLst>
                                        <p:cond delay="0"/>
                                      </p:stCondLst>
                                      <p:childTnLst>
                                        <p:set>
                                          <p:cBhvr>
                                            <p:cTn id="41" dur="1" fill="hold">
                                              <p:stCondLst>
                                                <p:cond delay="0"/>
                                              </p:stCondLst>
                                            </p:cTn>
                                            <p:tgtEl>
                                              <p:spTgt spid="149"/>
                                            </p:tgtEl>
                                            <p:attrNameLst>
                                              <p:attrName>style.visibility</p:attrName>
                                            </p:attrNameLst>
                                          </p:cBhvr>
                                          <p:to>
                                            <p:strVal val="visible"/>
                                          </p:to>
                                        </p:set>
                                        <p:anim calcmode="lin" valueType="num">
                                          <p:cBhvr additive="base">
                                            <p:cTn id="42" dur="500" fill="hold"/>
                                            <p:tgtEl>
                                              <p:spTgt spid="149"/>
                                            </p:tgtEl>
                                            <p:attrNameLst>
                                              <p:attrName>ppt_x</p:attrName>
                                            </p:attrNameLst>
                                          </p:cBhvr>
                                          <p:tavLst>
                                            <p:tav tm="0">
                                              <p:val>
                                                <p:strVal val="#ppt_x"/>
                                              </p:val>
                                            </p:tav>
                                            <p:tav tm="100000">
                                              <p:val>
                                                <p:strVal val="#ppt_x"/>
                                              </p:val>
                                            </p:tav>
                                          </p:tavLst>
                                        </p:anim>
                                        <p:anim calcmode="lin" valueType="num">
                                          <p:cBhvr additive="base">
                                            <p:cTn id="43" dur="500" fill="hold"/>
                                            <p:tgtEl>
                                              <p:spTgt spid="149"/>
                                            </p:tgtEl>
                                            <p:attrNameLst>
                                              <p:attrName>ppt_y</p:attrName>
                                            </p:attrNameLst>
                                          </p:cBhvr>
                                          <p:tavLst>
                                            <p:tav tm="0">
                                              <p:val>
                                                <p:strVal val="1+#ppt_h/2"/>
                                              </p:val>
                                            </p:tav>
                                            <p:tav tm="100000">
                                              <p:val>
                                                <p:strVal val="#ppt_y"/>
                                              </p:val>
                                            </p:tav>
                                          </p:tavLst>
                                        </p:anim>
                                      </p:childTnLst>
                                    </p:cTn>
                                  </p:par>
                                </p:childTnLst>
                              </p:cTn>
                            </p:par>
                            <p:par>
                              <p:cTn id="44" fill="hold">
                                <p:stCondLst>
                                  <p:cond delay="3800"/>
                                </p:stCondLst>
                                <p:childTnLst>
                                  <p:par>
                                    <p:cTn id="45" presetID="2" presetClass="entr" presetSubtype="4" fill="hold" grpId="0" nodeType="after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additive="base">
                                            <p:cTn id="47" dur="500" fill="hold"/>
                                            <p:tgtEl>
                                              <p:spTgt spid="148"/>
                                            </p:tgtEl>
                                            <p:attrNameLst>
                                              <p:attrName>ppt_x</p:attrName>
                                            </p:attrNameLst>
                                          </p:cBhvr>
                                          <p:tavLst>
                                            <p:tav tm="0">
                                              <p:val>
                                                <p:strVal val="#ppt_x"/>
                                              </p:val>
                                            </p:tav>
                                            <p:tav tm="100000">
                                              <p:val>
                                                <p:strVal val="#ppt_x"/>
                                              </p:val>
                                            </p:tav>
                                          </p:tavLst>
                                        </p:anim>
                                        <p:anim calcmode="lin" valueType="num">
                                          <p:cBhvr additive="base">
                                            <p:cTn id="48" dur="500" fill="hold"/>
                                            <p:tgtEl>
                                              <p:spTgt spid="148"/>
                                            </p:tgtEl>
                                            <p:attrNameLst>
                                              <p:attrName>ppt_y</p:attrName>
                                            </p:attrNameLst>
                                          </p:cBhvr>
                                          <p:tavLst>
                                            <p:tav tm="0">
                                              <p:val>
                                                <p:strVal val="1+#ppt_h/2"/>
                                              </p:val>
                                            </p:tav>
                                            <p:tav tm="100000">
                                              <p:val>
                                                <p:strVal val="#ppt_y"/>
                                              </p:val>
                                            </p:tav>
                                          </p:tavLst>
                                        </p:anim>
                                      </p:childTnLst>
                                    </p:cTn>
                                  </p:par>
                                </p:childTnLst>
                              </p:cTn>
                            </p:par>
                            <p:par>
                              <p:cTn id="49" fill="hold">
                                <p:stCondLst>
                                  <p:cond delay="4300"/>
                                </p:stCondLst>
                                <p:childTnLst>
                                  <p:par>
                                    <p:cTn id="50" presetID="2" presetClass="entr" presetSubtype="4" fill="hold" grpId="0" nodeType="after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500" fill="hold"/>
                                            <p:tgtEl>
                                              <p:spTgt spid="147"/>
                                            </p:tgtEl>
                                            <p:attrNameLst>
                                              <p:attrName>ppt_x</p:attrName>
                                            </p:attrNameLst>
                                          </p:cBhvr>
                                          <p:tavLst>
                                            <p:tav tm="0">
                                              <p:val>
                                                <p:strVal val="#ppt_x"/>
                                              </p:val>
                                            </p:tav>
                                            <p:tav tm="100000">
                                              <p:val>
                                                <p:strVal val="#ppt_x"/>
                                              </p:val>
                                            </p:tav>
                                          </p:tavLst>
                                        </p:anim>
                                        <p:anim calcmode="lin" valueType="num">
                                          <p:cBhvr additive="base">
                                            <p:cTn id="53" dur="500" fill="hold"/>
                                            <p:tgtEl>
                                              <p:spTgt spid="147"/>
                                            </p:tgtEl>
                                            <p:attrNameLst>
                                              <p:attrName>ppt_y</p:attrName>
                                            </p:attrNameLst>
                                          </p:cBhvr>
                                          <p:tavLst>
                                            <p:tav tm="0">
                                              <p:val>
                                                <p:strVal val="1+#ppt_h/2"/>
                                              </p:val>
                                            </p:tav>
                                            <p:tav tm="100000">
                                              <p:val>
                                                <p:strVal val="#ppt_y"/>
                                              </p:val>
                                            </p:tav>
                                          </p:tavLst>
                                        </p:anim>
                                      </p:childTnLst>
                                    </p:cTn>
                                  </p:par>
                                </p:childTnLst>
                              </p:cTn>
                            </p:par>
                            <p:par>
                              <p:cTn id="54" fill="hold">
                                <p:stCondLst>
                                  <p:cond delay="4800"/>
                                </p:stCondLst>
                                <p:childTnLst>
                                  <p:par>
                                    <p:cTn id="55" presetID="14" presetClass="entr" presetSubtype="10" fill="hold" nodeType="after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randombar(horizontal)">
                                          <p:cBhvr>
                                            <p:cTn id="57" dur="500"/>
                                            <p:tgtEl>
                                              <p:spTgt spid="154"/>
                                            </p:tgtEl>
                                          </p:cBhvr>
                                        </p:animEffect>
                                      </p:childTnLst>
                                    </p:cTn>
                                  </p:par>
                                </p:childTnLst>
                              </p:cTn>
                            </p:par>
                            <p:par>
                              <p:cTn id="58" fill="hold">
                                <p:stCondLst>
                                  <p:cond delay="5300"/>
                                </p:stCondLst>
                                <p:childTnLst>
                                  <p:par>
                                    <p:cTn id="59" presetID="14" presetClass="entr" presetSubtype="10" fill="hold" nodeType="after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randombar(horizontal)">
                                          <p:cBhvr>
                                            <p:cTn id="61" dur="500"/>
                                            <p:tgtEl>
                                              <p:spTgt spid="165"/>
                                            </p:tgtEl>
                                          </p:cBhvr>
                                        </p:animEffect>
                                      </p:childTnLst>
                                    </p:cTn>
                                  </p:par>
                                </p:childTnLst>
                              </p:cTn>
                            </p:par>
                            <p:par>
                              <p:cTn id="62" fill="hold">
                                <p:stCondLst>
                                  <p:cond delay="5800"/>
                                </p:stCondLst>
                                <p:childTnLst>
                                  <p:par>
                                    <p:cTn id="63" presetID="14" presetClass="entr" presetSubtype="10" fill="hold" nodeType="after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randombar(horizontal)">
                                          <p:cBhvr>
                                            <p:cTn id="65" dur="500"/>
                                            <p:tgtEl>
                                              <p:spTgt spid="168"/>
                                            </p:tgtEl>
                                          </p:cBhvr>
                                        </p:animEffect>
                                      </p:childTnLst>
                                    </p:cTn>
                                  </p:par>
                                </p:childTnLst>
                              </p:cTn>
                            </p:par>
                            <p:par>
                              <p:cTn id="66" fill="hold">
                                <p:stCondLst>
                                  <p:cond delay="6300"/>
                                </p:stCondLst>
                                <p:childTnLst>
                                  <p:par>
                                    <p:cTn id="67" presetID="14" presetClass="entr" presetSubtype="10" fill="hold" nodeType="after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randombar(horizontal)">
                                          <p:cBhvr>
                                            <p:cTn id="69" dur="500"/>
                                            <p:tgtEl>
                                              <p:spTgt spid="159"/>
                                            </p:tgtEl>
                                          </p:cBhvr>
                                        </p:animEffect>
                                      </p:childTnLst>
                                    </p:cTn>
                                  </p:par>
                                </p:childTnLst>
                              </p:cTn>
                            </p:par>
                            <p:par>
                              <p:cTn id="70" fill="hold">
                                <p:stCondLst>
                                  <p:cond delay="6800"/>
                                </p:stCondLst>
                                <p:childTnLst>
                                  <p:par>
                                    <p:cTn id="71" presetID="22" presetClass="entr" presetSubtype="2" fill="hold" nodeType="after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wipe(right)">
                                          <p:cBhvr>
                                            <p:cTn id="73" dur="500"/>
                                            <p:tgtEl>
                                              <p:spTgt spid="173"/>
                                            </p:tgtEl>
                                          </p:cBhvr>
                                        </p:animEffect>
                                      </p:childTnLst>
                                    </p:cTn>
                                  </p:par>
                                </p:childTnLst>
                              </p:cTn>
                            </p:par>
                            <p:par>
                              <p:cTn id="74" fill="hold">
                                <p:stCondLst>
                                  <p:cond delay="7300"/>
                                </p:stCondLst>
                                <p:childTnLst>
                                  <p:par>
                                    <p:cTn id="75" presetID="42" presetClass="entr" presetSubtype="0" fill="hold" grpId="0" nodeType="afterEffect">
                                      <p:stCondLst>
                                        <p:cond delay="0"/>
                                      </p:stCondLst>
                                      <p:childTnLst>
                                        <p:set>
                                          <p:cBhvr>
                                            <p:cTn id="76" dur="1" fill="hold">
                                              <p:stCondLst>
                                                <p:cond delay="0"/>
                                              </p:stCondLst>
                                            </p:cTn>
                                            <p:tgtEl>
                                              <p:spTgt spid="179"/>
                                            </p:tgtEl>
                                            <p:attrNameLst>
                                              <p:attrName>style.visibility</p:attrName>
                                            </p:attrNameLst>
                                          </p:cBhvr>
                                          <p:to>
                                            <p:strVal val="visible"/>
                                          </p:to>
                                        </p:set>
                                        <p:animEffect transition="in" filter="fade">
                                          <p:cBhvr>
                                            <p:cTn id="77" dur="500"/>
                                            <p:tgtEl>
                                              <p:spTgt spid="179"/>
                                            </p:tgtEl>
                                          </p:cBhvr>
                                        </p:animEffect>
                                        <p:anim calcmode="lin" valueType="num">
                                          <p:cBhvr>
                                            <p:cTn id="78" dur="500" fill="hold"/>
                                            <p:tgtEl>
                                              <p:spTgt spid="179"/>
                                            </p:tgtEl>
                                            <p:attrNameLst>
                                              <p:attrName>ppt_x</p:attrName>
                                            </p:attrNameLst>
                                          </p:cBhvr>
                                          <p:tavLst>
                                            <p:tav tm="0">
                                              <p:val>
                                                <p:strVal val="#ppt_x"/>
                                              </p:val>
                                            </p:tav>
                                            <p:tav tm="100000">
                                              <p:val>
                                                <p:strVal val="#ppt_x"/>
                                              </p:val>
                                            </p:tav>
                                          </p:tavLst>
                                        </p:anim>
                                        <p:anim calcmode="lin" valueType="num">
                                          <p:cBhvr>
                                            <p:cTn id="79" dur="500" fill="hold"/>
                                            <p:tgtEl>
                                              <p:spTgt spid="17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83"/>
                                            </p:tgtEl>
                                            <p:attrNameLst>
                                              <p:attrName>style.visibility</p:attrName>
                                            </p:attrNameLst>
                                          </p:cBhvr>
                                          <p:to>
                                            <p:strVal val="visible"/>
                                          </p:to>
                                        </p:set>
                                        <p:animEffect transition="in" filter="fade">
                                          <p:cBhvr>
                                            <p:cTn id="82" dur="500"/>
                                            <p:tgtEl>
                                              <p:spTgt spid="183"/>
                                            </p:tgtEl>
                                          </p:cBhvr>
                                        </p:animEffect>
                                        <p:anim calcmode="lin" valueType="num">
                                          <p:cBhvr>
                                            <p:cTn id="83" dur="500" fill="hold"/>
                                            <p:tgtEl>
                                              <p:spTgt spid="183"/>
                                            </p:tgtEl>
                                            <p:attrNameLst>
                                              <p:attrName>ppt_x</p:attrName>
                                            </p:attrNameLst>
                                          </p:cBhvr>
                                          <p:tavLst>
                                            <p:tav tm="0">
                                              <p:val>
                                                <p:strVal val="#ppt_x"/>
                                              </p:val>
                                            </p:tav>
                                            <p:tav tm="100000">
                                              <p:val>
                                                <p:strVal val="#ppt_x"/>
                                              </p:val>
                                            </p:tav>
                                          </p:tavLst>
                                        </p:anim>
                                        <p:anim calcmode="lin" valueType="num">
                                          <p:cBhvr>
                                            <p:cTn id="84" dur="500" fill="hold"/>
                                            <p:tgtEl>
                                              <p:spTgt spid="183"/>
                                            </p:tgtEl>
                                            <p:attrNameLst>
                                              <p:attrName>ppt_y</p:attrName>
                                            </p:attrNameLst>
                                          </p:cBhvr>
                                          <p:tavLst>
                                            <p:tav tm="0">
                                              <p:val>
                                                <p:strVal val="#ppt_y-.1"/>
                                              </p:val>
                                            </p:tav>
                                            <p:tav tm="100000">
                                              <p:val>
                                                <p:strVal val="#ppt_y"/>
                                              </p:val>
                                            </p:tav>
                                          </p:tavLst>
                                        </p:anim>
                                      </p:childTnLst>
                                    </p:cTn>
                                  </p:par>
                                </p:childTnLst>
                              </p:cTn>
                            </p:par>
                            <p:par>
                              <p:cTn id="85" fill="hold">
                                <p:stCondLst>
                                  <p:cond delay="7800"/>
                                </p:stCondLst>
                                <p:childTnLst>
                                  <p:par>
                                    <p:cTn id="86" presetID="22" presetClass="entr" presetSubtype="8" fill="hold" nodeType="after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wipe(left)">
                                          <p:cBhvr>
                                            <p:cTn id="88" dur="500"/>
                                            <p:tgtEl>
                                              <p:spTgt spid="144"/>
                                            </p:tgtEl>
                                          </p:cBhvr>
                                        </p:animEffect>
                                      </p:childTnLst>
                                    </p:cTn>
                                  </p:par>
                                </p:childTnLst>
                              </p:cTn>
                            </p:par>
                            <p:par>
                              <p:cTn id="89" fill="hold">
                                <p:stCondLst>
                                  <p:cond delay="8300"/>
                                </p:stCondLst>
                                <p:childTnLst>
                                  <p:par>
                                    <p:cTn id="90" presetID="42" presetClass="entr" presetSubtype="0" fill="hold" grpId="0" nodeType="after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fade">
                                          <p:cBhvr>
                                            <p:cTn id="92" dur="500"/>
                                            <p:tgtEl>
                                              <p:spTgt spid="181"/>
                                            </p:tgtEl>
                                          </p:cBhvr>
                                        </p:animEffect>
                                        <p:anim calcmode="lin" valueType="num">
                                          <p:cBhvr>
                                            <p:cTn id="93" dur="500" fill="hold"/>
                                            <p:tgtEl>
                                              <p:spTgt spid="181"/>
                                            </p:tgtEl>
                                            <p:attrNameLst>
                                              <p:attrName>ppt_x</p:attrName>
                                            </p:attrNameLst>
                                          </p:cBhvr>
                                          <p:tavLst>
                                            <p:tav tm="0">
                                              <p:val>
                                                <p:strVal val="#ppt_x"/>
                                              </p:val>
                                            </p:tav>
                                            <p:tav tm="100000">
                                              <p:val>
                                                <p:strVal val="#ppt_x"/>
                                              </p:val>
                                            </p:tav>
                                          </p:tavLst>
                                        </p:anim>
                                        <p:anim calcmode="lin" valueType="num">
                                          <p:cBhvr>
                                            <p:cTn id="94" dur="500" fill="hold"/>
                                            <p:tgtEl>
                                              <p:spTgt spid="18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85"/>
                                            </p:tgtEl>
                                            <p:attrNameLst>
                                              <p:attrName>style.visibility</p:attrName>
                                            </p:attrNameLst>
                                          </p:cBhvr>
                                          <p:to>
                                            <p:strVal val="visible"/>
                                          </p:to>
                                        </p:set>
                                        <p:animEffect transition="in" filter="fade">
                                          <p:cBhvr>
                                            <p:cTn id="97" dur="500"/>
                                            <p:tgtEl>
                                              <p:spTgt spid="185"/>
                                            </p:tgtEl>
                                          </p:cBhvr>
                                        </p:animEffect>
                                        <p:anim calcmode="lin" valueType="num">
                                          <p:cBhvr>
                                            <p:cTn id="98" dur="500" fill="hold"/>
                                            <p:tgtEl>
                                              <p:spTgt spid="185"/>
                                            </p:tgtEl>
                                            <p:attrNameLst>
                                              <p:attrName>ppt_x</p:attrName>
                                            </p:attrNameLst>
                                          </p:cBhvr>
                                          <p:tavLst>
                                            <p:tav tm="0">
                                              <p:val>
                                                <p:strVal val="#ppt_x"/>
                                              </p:val>
                                            </p:tav>
                                            <p:tav tm="100000">
                                              <p:val>
                                                <p:strVal val="#ppt_x"/>
                                              </p:val>
                                            </p:tav>
                                          </p:tavLst>
                                        </p:anim>
                                        <p:anim calcmode="lin" valueType="num">
                                          <p:cBhvr>
                                            <p:cTn id="99" dur="500" fill="hold"/>
                                            <p:tgtEl>
                                              <p:spTgt spid="185"/>
                                            </p:tgtEl>
                                            <p:attrNameLst>
                                              <p:attrName>ppt_y</p:attrName>
                                            </p:attrNameLst>
                                          </p:cBhvr>
                                          <p:tavLst>
                                            <p:tav tm="0">
                                              <p:val>
                                                <p:strVal val="#ppt_y-.1"/>
                                              </p:val>
                                            </p:tav>
                                            <p:tav tm="100000">
                                              <p:val>
                                                <p:strVal val="#ppt_y"/>
                                              </p:val>
                                            </p:tav>
                                          </p:tavLst>
                                        </p:anim>
                                      </p:childTnLst>
                                    </p:cTn>
                                  </p:par>
                                </p:childTnLst>
                              </p:cTn>
                            </p:par>
                            <p:par>
                              <p:cTn id="100" fill="hold">
                                <p:stCondLst>
                                  <p:cond delay="8800"/>
                                </p:stCondLst>
                                <p:childTnLst>
                                  <p:par>
                                    <p:cTn id="101" presetID="22" presetClass="entr" presetSubtype="2" fill="hold" nodeType="afterEffect">
                                      <p:stCondLst>
                                        <p:cond delay="0"/>
                                      </p:stCondLst>
                                      <p:childTnLst>
                                        <p:set>
                                          <p:cBhvr>
                                            <p:cTn id="102" dur="1" fill="hold">
                                              <p:stCondLst>
                                                <p:cond delay="0"/>
                                              </p:stCondLst>
                                            </p:cTn>
                                            <p:tgtEl>
                                              <p:spTgt spid="176"/>
                                            </p:tgtEl>
                                            <p:attrNameLst>
                                              <p:attrName>style.visibility</p:attrName>
                                            </p:attrNameLst>
                                          </p:cBhvr>
                                          <p:to>
                                            <p:strVal val="visible"/>
                                          </p:to>
                                        </p:set>
                                        <p:animEffect transition="in" filter="wipe(right)">
                                          <p:cBhvr>
                                            <p:cTn id="103" dur="500"/>
                                            <p:tgtEl>
                                              <p:spTgt spid="176"/>
                                            </p:tgtEl>
                                          </p:cBhvr>
                                        </p:animEffect>
                                      </p:childTnLst>
                                    </p:cTn>
                                  </p:par>
                                </p:childTnLst>
                              </p:cTn>
                            </p:par>
                            <p:par>
                              <p:cTn id="104" fill="hold">
                                <p:stCondLst>
                                  <p:cond delay="9300"/>
                                </p:stCondLst>
                                <p:childTnLst>
                                  <p:par>
                                    <p:cTn id="105" presetID="42" presetClass="entr" presetSubtype="0" fill="hold" grpId="0" nodeType="afterEffect">
                                      <p:stCondLst>
                                        <p:cond delay="0"/>
                                      </p:stCondLst>
                                      <p:childTnLst>
                                        <p:set>
                                          <p:cBhvr>
                                            <p:cTn id="106" dur="1" fill="hold">
                                              <p:stCondLst>
                                                <p:cond delay="0"/>
                                              </p:stCondLst>
                                            </p:cTn>
                                            <p:tgtEl>
                                              <p:spTgt spid="180"/>
                                            </p:tgtEl>
                                            <p:attrNameLst>
                                              <p:attrName>style.visibility</p:attrName>
                                            </p:attrNameLst>
                                          </p:cBhvr>
                                          <p:to>
                                            <p:strVal val="visible"/>
                                          </p:to>
                                        </p:set>
                                        <p:animEffect transition="in" filter="fade">
                                          <p:cBhvr>
                                            <p:cTn id="107" dur="500"/>
                                            <p:tgtEl>
                                              <p:spTgt spid="180"/>
                                            </p:tgtEl>
                                          </p:cBhvr>
                                        </p:animEffect>
                                        <p:anim calcmode="lin" valueType="num">
                                          <p:cBhvr>
                                            <p:cTn id="108" dur="500" fill="hold"/>
                                            <p:tgtEl>
                                              <p:spTgt spid="180"/>
                                            </p:tgtEl>
                                            <p:attrNameLst>
                                              <p:attrName>ppt_x</p:attrName>
                                            </p:attrNameLst>
                                          </p:cBhvr>
                                          <p:tavLst>
                                            <p:tav tm="0">
                                              <p:val>
                                                <p:strVal val="#ppt_x"/>
                                              </p:val>
                                            </p:tav>
                                            <p:tav tm="100000">
                                              <p:val>
                                                <p:strVal val="#ppt_x"/>
                                              </p:val>
                                            </p:tav>
                                          </p:tavLst>
                                        </p:anim>
                                        <p:anim calcmode="lin" valueType="num">
                                          <p:cBhvr>
                                            <p:cTn id="109" dur="500" fill="hold"/>
                                            <p:tgtEl>
                                              <p:spTgt spid="1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84"/>
                                            </p:tgtEl>
                                            <p:attrNameLst>
                                              <p:attrName>style.visibility</p:attrName>
                                            </p:attrNameLst>
                                          </p:cBhvr>
                                          <p:to>
                                            <p:strVal val="visible"/>
                                          </p:to>
                                        </p:set>
                                        <p:animEffect transition="in" filter="fade">
                                          <p:cBhvr>
                                            <p:cTn id="112" dur="500"/>
                                            <p:tgtEl>
                                              <p:spTgt spid="184"/>
                                            </p:tgtEl>
                                          </p:cBhvr>
                                        </p:animEffect>
                                        <p:anim calcmode="lin" valueType="num">
                                          <p:cBhvr>
                                            <p:cTn id="113" dur="500" fill="hold"/>
                                            <p:tgtEl>
                                              <p:spTgt spid="184"/>
                                            </p:tgtEl>
                                            <p:attrNameLst>
                                              <p:attrName>ppt_x</p:attrName>
                                            </p:attrNameLst>
                                          </p:cBhvr>
                                          <p:tavLst>
                                            <p:tav tm="0">
                                              <p:val>
                                                <p:strVal val="#ppt_x"/>
                                              </p:val>
                                            </p:tav>
                                            <p:tav tm="100000">
                                              <p:val>
                                                <p:strVal val="#ppt_x"/>
                                              </p:val>
                                            </p:tav>
                                          </p:tavLst>
                                        </p:anim>
                                        <p:anim calcmode="lin" valueType="num">
                                          <p:cBhvr>
                                            <p:cTn id="114" dur="500" fill="hold"/>
                                            <p:tgtEl>
                                              <p:spTgt spid="184"/>
                                            </p:tgtEl>
                                            <p:attrNameLst>
                                              <p:attrName>ppt_y</p:attrName>
                                            </p:attrNameLst>
                                          </p:cBhvr>
                                          <p:tavLst>
                                            <p:tav tm="0">
                                              <p:val>
                                                <p:strVal val="#ppt_y-.1"/>
                                              </p:val>
                                            </p:tav>
                                            <p:tav tm="100000">
                                              <p:val>
                                                <p:strVal val="#ppt_y"/>
                                              </p:val>
                                            </p:tav>
                                          </p:tavLst>
                                        </p:anim>
                                      </p:childTnLst>
                                    </p:cTn>
                                  </p:par>
                                </p:childTnLst>
                              </p:cTn>
                            </p:par>
                            <p:par>
                              <p:cTn id="115" fill="hold">
                                <p:stCondLst>
                                  <p:cond delay="9800"/>
                                </p:stCondLst>
                                <p:childTnLst>
                                  <p:par>
                                    <p:cTn id="116" presetID="22" presetClass="entr" presetSubtype="8" fill="hold" nodeType="after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wipe(left)">
                                          <p:cBhvr>
                                            <p:cTn id="118" dur="500"/>
                                            <p:tgtEl>
                                              <p:spTgt spid="141"/>
                                            </p:tgtEl>
                                          </p:cBhvr>
                                        </p:animEffect>
                                      </p:childTnLst>
                                    </p:cTn>
                                  </p:par>
                                </p:childTnLst>
                              </p:cTn>
                            </p:par>
                            <p:par>
                              <p:cTn id="119" fill="hold">
                                <p:stCondLst>
                                  <p:cond delay="10300"/>
                                </p:stCondLst>
                                <p:childTnLst>
                                  <p:par>
                                    <p:cTn id="120" presetID="42" presetClass="entr" presetSubtype="0" fill="hold" grpId="0" nodeType="after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fade">
                                          <p:cBhvr>
                                            <p:cTn id="122" dur="500"/>
                                            <p:tgtEl>
                                              <p:spTgt spid="182"/>
                                            </p:tgtEl>
                                          </p:cBhvr>
                                        </p:animEffect>
                                        <p:anim calcmode="lin" valueType="num">
                                          <p:cBhvr>
                                            <p:cTn id="123" dur="500" fill="hold"/>
                                            <p:tgtEl>
                                              <p:spTgt spid="182"/>
                                            </p:tgtEl>
                                            <p:attrNameLst>
                                              <p:attrName>ppt_x</p:attrName>
                                            </p:attrNameLst>
                                          </p:cBhvr>
                                          <p:tavLst>
                                            <p:tav tm="0">
                                              <p:val>
                                                <p:strVal val="#ppt_x"/>
                                              </p:val>
                                            </p:tav>
                                            <p:tav tm="100000">
                                              <p:val>
                                                <p:strVal val="#ppt_x"/>
                                              </p:val>
                                            </p:tav>
                                          </p:tavLst>
                                        </p:anim>
                                        <p:anim calcmode="lin" valueType="num">
                                          <p:cBhvr>
                                            <p:cTn id="124" dur="500" fill="hold"/>
                                            <p:tgtEl>
                                              <p:spTgt spid="18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86"/>
                                            </p:tgtEl>
                                            <p:attrNameLst>
                                              <p:attrName>style.visibility</p:attrName>
                                            </p:attrNameLst>
                                          </p:cBhvr>
                                          <p:to>
                                            <p:strVal val="visible"/>
                                          </p:to>
                                        </p:set>
                                        <p:animEffect transition="in" filter="fade">
                                          <p:cBhvr>
                                            <p:cTn id="127" dur="500"/>
                                            <p:tgtEl>
                                              <p:spTgt spid="186"/>
                                            </p:tgtEl>
                                          </p:cBhvr>
                                        </p:animEffect>
                                        <p:anim calcmode="lin" valueType="num">
                                          <p:cBhvr>
                                            <p:cTn id="128" dur="500" fill="hold"/>
                                            <p:tgtEl>
                                              <p:spTgt spid="186"/>
                                            </p:tgtEl>
                                            <p:attrNameLst>
                                              <p:attrName>ppt_x</p:attrName>
                                            </p:attrNameLst>
                                          </p:cBhvr>
                                          <p:tavLst>
                                            <p:tav tm="0">
                                              <p:val>
                                                <p:strVal val="#ppt_x"/>
                                              </p:val>
                                            </p:tav>
                                            <p:tav tm="100000">
                                              <p:val>
                                                <p:strVal val="#ppt_x"/>
                                              </p:val>
                                            </p:tav>
                                          </p:tavLst>
                                        </p:anim>
                                        <p:anim calcmode="lin" valueType="num">
                                          <p:cBhvr>
                                            <p:cTn id="12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47" grpId="0" bldLvl="0" animBg="1"/>
          <p:bldP spid="148" grpId="0" bldLvl="0" animBg="1"/>
          <p:bldP spid="149" grpId="0" bldLvl="0" animBg="1"/>
          <p:bldP spid="150" grpId="0" bldLvl="0" animBg="1"/>
          <p:bldP spid="179" grpId="0"/>
          <p:bldP spid="180" grpId="0"/>
          <p:bldP spid="181" grpId="0"/>
          <p:bldP spid="182" grpId="0"/>
          <p:bldP spid="183" grpId="0"/>
          <p:bldP spid="184" grpId="0"/>
          <p:bldP spid="185" grpId="0"/>
          <p:bldP spid="1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51"/>
                                            </p:tgtEl>
                                            <p:attrNameLst>
                                              <p:attrName>style.visibility</p:attrName>
                                            </p:attrNameLst>
                                          </p:cBhvr>
                                          <p:to>
                                            <p:strVal val="visible"/>
                                          </p:to>
                                        </p:set>
                                        <p:anim calcmode="lin" valueType="num">
                                          <p:cBhvr>
                                            <p:cTn id="23" dur="100" fill="hold"/>
                                            <p:tgtEl>
                                              <p:spTgt spid="151"/>
                                            </p:tgtEl>
                                            <p:attrNameLst>
                                              <p:attrName>ppt_w</p:attrName>
                                            </p:attrNameLst>
                                          </p:cBhvr>
                                          <p:tavLst>
                                            <p:tav tm="0">
                                              <p:val>
                                                <p:fltVal val="0"/>
                                              </p:val>
                                            </p:tav>
                                            <p:tav tm="100000">
                                              <p:val>
                                                <p:strVal val="#ppt_w"/>
                                              </p:val>
                                            </p:tav>
                                          </p:tavLst>
                                        </p:anim>
                                        <p:anim calcmode="lin" valueType="num">
                                          <p:cBhvr>
                                            <p:cTn id="24" dur="100" fill="hold"/>
                                            <p:tgtEl>
                                              <p:spTgt spid="151"/>
                                            </p:tgtEl>
                                            <p:attrNameLst>
                                              <p:attrName>ppt_h</p:attrName>
                                            </p:attrNameLst>
                                          </p:cBhvr>
                                          <p:tavLst>
                                            <p:tav tm="0">
                                              <p:val>
                                                <p:fltVal val="0"/>
                                              </p:val>
                                            </p:tav>
                                            <p:tav tm="100000">
                                              <p:val>
                                                <p:strVal val="#ppt_h"/>
                                              </p:val>
                                            </p:tav>
                                          </p:tavLst>
                                        </p:anim>
                                        <p:animEffect transition="in" filter="fade">
                                          <p:cBhvr>
                                            <p:cTn id="25" dur="100"/>
                                            <p:tgtEl>
                                              <p:spTgt spid="151"/>
                                            </p:tgtEl>
                                          </p:cBhvr>
                                        </p:animEffect>
                                      </p:childTnLst>
                                    </p:cTn>
                                  </p:par>
                                  <p:par>
                                    <p:cTn id="26" presetID="6" presetClass="emph" presetSubtype="0" fill="hold" nodeType="withEffect">
                                      <p:stCondLst>
                                        <p:cond delay="100"/>
                                      </p:stCondLst>
                                      <p:childTnLst>
                                        <p:animScale>
                                          <p:cBhvr>
                                            <p:cTn id="27" dur="100" fill="hold"/>
                                            <p:tgtEl>
                                              <p:spTgt spid="151"/>
                                            </p:tgtEl>
                                          </p:cBhvr>
                                          <p:by x="110000" y="110000"/>
                                        </p:animScale>
                                      </p:childTnLst>
                                    </p:cTn>
                                  </p:par>
                                  <p:par>
                                    <p:cTn id="28" presetID="6" presetClass="emph" presetSubtype="0" fill="hold" nodeType="withEffect">
                                      <p:stCondLst>
                                        <p:cond delay="200"/>
                                      </p:stCondLst>
                                      <p:childTnLst>
                                        <p:animScale>
                                          <p:cBhvr>
                                            <p:cTn id="29" dur="200" fill="hold"/>
                                            <p:tgtEl>
                                              <p:spTgt spid="151"/>
                                            </p:tgtEl>
                                          </p:cBhvr>
                                          <p:by x="90000" y="90000"/>
                                        </p:animScale>
                                      </p:childTnLst>
                                    </p:cTn>
                                  </p:par>
                                  <p:par>
                                    <p:cTn id="30" presetID="6" presetClass="emph" presetSubtype="0" fill="hold" nodeType="withEffect">
                                      <p:stCondLst>
                                        <p:cond delay="400"/>
                                      </p:stCondLst>
                                      <p:childTnLst>
                                        <p:animScale>
                                          <p:cBhvr>
                                            <p:cTn id="31" dur="100" fill="hold"/>
                                            <p:tgtEl>
                                              <p:spTgt spid="151"/>
                                            </p:tgtEl>
                                          </p:cBhvr>
                                          <p:by x="105000" y="105000"/>
                                        </p:animScale>
                                      </p:childTnLst>
                                    </p:cTn>
                                  </p:par>
                                  <p:par>
                                    <p:cTn id="32" presetID="6" presetClass="emph" presetSubtype="0" fill="hold" nodeType="withEffect">
                                      <p:stCondLst>
                                        <p:cond delay="500"/>
                                      </p:stCondLst>
                                      <p:childTnLst>
                                        <p:animScale>
                                          <p:cBhvr>
                                            <p:cTn id="33" dur="200" fill="hold"/>
                                            <p:tgtEl>
                                              <p:spTgt spid="151"/>
                                            </p:tgtEl>
                                          </p:cBhvr>
                                          <p:by x="95000" y="95000"/>
                                        </p:animScale>
                                      </p:childTnLst>
                                    </p:cTn>
                                  </p:par>
                                </p:childTnLst>
                              </p:cTn>
                            </p:par>
                            <p:par>
                              <p:cTn id="34" fill="hold">
                                <p:stCondLst>
                                  <p:cond delay="2800"/>
                                </p:stCondLst>
                                <p:childTnLst>
                                  <p:par>
                                    <p:cTn id="35" presetID="2" presetClass="entr" presetSubtype="4" fill="hold" grpId="0" nodeType="afterEffect">
                                      <p:stCondLst>
                                        <p:cond delay="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fill="hold"/>
                                            <p:tgtEl>
                                              <p:spTgt spid="150"/>
                                            </p:tgtEl>
                                            <p:attrNameLst>
                                              <p:attrName>ppt_x</p:attrName>
                                            </p:attrNameLst>
                                          </p:cBhvr>
                                          <p:tavLst>
                                            <p:tav tm="0">
                                              <p:val>
                                                <p:strVal val="#ppt_x"/>
                                              </p:val>
                                            </p:tav>
                                            <p:tav tm="100000">
                                              <p:val>
                                                <p:strVal val="#ppt_x"/>
                                              </p:val>
                                            </p:tav>
                                          </p:tavLst>
                                        </p:anim>
                                        <p:anim calcmode="lin" valueType="num">
                                          <p:cBhvr additive="base">
                                            <p:cTn id="38" dur="500" fill="hold"/>
                                            <p:tgtEl>
                                              <p:spTgt spid="150"/>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4" fill="hold" grpId="0" nodeType="afterEffect">
                                      <p:stCondLst>
                                        <p:cond delay="0"/>
                                      </p:stCondLst>
                                      <p:childTnLst>
                                        <p:set>
                                          <p:cBhvr>
                                            <p:cTn id="41" dur="1" fill="hold">
                                              <p:stCondLst>
                                                <p:cond delay="0"/>
                                              </p:stCondLst>
                                            </p:cTn>
                                            <p:tgtEl>
                                              <p:spTgt spid="149"/>
                                            </p:tgtEl>
                                            <p:attrNameLst>
                                              <p:attrName>style.visibility</p:attrName>
                                            </p:attrNameLst>
                                          </p:cBhvr>
                                          <p:to>
                                            <p:strVal val="visible"/>
                                          </p:to>
                                        </p:set>
                                        <p:anim calcmode="lin" valueType="num">
                                          <p:cBhvr additive="base">
                                            <p:cTn id="42" dur="500" fill="hold"/>
                                            <p:tgtEl>
                                              <p:spTgt spid="149"/>
                                            </p:tgtEl>
                                            <p:attrNameLst>
                                              <p:attrName>ppt_x</p:attrName>
                                            </p:attrNameLst>
                                          </p:cBhvr>
                                          <p:tavLst>
                                            <p:tav tm="0">
                                              <p:val>
                                                <p:strVal val="#ppt_x"/>
                                              </p:val>
                                            </p:tav>
                                            <p:tav tm="100000">
                                              <p:val>
                                                <p:strVal val="#ppt_x"/>
                                              </p:val>
                                            </p:tav>
                                          </p:tavLst>
                                        </p:anim>
                                        <p:anim calcmode="lin" valueType="num">
                                          <p:cBhvr additive="base">
                                            <p:cTn id="43" dur="500" fill="hold"/>
                                            <p:tgtEl>
                                              <p:spTgt spid="149"/>
                                            </p:tgtEl>
                                            <p:attrNameLst>
                                              <p:attrName>ppt_y</p:attrName>
                                            </p:attrNameLst>
                                          </p:cBhvr>
                                          <p:tavLst>
                                            <p:tav tm="0">
                                              <p:val>
                                                <p:strVal val="1+#ppt_h/2"/>
                                              </p:val>
                                            </p:tav>
                                            <p:tav tm="100000">
                                              <p:val>
                                                <p:strVal val="#ppt_y"/>
                                              </p:val>
                                            </p:tav>
                                          </p:tavLst>
                                        </p:anim>
                                      </p:childTnLst>
                                    </p:cTn>
                                  </p:par>
                                </p:childTnLst>
                              </p:cTn>
                            </p:par>
                            <p:par>
                              <p:cTn id="44" fill="hold">
                                <p:stCondLst>
                                  <p:cond delay="3800"/>
                                </p:stCondLst>
                                <p:childTnLst>
                                  <p:par>
                                    <p:cTn id="45" presetID="2" presetClass="entr" presetSubtype="4" fill="hold" grpId="0" nodeType="after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additive="base">
                                            <p:cTn id="47" dur="500" fill="hold"/>
                                            <p:tgtEl>
                                              <p:spTgt spid="148"/>
                                            </p:tgtEl>
                                            <p:attrNameLst>
                                              <p:attrName>ppt_x</p:attrName>
                                            </p:attrNameLst>
                                          </p:cBhvr>
                                          <p:tavLst>
                                            <p:tav tm="0">
                                              <p:val>
                                                <p:strVal val="#ppt_x"/>
                                              </p:val>
                                            </p:tav>
                                            <p:tav tm="100000">
                                              <p:val>
                                                <p:strVal val="#ppt_x"/>
                                              </p:val>
                                            </p:tav>
                                          </p:tavLst>
                                        </p:anim>
                                        <p:anim calcmode="lin" valueType="num">
                                          <p:cBhvr additive="base">
                                            <p:cTn id="48" dur="500" fill="hold"/>
                                            <p:tgtEl>
                                              <p:spTgt spid="148"/>
                                            </p:tgtEl>
                                            <p:attrNameLst>
                                              <p:attrName>ppt_y</p:attrName>
                                            </p:attrNameLst>
                                          </p:cBhvr>
                                          <p:tavLst>
                                            <p:tav tm="0">
                                              <p:val>
                                                <p:strVal val="1+#ppt_h/2"/>
                                              </p:val>
                                            </p:tav>
                                            <p:tav tm="100000">
                                              <p:val>
                                                <p:strVal val="#ppt_y"/>
                                              </p:val>
                                            </p:tav>
                                          </p:tavLst>
                                        </p:anim>
                                      </p:childTnLst>
                                    </p:cTn>
                                  </p:par>
                                </p:childTnLst>
                              </p:cTn>
                            </p:par>
                            <p:par>
                              <p:cTn id="49" fill="hold">
                                <p:stCondLst>
                                  <p:cond delay="4300"/>
                                </p:stCondLst>
                                <p:childTnLst>
                                  <p:par>
                                    <p:cTn id="50" presetID="2" presetClass="entr" presetSubtype="4" fill="hold" grpId="0" nodeType="afterEffect">
                                      <p:stCondLst>
                                        <p:cond delay="0"/>
                                      </p:stCondLst>
                                      <p:childTnLst>
                                        <p:set>
                                          <p:cBhvr>
                                            <p:cTn id="51" dur="1" fill="hold">
                                              <p:stCondLst>
                                                <p:cond delay="0"/>
                                              </p:stCondLst>
                                            </p:cTn>
                                            <p:tgtEl>
                                              <p:spTgt spid="147"/>
                                            </p:tgtEl>
                                            <p:attrNameLst>
                                              <p:attrName>style.visibility</p:attrName>
                                            </p:attrNameLst>
                                          </p:cBhvr>
                                          <p:to>
                                            <p:strVal val="visible"/>
                                          </p:to>
                                        </p:set>
                                        <p:anim calcmode="lin" valueType="num">
                                          <p:cBhvr additive="base">
                                            <p:cTn id="52" dur="500" fill="hold"/>
                                            <p:tgtEl>
                                              <p:spTgt spid="147"/>
                                            </p:tgtEl>
                                            <p:attrNameLst>
                                              <p:attrName>ppt_x</p:attrName>
                                            </p:attrNameLst>
                                          </p:cBhvr>
                                          <p:tavLst>
                                            <p:tav tm="0">
                                              <p:val>
                                                <p:strVal val="#ppt_x"/>
                                              </p:val>
                                            </p:tav>
                                            <p:tav tm="100000">
                                              <p:val>
                                                <p:strVal val="#ppt_x"/>
                                              </p:val>
                                            </p:tav>
                                          </p:tavLst>
                                        </p:anim>
                                        <p:anim calcmode="lin" valueType="num">
                                          <p:cBhvr additive="base">
                                            <p:cTn id="53" dur="500" fill="hold"/>
                                            <p:tgtEl>
                                              <p:spTgt spid="147"/>
                                            </p:tgtEl>
                                            <p:attrNameLst>
                                              <p:attrName>ppt_y</p:attrName>
                                            </p:attrNameLst>
                                          </p:cBhvr>
                                          <p:tavLst>
                                            <p:tav tm="0">
                                              <p:val>
                                                <p:strVal val="1+#ppt_h/2"/>
                                              </p:val>
                                            </p:tav>
                                            <p:tav tm="100000">
                                              <p:val>
                                                <p:strVal val="#ppt_y"/>
                                              </p:val>
                                            </p:tav>
                                          </p:tavLst>
                                        </p:anim>
                                      </p:childTnLst>
                                    </p:cTn>
                                  </p:par>
                                </p:childTnLst>
                              </p:cTn>
                            </p:par>
                            <p:par>
                              <p:cTn id="54" fill="hold">
                                <p:stCondLst>
                                  <p:cond delay="4800"/>
                                </p:stCondLst>
                                <p:childTnLst>
                                  <p:par>
                                    <p:cTn id="55" presetID="14" presetClass="entr" presetSubtype="10" fill="hold" nodeType="afterEffect">
                                      <p:stCondLst>
                                        <p:cond delay="0"/>
                                      </p:stCondLst>
                                      <p:childTnLst>
                                        <p:set>
                                          <p:cBhvr>
                                            <p:cTn id="56" dur="1" fill="hold">
                                              <p:stCondLst>
                                                <p:cond delay="0"/>
                                              </p:stCondLst>
                                            </p:cTn>
                                            <p:tgtEl>
                                              <p:spTgt spid="154"/>
                                            </p:tgtEl>
                                            <p:attrNameLst>
                                              <p:attrName>style.visibility</p:attrName>
                                            </p:attrNameLst>
                                          </p:cBhvr>
                                          <p:to>
                                            <p:strVal val="visible"/>
                                          </p:to>
                                        </p:set>
                                        <p:animEffect transition="in" filter="randombar(horizontal)">
                                          <p:cBhvr>
                                            <p:cTn id="57" dur="500"/>
                                            <p:tgtEl>
                                              <p:spTgt spid="154"/>
                                            </p:tgtEl>
                                          </p:cBhvr>
                                        </p:animEffect>
                                      </p:childTnLst>
                                    </p:cTn>
                                  </p:par>
                                </p:childTnLst>
                              </p:cTn>
                            </p:par>
                            <p:par>
                              <p:cTn id="58" fill="hold">
                                <p:stCondLst>
                                  <p:cond delay="5300"/>
                                </p:stCondLst>
                                <p:childTnLst>
                                  <p:par>
                                    <p:cTn id="59" presetID="14" presetClass="entr" presetSubtype="10" fill="hold" nodeType="after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randombar(horizontal)">
                                          <p:cBhvr>
                                            <p:cTn id="61" dur="500"/>
                                            <p:tgtEl>
                                              <p:spTgt spid="165"/>
                                            </p:tgtEl>
                                          </p:cBhvr>
                                        </p:animEffect>
                                      </p:childTnLst>
                                    </p:cTn>
                                  </p:par>
                                </p:childTnLst>
                              </p:cTn>
                            </p:par>
                            <p:par>
                              <p:cTn id="62" fill="hold">
                                <p:stCondLst>
                                  <p:cond delay="5800"/>
                                </p:stCondLst>
                                <p:childTnLst>
                                  <p:par>
                                    <p:cTn id="63" presetID="14" presetClass="entr" presetSubtype="10" fill="hold" nodeType="after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randombar(horizontal)">
                                          <p:cBhvr>
                                            <p:cTn id="65" dur="500"/>
                                            <p:tgtEl>
                                              <p:spTgt spid="168"/>
                                            </p:tgtEl>
                                          </p:cBhvr>
                                        </p:animEffect>
                                      </p:childTnLst>
                                    </p:cTn>
                                  </p:par>
                                </p:childTnLst>
                              </p:cTn>
                            </p:par>
                            <p:par>
                              <p:cTn id="66" fill="hold">
                                <p:stCondLst>
                                  <p:cond delay="6300"/>
                                </p:stCondLst>
                                <p:childTnLst>
                                  <p:par>
                                    <p:cTn id="67" presetID="14" presetClass="entr" presetSubtype="10" fill="hold" nodeType="after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randombar(horizontal)">
                                          <p:cBhvr>
                                            <p:cTn id="69" dur="500"/>
                                            <p:tgtEl>
                                              <p:spTgt spid="159"/>
                                            </p:tgtEl>
                                          </p:cBhvr>
                                        </p:animEffect>
                                      </p:childTnLst>
                                    </p:cTn>
                                  </p:par>
                                </p:childTnLst>
                              </p:cTn>
                            </p:par>
                            <p:par>
                              <p:cTn id="70" fill="hold">
                                <p:stCondLst>
                                  <p:cond delay="6800"/>
                                </p:stCondLst>
                                <p:childTnLst>
                                  <p:par>
                                    <p:cTn id="71" presetID="22" presetClass="entr" presetSubtype="2" fill="hold" nodeType="after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wipe(right)">
                                          <p:cBhvr>
                                            <p:cTn id="73" dur="500"/>
                                            <p:tgtEl>
                                              <p:spTgt spid="173"/>
                                            </p:tgtEl>
                                          </p:cBhvr>
                                        </p:animEffect>
                                      </p:childTnLst>
                                    </p:cTn>
                                  </p:par>
                                </p:childTnLst>
                              </p:cTn>
                            </p:par>
                            <p:par>
                              <p:cTn id="74" fill="hold">
                                <p:stCondLst>
                                  <p:cond delay="7300"/>
                                </p:stCondLst>
                                <p:childTnLst>
                                  <p:par>
                                    <p:cTn id="75" presetID="42" presetClass="entr" presetSubtype="0" fill="hold" grpId="0" nodeType="afterEffect">
                                      <p:stCondLst>
                                        <p:cond delay="0"/>
                                      </p:stCondLst>
                                      <p:childTnLst>
                                        <p:set>
                                          <p:cBhvr>
                                            <p:cTn id="76" dur="1" fill="hold">
                                              <p:stCondLst>
                                                <p:cond delay="0"/>
                                              </p:stCondLst>
                                            </p:cTn>
                                            <p:tgtEl>
                                              <p:spTgt spid="179"/>
                                            </p:tgtEl>
                                            <p:attrNameLst>
                                              <p:attrName>style.visibility</p:attrName>
                                            </p:attrNameLst>
                                          </p:cBhvr>
                                          <p:to>
                                            <p:strVal val="visible"/>
                                          </p:to>
                                        </p:set>
                                        <p:animEffect transition="in" filter="fade">
                                          <p:cBhvr>
                                            <p:cTn id="77" dur="500"/>
                                            <p:tgtEl>
                                              <p:spTgt spid="179"/>
                                            </p:tgtEl>
                                          </p:cBhvr>
                                        </p:animEffect>
                                        <p:anim calcmode="lin" valueType="num">
                                          <p:cBhvr>
                                            <p:cTn id="78" dur="500" fill="hold"/>
                                            <p:tgtEl>
                                              <p:spTgt spid="179"/>
                                            </p:tgtEl>
                                            <p:attrNameLst>
                                              <p:attrName>ppt_x</p:attrName>
                                            </p:attrNameLst>
                                          </p:cBhvr>
                                          <p:tavLst>
                                            <p:tav tm="0">
                                              <p:val>
                                                <p:strVal val="#ppt_x"/>
                                              </p:val>
                                            </p:tav>
                                            <p:tav tm="100000">
                                              <p:val>
                                                <p:strVal val="#ppt_x"/>
                                              </p:val>
                                            </p:tav>
                                          </p:tavLst>
                                        </p:anim>
                                        <p:anim calcmode="lin" valueType="num">
                                          <p:cBhvr>
                                            <p:cTn id="79" dur="500" fill="hold"/>
                                            <p:tgtEl>
                                              <p:spTgt spid="17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83"/>
                                            </p:tgtEl>
                                            <p:attrNameLst>
                                              <p:attrName>style.visibility</p:attrName>
                                            </p:attrNameLst>
                                          </p:cBhvr>
                                          <p:to>
                                            <p:strVal val="visible"/>
                                          </p:to>
                                        </p:set>
                                        <p:animEffect transition="in" filter="fade">
                                          <p:cBhvr>
                                            <p:cTn id="82" dur="500"/>
                                            <p:tgtEl>
                                              <p:spTgt spid="183"/>
                                            </p:tgtEl>
                                          </p:cBhvr>
                                        </p:animEffect>
                                        <p:anim calcmode="lin" valueType="num">
                                          <p:cBhvr>
                                            <p:cTn id="83" dur="500" fill="hold"/>
                                            <p:tgtEl>
                                              <p:spTgt spid="183"/>
                                            </p:tgtEl>
                                            <p:attrNameLst>
                                              <p:attrName>ppt_x</p:attrName>
                                            </p:attrNameLst>
                                          </p:cBhvr>
                                          <p:tavLst>
                                            <p:tav tm="0">
                                              <p:val>
                                                <p:strVal val="#ppt_x"/>
                                              </p:val>
                                            </p:tav>
                                            <p:tav tm="100000">
                                              <p:val>
                                                <p:strVal val="#ppt_x"/>
                                              </p:val>
                                            </p:tav>
                                          </p:tavLst>
                                        </p:anim>
                                        <p:anim calcmode="lin" valueType="num">
                                          <p:cBhvr>
                                            <p:cTn id="84" dur="500" fill="hold"/>
                                            <p:tgtEl>
                                              <p:spTgt spid="183"/>
                                            </p:tgtEl>
                                            <p:attrNameLst>
                                              <p:attrName>ppt_y</p:attrName>
                                            </p:attrNameLst>
                                          </p:cBhvr>
                                          <p:tavLst>
                                            <p:tav tm="0">
                                              <p:val>
                                                <p:strVal val="#ppt_y-.1"/>
                                              </p:val>
                                            </p:tav>
                                            <p:tav tm="100000">
                                              <p:val>
                                                <p:strVal val="#ppt_y"/>
                                              </p:val>
                                            </p:tav>
                                          </p:tavLst>
                                        </p:anim>
                                      </p:childTnLst>
                                    </p:cTn>
                                  </p:par>
                                </p:childTnLst>
                              </p:cTn>
                            </p:par>
                            <p:par>
                              <p:cTn id="85" fill="hold">
                                <p:stCondLst>
                                  <p:cond delay="7800"/>
                                </p:stCondLst>
                                <p:childTnLst>
                                  <p:par>
                                    <p:cTn id="86" presetID="22" presetClass="entr" presetSubtype="8" fill="hold" nodeType="after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wipe(left)">
                                          <p:cBhvr>
                                            <p:cTn id="88" dur="500"/>
                                            <p:tgtEl>
                                              <p:spTgt spid="144"/>
                                            </p:tgtEl>
                                          </p:cBhvr>
                                        </p:animEffect>
                                      </p:childTnLst>
                                    </p:cTn>
                                  </p:par>
                                </p:childTnLst>
                              </p:cTn>
                            </p:par>
                            <p:par>
                              <p:cTn id="89" fill="hold">
                                <p:stCondLst>
                                  <p:cond delay="8300"/>
                                </p:stCondLst>
                                <p:childTnLst>
                                  <p:par>
                                    <p:cTn id="90" presetID="42" presetClass="entr" presetSubtype="0" fill="hold" grpId="0" nodeType="after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fade">
                                          <p:cBhvr>
                                            <p:cTn id="92" dur="500"/>
                                            <p:tgtEl>
                                              <p:spTgt spid="181"/>
                                            </p:tgtEl>
                                          </p:cBhvr>
                                        </p:animEffect>
                                        <p:anim calcmode="lin" valueType="num">
                                          <p:cBhvr>
                                            <p:cTn id="93" dur="500" fill="hold"/>
                                            <p:tgtEl>
                                              <p:spTgt spid="181"/>
                                            </p:tgtEl>
                                            <p:attrNameLst>
                                              <p:attrName>ppt_x</p:attrName>
                                            </p:attrNameLst>
                                          </p:cBhvr>
                                          <p:tavLst>
                                            <p:tav tm="0">
                                              <p:val>
                                                <p:strVal val="#ppt_x"/>
                                              </p:val>
                                            </p:tav>
                                            <p:tav tm="100000">
                                              <p:val>
                                                <p:strVal val="#ppt_x"/>
                                              </p:val>
                                            </p:tav>
                                          </p:tavLst>
                                        </p:anim>
                                        <p:anim calcmode="lin" valueType="num">
                                          <p:cBhvr>
                                            <p:cTn id="94" dur="500" fill="hold"/>
                                            <p:tgtEl>
                                              <p:spTgt spid="18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85"/>
                                            </p:tgtEl>
                                            <p:attrNameLst>
                                              <p:attrName>style.visibility</p:attrName>
                                            </p:attrNameLst>
                                          </p:cBhvr>
                                          <p:to>
                                            <p:strVal val="visible"/>
                                          </p:to>
                                        </p:set>
                                        <p:animEffect transition="in" filter="fade">
                                          <p:cBhvr>
                                            <p:cTn id="97" dur="500"/>
                                            <p:tgtEl>
                                              <p:spTgt spid="185"/>
                                            </p:tgtEl>
                                          </p:cBhvr>
                                        </p:animEffect>
                                        <p:anim calcmode="lin" valueType="num">
                                          <p:cBhvr>
                                            <p:cTn id="98" dur="500" fill="hold"/>
                                            <p:tgtEl>
                                              <p:spTgt spid="185"/>
                                            </p:tgtEl>
                                            <p:attrNameLst>
                                              <p:attrName>ppt_x</p:attrName>
                                            </p:attrNameLst>
                                          </p:cBhvr>
                                          <p:tavLst>
                                            <p:tav tm="0">
                                              <p:val>
                                                <p:strVal val="#ppt_x"/>
                                              </p:val>
                                            </p:tav>
                                            <p:tav tm="100000">
                                              <p:val>
                                                <p:strVal val="#ppt_x"/>
                                              </p:val>
                                            </p:tav>
                                          </p:tavLst>
                                        </p:anim>
                                        <p:anim calcmode="lin" valueType="num">
                                          <p:cBhvr>
                                            <p:cTn id="99" dur="500" fill="hold"/>
                                            <p:tgtEl>
                                              <p:spTgt spid="185"/>
                                            </p:tgtEl>
                                            <p:attrNameLst>
                                              <p:attrName>ppt_y</p:attrName>
                                            </p:attrNameLst>
                                          </p:cBhvr>
                                          <p:tavLst>
                                            <p:tav tm="0">
                                              <p:val>
                                                <p:strVal val="#ppt_y-.1"/>
                                              </p:val>
                                            </p:tav>
                                            <p:tav tm="100000">
                                              <p:val>
                                                <p:strVal val="#ppt_y"/>
                                              </p:val>
                                            </p:tav>
                                          </p:tavLst>
                                        </p:anim>
                                      </p:childTnLst>
                                    </p:cTn>
                                  </p:par>
                                </p:childTnLst>
                              </p:cTn>
                            </p:par>
                            <p:par>
                              <p:cTn id="100" fill="hold">
                                <p:stCondLst>
                                  <p:cond delay="8800"/>
                                </p:stCondLst>
                                <p:childTnLst>
                                  <p:par>
                                    <p:cTn id="101" presetID="22" presetClass="entr" presetSubtype="2" fill="hold" nodeType="afterEffect">
                                      <p:stCondLst>
                                        <p:cond delay="0"/>
                                      </p:stCondLst>
                                      <p:childTnLst>
                                        <p:set>
                                          <p:cBhvr>
                                            <p:cTn id="102" dur="1" fill="hold">
                                              <p:stCondLst>
                                                <p:cond delay="0"/>
                                              </p:stCondLst>
                                            </p:cTn>
                                            <p:tgtEl>
                                              <p:spTgt spid="176"/>
                                            </p:tgtEl>
                                            <p:attrNameLst>
                                              <p:attrName>style.visibility</p:attrName>
                                            </p:attrNameLst>
                                          </p:cBhvr>
                                          <p:to>
                                            <p:strVal val="visible"/>
                                          </p:to>
                                        </p:set>
                                        <p:animEffect transition="in" filter="wipe(right)">
                                          <p:cBhvr>
                                            <p:cTn id="103" dur="500"/>
                                            <p:tgtEl>
                                              <p:spTgt spid="176"/>
                                            </p:tgtEl>
                                          </p:cBhvr>
                                        </p:animEffect>
                                      </p:childTnLst>
                                    </p:cTn>
                                  </p:par>
                                </p:childTnLst>
                              </p:cTn>
                            </p:par>
                            <p:par>
                              <p:cTn id="104" fill="hold">
                                <p:stCondLst>
                                  <p:cond delay="9300"/>
                                </p:stCondLst>
                                <p:childTnLst>
                                  <p:par>
                                    <p:cTn id="105" presetID="42" presetClass="entr" presetSubtype="0" fill="hold" grpId="0" nodeType="afterEffect">
                                      <p:stCondLst>
                                        <p:cond delay="0"/>
                                      </p:stCondLst>
                                      <p:childTnLst>
                                        <p:set>
                                          <p:cBhvr>
                                            <p:cTn id="106" dur="1" fill="hold">
                                              <p:stCondLst>
                                                <p:cond delay="0"/>
                                              </p:stCondLst>
                                            </p:cTn>
                                            <p:tgtEl>
                                              <p:spTgt spid="180"/>
                                            </p:tgtEl>
                                            <p:attrNameLst>
                                              <p:attrName>style.visibility</p:attrName>
                                            </p:attrNameLst>
                                          </p:cBhvr>
                                          <p:to>
                                            <p:strVal val="visible"/>
                                          </p:to>
                                        </p:set>
                                        <p:animEffect transition="in" filter="fade">
                                          <p:cBhvr>
                                            <p:cTn id="107" dur="500"/>
                                            <p:tgtEl>
                                              <p:spTgt spid="180"/>
                                            </p:tgtEl>
                                          </p:cBhvr>
                                        </p:animEffect>
                                        <p:anim calcmode="lin" valueType="num">
                                          <p:cBhvr>
                                            <p:cTn id="108" dur="500" fill="hold"/>
                                            <p:tgtEl>
                                              <p:spTgt spid="180"/>
                                            </p:tgtEl>
                                            <p:attrNameLst>
                                              <p:attrName>ppt_x</p:attrName>
                                            </p:attrNameLst>
                                          </p:cBhvr>
                                          <p:tavLst>
                                            <p:tav tm="0">
                                              <p:val>
                                                <p:strVal val="#ppt_x"/>
                                              </p:val>
                                            </p:tav>
                                            <p:tav tm="100000">
                                              <p:val>
                                                <p:strVal val="#ppt_x"/>
                                              </p:val>
                                            </p:tav>
                                          </p:tavLst>
                                        </p:anim>
                                        <p:anim calcmode="lin" valueType="num">
                                          <p:cBhvr>
                                            <p:cTn id="109" dur="500" fill="hold"/>
                                            <p:tgtEl>
                                              <p:spTgt spid="180"/>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184"/>
                                            </p:tgtEl>
                                            <p:attrNameLst>
                                              <p:attrName>style.visibility</p:attrName>
                                            </p:attrNameLst>
                                          </p:cBhvr>
                                          <p:to>
                                            <p:strVal val="visible"/>
                                          </p:to>
                                        </p:set>
                                        <p:animEffect transition="in" filter="fade">
                                          <p:cBhvr>
                                            <p:cTn id="112" dur="500"/>
                                            <p:tgtEl>
                                              <p:spTgt spid="184"/>
                                            </p:tgtEl>
                                          </p:cBhvr>
                                        </p:animEffect>
                                        <p:anim calcmode="lin" valueType="num">
                                          <p:cBhvr>
                                            <p:cTn id="113" dur="500" fill="hold"/>
                                            <p:tgtEl>
                                              <p:spTgt spid="184"/>
                                            </p:tgtEl>
                                            <p:attrNameLst>
                                              <p:attrName>ppt_x</p:attrName>
                                            </p:attrNameLst>
                                          </p:cBhvr>
                                          <p:tavLst>
                                            <p:tav tm="0">
                                              <p:val>
                                                <p:strVal val="#ppt_x"/>
                                              </p:val>
                                            </p:tav>
                                            <p:tav tm="100000">
                                              <p:val>
                                                <p:strVal val="#ppt_x"/>
                                              </p:val>
                                            </p:tav>
                                          </p:tavLst>
                                        </p:anim>
                                        <p:anim calcmode="lin" valueType="num">
                                          <p:cBhvr>
                                            <p:cTn id="114" dur="500" fill="hold"/>
                                            <p:tgtEl>
                                              <p:spTgt spid="184"/>
                                            </p:tgtEl>
                                            <p:attrNameLst>
                                              <p:attrName>ppt_y</p:attrName>
                                            </p:attrNameLst>
                                          </p:cBhvr>
                                          <p:tavLst>
                                            <p:tav tm="0">
                                              <p:val>
                                                <p:strVal val="#ppt_y-.1"/>
                                              </p:val>
                                            </p:tav>
                                            <p:tav tm="100000">
                                              <p:val>
                                                <p:strVal val="#ppt_y"/>
                                              </p:val>
                                            </p:tav>
                                          </p:tavLst>
                                        </p:anim>
                                      </p:childTnLst>
                                    </p:cTn>
                                  </p:par>
                                </p:childTnLst>
                              </p:cTn>
                            </p:par>
                            <p:par>
                              <p:cTn id="115" fill="hold">
                                <p:stCondLst>
                                  <p:cond delay="9800"/>
                                </p:stCondLst>
                                <p:childTnLst>
                                  <p:par>
                                    <p:cTn id="116" presetID="22" presetClass="entr" presetSubtype="8" fill="hold" nodeType="afterEffect">
                                      <p:stCondLst>
                                        <p:cond delay="0"/>
                                      </p:stCondLst>
                                      <p:childTnLst>
                                        <p:set>
                                          <p:cBhvr>
                                            <p:cTn id="117" dur="1" fill="hold">
                                              <p:stCondLst>
                                                <p:cond delay="0"/>
                                              </p:stCondLst>
                                            </p:cTn>
                                            <p:tgtEl>
                                              <p:spTgt spid="141"/>
                                            </p:tgtEl>
                                            <p:attrNameLst>
                                              <p:attrName>style.visibility</p:attrName>
                                            </p:attrNameLst>
                                          </p:cBhvr>
                                          <p:to>
                                            <p:strVal val="visible"/>
                                          </p:to>
                                        </p:set>
                                        <p:animEffect transition="in" filter="wipe(left)">
                                          <p:cBhvr>
                                            <p:cTn id="118" dur="500"/>
                                            <p:tgtEl>
                                              <p:spTgt spid="141"/>
                                            </p:tgtEl>
                                          </p:cBhvr>
                                        </p:animEffect>
                                      </p:childTnLst>
                                    </p:cTn>
                                  </p:par>
                                </p:childTnLst>
                              </p:cTn>
                            </p:par>
                            <p:par>
                              <p:cTn id="119" fill="hold">
                                <p:stCondLst>
                                  <p:cond delay="10300"/>
                                </p:stCondLst>
                                <p:childTnLst>
                                  <p:par>
                                    <p:cTn id="120" presetID="42" presetClass="entr" presetSubtype="0" fill="hold" grpId="0" nodeType="afterEffect">
                                      <p:stCondLst>
                                        <p:cond delay="0"/>
                                      </p:stCondLst>
                                      <p:childTnLst>
                                        <p:set>
                                          <p:cBhvr>
                                            <p:cTn id="121" dur="1" fill="hold">
                                              <p:stCondLst>
                                                <p:cond delay="0"/>
                                              </p:stCondLst>
                                            </p:cTn>
                                            <p:tgtEl>
                                              <p:spTgt spid="182"/>
                                            </p:tgtEl>
                                            <p:attrNameLst>
                                              <p:attrName>style.visibility</p:attrName>
                                            </p:attrNameLst>
                                          </p:cBhvr>
                                          <p:to>
                                            <p:strVal val="visible"/>
                                          </p:to>
                                        </p:set>
                                        <p:animEffect transition="in" filter="fade">
                                          <p:cBhvr>
                                            <p:cTn id="122" dur="500"/>
                                            <p:tgtEl>
                                              <p:spTgt spid="182"/>
                                            </p:tgtEl>
                                          </p:cBhvr>
                                        </p:animEffect>
                                        <p:anim calcmode="lin" valueType="num">
                                          <p:cBhvr>
                                            <p:cTn id="123" dur="500" fill="hold"/>
                                            <p:tgtEl>
                                              <p:spTgt spid="182"/>
                                            </p:tgtEl>
                                            <p:attrNameLst>
                                              <p:attrName>ppt_x</p:attrName>
                                            </p:attrNameLst>
                                          </p:cBhvr>
                                          <p:tavLst>
                                            <p:tav tm="0">
                                              <p:val>
                                                <p:strVal val="#ppt_x"/>
                                              </p:val>
                                            </p:tav>
                                            <p:tav tm="100000">
                                              <p:val>
                                                <p:strVal val="#ppt_x"/>
                                              </p:val>
                                            </p:tav>
                                          </p:tavLst>
                                        </p:anim>
                                        <p:anim calcmode="lin" valueType="num">
                                          <p:cBhvr>
                                            <p:cTn id="124" dur="500" fill="hold"/>
                                            <p:tgtEl>
                                              <p:spTgt spid="18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86"/>
                                            </p:tgtEl>
                                            <p:attrNameLst>
                                              <p:attrName>style.visibility</p:attrName>
                                            </p:attrNameLst>
                                          </p:cBhvr>
                                          <p:to>
                                            <p:strVal val="visible"/>
                                          </p:to>
                                        </p:set>
                                        <p:animEffect transition="in" filter="fade">
                                          <p:cBhvr>
                                            <p:cTn id="127" dur="500"/>
                                            <p:tgtEl>
                                              <p:spTgt spid="186"/>
                                            </p:tgtEl>
                                          </p:cBhvr>
                                        </p:animEffect>
                                        <p:anim calcmode="lin" valueType="num">
                                          <p:cBhvr>
                                            <p:cTn id="128" dur="500" fill="hold"/>
                                            <p:tgtEl>
                                              <p:spTgt spid="186"/>
                                            </p:tgtEl>
                                            <p:attrNameLst>
                                              <p:attrName>ppt_x</p:attrName>
                                            </p:attrNameLst>
                                          </p:cBhvr>
                                          <p:tavLst>
                                            <p:tav tm="0">
                                              <p:val>
                                                <p:strVal val="#ppt_x"/>
                                              </p:val>
                                            </p:tav>
                                            <p:tav tm="100000">
                                              <p:val>
                                                <p:strVal val="#ppt_x"/>
                                              </p:val>
                                            </p:tav>
                                          </p:tavLst>
                                        </p:anim>
                                        <p:anim calcmode="lin" valueType="num">
                                          <p:cBhvr>
                                            <p:cTn id="12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47" grpId="0" bldLvl="0" animBg="1"/>
          <p:bldP spid="148" grpId="0" bldLvl="0" animBg="1"/>
          <p:bldP spid="149" grpId="0" bldLvl="0" animBg="1"/>
          <p:bldP spid="150" grpId="0" bldLvl="0" animBg="1"/>
          <p:bldP spid="179" grpId="0"/>
          <p:bldP spid="180" grpId="0"/>
          <p:bldP spid="181" grpId="0"/>
          <p:bldP spid="182" grpId="0"/>
          <p:bldP spid="183" grpId="0"/>
          <p:bldP spid="184" grpId="0"/>
          <p:bldP spid="185" grpId="0"/>
          <p:bldP spid="18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965879" y="3822076"/>
            <a:ext cx="1662844" cy="2160248"/>
            <a:chOff x="3446157" y="1908877"/>
            <a:chExt cx="3587723"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2060"/>
                </a:gs>
                <a:gs pos="0">
                  <a:srgbClr val="0070C0"/>
                </a:gs>
              </a:gsLst>
              <a:lin ang="18900000" scaled="0"/>
              <a:tileRect/>
            </a:gradFill>
            <a:ln w="25400">
              <a:gradFill flip="none" rotWithShape="1">
                <a:gsLst>
                  <a:gs pos="0">
                    <a:srgbClr val="002060"/>
                  </a:gs>
                  <a:gs pos="100000">
                    <a:srgbClr val="0070C0"/>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931579" y="3822076"/>
            <a:ext cx="1662844" cy="2160248"/>
            <a:chOff x="3446157" y="1908877"/>
            <a:chExt cx="3587723" cy="4660916"/>
          </a:xfrm>
        </p:grpSpPr>
        <p:sp>
          <p:nvSpPr>
            <p:cNvPr id="21" name="圆角矩形 2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2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sp>
          <p:nvSpPr>
            <p:cNvPr id="23" name="圆角矩形 2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2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18900000" scaled="0"/>
              <a:tileRect/>
            </a:gradFill>
            <a:ln w="25400">
              <a:gradFill flip="none" rotWithShape="1">
                <a:gsLst>
                  <a:gs pos="100000">
                    <a:srgbClr val="00B0F0"/>
                  </a:gs>
                  <a:gs pos="0">
                    <a:srgbClr val="0070C0"/>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160292" y="1126504"/>
            <a:ext cx="3902951" cy="3508177"/>
            <a:chOff x="3802431" y="815742"/>
            <a:chExt cx="4795414" cy="4219455"/>
          </a:xfrm>
          <a:solidFill>
            <a:schemeClr val="bg1">
              <a:lumMod val="85000"/>
              <a:alpha val="36000"/>
            </a:schemeClr>
          </a:solidFill>
        </p:grpSpPr>
        <p:sp>
          <p:nvSpPr>
            <p:cNvPr id="26" name="任意多边形 25"/>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6251253"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5248158"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654848" y="1175141"/>
            <a:ext cx="2604783" cy="4248199"/>
            <a:chOff x="2628898" y="2"/>
            <a:chExt cx="3924299" cy="6265044"/>
          </a:xfrm>
        </p:grpSpPr>
        <p:sp>
          <p:nvSpPr>
            <p:cNvPr id="32" name="圆角矩形 31"/>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3" name="任意多边形 32"/>
            <p:cNvSpPr/>
            <p:nvPr/>
          </p:nvSpPr>
          <p:spPr>
            <a:xfrm rot="18900000">
              <a:off x="3939601" y="4936007"/>
              <a:ext cx="1302892" cy="1329039"/>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3748085" y="4667104"/>
              <a:ext cx="1685925" cy="933423"/>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5" name="圆角矩形 34"/>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6" name="圆角矩形 35"/>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7" name="圆角矩形 36"/>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8" name="圆角矩形 37"/>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2628898" y="2"/>
              <a:ext cx="3924299" cy="4667102"/>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0" name="圆角矩形 39"/>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1" name="圆角矩形 40"/>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2" name="圆角矩形 41"/>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3" name="圆角矩形 42"/>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4" name="圆角矩形 43"/>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5" name="圆角矩形 44"/>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sp>
        <p:nvSpPr>
          <p:cNvPr id="48" name="任意多边形 47"/>
          <p:cNvSpPr/>
          <p:nvPr/>
        </p:nvSpPr>
        <p:spPr>
          <a:xfrm>
            <a:off x="5358287" y="2925147"/>
            <a:ext cx="842688" cy="86084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6107167" y="2699865"/>
            <a:ext cx="630144" cy="64372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89943" y="1589592"/>
            <a:ext cx="1350125" cy="1379221"/>
            <a:chOff x="1325411" y="1372730"/>
            <a:chExt cx="1251557" cy="1251560"/>
          </a:xfrm>
          <a:effectLst>
            <a:outerShdw blurRad="76200" dist="38100" dir="2700000" algn="tl" rotWithShape="0">
              <a:prstClr val="black">
                <a:alpha val="40000"/>
              </a:prstClr>
            </a:outerShdw>
          </a:effectLst>
        </p:grpSpPr>
        <p:sp>
          <p:nvSpPr>
            <p:cNvPr id="51" name="任意多边形 50"/>
            <p:cNvSpPr/>
            <p:nvPr/>
          </p:nvSpPr>
          <p:spPr>
            <a:xfrm>
              <a:off x="1325411"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52" name="任意多边形 51"/>
            <p:cNvSpPr/>
            <p:nvPr/>
          </p:nvSpPr>
          <p:spPr>
            <a:xfrm rot="5400000">
              <a:off x="1951189" y="1372730"/>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53" name="任意多边形 52"/>
            <p:cNvSpPr/>
            <p:nvPr/>
          </p:nvSpPr>
          <p:spPr>
            <a:xfrm rot="10800000">
              <a:off x="1951187" y="1998509"/>
              <a:ext cx="625779"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54" name="任意多边形 53"/>
            <p:cNvSpPr/>
            <p:nvPr/>
          </p:nvSpPr>
          <p:spPr>
            <a:xfrm rot="16200000">
              <a:off x="1325412" y="1998511"/>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2965879" y="1713876"/>
            <a:ext cx="1662844" cy="2160248"/>
            <a:chOff x="3446157" y="1908877"/>
            <a:chExt cx="3587723" cy="4660916"/>
          </a:xfrm>
        </p:grpSpPr>
        <p:sp>
          <p:nvSpPr>
            <p:cNvPr id="56" name="圆角矩形 5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5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sp>
          <p:nvSpPr>
            <p:cNvPr id="58" name="圆角矩形 5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5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18900000" scaled="0"/>
              <a:tileRect/>
            </a:gradFill>
            <a:ln w="25400">
              <a:gradFill flip="none" rotWithShape="1">
                <a:gsLst>
                  <a:gs pos="0">
                    <a:srgbClr val="0070C0"/>
                  </a:gs>
                  <a:gs pos="100000">
                    <a:srgbClr val="00B0F0"/>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7931579" y="1713876"/>
            <a:ext cx="1662844" cy="2160248"/>
            <a:chOff x="3446157" y="1908877"/>
            <a:chExt cx="3587723" cy="4660916"/>
          </a:xfrm>
        </p:grpSpPr>
        <p:sp>
          <p:nvSpPr>
            <p:cNvPr id="61" name="圆角矩形 6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6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sp>
          <p:nvSpPr>
            <p:cNvPr id="63" name="圆角矩形 6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355" kern="0">
                <a:solidFill>
                  <a:prstClr val="white"/>
                </a:solidFill>
                <a:latin typeface="微软雅黑" panose="020B0503020204020204" pitchFamily="34" charset="-122"/>
                <a:ea typeface="微软雅黑" panose="020B0503020204020204" pitchFamily="34" charset="-122"/>
              </a:endParaRPr>
            </a:p>
          </p:txBody>
        </p:sp>
        <p:sp>
          <p:nvSpPr>
            <p:cNvPr id="6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18900000" scaled="0"/>
              <a:tileRect/>
            </a:gradFill>
            <a:ln w="25400">
              <a:gradFill flip="none" rotWithShape="1">
                <a:gsLst>
                  <a:gs pos="0">
                    <a:srgbClr val="002060"/>
                  </a:gs>
                  <a:gs pos="100000">
                    <a:srgbClr val="0070C0"/>
                  </a:gs>
                </a:gsLst>
                <a:lin ang="18900000" scaled="0"/>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pPr>
                <a:defRPr/>
              </a:pPr>
              <a:endParaRPr lang="zh-CN" altLang="en-US" sz="1355" kern="0">
                <a:solidFill>
                  <a:prstClr val="black"/>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294720" y="2034171"/>
            <a:ext cx="1641908" cy="838036"/>
            <a:chOff x="3270686" y="3881040"/>
            <a:chExt cx="1641908" cy="838034"/>
          </a:xfrm>
        </p:grpSpPr>
        <p:sp>
          <p:nvSpPr>
            <p:cNvPr id="66" name="文本框 65"/>
            <p:cNvSpPr txBox="1"/>
            <p:nvPr/>
          </p:nvSpPr>
          <p:spPr>
            <a:xfrm>
              <a:off x="3270689" y="3881040"/>
              <a:ext cx="1641905" cy="337184"/>
            </a:xfrm>
            <a:prstGeom prst="rect">
              <a:avLst/>
            </a:prstGeom>
            <a:noFill/>
          </p:spPr>
          <p:txBody>
            <a:bodyPr wrap="square" rtlCol="0">
              <a:spAutoFit/>
            </a:bodyPr>
            <a:lstStyle/>
            <a:p>
              <a:r>
                <a:rPr lang="zh-CN" altLang="en-US" sz="1600" dirty="0">
                  <a:solidFill>
                    <a:srgbClr val="00B0F0"/>
                  </a:solidFill>
                  <a:latin typeface="微软雅黑" panose="020B0503020204020204" pitchFamily="34" charset="-122"/>
                  <a:ea typeface="微软雅黑" panose="020B0503020204020204" pitchFamily="34" charset="-122"/>
                </a:rPr>
                <a:t>在此添加标题</a:t>
              </a:r>
            </a:p>
          </p:txBody>
        </p:sp>
        <p:sp>
          <p:nvSpPr>
            <p:cNvPr id="67" name="文本框 66"/>
            <p:cNvSpPr txBox="1"/>
            <p:nvPr/>
          </p:nvSpPr>
          <p:spPr>
            <a:xfrm>
              <a:off x="3270686" y="4135511"/>
              <a:ext cx="1584756" cy="583563"/>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单击添加标题文本单击添加标题文本单击添加标题文本。</a:t>
              </a:r>
            </a:p>
          </p:txBody>
        </p:sp>
      </p:grpSp>
      <p:grpSp>
        <p:nvGrpSpPr>
          <p:cNvPr id="68" name="组合 67"/>
          <p:cNvGrpSpPr/>
          <p:nvPr/>
        </p:nvGrpSpPr>
        <p:grpSpPr>
          <a:xfrm>
            <a:off x="1481228" y="4129671"/>
            <a:ext cx="1484651" cy="838036"/>
            <a:chOff x="3457192" y="3881040"/>
            <a:chExt cx="1484650" cy="838034"/>
          </a:xfrm>
        </p:grpSpPr>
        <p:sp>
          <p:nvSpPr>
            <p:cNvPr id="69" name="文本框 68"/>
            <p:cNvSpPr txBox="1"/>
            <p:nvPr/>
          </p:nvSpPr>
          <p:spPr>
            <a:xfrm>
              <a:off x="3457511" y="3881040"/>
              <a:ext cx="1484331" cy="33718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p>
          </p:txBody>
        </p:sp>
        <p:sp>
          <p:nvSpPr>
            <p:cNvPr id="70" name="文本框 69"/>
            <p:cNvSpPr txBox="1"/>
            <p:nvPr/>
          </p:nvSpPr>
          <p:spPr>
            <a:xfrm>
              <a:off x="3457192" y="4135511"/>
              <a:ext cx="1398251" cy="583563"/>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单击添加标题文本单击添加标题文本单击添加标题文本。</a:t>
              </a:r>
            </a:p>
          </p:txBody>
        </p:sp>
      </p:grpSp>
      <p:grpSp>
        <p:nvGrpSpPr>
          <p:cNvPr id="71" name="组合 70"/>
          <p:cNvGrpSpPr/>
          <p:nvPr/>
        </p:nvGrpSpPr>
        <p:grpSpPr>
          <a:xfrm>
            <a:off x="9118301" y="2034171"/>
            <a:ext cx="1498967" cy="838036"/>
            <a:chOff x="3457192" y="3881040"/>
            <a:chExt cx="1498966" cy="838034"/>
          </a:xfrm>
        </p:grpSpPr>
        <p:sp>
          <p:nvSpPr>
            <p:cNvPr id="72" name="文本框 71"/>
            <p:cNvSpPr txBox="1"/>
            <p:nvPr/>
          </p:nvSpPr>
          <p:spPr>
            <a:xfrm>
              <a:off x="3457511" y="3881040"/>
              <a:ext cx="1498647" cy="337184"/>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r>
                <a:rPr lang="en-US" altLang="zh-CN" sz="1600" dirty="0">
                  <a:solidFill>
                    <a:srgbClr val="E87071"/>
                  </a:solidFill>
                  <a:latin typeface="微软雅黑" panose="020B0503020204020204" pitchFamily="34" charset="-122"/>
                  <a:ea typeface="微软雅黑" panose="020B0503020204020204" pitchFamily="34" charset="-122"/>
                </a:rPr>
                <a:t>`</a:t>
              </a:r>
              <a:endParaRPr lang="zh-CN" altLang="en-US" sz="1600" dirty="0">
                <a:solidFill>
                  <a:srgbClr val="E8707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3457192" y="4135511"/>
              <a:ext cx="1398251" cy="583563"/>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单击添加标题文本单击添加标题文本单击添加标题文本。</a:t>
              </a:r>
            </a:p>
          </p:txBody>
        </p:sp>
      </p:grpSp>
      <p:grpSp>
        <p:nvGrpSpPr>
          <p:cNvPr id="74" name="组合 73"/>
          <p:cNvGrpSpPr/>
          <p:nvPr/>
        </p:nvGrpSpPr>
        <p:grpSpPr>
          <a:xfrm>
            <a:off x="9118303" y="4129671"/>
            <a:ext cx="1584765" cy="838036"/>
            <a:chOff x="3457192" y="3881040"/>
            <a:chExt cx="1584764" cy="838034"/>
          </a:xfrm>
        </p:grpSpPr>
        <p:sp>
          <p:nvSpPr>
            <p:cNvPr id="75" name="文本框 74"/>
            <p:cNvSpPr txBox="1"/>
            <p:nvPr/>
          </p:nvSpPr>
          <p:spPr>
            <a:xfrm>
              <a:off x="3457511" y="3881040"/>
              <a:ext cx="1584445" cy="337184"/>
            </a:xfrm>
            <a:prstGeom prst="rect">
              <a:avLst/>
            </a:prstGeom>
            <a:noFill/>
          </p:spPr>
          <p:txBody>
            <a:bodyPr wrap="square" rtlCol="0">
              <a:spAutoFit/>
            </a:bodyPr>
            <a:lstStyle/>
            <a:p>
              <a:r>
                <a:rPr lang="zh-CN" altLang="en-US" sz="1600" dirty="0">
                  <a:solidFill>
                    <a:srgbClr val="00B0F0"/>
                  </a:solidFill>
                  <a:latin typeface="微软雅黑" panose="020B0503020204020204" pitchFamily="34" charset="-122"/>
                  <a:ea typeface="微软雅黑" panose="020B0503020204020204" pitchFamily="34" charset="-122"/>
                </a:rPr>
                <a:t>在此添加标题</a:t>
              </a:r>
            </a:p>
          </p:txBody>
        </p:sp>
        <p:sp>
          <p:nvSpPr>
            <p:cNvPr id="76" name="文本框 75"/>
            <p:cNvSpPr txBox="1"/>
            <p:nvPr/>
          </p:nvSpPr>
          <p:spPr>
            <a:xfrm>
              <a:off x="3457192" y="4135511"/>
              <a:ext cx="1398251" cy="583563"/>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单击添加标题文本单击添加标题文本单击添加标题文本。</a:t>
              </a:r>
            </a:p>
          </p:txBody>
        </p:sp>
      </p:grpSp>
      <p:grpSp>
        <p:nvGrpSpPr>
          <p:cNvPr id="77" name="Group 4"/>
          <p:cNvGrpSpPr>
            <a:grpSpLocks noChangeAspect="1"/>
          </p:cNvGrpSpPr>
          <p:nvPr/>
        </p:nvGrpSpPr>
        <p:grpSpPr bwMode="auto">
          <a:xfrm>
            <a:off x="3294908" y="2153863"/>
            <a:ext cx="420587" cy="492879"/>
            <a:chOff x="1776" y="1776"/>
            <a:chExt cx="64" cy="75"/>
          </a:xfrm>
          <a:solidFill>
            <a:schemeClr val="bg1"/>
          </a:solidFill>
        </p:grpSpPr>
        <p:sp>
          <p:nvSpPr>
            <p:cNvPr id="7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7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82" name="Group 18"/>
          <p:cNvGrpSpPr>
            <a:grpSpLocks noChangeAspect="1"/>
          </p:cNvGrpSpPr>
          <p:nvPr/>
        </p:nvGrpSpPr>
        <p:grpSpPr bwMode="auto">
          <a:xfrm>
            <a:off x="8295431" y="4309492"/>
            <a:ext cx="427141" cy="398016"/>
            <a:chOff x="3802" y="2858"/>
            <a:chExt cx="616" cy="574"/>
          </a:xfrm>
          <a:solidFill>
            <a:schemeClr val="bg1"/>
          </a:solidFill>
        </p:grpSpPr>
        <p:sp>
          <p:nvSpPr>
            <p:cNvPr id="8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8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88" name="Group 13"/>
          <p:cNvGrpSpPr>
            <a:grpSpLocks noChangeAspect="1"/>
          </p:cNvGrpSpPr>
          <p:nvPr/>
        </p:nvGrpSpPr>
        <p:grpSpPr bwMode="auto">
          <a:xfrm>
            <a:off x="3248756" y="4247731"/>
            <a:ext cx="512891" cy="521540"/>
            <a:chOff x="2426" y="2745"/>
            <a:chExt cx="593" cy="603"/>
          </a:xfrm>
          <a:solidFill>
            <a:schemeClr val="bg1"/>
          </a:solidFill>
        </p:grpSpPr>
        <p:sp>
          <p:nvSpPr>
            <p:cNvPr id="89"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90"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8288628" y="2160480"/>
            <a:ext cx="440749" cy="479640"/>
            <a:chOff x="4873628" y="1965320"/>
            <a:chExt cx="269874" cy="293687"/>
          </a:xfrm>
          <a:solidFill>
            <a:schemeClr val="bg1"/>
          </a:solidFill>
        </p:grpSpPr>
        <p:sp>
          <p:nvSpPr>
            <p:cNvPr id="92" name="Freeform 502"/>
            <p:cNvSpPr/>
            <p:nvPr/>
          </p:nvSpPr>
          <p:spPr bwMode="auto">
            <a:xfrm>
              <a:off x="4873628" y="2127243"/>
              <a:ext cx="112713"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93" name="Freeform 503"/>
            <p:cNvSpPr/>
            <p:nvPr/>
          </p:nvSpPr>
          <p:spPr bwMode="auto">
            <a:xfrm>
              <a:off x="4884746" y="1973256"/>
              <a:ext cx="41275" cy="14604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94" name="Freeform 504"/>
            <p:cNvSpPr/>
            <p:nvPr/>
          </p:nvSpPr>
          <p:spPr bwMode="auto">
            <a:xfrm>
              <a:off x="4940314" y="1965320"/>
              <a:ext cx="177801" cy="293687"/>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9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00"/>
                                            <p:tgtEl>
                                              <p:spTgt spid="31"/>
                                            </p:tgtEl>
                                          </p:cBhvr>
                                        </p:animEffect>
                                        <p:anim calcmode="lin" valueType="num">
                                          <p:cBhvr>
                                            <p:cTn id="29" dur="700" fill="hold"/>
                                            <p:tgtEl>
                                              <p:spTgt spid="31"/>
                                            </p:tgtEl>
                                            <p:attrNameLst>
                                              <p:attrName>ppt_x</p:attrName>
                                            </p:attrNameLst>
                                          </p:cBhvr>
                                          <p:tavLst>
                                            <p:tav tm="0">
                                              <p:val>
                                                <p:strVal val="#ppt_x"/>
                                              </p:val>
                                            </p:tav>
                                            <p:tav tm="100000">
                                              <p:val>
                                                <p:strVal val="#ppt_x"/>
                                              </p:val>
                                            </p:tav>
                                          </p:tavLst>
                                        </p:anim>
                                        <p:anim calcmode="lin" valueType="num">
                                          <p:cBhvr>
                                            <p:cTn id="30" dur="7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8" presetClass="emph" presetSubtype="0" fill="hold" nodeType="withEffect">
                                      <p:stCondLst>
                                        <p:cond delay="0"/>
                                      </p:stCondLst>
                                      <p:childTnLst>
                                        <p:animRot by="21600000">
                                          <p:cBhvr>
                                            <p:cTn id="42" dur="2100" fill="hold"/>
                                            <p:tgtEl>
                                              <p:spTgt spid="50"/>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8"/>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9"/>
                                            </p:tgtEl>
                                            <p:attrNameLst>
                                              <p:attrName>r</p:attrName>
                                            </p:attrNameLst>
                                          </p:cBhvr>
                                        </p:animRot>
                                      </p:childTnLst>
                                    </p:cTn>
                                  </p:par>
                                  <p:par>
                                    <p:cTn id="47" presetID="2" presetClass="entr" presetSubtype="4" accel="70000" fill="hold" nodeType="withEffect" p14:presetBounceEnd="40000">
                                      <p:stCondLst>
                                        <p:cond delay="500"/>
                                      </p:stCondLst>
                                      <p:childTnLst>
                                        <p:set>
                                          <p:cBhvr>
                                            <p:cTn id="48" dur="1" fill="hold">
                                              <p:stCondLst>
                                                <p:cond delay="0"/>
                                              </p:stCondLst>
                                            </p:cTn>
                                            <p:tgtEl>
                                              <p:spTgt spid="55"/>
                                            </p:tgtEl>
                                            <p:attrNameLst>
                                              <p:attrName>style.visibility</p:attrName>
                                            </p:attrNameLst>
                                          </p:cBhvr>
                                          <p:to>
                                            <p:strVal val="visible"/>
                                          </p:to>
                                        </p:set>
                                        <p:anim calcmode="lin" valueType="num" p14:bounceEnd="40000">
                                          <p:cBhvr additive="base">
                                            <p:cTn id="49" dur="5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14:presetBounceEnd="40000">
                                      <p:stCondLst>
                                        <p:cond delay="700"/>
                                      </p:stCondLst>
                                      <p:childTnLst>
                                        <p:set>
                                          <p:cBhvr>
                                            <p:cTn id="52" dur="1" fill="hold">
                                              <p:stCondLst>
                                                <p:cond delay="0"/>
                                              </p:stCondLst>
                                            </p:cTn>
                                            <p:tgtEl>
                                              <p:spTgt spid="60"/>
                                            </p:tgtEl>
                                            <p:attrNameLst>
                                              <p:attrName>style.visibility</p:attrName>
                                            </p:attrNameLst>
                                          </p:cBhvr>
                                          <p:to>
                                            <p:strVal val="visible"/>
                                          </p:to>
                                        </p:set>
                                        <p:anim calcmode="lin" valueType="num" p14:bounceEnd="40000">
                                          <p:cBhvr additive="base">
                                            <p:cTn id="53" dur="5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14:presetBounceEnd="40000">
                                      <p:stCondLst>
                                        <p:cond delay="700"/>
                                      </p:stCondLst>
                                      <p:childTnLst>
                                        <p:set>
                                          <p:cBhvr>
                                            <p:cTn id="56" dur="1" fill="hold">
                                              <p:stCondLst>
                                                <p:cond delay="0"/>
                                              </p:stCondLst>
                                            </p:cTn>
                                            <p:tgtEl>
                                              <p:spTgt spid="15"/>
                                            </p:tgtEl>
                                            <p:attrNameLst>
                                              <p:attrName>style.visibility</p:attrName>
                                            </p:attrNameLst>
                                          </p:cBhvr>
                                          <p:to>
                                            <p:strVal val="visible"/>
                                          </p:to>
                                        </p:set>
                                        <p:anim calcmode="lin" valueType="num" p14:bounceEnd="40000">
                                          <p:cBhvr additive="base">
                                            <p:cTn id="57"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14:presetBounceEnd="40000">
                                      <p:stCondLst>
                                        <p:cond delay="900"/>
                                      </p:stCondLst>
                                      <p:childTnLst>
                                        <p:set>
                                          <p:cBhvr>
                                            <p:cTn id="60" dur="1" fill="hold">
                                              <p:stCondLst>
                                                <p:cond delay="0"/>
                                              </p:stCondLst>
                                            </p:cTn>
                                            <p:tgtEl>
                                              <p:spTgt spid="20"/>
                                            </p:tgtEl>
                                            <p:attrNameLst>
                                              <p:attrName>style.visibility</p:attrName>
                                            </p:attrNameLst>
                                          </p:cBhvr>
                                          <p:to>
                                            <p:strVal val="visible"/>
                                          </p:to>
                                        </p:set>
                                        <p:anim calcmode="lin" valueType="num" p14:bounceEnd="40000">
                                          <p:cBhvr additive="base">
                                            <p:cTn id="61"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7"/>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7"/>
                                            </p:tgtEl>
                                          </p:cBhvr>
                                        </p:animEffect>
                                        <p:animScale>
                                          <p:cBhvr>
                                            <p:cTn id="69" dur="250" autoRev="1" fill="hold"/>
                                            <p:tgtEl>
                                              <p:spTgt spid="77"/>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arn(outVertical)">
                                          <p:cBhvr>
                                            <p:cTn id="73" dur="500"/>
                                            <p:tgtEl>
                                              <p:spTgt spid="65"/>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91"/>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91"/>
                                            </p:tgtEl>
                                          </p:cBhvr>
                                        </p:animEffect>
                                        <p:animScale>
                                          <p:cBhvr>
                                            <p:cTn id="80" dur="250" autoRev="1" fill="hold"/>
                                            <p:tgtEl>
                                              <p:spTgt spid="91"/>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barn(outVertical)">
                                          <p:cBhvr>
                                            <p:cTn id="84" dur="500"/>
                                            <p:tgtEl>
                                              <p:spTgt spid="71"/>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8"/>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8"/>
                                            </p:tgtEl>
                                          </p:cBhvr>
                                        </p:animEffect>
                                        <p:animScale>
                                          <p:cBhvr>
                                            <p:cTn id="91" dur="250" autoRev="1" fill="hold"/>
                                            <p:tgtEl>
                                              <p:spTgt spid="88"/>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barn(outVertical)">
                                          <p:cBhvr>
                                            <p:cTn id="95" dur="500"/>
                                            <p:tgtEl>
                                              <p:spTgt spid="68"/>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82"/>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82"/>
                                            </p:tgtEl>
                                          </p:cBhvr>
                                        </p:animEffect>
                                        <p:animScale>
                                          <p:cBhvr>
                                            <p:cTn id="102" dur="250" autoRev="1" fill="hold"/>
                                            <p:tgtEl>
                                              <p:spTgt spid="82"/>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barn(outVertical)">
                                          <p:cBhvr>
                                            <p:cTn id="10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48" grpId="0" bldLvl="0" animBg="1"/>
          <p:bldP spid="48" grpId="1" bldLvl="0" animBg="1"/>
          <p:bldP spid="49" grpId="0" bldLvl="0" animBg="1"/>
          <p:bldP spid="49"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00"/>
                                            <p:tgtEl>
                                              <p:spTgt spid="31"/>
                                            </p:tgtEl>
                                          </p:cBhvr>
                                        </p:animEffect>
                                        <p:anim calcmode="lin" valueType="num">
                                          <p:cBhvr>
                                            <p:cTn id="29" dur="700" fill="hold"/>
                                            <p:tgtEl>
                                              <p:spTgt spid="31"/>
                                            </p:tgtEl>
                                            <p:attrNameLst>
                                              <p:attrName>ppt_x</p:attrName>
                                            </p:attrNameLst>
                                          </p:cBhvr>
                                          <p:tavLst>
                                            <p:tav tm="0">
                                              <p:val>
                                                <p:strVal val="#ppt_x"/>
                                              </p:val>
                                            </p:tav>
                                            <p:tav tm="100000">
                                              <p:val>
                                                <p:strVal val="#ppt_x"/>
                                              </p:val>
                                            </p:tav>
                                          </p:tavLst>
                                        </p:anim>
                                        <p:anim calcmode="lin" valueType="num">
                                          <p:cBhvr>
                                            <p:cTn id="30" dur="7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8" presetClass="emph" presetSubtype="0" fill="hold" nodeType="withEffect">
                                      <p:stCondLst>
                                        <p:cond delay="0"/>
                                      </p:stCondLst>
                                      <p:childTnLst>
                                        <p:animRot by="21600000">
                                          <p:cBhvr>
                                            <p:cTn id="42" dur="2100" fill="hold"/>
                                            <p:tgtEl>
                                              <p:spTgt spid="50"/>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8"/>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9"/>
                                            </p:tgtEl>
                                            <p:attrNameLst>
                                              <p:attrName>r</p:attrName>
                                            </p:attrNameLst>
                                          </p:cBhvr>
                                        </p:animRot>
                                      </p:childTnLst>
                                    </p:cTn>
                                  </p:par>
                                  <p:par>
                                    <p:cTn id="47" presetID="2" presetClass="entr" presetSubtype="4" accel="70000" fill="hold" nodeType="withEffect">
                                      <p:stCondLst>
                                        <p:cond delay="50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stCondLst>
                                        <p:cond delay="7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7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90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7"/>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7"/>
                                            </p:tgtEl>
                                          </p:cBhvr>
                                        </p:animEffect>
                                        <p:animScale>
                                          <p:cBhvr>
                                            <p:cTn id="69" dur="250" autoRev="1" fill="hold"/>
                                            <p:tgtEl>
                                              <p:spTgt spid="77"/>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arn(outVertical)">
                                          <p:cBhvr>
                                            <p:cTn id="73" dur="500"/>
                                            <p:tgtEl>
                                              <p:spTgt spid="65"/>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91"/>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91"/>
                                            </p:tgtEl>
                                          </p:cBhvr>
                                        </p:animEffect>
                                        <p:animScale>
                                          <p:cBhvr>
                                            <p:cTn id="80" dur="250" autoRev="1" fill="hold"/>
                                            <p:tgtEl>
                                              <p:spTgt spid="91"/>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barn(outVertical)">
                                          <p:cBhvr>
                                            <p:cTn id="84" dur="500"/>
                                            <p:tgtEl>
                                              <p:spTgt spid="71"/>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8"/>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8"/>
                                            </p:tgtEl>
                                          </p:cBhvr>
                                        </p:animEffect>
                                        <p:animScale>
                                          <p:cBhvr>
                                            <p:cTn id="91" dur="250" autoRev="1" fill="hold"/>
                                            <p:tgtEl>
                                              <p:spTgt spid="88"/>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barn(outVertical)">
                                          <p:cBhvr>
                                            <p:cTn id="95" dur="500"/>
                                            <p:tgtEl>
                                              <p:spTgt spid="68"/>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82"/>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82"/>
                                            </p:tgtEl>
                                          </p:cBhvr>
                                        </p:animEffect>
                                        <p:animScale>
                                          <p:cBhvr>
                                            <p:cTn id="102" dur="250" autoRev="1" fill="hold"/>
                                            <p:tgtEl>
                                              <p:spTgt spid="82"/>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barn(outVertical)">
                                          <p:cBhvr>
                                            <p:cTn id="10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48" grpId="0" bldLvl="0" animBg="1"/>
          <p:bldP spid="48" grpId="1" bldLvl="0" animBg="1"/>
          <p:bldP spid="49" grpId="0" bldLvl="0" animBg="1"/>
          <p:bldP spid="49" grpId="1" bldLvl="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flipH="1">
            <a:off x="7730209" y="2880135"/>
            <a:ext cx="4461791" cy="1383796"/>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00206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764539" y="4015805"/>
            <a:ext cx="601375" cy="678528"/>
            <a:chOff x="7764538" y="4015805"/>
            <a:chExt cx="601374" cy="678528"/>
          </a:xfrm>
        </p:grpSpPr>
        <p:sp>
          <p:nvSpPr>
            <p:cNvPr id="17" name="Freeform 5"/>
            <p:cNvSpPr/>
            <p:nvPr/>
          </p:nvSpPr>
          <p:spPr bwMode="auto">
            <a:xfrm rot="5400000">
              <a:off x="772596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00206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791645" y="4149436"/>
              <a:ext cx="547159" cy="398780"/>
            </a:xfrm>
            <a:prstGeom prst="rect">
              <a:avLst/>
            </a:prstGeom>
            <a:noFill/>
          </p:spPr>
          <p:txBody>
            <a:bodyPr wrap="square" rtlCol="0">
              <a:spAutoFit/>
            </a:bodyPr>
            <a:lstStyle/>
            <a:p>
              <a:pPr algn="ctr"/>
              <a:r>
                <a:rPr lang="en-US" altLang="zh-CN" sz="2000" dirty="0">
                  <a:solidFill>
                    <a:srgbClr val="002060"/>
                  </a:solidFill>
                  <a:latin typeface="微软雅黑" panose="020B0503020204020204" pitchFamily="34" charset="-122"/>
                  <a:ea typeface="微软雅黑" panose="020B0503020204020204" pitchFamily="34" charset="-122"/>
                </a:rPr>
                <a:t>03</a:t>
              </a:r>
              <a:endParaRPr lang="zh-CN" altLang="en-US" sz="2000" dirty="0">
                <a:solidFill>
                  <a:srgbClr val="002060"/>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flipH="1">
            <a:off x="7331741" y="2501580"/>
            <a:ext cx="4860256" cy="1762349"/>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070C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6975508" y="2138811"/>
            <a:ext cx="5216493" cy="2362788"/>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00B0F0"/>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266059" y="4015805"/>
            <a:ext cx="601375" cy="678528"/>
            <a:chOff x="7266058" y="4015805"/>
            <a:chExt cx="601374" cy="678528"/>
          </a:xfrm>
        </p:grpSpPr>
        <p:sp>
          <p:nvSpPr>
            <p:cNvPr id="22"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0070C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290733" y="4149436"/>
              <a:ext cx="547159" cy="398780"/>
            </a:xfrm>
            <a:prstGeom prst="rect">
              <a:avLst/>
            </a:prstGeom>
            <a:noFill/>
          </p:spPr>
          <p:txBody>
            <a:bodyPr wrap="square" rtlCol="0">
              <a:spAutoFit/>
            </a:bodyPr>
            <a:lstStyle/>
            <a:p>
              <a:pPr algn="ctr"/>
              <a:r>
                <a:rPr lang="en-US" altLang="zh-CN" sz="2000" dirty="0">
                  <a:solidFill>
                    <a:srgbClr val="0070C0"/>
                  </a:solidFill>
                  <a:latin typeface="微软雅黑" panose="020B0503020204020204" pitchFamily="34" charset="-122"/>
                  <a:ea typeface="微软雅黑" panose="020B0503020204020204" pitchFamily="34" charset="-122"/>
                </a:rPr>
                <a:t>02</a:t>
              </a:r>
              <a:endParaRPr lang="zh-CN" altLang="en-US" sz="2000" dirty="0">
                <a:solidFill>
                  <a:srgbClr val="0070C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737555" y="4015805"/>
            <a:ext cx="601375" cy="678528"/>
            <a:chOff x="6737553" y="4015805"/>
            <a:chExt cx="601374" cy="678528"/>
          </a:xfrm>
        </p:grpSpPr>
        <p:sp>
          <p:nvSpPr>
            <p:cNvPr id="25"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00B0F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765745" y="4149436"/>
              <a:ext cx="547159" cy="398780"/>
            </a:xfrm>
            <a:prstGeom prst="rect">
              <a:avLst/>
            </a:prstGeom>
            <a:noFill/>
          </p:spPr>
          <p:txBody>
            <a:bodyPr wrap="square" rtlCol="0">
              <a:spAutoFit/>
            </a:bodyPr>
            <a:lstStyle/>
            <a:p>
              <a:pPr algn="ctr"/>
              <a:r>
                <a:rPr lang="en-US" altLang="zh-CN" sz="2000" dirty="0">
                  <a:solidFill>
                    <a:srgbClr val="00B0F0"/>
                  </a:solidFill>
                  <a:latin typeface="微软雅黑" panose="020B0503020204020204" pitchFamily="34" charset="-122"/>
                  <a:ea typeface="微软雅黑" panose="020B0503020204020204" pitchFamily="34" charset="-122"/>
                </a:rPr>
                <a:t>01</a:t>
              </a:r>
              <a:endParaRPr lang="zh-CN" altLang="en-US" sz="2000" dirty="0">
                <a:solidFill>
                  <a:srgbClr val="00B0F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467260" y="2036129"/>
            <a:ext cx="3013711" cy="547052"/>
            <a:chOff x="4467259" y="2036128"/>
            <a:chExt cx="3013710" cy="547052"/>
          </a:xfrm>
        </p:grpSpPr>
        <p:sp>
          <p:nvSpPr>
            <p:cNvPr id="28" name="任意多边形 27"/>
            <p:cNvSpPr/>
            <p:nvPr/>
          </p:nvSpPr>
          <p:spPr>
            <a:xfrm>
              <a:off x="4509169" y="207518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9" name="椭圆 28"/>
            <p:cNvSpPr/>
            <p:nvPr/>
          </p:nvSpPr>
          <p:spPr>
            <a:xfrm>
              <a:off x="4467259" y="2036128"/>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467260" y="2930755"/>
            <a:ext cx="3267711" cy="83820"/>
            <a:chOff x="4467259" y="2930753"/>
            <a:chExt cx="3267710" cy="83820"/>
          </a:xfrm>
        </p:grpSpPr>
        <p:sp>
          <p:nvSpPr>
            <p:cNvPr id="31" name="任意多边形 30"/>
            <p:cNvSpPr/>
            <p:nvPr/>
          </p:nvSpPr>
          <p:spPr>
            <a:xfrm>
              <a:off x="4509169" y="297434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2" name="椭圆 31"/>
            <p:cNvSpPr/>
            <p:nvPr/>
          </p:nvSpPr>
          <p:spPr>
            <a:xfrm>
              <a:off x="4467259" y="293075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467260" y="3314701"/>
            <a:ext cx="3559811" cy="626703"/>
            <a:chOff x="4467259" y="3314700"/>
            <a:chExt cx="3559810" cy="626702"/>
          </a:xfrm>
        </p:grpSpPr>
        <p:sp>
          <p:nvSpPr>
            <p:cNvPr id="34" name="任意多边形 33"/>
            <p:cNvSpPr/>
            <p:nvPr/>
          </p:nvSpPr>
          <p:spPr>
            <a:xfrm>
              <a:off x="4509169" y="331470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35" name="椭圆 34"/>
            <p:cNvSpPr/>
            <p:nvPr/>
          </p:nvSpPr>
          <p:spPr>
            <a:xfrm>
              <a:off x="4467259" y="3857582"/>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787684" y="1727129"/>
            <a:ext cx="2630893" cy="678528"/>
            <a:chOff x="1787682" y="1727130"/>
            <a:chExt cx="2630893" cy="678528"/>
          </a:xfrm>
        </p:grpSpPr>
        <p:sp>
          <p:nvSpPr>
            <p:cNvPr id="37" name="Freeform 5"/>
            <p:cNvSpPr/>
            <p:nvPr/>
          </p:nvSpPr>
          <p:spPr bwMode="auto">
            <a:xfrm rot="5400000">
              <a:off x="1749105" y="1765707"/>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440816" y="1752782"/>
              <a:ext cx="1977759" cy="643727"/>
              <a:chOff x="3451161" y="3890565"/>
              <a:chExt cx="1977759" cy="643727"/>
            </a:xfrm>
          </p:grpSpPr>
          <p:sp>
            <p:nvSpPr>
              <p:cNvPr id="40" name="文本框 39"/>
              <p:cNvSpPr txBox="1"/>
              <p:nvPr/>
            </p:nvSpPr>
            <p:spPr>
              <a:xfrm>
                <a:off x="3451161" y="3890565"/>
                <a:ext cx="1725052" cy="337185"/>
              </a:xfrm>
              <a:prstGeom prst="rect">
                <a:avLst/>
              </a:prstGeom>
              <a:noFill/>
            </p:spPr>
            <p:txBody>
              <a:bodyPr wrap="square" rtlCol="0">
                <a:spAutoFit/>
              </a:bodyPr>
              <a:lstStyle/>
              <a:p>
                <a:r>
                  <a:rPr lang="zh-CN" altLang="en-US" sz="1600" dirty="0">
                    <a:solidFill>
                      <a:srgbClr val="00B0F0"/>
                    </a:solidFill>
                    <a:latin typeface="微软雅黑" panose="020B0503020204020204" pitchFamily="34" charset="-122"/>
                    <a:ea typeface="微软雅黑" panose="020B0503020204020204" pitchFamily="34" charset="-122"/>
                  </a:rPr>
                  <a:t>在此添加标题</a:t>
                </a:r>
              </a:p>
            </p:txBody>
          </p:sp>
          <p:sp>
            <p:nvSpPr>
              <p:cNvPr id="41" name="文本框 40"/>
              <p:cNvSpPr txBox="1"/>
              <p:nvPr/>
            </p:nvSpPr>
            <p:spPr>
              <a:xfrm>
                <a:off x="3457190" y="4135512"/>
                <a:ext cx="1971730" cy="398780"/>
              </a:xfrm>
              <a:prstGeom prst="rect">
                <a:avLst/>
              </a:prstGeom>
              <a:noFill/>
            </p:spPr>
            <p:txBody>
              <a:bodyPr wrap="square"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典藏馆</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sp>
          <p:nvSpPr>
            <p:cNvPr id="39" name="椭圆 70"/>
            <p:cNvSpPr/>
            <p:nvPr/>
          </p:nvSpPr>
          <p:spPr>
            <a:xfrm>
              <a:off x="1936301" y="1891882"/>
              <a:ext cx="304138"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dirty="0">
                <a:solidFill>
                  <a:prstClr val="white"/>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787684" y="2627783"/>
            <a:ext cx="2630893" cy="686642"/>
            <a:chOff x="1787682" y="2627784"/>
            <a:chExt cx="2630893" cy="686642"/>
          </a:xfrm>
        </p:grpSpPr>
        <p:sp>
          <p:nvSpPr>
            <p:cNvPr id="43" name="Freeform 5"/>
            <p:cNvSpPr/>
            <p:nvPr/>
          </p:nvSpPr>
          <p:spPr bwMode="auto">
            <a:xfrm rot="5400000">
              <a:off x="1749105" y="2674475"/>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440816" y="2627784"/>
              <a:ext cx="1977759" cy="643726"/>
              <a:chOff x="3451161" y="3890565"/>
              <a:chExt cx="1977759" cy="643726"/>
            </a:xfrm>
          </p:grpSpPr>
          <p:sp>
            <p:nvSpPr>
              <p:cNvPr id="50" name="文本框 49"/>
              <p:cNvSpPr txBox="1"/>
              <p:nvPr/>
            </p:nvSpPr>
            <p:spPr>
              <a:xfrm>
                <a:off x="3451161" y="3890565"/>
                <a:ext cx="1725052" cy="337185"/>
              </a:xfrm>
              <a:prstGeom prst="rect">
                <a:avLst/>
              </a:prstGeom>
              <a:noFill/>
            </p:spPr>
            <p:txBody>
              <a:bodyPr wrap="square" rtlCol="0">
                <a:spAutoFit/>
              </a:bodyPr>
              <a:lstStyle/>
              <a:p>
                <a:r>
                  <a:rPr lang="zh-CN" altLang="en-US" sz="1600" dirty="0">
                    <a:solidFill>
                      <a:srgbClr val="0070C0"/>
                    </a:solidFill>
                    <a:latin typeface="微软雅黑" panose="020B0503020204020204" pitchFamily="34" charset="-122"/>
                    <a:ea typeface="微软雅黑" panose="020B0503020204020204" pitchFamily="34" charset="-122"/>
                  </a:rPr>
                  <a:t>在此添加标题</a:t>
                </a:r>
              </a:p>
            </p:txBody>
          </p:sp>
          <p:sp>
            <p:nvSpPr>
              <p:cNvPr id="51" name="文本框 50"/>
              <p:cNvSpPr txBox="1"/>
              <p:nvPr/>
            </p:nvSpPr>
            <p:spPr>
              <a:xfrm>
                <a:off x="3457190" y="4135511"/>
                <a:ext cx="1971730" cy="398780"/>
              </a:xfrm>
              <a:prstGeom prst="rect">
                <a:avLst/>
              </a:prstGeom>
              <a:noFill/>
            </p:spPr>
            <p:txBody>
              <a:bodyPr wrap="square"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典藏馆</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45" name="组合 44"/>
            <p:cNvGrpSpPr/>
            <p:nvPr/>
          </p:nvGrpSpPr>
          <p:grpSpPr>
            <a:xfrm>
              <a:off x="1936301" y="2838219"/>
              <a:ext cx="287749" cy="289711"/>
              <a:chOff x="3771900" y="3200400"/>
              <a:chExt cx="2011680" cy="2025396"/>
            </a:xfrm>
            <a:solidFill>
              <a:srgbClr val="01ACBE"/>
            </a:solidFill>
          </p:grpSpPr>
          <p:sp>
            <p:nvSpPr>
              <p:cNvPr id="46" name="任意多边形 45"/>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7" name="任意多边形 46"/>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8" name="任意多边形 47"/>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1787684" y="3576472"/>
            <a:ext cx="2630893" cy="681779"/>
            <a:chOff x="1787682" y="3576467"/>
            <a:chExt cx="2630893" cy="681777"/>
          </a:xfrm>
        </p:grpSpPr>
        <p:sp>
          <p:nvSpPr>
            <p:cNvPr id="53" name="Freeform 5"/>
            <p:cNvSpPr/>
            <p:nvPr/>
          </p:nvSpPr>
          <p:spPr bwMode="auto">
            <a:xfrm rot="5400000">
              <a:off x="1749105" y="3618293"/>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2440816" y="3576467"/>
              <a:ext cx="1977759" cy="643725"/>
              <a:chOff x="3451161" y="3890565"/>
              <a:chExt cx="1977759" cy="643725"/>
            </a:xfrm>
          </p:grpSpPr>
          <p:sp>
            <p:nvSpPr>
              <p:cNvPr id="58" name="文本框 57"/>
              <p:cNvSpPr txBox="1"/>
              <p:nvPr/>
            </p:nvSpPr>
            <p:spPr>
              <a:xfrm>
                <a:off x="3451161" y="3890565"/>
                <a:ext cx="1725052" cy="337184"/>
              </a:xfrm>
              <a:prstGeom prst="rect">
                <a:avLst/>
              </a:prstGeom>
              <a:noFill/>
            </p:spPr>
            <p:txBody>
              <a:bodyPr wrap="square" rtlCol="0">
                <a:spAutoFit/>
              </a:bodyPr>
              <a:lstStyle/>
              <a:p>
                <a:r>
                  <a:rPr lang="zh-CN" altLang="en-US" sz="1600" dirty="0">
                    <a:solidFill>
                      <a:srgbClr val="002060"/>
                    </a:solidFill>
                    <a:latin typeface="微软雅黑" panose="020B0503020204020204" pitchFamily="34" charset="-122"/>
                    <a:ea typeface="微软雅黑" panose="020B0503020204020204" pitchFamily="34" charset="-122"/>
                  </a:rPr>
                  <a:t>在此添加标题</a:t>
                </a:r>
              </a:p>
            </p:txBody>
          </p:sp>
          <p:sp>
            <p:nvSpPr>
              <p:cNvPr id="59" name="文本框 58"/>
              <p:cNvSpPr txBox="1"/>
              <p:nvPr/>
            </p:nvSpPr>
            <p:spPr>
              <a:xfrm>
                <a:off x="3457190" y="4135511"/>
                <a:ext cx="1971730" cy="398779"/>
              </a:xfrm>
              <a:prstGeom prst="rect">
                <a:avLst/>
              </a:prstGeom>
              <a:noFill/>
            </p:spPr>
            <p:txBody>
              <a:bodyPr wrap="square"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典藏馆</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中国最大的原创</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素材站有中国最强的</a:t>
                </a:r>
                <a:r>
                  <a:rPr lang="en-US" altLang="zh-CN" sz="1000" dirty="0">
                    <a:solidFill>
                      <a:prstClr val="black">
                        <a:lumMod val="50000"/>
                        <a:lumOff val="50000"/>
                      </a:prstClr>
                    </a:solidFill>
                    <a:latin typeface="微软雅黑" panose="020B0503020204020204" pitchFamily="34" charset="-122"/>
                    <a:ea typeface="微软雅黑" panose="020B0503020204020204" pitchFamily="34" charset="-122"/>
                  </a:rPr>
                  <a:t>PPT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制作团队</a:t>
                </a:r>
              </a:p>
            </p:txBody>
          </p:sp>
        </p:grpSp>
        <p:grpSp>
          <p:nvGrpSpPr>
            <p:cNvPr id="55" name="组合 54"/>
            <p:cNvGrpSpPr/>
            <p:nvPr/>
          </p:nvGrpSpPr>
          <p:grpSpPr>
            <a:xfrm>
              <a:off x="1948280" y="3730972"/>
              <a:ext cx="280179" cy="337748"/>
              <a:chOff x="4141788" y="809625"/>
              <a:chExt cx="3600450" cy="4340225"/>
            </a:xfrm>
            <a:solidFill>
              <a:srgbClr val="FFB954"/>
            </a:solidFill>
          </p:grpSpPr>
          <p:sp>
            <p:nvSpPr>
              <p:cNvPr id="56"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FFB954"/>
                  </a:solidFill>
                  <a:latin typeface="微软雅黑" panose="020B0503020204020204" pitchFamily="34" charset="-122"/>
                  <a:ea typeface="微软雅黑" panose="020B0503020204020204" pitchFamily="34" charset="-122"/>
                </a:endParaRPr>
              </a:p>
            </p:txBody>
          </p:sp>
          <p:sp>
            <p:nvSpPr>
              <p:cNvPr id="57"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FFB954"/>
                  </a:solidFill>
                  <a:latin typeface="微软雅黑" panose="020B0503020204020204" pitchFamily="34" charset="-122"/>
                  <a:ea typeface="微软雅黑" panose="020B0503020204020204" pitchFamily="34" charset="-122"/>
                </a:endParaRPr>
              </a:p>
            </p:txBody>
          </p:sp>
        </p:grpSp>
      </p:grpSp>
      <p:sp>
        <p:nvSpPr>
          <p:cNvPr id="60" name="椭圆 59"/>
          <p:cNvSpPr/>
          <p:nvPr/>
        </p:nvSpPr>
        <p:spPr>
          <a:xfrm>
            <a:off x="7428669" y="2490796"/>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61" name="椭圆 60"/>
          <p:cNvSpPr/>
          <p:nvPr/>
        </p:nvSpPr>
        <p:spPr>
          <a:xfrm>
            <a:off x="7684645" y="2880133"/>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62" name="椭圆 61"/>
          <p:cNvSpPr/>
          <p:nvPr/>
        </p:nvSpPr>
        <p:spPr>
          <a:xfrm>
            <a:off x="7973833" y="3223033"/>
            <a:ext cx="182787" cy="182787"/>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1710192"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1874405" y="5531125"/>
            <a:ext cx="8443195" cy="829945"/>
          </a:xfrm>
          <a:prstGeom prst="rect">
            <a:avLst/>
          </a:prstGeom>
          <a:noFill/>
        </p:spPr>
        <p:txBody>
          <a:bodyPr wrap="square" rtlCol="0">
            <a:spAutoFit/>
          </a:bodyPr>
          <a:lstStyle/>
          <a:p>
            <a:pPr algn="ctr" fontAlgn="base">
              <a:lnSpc>
                <a:spcPct val="150000"/>
              </a:lnSpc>
              <a:spcBef>
                <a:spcPct val="0"/>
              </a:spcBef>
              <a:spcAft>
                <a:spcPct val="0"/>
              </a:spcAft>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800"/>
                                </p:stCondLst>
                                <p:childTnLst>
                                  <p:par>
                                    <p:cTn id="25" presetID="2" presetClass="entr" presetSubtype="4" accel="70000" fill="hold" nodeType="afterEffect" p14:presetBounceEnd="40000">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14:bounceEnd="40000">
                                          <p:cBhvr additive="base">
                                            <p:cTn id="27"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par>
                              <p:cTn id="33" fill="hold">
                                <p:stCondLst>
                                  <p:cond delay="3800"/>
                                </p:stCondLst>
                                <p:childTnLst>
                                  <p:par>
                                    <p:cTn id="34" presetID="2" presetClass="entr" presetSubtype="4" accel="70000" fill="hold" nodeType="afterEffect" p14:presetBounceEnd="40000">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14:bounceEnd="40000">
                                          <p:cBhvr additive="base">
                                            <p:cTn id="36"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par>
                              <p:cTn id="42" fill="hold">
                                <p:stCondLst>
                                  <p:cond delay="4800"/>
                                </p:stCondLst>
                                <p:childTnLst>
                                  <p:par>
                                    <p:cTn id="43" presetID="2" presetClass="entr" presetSubtype="4" accel="70000" fill="hold" nodeType="afterEffect" p14:presetBounceEnd="40000">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14:bounceEnd="40000">
                                          <p:cBhvr additive="base">
                                            <p:cTn id="45"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6"/>
                                            </p:tgtEl>
                                            <p:attrNameLst>
                                              <p:attrName>style.visibility</p:attrName>
                                            </p:attrNameLst>
                                          </p:cBhvr>
                                          <p:to>
                                            <p:strVal val="visible"/>
                                          </p:to>
                                        </p:set>
                                        <p:animEffect transition="in" filter="barn(outVertical)">
                                          <p:cBhvr>
                                            <p:cTn id="61" dur="500"/>
                                            <p:tgtEl>
                                              <p:spTgt spid="36"/>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61"/>
                                            </p:tgtEl>
                                          </p:cBhvr>
                                        </p:animEffect>
                                        <p:animScale>
                                          <p:cBhvr>
                                            <p:cTn id="68" dur="250" autoRev="1" fill="hold"/>
                                            <p:tgtEl>
                                              <p:spTgt spid="61"/>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42"/>
                                            </p:tgtEl>
                                            <p:attrNameLst>
                                              <p:attrName>style.visibility</p:attrName>
                                            </p:attrNameLst>
                                          </p:cBhvr>
                                          <p:to>
                                            <p:strVal val="visible"/>
                                          </p:to>
                                        </p:set>
                                        <p:animEffect transition="in" filter="barn(outVertical)">
                                          <p:cBhvr>
                                            <p:cTn id="76" dur="500"/>
                                            <p:tgtEl>
                                              <p:spTgt spid="42"/>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62"/>
                                            </p:tgtEl>
                                          </p:cBhvr>
                                        </p:animEffect>
                                        <p:animScale>
                                          <p:cBhvr>
                                            <p:cTn id="83" dur="250" autoRev="1" fill="hold"/>
                                            <p:tgtEl>
                                              <p:spTgt spid="62"/>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right)">
                                          <p:cBhvr>
                                            <p:cTn id="87" dur="500"/>
                                            <p:tgtEl>
                                              <p:spTgt spid="33"/>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52"/>
                                            </p:tgtEl>
                                            <p:attrNameLst>
                                              <p:attrName>style.visibility</p:attrName>
                                            </p:attrNameLst>
                                          </p:cBhvr>
                                          <p:to>
                                            <p:strVal val="visible"/>
                                          </p:to>
                                        </p:set>
                                        <p:animEffect transition="in" filter="barn(outVertical)">
                                          <p:cBhvr>
                                            <p:cTn id="91" dur="500"/>
                                            <p:tgtEl>
                                              <p:spTgt spid="52"/>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barn(outVertical)">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5" grpId="0" bldLvl="0" animBg="1"/>
          <p:bldP spid="19" grpId="0" bldLvl="0" animBg="1"/>
          <p:bldP spid="20" grpId="0" bldLvl="0" animBg="1"/>
          <p:bldP spid="60" grpId="0" bldLvl="0" animBg="1"/>
          <p:bldP spid="60" grpId="1" bldLvl="0" animBg="1"/>
          <p:bldP spid="61" grpId="0" bldLvl="0" animBg="1"/>
          <p:bldP spid="61" grpId="1" bldLvl="0" animBg="1"/>
          <p:bldP spid="62" grpId="0" bldLvl="0" animBg="1"/>
          <p:bldP spid="62" grpId="1" bldLvl="0" animBg="1"/>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800"/>
                                </p:stCondLst>
                                <p:childTnLst>
                                  <p:par>
                                    <p:cTn id="25" presetID="2" presetClass="entr" presetSubtype="4" accel="7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par>
                              <p:cTn id="33" fill="hold">
                                <p:stCondLst>
                                  <p:cond delay="3800"/>
                                </p:stCondLst>
                                <p:childTnLst>
                                  <p:par>
                                    <p:cTn id="34" presetID="2" presetClass="entr" presetSubtype="4" accel="7000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par>
                              <p:cTn id="42" fill="hold">
                                <p:stCondLst>
                                  <p:cond delay="4800"/>
                                </p:stCondLst>
                                <p:childTnLst>
                                  <p:par>
                                    <p:cTn id="43" presetID="2" presetClass="entr" presetSubtype="4" accel="7000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6"/>
                                            </p:tgtEl>
                                            <p:attrNameLst>
                                              <p:attrName>style.visibility</p:attrName>
                                            </p:attrNameLst>
                                          </p:cBhvr>
                                          <p:to>
                                            <p:strVal val="visible"/>
                                          </p:to>
                                        </p:set>
                                        <p:animEffect transition="in" filter="barn(outVertical)">
                                          <p:cBhvr>
                                            <p:cTn id="61" dur="500"/>
                                            <p:tgtEl>
                                              <p:spTgt spid="36"/>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61"/>
                                            </p:tgtEl>
                                          </p:cBhvr>
                                        </p:animEffect>
                                        <p:animScale>
                                          <p:cBhvr>
                                            <p:cTn id="68" dur="250" autoRev="1" fill="hold"/>
                                            <p:tgtEl>
                                              <p:spTgt spid="61"/>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right)">
                                          <p:cBhvr>
                                            <p:cTn id="72" dur="500"/>
                                            <p:tgtEl>
                                              <p:spTgt spid="30"/>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42"/>
                                            </p:tgtEl>
                                            <p:attrNameLst>
                                              <p:attrName>style.visibility</p:attrName>
                                            </p:attrNameLst>
                                          </p:cBhvr>
                                          <p:to>
                                            <p:strVal val="visible"/>
                                          </p:to>
                                        </p:set>
                                        <p:animEffect transition="in" filter="barn(outVertical)">
                                          <p:cBhvr>
                                            <p:cTn id="76" dur="500"/>
                                            <p:tgtEl>
                                              <p:spTgt spid="42"/>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62"/>
                                            </p:tgtEl>
                                          </p:cBhvr>
                                        </p:animEffect>
                                        <p:animScale>
                                          <p:cBhvr>
                                            <p:cTn id="83" dur="250" autoRev="1" fill="hold"/>
                                            <p:tgtEl>
                                              <p:spTgt spid="62"/>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right)">
                                          <p:cBhvr>
                                            <p:cTn id="87" dur="500"/>
                                            <p:tgtEl>
                                              <p:spTgt spid="33"/>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52"/>
                                            </p:tgtEl>
                                            <p:attrNameLst>
                                              <p:attrName>style.visibility</p:attrName>
                                            </p:attrNameLst>
                                          </p:cBhvr>
                                          <p:to>
                                            <p:strVal val="visible"/>
                                          </p:to>
                                        </p:set>
                                        <p:animEffect transition="in" filter="barn(outVertical)">
                                          <p:cBhvr>
                                            <p:cTn id="91" dur="500"/>
                                            <p:tgtEl>
                                              <p:spTgt spid="52"/>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barn(outVertical)">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5" grpId="0" bldLvl="0" animBg="1"/>
          <p:bldP spid="19" grpId="0" bldLvl="0" animBg="1"/>
          <p:bldP spid="20" grpId="0" bldLvl="0" animBg="1"/>
          <p:bldP spid="60" grpId="0" bldLvl="0" animBg="1"/>
          <p:bldP spid="60" grpId="1" bldLvl="0" animBg="1"/>
          <p:bldP spid="61" grpId="0" bldLvl="0" animBg="1"/>
          <p:bldP spid="61" grpId="1" bldLvl="0" animBg="1"/>
          <p:bldP spid="62" grpId="0" bldLvl="0" animBg="1"/>
          <p:bldP spid="62" grpId="1" bldLvl="0" animBg="1"/>
          <p:bldP spid="6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17080" y="1280151"/>
            <a:ext cx="3982703" cy="1469419"/>
            <a:chOff x="1017079" y="1280151"/>
            <a:chExt cx="3982703" cy="1469418"/>
          </a:xfrm>
        </p:grpSpPr>
        <p:sp>
          <p:nvSpPr>
            <p:cNvPr id="16" name="任意多边形 15"/>
            <p:cNvSpPr/>
            <p:nvPr/>
          </p:nvSpPr>
          <p:spPr>
            <a:xfrm>
              <a:off x="4218732" y="1587519"/>
              <a:ext cx="781050" cy="116205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017079" y="1280151"/>
              <a:ext cx="3151696" cy="1162115"/>
              <a:chOff x="1017079" y="1280151"/>
              <a:chExt cx="3151696" cy="1162115"/>
            </a:xfrm>
          </p:grpSpPr>
          <p:sp>
            <p:nvSpPr>
              <p:cNvPr id="18" name="MH_SubTitle_4"/>
              <p:cNvSpPr txBox="1">
                <a:spLocks noChangeArrowheads="1"/>
              </p:cNvSpPr>
              <p:nvPr>
                <p:custDataLst>
                  <p:tags r:id="rId1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355" dirty="0" smtClean="0">
                    <a:solidFill>
                      <a:srgbClr val="00B0F0"/>
                    </a:solidFill>
                    <a:latin typeface="微软雅黑" panose="020B0503020204020204" pitchFamily="34" charset="-122"/>
                  </a:rPr>
                  <a:t>单机添加标题</a:t>
                </a:r>
                <a:endParaRPr lang="zh-CN" altLang="en-US" sz="1355" dirty="0">
                  <a:solidFill>
                    <a:srgbClr val="00B0F0"/>
                  </a:solidFill>
                  <a:latin typeface="微软雅黑" panose="020B0503020204020204" pitchFamily="34" charset="-122"/>
                </a:endParaRPr>
              </a:p>
            </p:txBody>
          </p:sp>
          <p:sp>
            <p:nvSpPr>
              <p:cNvPr id="19" name="MH_SubTitle_1"/>
              <p:cNvSpPr txBox="1">
                <a:spLocks noChangeArrowheads="1"/>
              </p:cNvSpPr>
              <p:nvPr>
                <p:custDataLst>
                  <p:tags r:id="rId15"/>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400" dirty="0">
                  <a:solidFill>
                    <a:schemeClr val="bg1">
                      <a:lumMod val="50000"/>
                    </a:schemeClr>
                  </a:solidFill>
                  <a:latin typeface="微软雅黑" panose="020B0503020204020204" pitchFamily="34" charset="-122"/>
                </a:endParaRPr>
              </a:p>
            </p:txBody>
          </p:sp>
        </p:grpSp>
      </p:grpSp>
      <p:grpSp>
        <p:nvGrpSpPr>
          <p:cNvPr id="20" name="组合 19"/>
          <p:cNvGrpSpPr/>
          <p:nvPr/>
        </p:nvGrpSpPr>
        <p:grpSpPr>
          <a:xfrm>
            <a:off x="438957" y="2447532"/>
            <a:ext cx="3465771" cy="1256023"/>
            <a:chOff x="438956" y="2447532"/>
            <a:chExt cx="3465771" cy="1256022"/>
          </a:xfrm>
        </p:grpSpPr>
        <p:sp>
          <p:nvSpPr>
            <p:cNvPr id="21" name="任意多边形 20"/>
            <p:cNvSpPr/>
            <p:nvPr/>
          </p:nvSpPr>
          <p:spPr>
            <a:xfrm>
              <a:off x="3582726" y="2910850"/>
              <a:ext cx="322001" cy="792704"/>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38956" y="2447532"/>
              <a:ext cx="3151696" cy="1162115"/>
              <a:chOff x="1017079" y="1280151"/>
              <a:chExt cx="3151696" cy="1162115"/>
            </a:xfrm>
          </p:grpSpPr>
          <p:sp>
            <p:nvSpPr>
              <p:cNvPr id="23" name="MH_SubTitle_4"/>
              <p:cNvSpPr txBox="1">
                <a:spLocks noChangeArrowheads="1"/>
              </p:cNvSpPr>
              <p:nvPr>
                <p:custDataLst>
                  <p:tags r:id="rId12"/>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355" dirty="0" smtClean="0">
                    <a:solidFill>
                      <a:srgbClr val="0070C0"/>
                    </a:solidFill>
                    <a:latin typeface="微软雅黑" panose="020B0503020204020204" pitchFamily="34" charset="-122"/>
                  </a:rPr>
                  <a:t>单机添加标题</a:t>
                </a:r>
                <a:endParaRPr lang="zh-CN" altLang="en-US" sz="1355" dirty="0">
                  <a:solidFill>
                    <a:srgbClr val="0070C0"/>
                  </a:solidFill>
                  <a:latin typeface="微软雅黑" panose="020B0503020204020204" pitchFamily="34" charset="-122"/>
                </a:endParaRPr>
              </a:p>
            </p:txBody>
          </p:sp>
          <p:sp>
            <p:nvSpPr>
              <p:cNvPr id="24" name="MH_SubTitle_1"/>
              <p:cNvSpPr txBox="1">
                <a:spLocks noChangeArrowheads="1"/>
              </p:cNvSpPr>
              <p:nvPr>
                <p:custDataLst>
                  <p:tags r:id="rId13"/>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4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400" dirty="0">
                  <a:solidFill>
                    <a:schemeClr val="bg1">
                      <a:lumMod val="50000"/>
                    </a:schemeClr>
                  </a:solidFill>
                  <a:latin typeface="微软雅黑" panose="020B0503020204020204" pitchFamily="34" charset="-122"/>
                </a:endParaRPr>
              </a:p>
            </p:txBody>
          </p:sp>
        </p:grpSp>
      </p:grpSp>
      <p:grpSp>
        <p:nvGrpSpPr>
          <p:cNvPr id="25" name="组合 24"/>
          <p:cNvGrpSpPr/>
          <p:nvPr/>
        </p:nvGrpSpPr>
        <p:grpSpPr>
          <a:xfrm>
            <a:off x="6156615" y="1193155"/>
            <a:ext cx="4105495" cy="2789184"/>
            <a:chOff x="6156614" y="1193154"/>
            <a:chExt cx="4105495" cy="2789184"/>
          </a:xfrm>
        </p:grpSpPr>
        <p:sp>
          <p:nvSpPr>
            <p:cNvPr id="26" name="任意多边形 25"/>
            <p:cNvSpPr/>
            <p:nvPr/>
          </p:nvSpPr>
          <p:spPr>
            <a:xfrm flipH="1">
              <a:off x="6156614" y="1646996"/>
              <a:ext cx="781050" cy="2335342"/>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110413" y="1193154"/>
              <a:ext cx="3151696" cy="1162115"/>
              <a:chOff x="1017079" y="1280151"/>
              <a:chExt cx="3151696" cy="1162115"/>
            </a:xfrm>
          </p:grpSpPr>
          <p:sp>
            <p:nvSpPr>
              <p:cNvPr id="28" name="MH_SubTitle_4"/>
              <p:cNvSpPr txBox="1">
                <a:spLocks noChangeArrowheads="1"/>
              </p:cNvSpPr>
              <p:nvPr>
                <p:custDataLst>
                  <p:tags r:id="rId10"/>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355" dirty="0" smtClean="0">
                    <a:solidFill>
                      <a:srgbClr val="0070C0"/>
                    </a:solidFill>
                    <a:latin typeface="微软雅黑" panose="020B0503020204020204" pitchFamily="34" charset="-122"/>
                  </a:rPr>
                  <a:t>单机添加标题</a:t>
                </a:r>
                <a:endParaRPr lang="zh-CN" altLang="en-US" sz="1355" dirty="0">
                  <a:solidFill>
                    <a:srgbClr val="0070C0"/>
                  </a:solidFill>
                  <a:latin typeface="微软雅黑" panose="020B0503020204020204" pitchFamily="34" charset="-122"/>
                </a:endParaRPr>
              </a:p>
            </p:txBody>
          </p:sp>
          <p:sp>
            <p:nvSpPr>
              <p:cNvPr id="29" name="MH_SubTitle_1"/>
              <p:cNvSpPr txBox="1">
                <a:spLocks noChangeArrowheads="1"/>
              </p:cNvSpPr>
              <p:nvPr>
                <p:custDataLst>
                  <p:tags r:id="rId11"/>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400" dirty="0">
                  <a:solidFill>
                    <a:schemeClr val="bg1">
                      <a:lumMod val="50000"/>
                    </a:schemeClr>
                  </a:solidFill>
                  <a:latin typeface="微软雅黑" panose="020B0503020204020204" pitchFamily="34" charset="-122"/>
                </a:endParaRPr>
              </a:p>
            </p:txBody>
          </p:sp>
        </p:grpSp>
      </p:grpSp>
      <p:grpSp>
        <p:nvGrpSpPr>
          <p:cNvPr id="30" name="组合 29"/>
          <p:cNvGrpSpPr/>
          <p:nvPr/>
        </p:nvGrpSpPr>
        <p:grpSpPr>
          <a:xfrm>
            <a:off x="7245969" y="2262535"/>
            <a:ext cx="3846403" cy="1162115"/>
            <a:chOff x="7245968" y="2262534"/>
            <a:chExt cx="3846403" cy="1162115"/>
          </a:xfrm>
        </p:grpSpPr>
        <p:sp>
          <p:nvSpPr>
            <p:cNvPr id="31" name="任意多边形 30"/>
            <p:cNvSpPr/>
            <p:nvPr/>
          </p:nvSpPr>
          <p:spPr>
            <a:xfrm flipH="1">
              <a:off x="7245968" y="2645020"/>
              <a:ext cx="648670" cy="36057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940675" y="2262534"/>
              <a:ext cx="3151696" cy="1162115"/>
              <a:chOff x="1017079" y="1280151"/>
              <a:chExt cx="3151696" cy="1162115"/>
            </a:xfrm>
          </p:grpSpPr>
          <p:sp>
            <p:nvSpPr>
              <p:cNvPr id="33" name="MH_SubTitle_4"/>
              <p:cNvSpPr txBox="1">
                <a:spLocks noChangeArrowheads="1"/>
              </p:cNvSpPr>
              <p:nvPr>
                <p:custDataLst>
                  <p:tags r:id="rId8"/>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355" dirty="0" smtClean="0">
                    <a:solidFill>
                      <a:srgbClr val="00B0F0"/>
                    </a:solidFill>
                    <a:latin typeface="微软雅黑" panose="020B0503020204020204" pitchFamily="34" charset="-122"/>
                  </a:rPr>
                  <a:t>单机添加标题</a:t>
                </a:r>
                <a:endParaRPr lang="zh-CN" altLang="en-US" sz="1355" dirty="0">
                  <a:solidFill>
                    <a:srgbClr val="00B0F0"/>
                  </a:solidFill>
                  <a:latin typeface="微软雅黑" panose="020B0503020204020204" pitchFamily="34" charset="-122"/>
                </a:endParaRPr>
              </a:p>
            </p:txBody>
          </p:sp>
          <p:sp>
            <p:nvSpPr>
              <p:cNvPr id="34" name="MH_SubTitle_1"/>
              <p:cNvSpPr txBox="1">
                <a:spLocks noChangeArrowheads="1"/>
              </p:cNvSpPr>
              <p:nvPr>
                <p:custDataLst>
                  <p:tags r:id="rId9"/>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400" dirty="0">
                  <a:solidFill>
                    <a:schemeClr val="bg1">
                      <a:lumMod val="50000"/>
                    </a:schemeClr>
                  </a:solidFill>
                  <a:latin typeface="微软雅黑" panose="020B0503020204020204" pitchFamily="34" charset="-122"/>
                </a:endParaRPr>
              </a:p>
            </p:txBody>
          </p:sp>
        </p:grpSp>
      </p:grpSp>
      <p:grpSp>
        <p:nvGrpSpPr>
          <p:cNvPr id="35" name="组合 34"/>
          <p:cNvGrpSpPr/>
          <p:nvPr/>
        </p:nvGrpSpPr>
        <p:grpSpPr>
          <a:xfrm>
            <a:off x="8351839" y="3342240"/>
            <a:ext cx="3534708" cy="1162115"/>
            <a:chOff x="8351839" y="3342239"/>
            <a:chExt cx="3534708" cy="1162115"/>
          </a:xfrm>
        </p:grpSpPr>
        <p:sp>
          <p:nvSpPr>
            <p:cNvPr id="36" name="任意多边形 35"/>
            <p:cNvSpPr/>
            <p:nvPr/>
          </p:nvSpPr>
          <p:spPr>
            <a:xfrm flipH="1">
              <a:off x="8351839" y="3748939"/>
              <a:ext cx="336587" cy="600751"/>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nvGrpSpPr>
            <p:cNvPr id="37" name="组合 36"/>
            <p:cNvGrpSpPr/>
            <p:nvPr/>
          </p:nvGrpSpPr>
          <p:grpSpPr>
            <a:xfrm>
              <a:off x="8734851" y="3342239"/>
              <a:ext cx="3151696" cy="1162115"/>
              <a:chOff x="1017079" y="1280151"/>
              <a:chExt cx="3151696" cy="1162115"/>
            </a:xfrm>
          </p:grpSpPr>
          <p:sp>
            <p:nvSpPr>
              <p:cNvPr id="38" name="MH_SubTitle_4"/>
              <p:cNvSpPr txBox="1">
                <a:spLocks noChangeArrowheads="1"/>
              </p:cNvSpPr>
              <p:nvPr>
                <p:custDataLst>
                  <p:tags r:id="rId6"/>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355" dirty="0" smtClean="0">
                    <a:solidFill>
                      <a:srgbClr val="0070C0"/>
                    </a:solidFill>
                    <a:latin typeface="微软雅黑" panose="020B0503020204020204" pitchFamily="34" charset="-122"/>
                  </a:rPr>
                  <a:t>单机添加标题</a:t>
                </a:r>
                <a:endParaRPr lang="zh-CN" altLang="en-US" sz="1355" dirty="0">
                  <a:solidFill>
                    <a:srgbClr val="0070C0"/>
                  </a:solidFill>
                  <a:latin typeface="微软雅黑" panose="020B0503020204020204" pitchFamily="34" charset="-122"/>
                </a:endParaRPr>
              </a:p>
            </p:txBody>
          </p:sp>
          <p:sp>
            <p:nvSpPr>
              <p:cNvPr id="39" name="MH_SubTitle_1"/>
              <p:cNvSpPr txBox="1">
                <a:spLocks noChangeArrowheads="1"/>
              </p:cNvSpPr>
              <p:nvPr>
                <p:custDataLst>
                  <p:tags r:id="rId7"/>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400" dirty="0">
                    <a:solidFill>
                      <a:schemeClr val="bg1">
                        <a:lumMod val="50000"/>
                      </a:schemeClr>
                    </a:solidFill>
                    <a:latin typeface="微软雅黑" panose="020B0503020204020204" pitchFamily="34" charset="-122"/>
                  </a:rPr>
                  <a:t>此处添加详细文本描述，建议与标题相关并符合整体语言风格。</a:t>
                </a:r>
                <a:endParaRPr lang="en-US" altLang="zh-CN" sz="1400" dirty="0">
                  <a:solidFill>
                    <a:schemeClr val="bg1">
                      <a:lumMod val="50000"/>
                    </a:schemeClr>
                  </a:solidFill>
                  <a:latin typeface="微软雅黑" panose="020B0503020204020204" pitchFamily="34" charset="-122"/>
                </a:endParaRPr>
              </a:p>
            </p:txBody>
          </p:sp>
        </p:grpSp>
      </p:grpSp>
      <p:grpSp>
        <p:nvGrpSpPr>
          <p:cNvPr id="40" name="组合 39"/>
          <p:cNvGrpSpPr/>
          <p:nvPr/>
        </p:nvGrpSpPr>
        <p:grpSpPr>
          <a:xfrm>
            <a:off x="3352803" y="3522556"/>
            <a:ext cx="1017124" cy="1017123"/>
            <a:chOff x="3352803" y="3522556"/>
            <a:chExt cx="1017124" cy="1017122"/>
          </a:xfrm>
        </p:grpSpPr>
        <p:sp>
          <p:nvSpPr>
            <p:cNvPr id="41" name="泪滴形 40"/>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2" name="MH_SubTitle_1"/>
            <p:cNvSpPr>
              <a:spLocks noChangeArrowheads="1"/>
            </p:cNvSpPr>
            <p:nvPr>
              <p:custDataLst>
                <p:tags r:id="rId5"/>
              </p:custDataLst>
            </p:nvPr>
          </p:nvSpPr>
          <p:spPr bwMode="auto">
            <a:xfrm>
              <a:off x="3456301" y="3608345"/>
              <a:ext cx="824405" cy="824402"/>
            </a:xfrm>
            <a:prstGeom prst="ellipse">
              <a:avLst/>
            </a:prstGeom>
            <a:gradFill>
              <a:gsLst>
                <a:gs pos="100000">
                  <a:srgbClr val="0070C0"/>
                </a:gs>
                <a:gs pos="0">
                  <a:srgbClr val="002060"/>
                </a:gs>
              </a:gsLst>
              <a:lin ang="2700000" scaled="0"/>
            </a:gradFill>
            <a:ln w="28575" cap="flat">
              <a:gradFill>
                <a:gsLst>
                  <a:gs pos="0">
                    <a:srgbClr val="0070C0"/>
                  </a:gs>
                  <a:gs pos="100000">
                    <a:srgbClr val="002060"/>
                  </a:gs>
                </a:gsLst>
                <a:lin ang="2700000" scaled="0"/>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3" name="Freeform 177"/>
            <p:cNvSpPr>
              <a:spLocks noEditPoints="1"/>
            </p:cNvSpPr>
            <p:nvPr/>
          </p:nvSpPr>
          <p:spPr bwMode="auto">
            <a:xfrm>
              <a:off x="3672405" y="3863566"/>
              <a:ext cx="418412" cy="34649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497077" y="2666605"/>
            <a:ext cx="1017124" cy="1017123"/>
            <a:chOff x="4497077" y="2666606"/>
            <a:chExt cx="1017124" cy="1017122"/>
          </a:xfrm>
        </p:grpSpPr>
        <p:sp>
          <p:nvSpPr>
            <p:cNvPr id="45" name="泪滴形 44"/>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6" name="MH_SubTitle_1"/>
            <p:cNvSpPr>
              <a:spLocks noChangeArrowheads="1"/>
            </p:cNvSpPr>
            <p:nvPr>
              <p:custDataLst>
                <p:tags r:id="rId4"/>
              </p:custDataLst>
            </p:nvPr>
          </p:nvSpPr>
          <p:spPr bwMode="auto">
            <a:xfrm>
              <a:off x="4600575" y="2752395"/>
              <a:ext cx="824405" cy="824402"/>
            </a:xfrm>
            <a:prstGeom prst="ellipse">
              <a:avLst/>
            </a:prstGeom>
            <a:gradFill>
              <a:gsLst>
                <a:gs pos="100000">
                  <a:srgbClr val="00B0F0"/>
                </a:gs>
                <a:gs pos="0">
                  <a:srgbClr val="0070C0"/>
                </a:gs>
              </a:gsLst>
              <a:lin ang="5400000" scaled="1"/>
            </a:gradFill>
            <a:ln w="28575" cap="flat">
              <a:gradFill>
                <a:gsLst>
                  <a:gs pos="0">
                    <a:srgbClr val="00B0F0"/>
                  </a:gs>
                  <a:gs pos="100000">
                    <a:srgbClr val="0070C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808015" y="3023857"/>
              <a:ext cx="486822" cy="301830"/>
              <a:chOff x="9348930" y="1711217"/>
              <a:chExt cx="317501" cy="196850"/>
            </a:xfrm>
            <a:solidFill>
              <a:schemeClr val="bg1"/>
            </a:solidFill>
          </p:grpSpPr>
          <p:sp>
            <p:nvSpPr>
              <p:cNvPr id="48" name="Freeform 624"/>
              <p:cNvSpPr>
                <a:spLocks noEditPoints="1"/>
              </p:cNvSpPr>
              <p:nvPr/>
            </p:nvSpPr>
            <p:spPr bwMode="auto">
              <a:xfrm>
                <a:off x="9537843" y="1719155"/>
                <a:ext cx="128588" cy="128587"/>
              </a:xfrm>
              <a:custGeom>
                <a:avLst/>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9" name="Freeform 625"/>
              <p:cNvSpPr>
                <a:spLocks noEditPoints="1"/>
              </p:cNvSpPr>
              <p:nvPr/>
            </p:nvSpPr>
            <p:spPr bwMode="auto">
              <a:xfrm>
                <a:off x="9348930" y="1711217"/>
                <a:ext cx="196850" cy="196850"/>
              </a:xfrm>
              <a:custGeom>
                <a:avLst/>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0" name="Freeform 626"/>
              <p:cNvSpPr/>
              <p:nvPr/>
            </p:nvSpPr>
            <p:spPr bwMode="auto">
              <a:xfrm>
                <a:off x="9401318" y="1763605"/>
                <a:ext cx="87313" cy="87312"/>
              </a:xfrm>
              <a:custGeom>
                <a:avLst/>
                <a:gdLst>
                  <a:gd name="T0" fmla="*/ 18 w 22"/>
                  <a:gd name="T1" fmla="*/ 18 h 22"/>
                  <a:gd name="T2" fmla="*/ 4 w 22"/>
                  <a:gd name="T3" fmla="*/ 18 h 22"/>
                  <a:gd name="T4" fmla="*/ 4 w 22"/>
                  <a:gd name="T5" fmla="*/ 4 h 22"/>
                  <a:gd name="T6" fmla="*/ 18 w 22"/>
                  <a:gd name="T7" fmla="*/ 4 h 22"/>
                  <a:gd name="T8" fmla="*/ 18 w 22"/>
                  <a:gd name="T9" fmla="*/ 18 h 22"/>
                </a:gdLst>
                <a:ah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grpSp>
        <p:nvGrpSpPr>
          <p:cNvPr id="51" name="组合 50"/>
          <p:cNvGrpSpPr/>
          <p:nvPr/>
        </p:nvGrpSpPr>
        <p:grpSpPr>
          <a:xfrm>
            <a:off x="5658751" y="3774293"/>
            <a:ext cx="1017124" cy="1017123"/>
            <a:chOff x="5658750" y="3774293"/>
            <a:chExt cx="1017124" cy="1017122"/>
          </a:xfrm>
        </p:grpSpPr>
        <p:sp>
          <p:nvSpPr>
            <p:cNvPr id="52" name="泪滴形 51"/>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3" name="MH_SubTitle_1"/>
            <p:cNvSpPr>
              <a:spLocks noChangeArrowheads="1"/>
            </p:cNvSpPr>
            <p:nvPr>
              <p:custDataLst>
                <p:tags r:id="rId3"/>
              </p:custDataLst>
            </p:nvPr>
          </p:nvSpPr>
          <p:spPr bwMode="auto">
            <a:xfrm>
              <a:off x="5762248" y="3860082"/>
              <a:ext cx="824405" cy="824402"/>
            </a:xfrm>
            <a:prstGeom prst="ellipse">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5979421" y="4070509"/>
              <a:ext cx="425968" cy="406496"/>
              <a:chOff x="7618556" y="1252430"/>
              <a:chExt cx="277813" cy="265112"/>
            </a:xfrm>
            <a:solidFill>
              <a:schemeClr val="bg1"/>
            </a:solidFill>
          </p:grpSpPr>
          <p:sp>
            <p:nvSpPr>
              <p:cNvPr id="55" name="Freeform 372"/>
              <p:cNvSpPr/>
              <p:nvPr/>
            </p:nvSpPr>
            <p:spPr bwMode="auto">
              <a:xfrm>
                <a:off x="7647131" y="1341330"/>
                <a:ext cx="31750" cy="139700"/>
              </a:xfrm>
              <a:custGeom>
                <a:avLst/>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6" name="Freeform 373"/>
              <p:cNvSpPr/>
              <p:nvPr/>
            </p:nvSpPr>
            <p:spPr bwMode="auto">
              <a:xfrm>
                <a:off x="7694756" y="1341330"/>
                <a:ext cx="31750" cy="139700"/>
              </a:xfrm>
              <a:custGeom>
                <a:avLst/>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7" name="Freeform 374"/>
              <p:cNvSpPr/>
              <p:nvPr/>
            </p:nvSpPr>
            <p:spPr bwMode="auto">
              <a:xfrm>
                <a:off x="7791593" y="1341330"/>
                <a:ext cx="28575"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8" name="Freeform 375"/>
              <p:cNvSpPr/>
              <p:nvPr/>
            </p:nvSpPr>
            <p:spPr bwMode="auto">
              <a:xfrm>
                <a:off x="7743968" y="1341330"/>
                <a:ext cx="26988"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9" name="Freeform 376"/>
              <p:cNvSpPr/>
              <p:nvPr/>
            </p:nvSpPr>
            <p:spPr bwMode="auto">
              <a:xfrm>
                <a:off x="7836043" y="1344505"/>
                <a:ext cx="31750" cy="136525"/>
              </a:xfrm>
              <a:custGeom>
                <a:avLst/>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0" name="Freeform 377"/>
              <p:cNvSpPr/>
              <p:nvPr/>
            </p:nvSpPr>
            <p:spPr bwMode="auto">
              <a:xfrm>
                <a:off x="7634431" y="1252430"/>
                <a:ext cx="246063" cy="76200"/>
              </a:xfrm>
              <a:custGeom>
                <a:avLst/>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1" name="Freeform 378"/>
              <p:cNvSpPr>
                <a:spLocks noEditPoints="1"/>
              </p:cNvSpPr>
              <p:nvPr/>
            </p:nvSpPr>
            <p:spPr bwMode="auto">
              <a:xfrm>
                <a:off x="7618556" y="1485792"/>
                <a:ext cx="277813" cy="31750"/>
              </a:xfrm>
              <a:custGeom>
                <a:avLst/>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grpSp>
        <p:nvGrpSpPr>
          <p:cNvPr id="62" name="组合 61"/>
          <p:cNvGrpSpPr/>
          <p:nvPr/>
        </p:nvGrpSpPr>
        <p:grpSpPr>
          <a:xfrm>
            <a:off x="6763339" y="2867205"/>
            <a:ext cx="1017124" cy="1017123"/>
            <a:chOff x="6763339" y="2867206"/>
            <a:chExt cx="1017124" cy="1017122"/>
          </a:xfrm>
        </p:grpSpPr>
        <p:sp>
          <p:nvSpPr>
            <p:cNvPr id="63" name="泪滴形 62"/>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4" name="MH_SubTitle_1"/>
            <p:cNvSpPr>
              <a:spLocks noChangeArrowheads="1"/>
            </p:cNvSpPr>
            <p:nvPr>
              <p:custDataLst>
                <p:tags r:id="rId2"/>
              </p:custDataLst>
            </p:nvPr>
          </p:nvSpPr>
          <p:spPr bwMode="auto">
            <a:xfrm>
              <a:off x="6866837" y="2952995"/>
              <a:ext cx="824405" cy="824402"/>
            </a:xfrm>
            <a:prstGeom prst="ellipse">
              <a:avLst/>
            </a:prstGeom>
            <a:gradFill>
              <a:gsLst>
                <a:gs pos="100000">
                  <a:srgbClr val="00B0F0"/>
                </a:gs>
                <a:gs pos="0">
                  <a:srgbClr val="0070C0"/>
                </a:gs>
              </a:gsLst>
              <a:lin ang="5400000" scaled="1"/>
            </a:gradFill>
            <a:ln w="28575" cap="flat">
              <a:gradFill>
                <a:gsLst>
                  <a:gs pos="0">
                    <a:srgbClr val="00B0F0"/>
                  </a:gs>
                  <a:gs pos="100000">
                    <a:srgbClr val="0070C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5" name="Freeform 451"/>
            <p:cNvSpPr>
              <a:spLocks noEditPoints="1"/>
            </p:cNvSpPr>
            <p:nvPr/>
          </p:nvSpPr>
          <p:spPr bwMode="auto">
            <a:xfrm>
              <a:off x="7048152" y="3087405"/>
              <a:ext cx="503862" cy="50629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7806948" y="4231441"/>
            <a:ext cx="1017124" cy="1017123"/>
            <a:chOff x="7806948" y="4231442"/>
            <a:chExt cx="1017124" cy="1017122"/>
          </a:xfrm>
        </p:grpSpPr>
        <p:sp>
          <p:nvSpPr>
            <p:cNvPr id="67" name="泪滴形 66"/>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8" name="MH_SubTitle_1"/>
            <p:cNvSpPr>
              <a:spLocks noChangeArrowheads="1"/>
            </p:cNvSpPr>
            <p:nvPr>
              <p:custDataLst>
                <p:tags r:id="rId1"/>
              </p:custDataLst>
            </p:nvPr>
          </p:nvSpPr>
          <p:spPr bwMode="auto">
            <a:xfrm>
              <a:off x="7910446" y="4317231"/>
              <a:ext cx="824405" cy="824402"/>
            </a:xfrm>
            <a:prstGeom prst="ellipse">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9" name="Freeform 360"/>
            <p:cNvSpPr>
              <a:spLocks noEditPoints="1"/>
            </p:cNvSpPr>
            <p:nvPr/>
          </p:nvSpPr>
          <p:spPr bwMode="auto">
            <a:xfrm>
              <a:off x="8134833" y="4567538"/>
              <a:ext cx="394324" cy="399194"/>
            </a:xfrm>
            <a:custGeom>
              <a:avLst/>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4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47" presetClass="entr" presetSubtype="0" fill="hold" nodeType="withEffect">
                                      <p:stCondLst>
                                        <p:cond delay="2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strVal val="#ppt_x"/>
                                              </p:val>
                                            </p:tav>
                                            <p:tav tm="100000">
                                              <p:val>
                                                <p:strVal val="#ppt_x"/>
                                              </p:val>
                                            </p:tav>
                                          </p:tavLst>
                                        </p:anim>
                                        <p:anim calcmode="lin" valueType="num">
                                          <p:cBhvr>
                                            <p:cTn id="32" dur="500" fill="hold"/>
                                            <p:tgtEl>
                                              <p:spTgt spid="44"/>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47" presetClass="entr" presetSubtype="0" fill="hold" nodeType="withEffect">
                                      <p:stCondLst>
                                        <p:cond delay="30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strVal val="#ppt_x"/>
                                              </p:val>
                                            </p:tav>
                                            <p:tav tm="100000">
                                              <p:val>
                                                <p:strVal val="#ppt_x"/>
                                              </p:val>
                                            </p:tav>
                                          </p:tavLst>
                                        </p:anim>
                                        <p:anim calcmode="lin" valueType="num">
                                          <p:cBhvr>
                                            <p:cTn id="40" dur="500" fill="hold"/>
                                            <p:tgtEl>
                                              <p:spTgt spid="51"/>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47" presetClass="entr" presetSubtype="0" fill="hold" nodeType="withEffect">
                                      <p:stCondLst>
                                        <p:cond delay="50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anim calcmode="lin" valueType="num">
                                          <p:cBhvr>
                                            <p:cTn id="47" dur="500" fill="hold"/>
                                            <p:tgtEl>
                                              <p:spTgt spid="62"/>
                                            </p:tgtEl>
                                            <p:attrNameLst>
                                              <p:attrName>ppt_x</p:attrName>
                                            </p:attrNameLst>
                                          </p:cBhvr>
                                          <p:tavLst>
                                            <p:tav tm="0">
                                              <p:val>
                                                <p:strVal val="#ppt_x"/>
                                              </p:val>
                                            </p:tav>
                                            <p:tav tm="100000">
                                              <p:val>
                                                <p:strVal val="#ppt_x"/>
                                              </p:val>
                                            </p:tav>
                                          </p:tavLst>
                                        </p:anim>
                                        <p:anim calcmode="lin" valueType="num">
                                          <p:cBhvr>
                                            <p:cTn id="48" dur="500" fill="hold"/>
                                            <p:tgtEl>
                                              <p:spTgt spid="62"/>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47" presetClass="entr" presetSubtype="0" fill="hold" nodeType="withEffect">
                                      <p:stCondLst>
                                        <p:cond delay="70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47"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47" presetClass="entr" presetSubtype="0" fill="hold" nodeType="withEffect">
                                      <p:stCondLst>
                                        <p:cond delay="20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strVal val="#ppt_x"/>
                                              </p:val>
                                            </p:tav>
                                            <p:tav tm="100000">
                                              <p:val>
                                                <p:strVal val="#ppt_x"/>
                                              </p:val>
                                            </p:tav>
                                          </p:tavLst>
                                        </p:anim>
                                        <p:anim calcmode="lin" valueType="num">
                                          <p:cBhvr>
                                            <p:cTn id="32" dur="500" fill="hold"/>
                                            <p:tgtEl>
                                              <p:spTgt spid="44"/>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47" presetClass="entr" presetSubtype="0" fill="hold" nodeType="withEffect">
                                      <p:stCondLst>
                                        <p:cond delay="30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strVal val="#ppt_x"/>
                                              </p:val>
                                            </p:tav>
                                            <p:tav tm="100000">
                                              <p:val>
                                                <p:strVal val="#ppt_x"/>
                                              </p:val>
                                            </p:tav>
                                          </p:tavLst>
                                        </p:anim>
                                        <p:anim calcmode="lin" valueType="num">
                                          <p:cBhvr>
                                            <p:cTn id="40" dur="500" fill="hold"/>
                                            <p:tgtEl>
                                              <p:spTgt spid="51"/>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47" presetClass="entr" presetSubtype="0" fill="hold" nodeType="withEffect">
                                      <p:stCondLst>
                                        <p:cond delay="50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anim calcmode="lin" valueType="num">
                                          <p:cBhvr>
                                            <p:cTn id="47" dur="500" fill="hold"/>
                                            <p:tgtEl>
                                              <p:spTgt spid="62"/>
                                            </p:tgtEl>
                                            <p:attrNameLst>
                                              <p:attrName>ppt_x</p:attrName>
                                            </p:attrNameLst>
                                          </p:cBhvr>
                                          <p:tavLst>
                                            <p:tav tm="0">
                                              <p:val>
                                                <p:strVal val="#ppt_x"/>
                                              </p:val>
                                            </p:tav>
                                            <p:tav tm="100000">
                                              <p:val>
                                                <p:strVal val="#ppt_x"/>
                                              </p:val>
                                            </p:tav>
                                          </p:tavLst>
                                        </p:anim>
                                        <p:anim calcmode="lin" valueType="num">
                                          <p:cBhvr>
                                            <p:cTn id="48" dur="500" fill="hold"/>
                                            <p:tgtEl>
                                              <p:spTgt spid="62"/>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47" presetClass="entr" presetSubtype="0" fill="hold" nodeType="withEffect">
                                      <p:stCondLst>
                                        <p:cond delay="70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63549" y="2006333"/>
            <a:ext cx="2763947" cy="3446339"/>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0">
                    <a:srgbClr val="002060"/>
                  </a:gs>
                  <a:gs pos="100000">
                    <a:srgbClr val="0070C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7" name="圆角矩形 6"/>
          <p:cNvSpPr/>
          <p:nvPr/>
        </p:nvSpPr>
        <p:spPr>
          <a:xfrm>
            <a:off x="4535183" y="2625703"/>
            <a:ext cx="5193268" cy="1001440"/>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4628901" y="3044179"/>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4229561" y="3044179"/>
            <a:ext cx="158011" cy="158012"/>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4" name="组合 13"/>
          <p:cNvGrpSpPr/>
          <p:nvPr/>
        </p:nvGrpSpPr>
        <p:grpSpPr>
          <a:xfrm>
            <a:off x="4318304" y="3089061"/>
            <a:ext cx="384317" cy="61431"/>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7" name="文本框 16"/>
          <p:cNvSpPr txBox="1"/>
          <p:nvPr/>
        </p:nvSpPr>
        <p:spPr>
          <a:xfrm>
            <a:off x="5618099" y="2792252"/>
            <a:ext cx="3506545" cy="645160"/>
          </a:xfrm>
          <a:prstGeom prst="rect">
            <a:avLst/>
          </a:prstGeom>
          <a:noFill/>
        </p:spPr>
        <p:txBody>
          <a:bodyPr wrap="squar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057211" y="2763793"/>
            <a:ext cx="786564" cy="737835"/>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7" name="组合 26"/>
          <p:cNvGrpSpPr/>
          <p:nvPr/>
        </p:nvGrpSpPr>
        <p:grpSpPr>
          <a:xfrm>
            <a:off x="5014296" y="2884108"/>
            <a:ext cx="618171" cy="562742"/>
            <a:chOff x="5014291" y="2884106"/>
            <a:chExt cx="618170" cy="562742"/>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9" name="文本框 28"/>
            <p:cNvSpPr txBox="1"/>
            <p:nvPr/>
          </p:nvSpPr>
          <p:spPr>
            <a:xfrm>
              <a:off x="5014291" y="2902999"/>
              <a:ext cx="618170" cy="521970"/>
            </a:xfrm>
            <a:prstGeom prst="rect">
              <a:avLst/>
            </a:prstGeom>
            <a:noFill/>
          </p:spPr>
          <p:txBody>
            <a:bodyPr wrap="square" rtlCol="0">
              <a:spAutoFit/>
            </a:bodyPr>
            <a:lstStyle/>
            <a:p>
              <a:pPr algn="ctr"/>
              <a:r>
                <a:rPr lang="en-US" altLang="zh-CN" sz="2800" dirty="0" smtClean="0">
                  <a:solidFill>
                    <a:srgbClr val="0070C0"/>
                  </a:solidFill>
                  <a:latin typeface="Impact" panose="020B0806030902050204" pitchFamily="34" charset="0"/>
                </a:rPr>
                <a:t>04</a:t>
              </a:r>
              <a:endParaRPr lang="zh-CN" altLang="en-US" sz="2800" dirty="0">
                <a:solidFill>
                  <a:srgbClr val="0070C0"/>
                </a:solidFill>
                <a:latin typeface="Impact" panose="020B0806030902050204" pitchFamily="34" charset="0"/>
              </a:endParaRPr>
            </a:p>
          </p:txBody>
        </p:sp>
      </p:grpSp>
      <p:sp>
        <p:nvSpPr>
          <p:cNvPr id="30" name="矩形 29"/>
          <p:cNvSpPr/>
          <p:nvPr/>
        </p:nvSpPr>
        <p:spPr>
          <a:xfrm>
            <a:off x="5160304" y="3815099"/>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smtClean="0">
                <a:solidFill>
                  <a:schemeClr val="bg1">
                    <a:lumMod val="50000"/>
                  </a:schemeClr>
                </a:solidFill>
                <a:latin typeface="微软雅黑" panose="020B0503020204020204" pitchFamily="34" charset="-122"/>
                <a:ea typeface="微软雅黑" panose="020B0503020204020204" pitchFamily="34" charset="-122"/>
              </a:rPr>
              <a:t>单机添加标题</a:t>
            </a:r>
            <a:endParaRPr lang="zh-CN" altLang="en-US" sz="135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332004" y="3793692"/>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2" name="矩形 31"/>
          <p:cNvSpPr/>
          <p:nvPr/>
        </p:nvSpPr>
        <p:spPr>
          <a:xfrm>
            <a:off x="5160304" y="4233200"/>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3" name="矩形 32"/>
          <p:cNvSpPr/>
          <p:nvPr/>
        </p:nvSpPr>
        <p:spPr>
          <a:xfrm>
            <a:off x="7332004" y="4211793"/>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p:bldP spid="30" grpId="0"/>
          <p:bldP spid="31" grpId="0"/>
          <p:bldP spid="32" grpId="0"/>
          <p:bldP spid="3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3890187" y="1707645"/>
            <a:ext cx="4796033" cy="4218480"/>
            <a:chOff x="3802432" y="815742"/>
            <a:chExt cx="4795409" cy="4219457"/>
          </a:xfrm>
          <a:solidFill>
            <a:schemeClr val="bg1">
              <a:lumMod val="75000"/>
              <a:alpha val="36000"/>
            </a:schemeClr>
          </a:solidFill>
        </p:grpSpPr>
        <p:sp>
          <p:nvSpPr>
            <p:cNvPr id="80" name="任意多边形 79"/>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1" name="任意多边形 80"/>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2" name="任意多边形 81"/>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任意多边形 82"/>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4" name="任意多边形 83"/>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5" name="组合 84"/>
          <p:cNvGrpSpPr/>
          <p:nvPr/>
        </p:nvGrpSpPr>
        <p:grpSpPr>
          <a:xfrm>
            <a:off x="4497908" y="1766132"/>
            <a:ext cx="3200817" cy="5108333"/>
            <a:chOff x="2628900" y="0"/>
            <a:chExt cx="3924300" cy="6265240"/>
          </a:xfrm>
        </p:grpSpPr>
        <p:sp>
          <p:nvSpPr>
            <p:cNvPr id="86" name="圆角矩形 85"/>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7" name="任意多边形 86"/>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8" name="任意多边形 87"/>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圆角矩形 88"/>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圆角矩形 89"/>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1" name="圆角矩形 90"/>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圆角矩形 91"/>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任意多边形 92"/>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4" name="圆角矩形 9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5" name="圆角矩形 9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6" name="圆角矩形 9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7" name="圆角矩形 9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8" name="圆角矩形 9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9" name="圆角矩形 9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0" name="圆角矩形 99"/>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1" name="圆角矩形 100"/>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02" name="任意多边形 101"/>
          <p:cNvSpPr/>
          <p:nvPr/>
        </p:nvSpPr>
        <p:spPr>
          <a:xfrm>
            <a:off x="5362312" y="3870460"/>
            <a:ext cx="1035515" cy="10351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03" name="任意多边形 102"/>
          <p:cNvSpPr/>
          <p:nvPr/>
        </p:nvSpPr>
        <p:spPr>
          <a:xfrm>
            <a:off x="6282552" y="3599568"/>
            <a:ext cx="774337" cy="7740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nvGrpSpPr>
          <p:cNvPr id="104" name="组合 103"/>
          <p:cNvGrpSpPr/>
          <p:nvPr/>
        </p:nvGrpSpPr>
        <p:grpSpPr>
          <a:xfrm>
            <a:off x="5155441" y="2264492"/>
            <a:ext cx="1659071" cy="1658471"/>
            <a:chOff x="1325410" y="1372731"/>
            <a:chExt cx="1251559" cy="1251560"/>
          </a:xfrm>
          <a:solidFill>
            <a:srgbClr val="0070C0"/>
          </a:solidFill>
          <a:effectLst>
            <a:outerShdw blurRad="76200" dist="38100" dir="2700000" algn="tl" rotWithShape="0">
              <a:prstClr val="black">
                <a:alpha val="40000"/>
              </a:prstClr>
            </a:outerShdw>
          </a:effectLst>
        </p:grpSpPr>
        <p:sp>
          <p:nvSpPr>
            <p:cNvPr id="105" name="任意多边形 104"/>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06" name="任意多边形 105"/>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07" name="任意多边形 10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sp>
          <p:nvSpPr>
            <p:cNvPr id="108" name="任意多边形 10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0070C0"/>
                </a:solidFill>
              </a:endParaRPr>
            </a:p>
          </p:txBody>
        </p:sp>
      </p:grpSp>
      <p:grpSp>
        <p:nvGrpSpPr>
          <p:cNvPr id="109" name="Group 4"/>
          <p:cNvGrpSpPr>
            <a:grpSpLocks noChangeAspect="1"/>
          </p:cNvGrpSpPr>
          <p:nvPr/>
        </p:nvGrpSpPr>
        <p:grpSpPr bwMode="auto">
          <a:xfrm>
            <a:off x="3479128" y="2551687"/>
            <a:ext cx="420641" cy="492765"/>
            <a:chOff x="1776" y="1776"/>
            <a:chExt cx="64" cy="75"/>
          </a:xfrm>
          <a:solidFill>
            <a:srgbClr val="0070C0"/>
          </a:solidFill>
        </p:grpSpPr>
        <p:sp>
          <p:nvSpPr>
            <p:cNvPr id="11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14" name="Group 18"/>
          <p:cNvGrpSpPr>
            <a:grpSpLocks noChangeAspect="1"/>
          </p:cNvGrpSpPr>
          <p:nvPr/>
        </p:nvGrpSpPr>
        <p:grpSpPr bwMode="auto">
          <a:xfrm>
            <a:off x="7554740" y="5047847"/>
            <a:ext cx="427197" cy="397924"/>
            <a:chOff x="3802" y="2858"/>
            <a:chExt cx="616" cy="574"/>
          </a:xfrm>
          <a:solidFill>
            <a:srgbClr val="00B0F0"/>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1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20" name="Group 13"/>
          <p:cNvGrpSpPr>
            <a:grpSpLocks noChangeAspect="1"/>
          </p:cNvGrpSpPr>
          <p:nvPr/>
        </p:nvGrpSpPr>
        <p:grpSpPr bwMode="auto">
          <a:xfrm>
            <a:off x="8196035" y="2520553"/>
            <a:ext cx="512959" cy="521419"/>
            <a:chOff x="2426" y="2745"/>
            <a:chExt cx="593" cy="603"/>
          </a:xfrm>
          <a:solidFill>
            <a:srgbClr val="00B0F0"/>
          </a:solidFill>
        </p:grpSpPr>
        <p:sp>
          <p:nvSpPr>
            <p:cNvPr id="121"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22"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23" name="组合 122"/>
          <p:cNvGrpSpPr/>
          <p:nvPr/>
        </p:nvGrpSpPr>
        <p:grpSpPr>
          <a:xfrm>
            <a:off x="4156325" y="4966316"/>
            <a:ext cx="440809" cy="479529"/>
            <a:chOff x="4873626" y="1965325"/>
            <a:chExt cx="269876" cy="293688"/>
          </a:xfrm>
          <a:solidFill>
            <a:srgbClr val="0070C0"/>
          </a:solidFill>
        </p:grpSpPr>
        <p:sp>
          <p:nvSpPr>
            <p:cNvPr id="12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2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2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2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28" name="组合 127"/>
          <p:cNvGrpSpPr/>
          <p:nvPr/>
        </p:nvGrpSpPr>
        <p:grpSpPr>
          <a:xfrm>
            <a:off x="4009512" y="1193415"/>
            <a:ext cx="4208551" cy="1276207"/>
            <a:chOff x="4008990" y="647463"/>
            <a:chExt cx="4208002" cy="1276503"/>
          </a:xfrm>
        </p:grpSpPr>
        <p:sp>
          <p:nvSpPr>
            <p:cNvPr id="129" name="椭圆 128"/>
            <p:cNvSpPr/>
            <p:nvPr/>
          </p:nvSpPr>
          <p:spPr>
            <a:xfrm>
              <a:off x="4008990"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0" name="椭圆 129"/>
            <p:cNvSpPr/>
            <p:nvPr/>
          </p:nvSpPr>
          <p:spPr>
            <a:xfrm>
              <a:off x="4084936"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1" name="椭圆 130"/>
            <p:cNvSpPr/>
            <p:nvPr/>
          </p:nvSpPr>
          <p:spPr>
            <a:xfrm>
              <a:off x="4168796"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2" name="椭圆 131"/>
            <p:cNvSpPr/>
            <p:nvPr/>
          </p:nvSpPr>
          <p:spPr>
            <a:xfrm>
              <a:off x="4260239"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3" name="椭圆 132"/>
            <p:cNvSpPr/>
            <p:nvPr/>
          </p:nvSpPr>
          <p:spPr>
            <a:xfrm>
              <a:off x="4358903"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4" name="椭圆 133"/>
            <p:cNvSpPr/>
            <p:nvPr/>
          </p:nvSpPr>
          <p:spPr>
            <a:xfrm>
              <a:off x="4464400" y="129113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5" name="椭圆 134"/>
            <p:cNvSpPr/>
            <p:nvPr/>
          </p:nvSpPr>
          <p:spPr>
            <a:xfrm>
              <a:off x="4576313"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6" name="椭圆 135"/>
            <p:cNvSpPr/>
            <p:nvPr/>
          </p:nvSpPr>
          <p:spPr>
            <a:xfrm>
              <a:off x="4694200"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7" name="椭圆 136"/>
            <p:cNvSpPr/>
            <p:nvPr/>
          </p:nvSpPr>
          <p:spPr>
            <a:xfrm>
              <a:off x="4817596"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8" name="椭圆 137"/>
            <p:cNvSpPr/>
            <p:nvPr/>
          </p:nvSpPr>
          <p:spPr>
            <a:xfrm>
              <a:off x="4946014"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9" name="椭圆 138"/>
            <p:cNvSpPr/>
            <p:nvPr/>
          </p:nvSpPr>
          <p:spPr>
            <a:xfrm>
              <a:off x="5078947"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0" name="椭圆 139"/>
            <p:cNvSpPr/>
            <p:nvPr/>
          </p:nvSpPr>
          <p:spPr>
            <a:xfrm>
              <a:off x="5215872"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1" name="椭圆 140"/>
            <p:cNvSpPr/>
            <p:nvPr/>
          </p:nvSpPr>
          <p:spPr>
            <a:xfrm>
              <a:off x="5356246"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2" name="椭圆 141"/>
            <p:cNvSpPr/>
            <p:nvPr/>
          </p:nvSpPr>
          <p:spPr>
            <a:xfrm>
              <a:off x="5499517"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3" name="椭圆 142"/>
            <p:cNvSpPr/>
            <p:nvPr/>
          </p:nvSpPr>
          <p:spPr>
            <a:xfrm>
              <a:off x="5645119"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4" name="椭圆 143"/>
            <p:cNvSpPr/>
            <p:nvPr/>
          </p:nvSpPr>
          <p:spPr>
            <a:xfrm>
              <a:off x="5792477"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5" name="椭圆 144"/>
            <p:cNvSpPr/>
            <p:nvPr/>
          </p:nvSpPr>
          <p:spPr>
            <a:xfrm>
              <a:off x="5941009"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6" name="椭圆 145"/>
            <p:cNvSpPr/>
            <p:nvPr/>
          </p:nvSpPr>
          <p:spPr>
            <a:xfrm>
              <a:off x="6090131" y="647463"/>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7" name="椭圆 146"/>
            <p:cNvSpPr/>
            <p:nvPr/>
          </p:nvSpPr>
          <p:spPr>
            <a:xfrm>
              <a:off x="6239252"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8" name="椭圆 147"/>
            <p:cNvSpPr/>
            <p:nvPr/>
          </p:nvSpPr>
          <p:spPr>
            <a:xfrm>
              <a:off x="6387785"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49" name="椭圆 148"/>
            <p:cNvSpPr/>
            <p:nvPr/>
          </p:nvSpPr>
          <p:spPr>
            <a:xfrm>
              <a:off x="6535143"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0" name="椭圆 149"/>
            <p:cNvSpPr/>
            <p:nvPr/>
          </p:nvSpPr>
          <p:spPr>
            <a:xfrm>
              <a:off x="6680744"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1" name="椭圆 150"/>
            <p:cNvSpPr/>
            <p:nvPr/>
          </p:nvSpPr>
          <p:spPr>
            <a:xfrm>
              <a:off x="6824015"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2" name="椭圆 151"/>
            <p:cNvSpPr/>
            <p:nvPr/>
          </p:nvSpPr>
          <p:spPr>
            <a:xfrm>
              <a:off x="6964390"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3" name="椭圆 152"/>
            <p:cNvSpPr/>
            <p:nvPr/>
          </p:nvSpPr>
          <p:spPr>
            <a:xfrm>
              <a:off x="7101314"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4" name="椭圆 153"/>
            <p:cNvSpPr/>
            <p:nvPr/>
          </p:nvSpPr>
          <p:spPr>
            <a:xfrm>
              <a:off x="7234248"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5" name="椭圆 154"/>
            <p:cNvSpPr/>
            <p:nvPr/>
          </p:nvSpPr>
          <p:spPr>
            <a:xfrm>
              <a:off x="7362665"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6" name="椭圆 155"/>
            <p:cNvSpPr/>
            <p:nvPr/>
          </p:nvSpPr>
          <p:spPr>
            <a:xfrm>
              <a:off x="7486062"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7" name="椭圆 156"/>
            <p:cNvSpPr/>
            <p:nvPr/>
          </p:nvSpPr>
          <p:spPr>
            <a:xfrm>
              <a:off x="7603949"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8" name="椭圆 157"/>
            <p:cNvSpPr/>
            <p:nvPr/>
          </p:nvSpPr>
          <p:spPr>
            <a:xfrm>
              <a:off x="7715862" y="129113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9" name="椭圆 158"/>
            <p:cNvSpPr/>
            <p:nvPr/>
          </p:nvSpPr>
          <p:spPr>
            <a:xfrm>
              <a:off x="7821358"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0" name="椭圆 159"/>
            <p:cNvSpPr/>
            <p:nvPr/>
          </p:nvSpPr>
          <p:spPr>
            <a:xfrm>
              <a:off x="7920023"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1" name="椭圆 160"/>
            <p:cNvSpPr/>
            <p:nvPr/>
          </p:nvSpPr>
          <p:spPr>
            <a:xfrm>
              <a:off x="8011465"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2" name="椭圆 161"/>
            <p:cNvSpPr/>
            <p:nvPr/>
          </p:nvSpPr>
          <p:spPr>
            <a:xfrm>
              <a:off x="8095325"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3" name="椭圆 162"/>
            <p:cNvSpPr/>
            <p:nvPr/>
          </p:nvSpPr>
          <p:spPr>
            <a:xfrm>
              <a:off x="8171272"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4" name="组合 163"/>
          <p:cNvGrpSpPr/>
          <p:nvPr/>
        </p:nvGrpSpPr>
        <p:grpSpPr>
          <a:xfrm>
            <a:off x="8096380" y="4012673"/>
            <a:ext cx="373409" cy="873041"/>
            <a:chOff x="8095325" y="3467375"/>
            <a:chExt cx="373360" cy="873243"/>
          </a:xfrm>
        </p:grpSpPr>
        <p:sp>
          <p:nvSpPr>
            <p:cNvPr id="165" name="椭圆 164"/>
            <p:cNvSpPr/>
            <p:nvPr/>
          </p:nvSpPr>
          <p:spPr>
            <a:xfrm>
              <a:off x="8422965" y="34673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6" name="椭圆 165"/>
            <p:cNvSpPr/>
            <p:nvPr/>
          </p:nvSpPr>
          <p:spPr>
            <a:xfrm>
              <a:off x="8390419" y="361297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7" name="椭圆 166"/>
            <p:cNvSpPr/>
            <p:nvPr/>
          </p:nvSpPr>
          <p:spPr>
            <a:xfrm>
              <a:off x="8348795"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8" name="椭圆 167"/>
            <p:cNvSpPr/>
            <p:nvPr/>
          </p:nvSpPr>
          <p:spPr>
            <a:xfrm>
              <a:off x="8298257"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9" name="椭圆 168"/>
            <p:cNvSpPr/>
            <p:nvPr/>
          </p:nvSpPr>
          <p:spPr>
            <a:xfrm>
              <a:off x="8239005" y="40335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0" name="椭圆 169"/>
            <p:cNvSpPr/>
            <p:nvPr/>
          </p:nvSpPr>
          <p:spPr>
            <a:xfrm>
              <a:off x="8171272" y="416647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1" name="椭圆 170"/>
            <p:cNvSpPr/>
            <p:nvPr/>
          </p:nvSpPr>
          <p:spPr>
            <a:xfrm>
              <a:off x="8095325"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72" name="组合 171"/>
          <p:cNvGrpSpPr/>
          <p:nvPr/>
        </p:nvGrpSpPr>
        <p:grpSpPr>
          <a:xfrm>
            <a:off x="3734444" y="3865349"/>
            <a:ext cx="396751" cy="1020364"/>
            <a:chOff x="3733958" y="3320018"/>
            <a:chExt cx="396698" cy="1020600"/>
          </a:xfrm>
        </p:grpSpPr>
        <p:sp>
          <p:nvSpPr>
            <p:cNvPr id="173" name="椭圆 172"/>
            <p:cNvSpPr/>
            <p:nvPr/>
          </p:nvSpPr>
          <p:spPr>
            <a:xfrm>
              <a:off x="4084936"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4" name="椭圆 173"/>
            <p:cNvSpPr/>
            <p:nvPr/>
          </p:nvSpPr>
          <p:spPr>
            <a:xfrm>
              <a:off x="4008991" y="416648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5" name="椭圆 174"/>
            <p:cNvSpPr/>
            <p:nvPr/>
          </p:nvSpPr>
          <p:spPr>
            <a:xfrm>
              <a:off x="3941257" y="403354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6" name="椭圆 175"/>
            <p:cNvSpPr/>
            <p:nvPr/>
          </p:nvSpPr>
          <p:spPr>
            <a:xfrm>
              <a:off x="3882005"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7" name="椭圆 176"/>
            <p:cNvSpPr/>
            <p:nvPr/>
          </p:nvSpPr>
          <p:spPr>
            <a:xfrm>
              <a:off x="3831467"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8" name="椭圆 177"/>
            <p:cNvSpPr/>
            <p:nvPr/>
          </p:nvSpPr>
          <p:spPr>
            <a:xfrm>
              <a:off x="3789843" y="361297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9" name="椭圆 178"/>
            <p:cNvSpPr/>
            <p:nvPr/>
          </p:nvSpPr>
          <p:spPr>
            <a:xfrm>
              <a:off x="3757297" y="346737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80" name="椭圆 179"/>
            <p:cNvSpPr/>
            <p:nvPr/>
          </p:nvSpPr>
          <p:spPr>
            <a:xfrm>
              <a:off x="3733958" y="332001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81" name="组合 180"/>
          <p:cNvGrpSpPr/>
          <p:nvPr/>
        </p:nvGrpSpPr>
        <p:grpSpPr>
          <a:xfrm>
            <a:off x="8103009" y="3042296"/>
            <a:ext cx="3322276" cy="1147719"/>
            <a:chOff x="8101954" y="2496774"/>
            <a:chExt cx="3321844" cy="1147985"/>
          </a:xfrm>
        </p:grpSpPr>
        <p:sp>
          <p:nvSpPr>
            <p:cNvPr id="182" name="文本框 112"/>
            <p:cNvSpPr txBox="1"/>
            <p:nvPr/>
          </p:nvSpPr>
          <p:spPr>
            <a:xfrm>
              <a:off x="8101954" y="2496774"/>
              <a:ext cx="1923123" cy="398872"/>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83" name="文本框 129"/>
            <p:cNvSpPr txBox="1"/>
            <p:nvPr/>
          </p:nvSpPr>
          <p:spPr>
            <a:xfrm>
              <a:off x="8144984" y="2860988"/>
              <a:ext cx="3278814" cy="783771"/>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84" name="组合 183"/>
          <p:cNvGrpSpPr/>
          <p:nvPr/>
        </p:nvGrpSpPr>
        <p:grpSpPr>
          <a:xfrm>
            <a:off x="982767" y="3033045"/>
            <a:ext cx="3374547" cy="1077723"/>
            <a:chOff x="982638" y="2487521"/>
            <a:chExt cx="3374108" cy="1077974"/>
          </a:xfrm>
        </p:grpSpPr>
        <p:sp>
          <p:nvSpPr>
            <p:cNvPr id="185" name="文本框 102"/>
            <p:cNvSpPr txBox="1"/>
            <p:nvPr/>
          </p:nvSpPr>
          <p:spPr>
            <a:xfrm>
              <a:off x="2433623" y="2487521"/>
              <a:ext cx="1923123" cy="398873"/>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86" name="文本框 129"/>
            <p:cNvSpPr txBox="1"/>
            <p:nvPr/>
          </p:nvSpPr>
          <p:spPr>
            <a:xfrm>
              <a:off x="982638" y="2781723"/>
              <a:ext cx="3278814" cy="783772"/>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87" name="组合 186"/>
          <p:cNvGrpSpPr/>
          <p:nvPr/>
        </p:nvGrpSpPr>
        <p:grpSpPr>
          <a:xfrm>
            <a:off x="2334433" y="5445845"/>
            <a:ext cx="2772684" cy="1429660"/>
            <a:chOff x="2334129" y="4900880"/>
            <a:chExt cx="2772323" cy="1429991"/>
          </a:xfrm>
        </p:grpSpPr>
        <p:sp>
          <p:nvSpPr>
            <p:cNvPr id="188" name="文本框 106"/>
            <p:cNvSpPr txBox="1"/>
            <p:nvPr/>
          </p:nvSpPr>
          <p:spPr>
            <a:xfrm>
              <a:off x="3183329" y="4900880"/>
              <a:ext cx="1923123" cy="398872"/>
            </a:xfrm>
            <a:prstGeom prst="rect">
              <a:avLst/>
            </a:prstGeom>
            <a:noFill/>
          </p:spPr>
          <p:txBody>
            <a:bodyPr wrap="square" rtlCol="0">
              <a:spAutoFit/>
            </a:bodyPr>
            <a:lstStyle/>
            <a:p>
              <a:r>
                <a:rPr lang="zh-CN" altLang="en-US" sz="2000" dirty="0">
                  <a:solidFill>
                    <a:srgbClr val="0070C0"/>
                  </a:solidFill>
                  <a:latin typeface="微软雅黑" panose="020B0503020204020204" pitchFamily="34" charset="-122"/>
                  <a:ea typeface="微软雅黑" panose="020B0503020204020204" pitchFamily="34" charset="-122"/>
                </a:rPr>
                <a:t>在此添加标题</a:t>
              </a:r>
            </a:p>
          </p:txBody>
        </p:sp>
        <p:sp>
          <p:nvSpPr>
            <p:cNvPr id="189" name="文本框 129"/>
            <p:cNvSpPr txBox="1"/>
            <p:nvPr/>
          </p:nvSpPr>
          <p:spPr>
            <a:xfrm>
              <a:off x="2334129" y="5315906"/>
              <a:ext cx="2538813" cy="1014965"/>
            </a:xfrm>
            <a:prstGeom prst="rect">
              <a:avLst/>
            </a:prstGeom>
            <a:noFill/>
          </p:spPr>
          <p:txBody>
            <a:bodyPr wrap="square" rtlCol="0">
              <a:spAutoFit/>
            </a:bodyPr>
            <a:lstStyle/>
            <a:p>
              <a:pPr algn="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90" name="组合 189"/>
          <p:cNvGrpSpPr/>
          <p:nvPr/>
        </p:nvGrpSpPr>
        <p:grpSpPr>
          <a:xfrm>
            <a:off x="7425871" y="5460763"/>
            <a:ext cx="2577604" cy="1400847"/>
            <a:chOff x="7424904" y="4915796"/>
            <a:chExt cx="2577268" cy="1401171"/>
          </a:xfrm>
        </p:grpSpPr>
        <p:sp>
          <p:nvSpPr>
            <p:cNvPr id="191" name="文本框 109"/>
            <p:cNvSpPr txBox="1"/>
            <p:nvPr/>
          </p:nvSpPr>
          <p:spPr>
            <a:xfrm>
              <a:off x="7424904" y="4915796"/>
              <a:ext cx="1923123" cy="398872"/>
            </a:xfrm>
            <a:prstGeom prst="rect">
              <a:avLst/>
            </a:prstGeom>
            <a:noFill/>
          </p:spPr>
          <p:txBody>
            <a:bodyPr wrap="square" rtlCol="0">
              <a:spAutoFit/>
            </a:bodyPr>
            <a:lstStyle/>
            <a:p>
              <a:r>
                <a:rPr lang="zh-CN" altLang="en-US" sz="2000" dirty="0">
                  <a:solidFill>
                    <a:srgbClr val="00B0F0"/>
                  </a:solidFill>
                  <a:latin typeface="微软雅黑" panose="020B0503020204020204" pitchFamily="34" charset="-122"/>
                  <a:ea typeface="微软雅黑" panose="020B0503020204020204" pitchFamily="34" charset="-122"/>
                </a:rPr>
                <a:t>在此添加标题</a:t>
              </a:r>
            </a:p>
          </p:txBody>
        </p:sp>
        <p:sp>
          <p:nvSpPr>
            <p:cNvPr id="192" name="文本框 129"/>
            <p:cNvSpPr txBox="1"/>
            <p:nvPr/>
          </p:nvSpPr>
          <p:spPr>
            <a:xfrm>
              <a:off x="7463358" y="5302002"/>
              <a:ext cx="2538814" cy="1014965"/>
            </a:xfrm>
            <a:prstGeom prst="rect">
              <a:avLst/>
            </a:prstGeom>
            <a:noFill/>
          </p:spPr>
          <p:txBody>
            <a:bodyPr wrap="square" rtlCol="0">
              <a:spAutoFit/>
            </a:bodyPr>
            <a:lstStyle/>
            <a:p>
              <a:pPr>
                <a:lnSpc>
                  <a:spcPct val="1500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800"/>
                                </p:stCondLst>
                                <p:childTnLst>
                                  <p:par>
                                    <p:cTn id="25" presetID="42" presetClass="entr" presetSubtype="0"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childTnLst>
                              </p:cTn>
                            </p:par>
                            <p:par>
                              <p:cTn id="30" fill="hold">
                                <p:stCondLst>
                                  <p:cond delay="3800"/>
                                </p:stCondLst>
                                <p:childTnLst>
                                  <p:par>
                                    <p:cTn id="31" presetID="31" presetClass="entr" presetSubtype="0"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p:cTn id="33" dur="1000" fill="hold"/>
                                            <p:tgtEl>
                                              <p:spTgt spid="104"/>
                                            </p:tgtEl>
                                            <p:attrNameLst>
                                              <p:attrName>ppt_w</p:attrName>
                                            </p:attrNameLst>
                                          </p:cBhvr>
                                          <p:tavLst>
                                            <p:tav tm="0">
                                              <p:val>
                                                <p:fltVal val="0"/>
                                              </p:val>
                                            </p:tav>
                                            <p:tav tm="100000">
                                              <p:val>
                                                <p:strVal val="#ppt_w"/>
                                              </p:val>
                                            </p:tav>
                                          </p:tavLst>
                                        </p:anim>
                                        <p:anim calcmode="lin" valueType="num">
                                          <p:cBhvr>
                                            <p:cTn id="34" dur="1000" fill="hold"/>
                                            <p:tgtEl>
                                              <p:spTgt spid="104"/>
                                            </p:tgtEl>
                                            <p:attrNameLst>
                                              <p:attrName>ppt_h</p:attrName>
                                            </p:attrNameLst>
                                          </p:cBhvr>
                                          <p:tavLst>
                                            <p:tav tm="0">
                                              <p:val>
                                                <p:fltVal val="0"/>
                                              </p:val>
                                            </p:tav>
                                            <p:tav tm="100000">
                                              <p:val>
                                                <p:strVal val="#ppt_h"/>
                                              </p:val>
                                            </p:tav>
                                          </p:tavLst>
                                        </p:anim>
                                        <p:anim calcmode="lin" valueType="num">
                                          <p:cBhvr>
                                            <p:cTn id="35" dur="1000" fill="hold"/>
                                            <p:tgtEl>
                                              <p:spTgt spid="104"/>
                                            </p:tgtEl>
                                            <p:attrNameLst>
                                              <p:attrName>style.rotation</p:attrName>
                                            </p:attrNameLst>
                                          </p:cBhvr>
                                          <p:tavLst>
                                            <p:tav tm="0">
                                              <p:val>
                                                <p:fltVal val="90"/>
                                              </p:val>
                                            </p:tav>
                                            <p:tav tm="100000">
                                              <p:val>
                                                <p:fltVal val="0"/>
                                              </p:val>
                                            </p:tav>
                                          </p:tavLst>
                                        </p:anim>
                                        <p:animEffect transition="in" filter="fade">
                                          <p:cBhvr>
                                            <p:cTn id="36" dur="1000"/>
                                            <p:tgtEl>
                                              <p:spTgt spid="10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p:cTn id="39" dur="1000" fill="hold"/>
                                            <p:tgtEl>
                                              <p:spTgt spid="102"/>
                                            </p:tgtEl>
                                            <p:attrNameLst>
                                              <p:attrName>ppt_w</p:attrName>
                                            </p:attrNameLst>
                                          </p:cBhvr>
                                          <p:tavLst>
                                            <p:tav tm="0">
                                              <p:val>
                                                <p:fltVal val="0"/>
                                              </p:val>
                                            </p:tav>
                                            <p:tav tm="100000">
                                              <p:val>
                                                <p:strVal val="#ppt_w"/>
                                              </p:val>
                                            </p:tav>
                                          </p:tavLst>
                                        </p:anim>
                                        <p:anim calcmode="lin" valueType="num">
                                          <p:cBhvr>
                                            <p:cTn id="40" dur="1000" fill="hold"/>
                                            <p:tgtEl>
                                              <p:spTgt spid="102"/>
                                            </p:tgtEl>
                                            <p:attrNameLst>
                                              <p:attrName>ppt_h</p:attrName>
                                            </p:attrNameLst>
                                          </p:cBhvr>
                                          <p:tavLst>
                                            <p:tav tm="0">
                                              <p:val>
                                                <p:fltVal val="0"/>
                                              </p:val>
                                            </p:tav>
                                            <p:tav tm="100000">
                                              <p:val>
                                                <p:strVal val="#ppt_h"/>
                                              </p:val>
                                            </p:tav>
                                          </p:tavLst>
                                        </p:anim>
                                        <p:anim calcmode="lin" valueType="num">
                                          <p:cBhvr>
                                            <p:cTn id="41" dur="1000" fill="hold"/>
                                            <p:tgtEl>
                                              <p:spTgt spid="102"/>
                                            </p:tgtEl>
                                            <p:attrNameLst>
                                              <p:attrName>style.rotation</p:attrName>
                                            </p:attrNameLst>
                                          </p:cBhvr>
                                          <p:tavLst>
                                            <p:tav tm="0">
                                              <p:val>
                                                <p:fltVal val="90"/>
                                              </p:val>
                                            </p:tav>
                                            <p:tav tm="100000">
                                              <p:val>
                                                <p:fltVal val="0"/>
                                              </p:val>
                                            </p:tav>
                                          </p:tavLst>
                                        </p:anim>
                                        <p:animEffect transition="in" filter="fade">
                                          <p:cBhvr>
                                            <p:cTn id="42" dur="1000"/>
                                            <p:tgtEl>
                                              <p:spTgt spid="10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1000" fill="hold"/>
                                            <p:tgtEl>
                                              <p:spTgt spid="103"/>
                                            </p:tgtEl>
                                            <p:attrNameLst>
                                              <p:attrName>ppt_w</p:attrName>
                                            </p:attrNameLst>
                                          </p:cBhvr>
                                          <p:tavLst>
                                            <p:tav tm="0">
                                              <p:val>
                                                <p:fltVal val="0"/>
                                              </p:val>
                                            </p:tav>
                                            <p:tav tm="100000">
                                              <p:val>
                                                <p:strVal val="#ppt_w"/>
                                              </p:val>
                                            </p:tav>
                                          </p:tavLst>
                                        </p:anim>
                                        <p:anim calcmode="lin" valueType="num">
                                          <p:cBhvr>
                                            <p:cTn id="46" dur="1000" fill="hold"/>
                                            <p:tgtEl>
                                              <p:spTgt spid="103"/>
                                            </p:tgtEl>
                                            <p:attrNameLst>
                                              <p:attrName>ppt_h</p:attrName>
                                            </p:attrNameLst>
                                          </p:cBhvr>
                                          <p:tavLst>
                                            <p:tav tm="0">
                                              <p:val>
                                                <p:fltVal val="0"/>
                                              </p:val>
                                            </p:tav>
                                            <p:tav tm="100000">
                                              <p:val>
                                                <p:strVal val="#ppt_h"/>
                                              </p:val>
                                            </p:tav>
                                          </p:tavLst>
                                        </p:anim>
                                        <p:anim calcmode="lin" valueType="num">
                                          <p:cBhvr>
                                            <p:cTn id="47" dur="1000" fill="hold"/>
                                            <p:tgtEl>
                                              <p:spTgt spid="103"/>
                                            </p:tgtEl>
                                            <p:attrNameLst>
                                              <p:attrName>style.rotation</p:attrName>
                                            </p:attrNameLst>
                                          </p:cBhvr>
                                          <p:tavLst>
                                            <p:tav tm="0">
                                              <p:val>
                                                <p:fltVal val="90"/>
                                              </p:val>
                                            </p:tav>
                                            <p:tav tm="100000">
                                              <p:val>
                                                <p:fltVal val="0"/>
                                              </p:val>
                                            </p:tav>
                                          </p:tavLst>
                                        </p:anim>
                                        <p:animEffect transition="in" filter="fade">
                                          <p:cBhvr>
                                            <p:cTn id="48" dur="1000"/>
                                            <p:tgtEl>
                                              <p:spTgt spid="103"/>
                                            </p:tgtEl>
                                          </p:cBhvr>
                                        </p:animEffect>
                                      </p:childTnLst>
                                    </p:cTn>
                                  </p:par>
                                </p:childTnLst>
                              </p:cTn>
                            </p:par>
                            <p:par>
                              <p:cTn id="49" fill="hold">
                                <p:stCondLst>
                                  <p:cond delay="4800"/>
                                </p:stCondLst>
                                <p:childTnLst>
                                  <p:par>
                                    <p:cTn id="50" presetID="8" presetClass="emph" presetSubtype="0" autoRev="1" fill="hold" nodeType="afterEffect">
                                      <p:stCondLst>
                                        <p:cond delay="0"/>
                                      </p:stCondLst>
                                      <p:childTnLst>
                                        <p:animRot by="-21600000">
                                          <p:cBhvr>
                                            <p:cTn id="51" dur="750" fill="hold"/>
                                            <p:tgtEl>
                                              <p:spTgt spid="104"/>
                                            </p:tgtEl>
                                            <p:attrNameLst>
                                              <p:attrName>r</p:attrName>
                                            </p:attrNameLst>
                                          </p:cBhvr>
                                        </p:animRot>
                                      </p:childTnLst>
                                    </p:cTn>
                                  </p:par>
                                  <p:par>
                                    <p:cTn id="52" presetID="8" presetClass="emph" presetSubtype="0" autoRev="1" fill="hold" grpId="1" nodeType="withEffect">
                                      <p:stCondLst>
                                        <p:cond delay="0"/>
                                      </p:stCondLst>
                                      <p:childTnLst>
                                        <p:animRot by="-21600000">
                                          <p:cBhvr>
                                            <p:cTn id="53" dur="750" fill="hold"/>
                                            <p:tgtEl>
                                              <p:spTgt spid="102"/>
                                            </p:tgtEl>
                                            <p:attrNameLst>
                                              <p:attrName>r</p:attrName>
                                            </p:attrNameLst>
                                          </p:cBhvr>
                                        </p:animRot>
                                      </p:childTnLst>
                                    </p:cTn>
                                  </p:par>
                                  <p:par>
                                    <p:cTn id="54" presetID="8" presetClass="emph" presetSubtype="0" autoRev="1" fill="hold" grpId="1" nodeType="withEffect">
                                      <p:stCondLst>
                                        <p:cond delay="0"/>
                                      </p:stCondLst>
                                      <p:childTnLst>
                                        <p:animRot by="-21600000">
                                          <p:cBhvr>
                                            <p:cTn id="55" dur="750" fill="hold"/>
                                            <p:tgtEl>
                                              <p:spTgt spid="103"/>
                                            </p:tgtEl>
                                            <p:attrNameLst>
                                              <p:attrName>r</p:attrName>
                                            </p:attrNameLst>
                                          </p:cBhvr>
                                        </p:animRot>
                                      </p:childTnLst>
                                    </p:cTn>
                                  </p:par>
                                </p:childTnLst>
                              </p:cTn>
                            </p:par>
                            <p:par>
                              <p:cTn id="56" fill="hold">
                                <p:stCondLst>
                                  <p:cond delay="5800"/>
                                </p:stCondLst>
                                <p:childTnLst>
                                  <p:par>
                                    <p:cTn id="57" presetID="53" presetClass="entr" presetSubtype="16" fill="hold" nodeType="afterEffect">
                                      <p:stCondLst>
                                        <p:cond delay="0"/>
                                      </p:stCondLst>
                                      <p:childTnLst>
                                        <p:set>
                                          <p:cBhvr>
                                            <p:cTn id="58" dur="1" fill="hold">
                                              <p:stCondLst>
                                                <p:cond delay="0"/>
                                              </p:stCondLst>
                                            </p:cTn>
                                            <p:tgtEl>
                                              <p:spTgt spid="114"/>
                                            </p:tgtEl>
                                            <p:attrNameLst>
                                              <p:attrName>style.visibility</p:attrName>
                                            </p:attrNameLst>
                                          </p:cBhvr>
                                          <p:to>
                                            <p:strVal val="visible"/>
                                          </p:to>
                                        </p:set>
                                        <p:anim calcmode="lin" valueType="num">
                                          <p:cBhvr>
                                            <p:cTn id="59" dur="500" fill="hold"/>
                                            <p:tgtEl>
                                              <p:spTgt spid="114"/>
                                            </p:tgtEl>
                                            <p:attrNameLst>
                                              <p:attrName>ppt_w</p:attrName>
                                            </p:attrNameLst>
                                          </p:cBhvr>
                                          <p:tavLst>
                                            <p:tav tm="0">
                                              <p:val>
                                                <p:fltVal val="0"/>
                                              </p:val>
                                            </p:tav>
                                            <p:tav tm="100000">
                                              <p:val>
                                                <p:strVal val="#ppt_w"/>
                                              </p:val>
                                            </p:tav>
                                          </p:tavLst>
                                        </p:anim>
                                        <p:anim calcmode="lin" valueType="num">
                                          <p:cBhvr>
                                            <p:cTn id="60" dur="500" fill="hold"/>
                                            <p:tgtEl>
                                              <p:spTgt spid="114"/>
                                            </p:tgtEl>
                                            <p:attrNameLst>
                                              <p:attrName>ppt_h</p:attrName>
                                            </p:attrNameLst>
                                          </p:cBhvr>
                                          <p:tavLst>
                                            <p:tav tm="0">
                                              <p:val>
                                                <p:fltVal val="0"/>
                                              </p:val>
                                            </p:tav>
                                            <p:tav tm="100000">
                                              <p:val>
                                                <p:strVal val="#ppt_h"/>
                                              </p:val>
                                            </p:tav>
                                          </p:tavLst>
                                        </p:anim>
                                        <p:animEffect transition="in" filter="fade">
                                          <p:cBhvr>
                                            <p:cTn id="61" dur="500"/>
                                            <p:tgtEl>
                                              <p:spTgt spid="114"/>
                                            </p:tgtEl>
                                          </p:cBhvr>
                                        </p:animEffect>
                                      </p:childTnLst>
                                    </p:cTn>
                                  </p:par>
                                  <p:par>
                                    <p:cTn id="62" presetID="53" presetClass="entr" presetSubtype="16" fill="hold" nodeType="withEffect">
                                      <p:stCondLst>
                                        <p:cond delay="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childTnLst>
                              </p:cTn>
                            </p:par>
                            <p:par>
                              <p:cTn id="67" fill="hold">
                                <p:stCondLst>
                                  <p:cond delay="6300"/>
                                </p:stCondLst>
                                <p:childTnLst>
                                  <p:par>
                                    <p:cTn id="68" presetID="22" presetClass="entr" presetSubtype="1" fill="hold" nodeType="afterEffect">
                                      <p:stCondLst>
                                        <p:cond delay="0"/>
                                      </p:stCondLst>
                                      <p:childTnLst>
                                        <p:set>
                                          <p:cBhvr>
                                            <p:cTn id="69" dur="1" fill="hold">
                                              <p:stCondLst>
                                                <p:cond delay="0"/>
                                              </p:stCondLst>
                                            </p:cTn>
                                            <p:tgtEl>
                                              <p:spTgt spid="187"/>
                                            </p:tgtEl>
                                            <p:attrNameLst>
                                              <p:attrName>style.visibility</p:attrName>
                                            </p:attrNameLst>
                                          </p:cBhvr>
                                          <p:to>
                                            <p:strVal val="visible"/>
                                          </p:to>
                                        </p:set>
                                        <p:animEffect transition="in" filter="wipe(up)">
                                          <p:cBhvr>
                                            <p:cTn id="70" dur="500"/>
                                            <p:tgtEl>
                                              <p:spTgt spid="187"/>
                                            </p:tgtEl>
                                          </p:cBhvr>
                                        </p:animEffect>
                                      </p:childTnLst>
                                    </p:cTn>
                                  </p:par>
                                  <p:par>
                                    <p:cTn id="71" presetID="22" presetClass="entr" presetSubtype="1" fill="hold" nodeType="withEffect">
                                      <p:stCondLst>
                                        <p:cond delay="0"/>
                                      </p:stCondLst>
                                      <p:childTnLst>
                                        <p:set>
                                          <p:cBhvr>
                                            <p:cTn id="72" dur="1" fill="hold">
                                              <p:stCondLst>
                                                <p:cond delay="0"/>
                                              </p:stCondLst>
                                            </p:cTn>
                                            <p:tgtEl>
                                              <p:spTgt spid="190"/>
                                            </p:tgtEl>
                                            <p:attrNameLst>
                                              <p:attrName>style.visibility</p:attrName>
                                            </p:attrNameLst>
                                          </p:cBhvr>
                                          <p:to>
                                            <p:strVal val="visible"/>
                                          </p:to>
                                        </p:set>
                                        <p:animEffect transition="in" filter="wipe(up)">
                                          <p:cBhvr>
                                            <p:cTn id="73" dur="500"/>
                                            <p:tgtEl>
                                              <p:spTgt spid="190"/>
                                            </p:tgtEl>
                                          </p:cBhvr>
                                        </p:animEffect>
                                      </p:childTnLst>
                                    </p:cTn>
                                  </p:par>
                                </p:childTnLst>
                              </p:cTn>
                            </p:par>
                            <p:par>
                              <p:cTn id="74" fill="hold">
                                <p:stCondLst>
                                  <p:cond delay="6800"/>
                                </p:stCondLst>
                                <p:childTnLst>
                                  <p:par>
                                    <p:cTn id="75" presetID="22" presetClass="entr" presetSubtype="4" fill="hold" nodeType="after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wipe(down)">
                                          <p:cBhvr>
                                            <p:cTn id="77" dur="500"/>
                                            <p:tgtEl>
                                              <p:spTgt spid="164"/>
                                            </p:tgtEl>
                                          </p:cBhvr>
                                        </p:animEffect>
                                      </p:childTnLst>
                                    </p:cTn>
                                  </p:par>
                                  <p:par>
                                    <p:cTn id="78" presetID="22" presetClass="entr" presetSubtype="4" fill="hold" nodeType="with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wipe(down)">
                                          <p:cBhvr>
                                            <p:cTn id="80" dur="500"/>
                                            <p:tgtEl>
                                              <p:spTgt spid="172"/>
                                            </p:tgtEl>
                                          </p:cBhvr>
                                        </p:animEffect>
                                      </p:childTnLst>
                                    </p:cTn>
                                  </p:par>
                                </p:childTnLst>
                              </p:cTn>
                            </p:par>
                            <p:par>
                              <p:cTn id="81" fill="hold">
                                <p:stCondLst>
                                  <p:cond delay="7300"/>
                                </p:stCondLst>
                                <p:childTnLst>
                                  <p:par>
                                    <p:cTn id="82" presetID="22" presetClass="entr" presetSubtype="4" fill="hold" nodeType="afterEffect">
                                      <p:stCondLst>
                                        <p:cond delay="0"/>
                                      </p:stCondLst>
                                      <p:childTnLst>
                                        <p:set>
                                          <p:cBhvr>
                                            <p:cTn id="83" dur="1" fill="hold">
                                              <p:stCondLst>
                                                <p:cond delay="0"/>
                                              </p:stCondLst>
                                            </p:cTn>
                                            <p:tgtEl>
                                              <p:spTgt spid="184"/>
                                            </p:tgtEl>
                                            <p:attrNameLst>
                                              <p:attrName>style.visibility</p:attrName>
                                            </p:attrNameLst>
                                          </p:cBhvr>
                                          <p:to>
                                            <p:strVal val="visible"/>
                                          </p:to>
                                        </p:set>
                                        <p:animEffect transition="in" filter="wipe(down)">
                                          <p:cBhvr>
                                            <p:cTn id="84" dur="500"/>
                                            <p:tgtEl>
                                              <p:spTgt spid="184"/>
                                            </p:tgtEl>
                                          </p:cBhvr>
                                        </p:animEffect>
                                      </p:childTnLst>
                                    </p:cTn>
                                  </p:par>
                                  <p:par>
                                    <p:cTn id="85" presetID="22" presetClass="entr" presetSubtype="4" fill="hold" nodeType="withEffect">
                                      <p:stCondLst>
                                        <p:cond delay="0"/>
                                      </p:stCondLst>
                                      <p:childTnLst>
                                        <p:set>
                                          <p:cBhvr>
                                            <p:cTn id="86" dur="1" fill="hold">
                                              <p:stCondLst>
                                                <p:cond delay="0"/>
                                              </p:stCondLst>
                                            </p:cTn>
                                            <p:tgtEl>
                                              <p:spTgt spid="181"/>
                                            </p:tgtEl>
                                            <p:attrNameLst>
                                              <p:attrName>style.visibility</p:attrName>
                                            </p:attrNameLst>
                                          </p:cBhvr>
                                          <p:to>
                                            <p:strVal val="visible"/>
                                          </p:to>
                                        </p:set>
                                        <p:animEffect transition="in" filter="wipe(down)">
                                          <p:cBhvr>
                                            <p:cTn id="87" dur="500"/>
                                            <p:tgtEl>
                                              <p:spTgt spid="181"/>
                                            </p:tgtEl>
                                          </p:cBhvr>
                                        </p:animEffect>
                                      </p:childTnLst>
                                    </p:cTn>
                                  </p:par>
                                </p:childTnLst>
                              </p:cTn>
                            </p:par>
                            <p:par>
                              <p:cTn id="88" fill="hold">
                                <p:stCondLst>
                                  <p:cond delay="7800"/>
                                </p:stCondLst>
                                <p:childTnLst>
                                  <p:par>
                                    <p:cTn id="89" presetID="53" presetClass="entr" presetSubtype="16" fill="hold"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p:cTn id="91" dur="500" fill="hold"/>
                                            <p:tgtEl>
                                              <p:spTgt spid="120"/>
                                            </p:tgtEl>
                                            <p:attrNameLst>
                                              <p:attrName>ppt_w</p:attrName>
                                            </p:attrNameLst>
                                          </p:cBhvr>
                                          <p:tavLst>
                                            <p:tav tm="0">
                                              <p:val>
                                                <p:fltVal val="0"/>
                                              </p:val>
                                            </p:tav>
                                            <p:tav tm="100000">
                                              <p:val>
                                                <p:strVal val="#ppt_w"/>
                                              </p:val>
                                            </p:tav>
                                          </p:tavLst>
                                        </p:anim>
                                        <p:anim calcmode="lin" valueType="num">
                                          <p:cBhvr>
                                            <p:cTn id="92" dur="500" fill="hold"/>
                                            <p:tgtEl>
                                              <p:spTgt spid="120"/>
                                            </p:tgtEl>
                                            <p:attrNameLst>
                                              <p:attrName>ppt_h</p:attrName>
                                            </p:attrNameLst>
                                          </p:cBhvr>
                                          <p:tavLst>
                                            <p:tav tm="0">
                                              <p:val>
                                                <p:fltVal val="0"/>
                                              </p:val>
                                            </p:tav>
                                            <p:tav tm="100000">
                                              <p:val>
                                                <p:strVal val="#ppt_h"/>
                                              </p:val>
                                            </p:tav>
                                          </p:tavLst>
                                        </p:anim>
                                        <p:animEffect transition="in" filter="fade">
                                          <p:cBhvr>
                                            <p:cTn id="93" dur="500"/>
                                            <p:tgtEl>
                                              <p:spTgt spid="120"/>
                                            </p:tgtEl>
                                          </p:cBhvr>
                                        </p:animEffect>
                                      </p:childTnLst>
                                    </p:cTn>
                                  </p:par>
                                  <p:par>
                                    <p:cTn id="94" presetID="53" presetClass="entr" presetSubtype="16"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 calcmode="lin" valueType="num">
                                          <p:cBhvr>
                                            <p:cTn id="96" dur="500" fill="hold"/>
                                            <p:tgtEl>
                                              <p:spTgt spid="109"/>
                                            </p:tgtEl>
                                            <p:attrNameLst>
                                              <p:attrName>ppt_w</p:attrName>
                                            </p:attrNameLst>
                                          </p:cBhvr>
                                          <p:tavLst>
                                            <p:tav tm="0">
                                              <p:val>
                                                <p:fltVal val="0"/>
                                              </p:val>
                                            </p:tav>
                                            <p:tav tm="100000">
                                              <p:val>
                                                <p:strVal val="#ppt_w"/>
                                              </p:val>
                                            </p:tav>
                                          </p:tavLst>
                                        </p:anim>
                                        <p:anim calcmode="lin" valueType="num">
                                          <p:cBhvr>
                                            <p:cTn id="97" dur="500" fill="hold"/>
                                            <p:tgtEl>
                                              <p:spTgt spid="109"/>
                                            </p:tgtEl>
                                            <p:attrNameLst>
                                              <p:attrName>ppt_h</p:attrName>
                                            </p:attrNameLst>
                                          </p:cBhvr>
                                          <p:tavLst>
                                            <p:tav tm="0">
                                              <p:val>
                                                <p:fltVal val="0"/>
                                              </p:val>
                                            </p:tav>
                                            <p:tav tm="100000">
                                              <p:val>
                                                <p:strVal val="#ppt_h"/>
                                              </p:val>
                                            </p:tav>
                                          </p:tavLst>
                                        </p:anim>
                                        <p:animEffect transition="in" filter="fade">
                                          <p:cBhvr>
                                            <p:cTn id="98" dur="500"/>
                                            <p:tgtEl>
                                              <p:spTgt spid="109"/>
                                            </p:tgtEl>
                                          </p:cBhvr>
                                        </p:animEffect>
                                      </p:childTnLst>
                                    </p:cTn>
                                  </p:par>
                                </p:childTnLst>
                              </p:cTn>
                            </p:par>
                            <p:par>
                              <p:cTn id="99" fill="hold">
                                <p:stCondLst>
                                  <p:cond delay="8300"/>
                                </p:stCondLst>
                                <p:childTnLst>
                                  <p:par>
                                    <p:cTn id="100" presetID="16" presetClass="entr" presetSubtype="37" fill="hold" nodeType="afterEffect">
                                      <p:stCondLst>
                                        <p:cond delay="0"/>
                                      </p:stCondLst>
                                      <p:childTnLst>
                                        <p:set>
                                          <p:cBhvr>
                                            <p:cTn id="101" dur="1" fill="hold">
                                              <p:stCondLst>
                                                <p:cond delay="0"/>
                                              </p:stCondLst>
                                            </p:cTn>
                                            <p:tgtEl>
                                              <p:spTgt spid="128"/>
                                            </p:tgtEl>
                                            <p:attrNameLst>
                                              <p:attrName>style.visibility</p:attrName>
                                            </p:attrNameLst>
                                          </p:cBhvr>
                                          <p:to>
                                            <p:strVal val="visible"/>
                                          </p:to>
                                        </p:set>
                                        <p:animEffect transition="in" filter="barn(outVertical)">
                                          <p:cBhvr>
                                            <p:cTn id="10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02" grpId="0" bldLvl="0" animBg="1"/>
          <p:bldP spid="102" grpId="1" bldLvl="0" animBg="1"/>
          <p:bldP spid="103" grpId="0" bldLvl="0" animBg="1"/>
          <p:bldP spid="103"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800"/>
                                </p:stCondLst>
                                <p:childTnLst>
                                  <p:par>
                                    <p:cTn id="25" presetID="42" presetClass="entr" presetSubtype="0"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childTnLst>
                              </p:cTn>
                            </p:par>
                            <p:par>
                              <p:cTn id="30" fill="hold">
                                <p:stCondLst>
                                  <p:cond delay="3800"/>
                                </p:stCondLst>
                                <p:childTnLst>
                                  <p:par>
                                    <p:cTn id="31" presetID="31" presetClass="entr" presetSubtype="0"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p:cTn id="33" dur="1000" fill="hold"/>
                                            <p:tgtEl>
                                              <p:spTgt spid="104"/>
                                            </p:tgtEl>
                                            <p:attrNameLst>
                                              <p:attrName>ppt_w</p:attrName>
                                            </p:attrNameLst>
                                          </p:cBhvr>
                                          <p:tavLst>
                                            <p:tav tm="0">
                                              <p:val>
                                                <p:fltVal val="0"/>
                                              </p:val>
                                            </p:tav>
                                            <p:tav tm="100000">
                                              <p:val>
                                                <p:strVal val="#ppt_w"/>
                                              </p:val>
                                            </p:tav>
                                          </p:tavLst>
                                        </p:anim>
                                        <p:anim calcmode="lin" valueType="num">
                                          <p:cBhvr>
                                            <p:cTn id="34" dur="1000" fill="hold"/>
                                            <p:tgtEl>
                                              <p:spTgt spid="104"/>
                                            </p:tgtEl>
                                            <p:attrNameLst>
                                              <p:attrName>ppt_h</p:attrName>
                                            </p:attrNameLst>
                                          </p:cBhvr>
                                          <p:tavLst>
                                            <p:tav tm="0">
                                              <p:val>
                                                <p:fltVal val="0"/>
                                              </p:val>
                                            </p:tav>
                                            <p:tav tm="100000">
                                              <p:val>
                                                <p:strVal val="#ppt_h"/>
                                              </p:val>
                                            </p:tav>
                                          </p:tavLst>
                                        </p:anim>
                                        <p:anim calcmode="lin" valueType="num">
                                          <p:cBhvr>
                                            <p:cTn id="35" dur="1000" fill="hold"/>
                                            <p:tgtEl>
                                              <p:spTgt spid="104"/>
                                            </p:tgtEl>
                                            <p:attrNameLst>
                                              <p:attrName>style.rotation</p:attrName>
                                            </p:attrNameLst>
                                          </p:cBhvr>
                                          <p:tavLst>
                                            <p:tav tm="0">
                                              <p:val>
                                                <p:fltVal val="90"/>
                                              </p:val>
                                            </p:tav>
                                            <p:tav tm="100000">
                                              <p:val>
                                                <p:fltVal val="0"/>
                                              </p:val>
                                            </p:tav>
                                          </p:tavLst>
                                        </p:anim>
                                        <p:animEffect transition="in" filter="fade">
                                          <p:cBhvr>
                                            <p:cTn id="36" dur="1000"/>
                                            <p:tgtEl>
                                              <p:spTgt spid="10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p:cTn id="39" dur="1000" fill="hold"/>
                                            <p:tgtEl>
                                              <p:spTgt spid="102"/>
                                            </p:tgtEl>
                                            <p:attrNameLst>
                                              <p:attrName>ppt_w</p:attrName>
                                            </p:attrNameLst>
                                          </p:cBhvr>
                                          <p:tavLst>
                                            <p:tav tm="0">
                                              <p:val>
                                                <p:fltVal val="0"/>
                                              </p:val>
                                            </p:tav>
                                            <p:tav tm="100000">
                                              <p:val>
                                                <p:strVal val="#ppt_w"/>
                                              </p:val>
                                            </p:tav>
                                          </p:tavLst>
                                        </p:anim>
                                        <p:anim calcmode="lin" valueType="num">
                                          <p:cBhvr>
                                            <p:cTn id="40" dur="1000" fill="hold"/>
                                            <p:tgtEl>
                                              <p:spTgt spid="102"/>
                                            </p:tgtEl>
                                            <p:attrNameLst>
                                              <p:attrName>ppt_h</p:attrName>
                                            </p:attrNameLst>
                                          </p:cBhvr>
                                          <p:tavLst>
                                            <p:tav tm="0">
                                              <p:val>
                                                <p:fltVal val="0"/>
                                              </p:val>
                                            </p:tav>
                                            <p:tav tm="100000">
                                              <p:val>
                                                <p:strVal val="#ppt_h"/>
                                              </p:val>
                                            </p:tav>
                                          </p:tavLst>
                                        </p:anim>
                                        <p:anim calcmode="lin" valueType="num">
                                          <p:cBhvr>
                                            <p:cTn id="41" dur="1000" fill="hold"/>
                                            <p:tgtEl>
                                              <p:spTgt spid="102"/>
                                            </p:tgtEl>
                                            <p:attrNameLst>
                                              <p:attrName>style.rotation</p:attrName>
                                            </p:attrNameLst>
                                          </p:cBhvr>
                                          <p:tavLst>
                                            <p:tav tm="0">
                                              <p:val>
                                                <p:fltVal val="90"/>
                                              </p:val>
                                            </p:tav>
                                            <p:tav tm="100000">
                                              <p:val>
                                                <p:fltVal val="0"/>
                                              </p:val>
                                            </p:tav>
                                          </p:tavLst>
                                        </p:anim>
                                        <p:animEffect transition="in" filter="fade">
                                          <p:cBhvr>
                                            <p:cTn id="42" dur="1000"/>
                                            <p:tgtEl>
                                              <p:spTgt spid="10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1000" fill="hold"/>
                                            <p:tgtEl>
                                              <p:spTgt spid="103"/>
                                            </p:tgtEl>
                                            <p:attrNameLst>
                                              <p:attrName>ppt_w</p:attrName>
                                            </p:attrNameLst>
                                          </p:cBhvr>
                                          <p:tavLst>
                                            <p:tav tm="0">
                                              <p:val>
                                                <p:fltVal val="0"/>
                                              </p:val>
                                            </p:tav>
                                            <p:tav tm="100000">
                                              <p:val>
                                                <p:strVal val="#ppt_w"/>
                                              </p:val>
                                            </p:tav>
                                          </p:tavLst>
                                        </p:anim>
                                        <p:anim calcmode="lin" valueType="num">
                                          <p:cBhvr>
                                            <p:cTn id="46" dur="1000" fill="hold"/>
                                            <p:tgtEl>
                                              <p:spTgt spid="103"/>
                                            </p:tgtEl>
                                            <p:attrNameLst>
                                              <p:attrName>ppt_h</p:attrName>
                                            </p:attrNameLst>
                                          </p:cBhvr>
                                          <p:tavLst>
                                            <p:tav tm="0">
                                              <p:val>
                                                <p:fltVal val="0"/>
                                              </p:val>
                                            </p:tav>
                                            <p:tav tm="100000">
                                              <p:val>
                                                <p:strVal val="#ppt_h"/>
                                              </p:val>
                                            </p:tav>
                                          </p:tavLst>
                                        </p:anim>
                                        <p:anim calcmode="lin" valueType="num">
                                          <p:cBhvr>
                                            <p:cTn id="47" dur="1000" fill="hold"/>
                                            <p:tgtEl>
                                              <p:spTgt spid="103"/>
                                            </p:tgtEl>
                                            <p:attrNameLst>
                                              <p:attrName>style.rotation</p:attrName>
                                            </p:attrNameLst>
                                          </p:cBhvr>
                                          <p:tavLst>
                                            <p:tav tm="0">
                                              <p:val>
                                                <p:fltVal val="90"/>
                                              </p:val>
                                            </p:tav>
                                            <p:tav tm="100000">
                                              <p:val>
                                                <p:fltVal val="0"/>
                                              </p:val>
                                            </p:tav>
                                          </p:tavLst>
                                        </p:anim>
                                        <p:animEffect transition="in" filter="fade">
                                          <p:cBhvr>
                                            <p:cTn id="48" dur="1000"/>
                                            <p:tgtEl>
                                              <p:spTgt spid="103"/>
                                            </p:tgtEl>
                                          </p:cBhvr>
                                        </p:animEffect>
                                      </p:childTnLst>
                                    </p:cTn>
                                  </p:par>
                                </p:childTnLst>
                              </p:cTn>
                            </p:par>
                            <p:par>
                              <p:cTn id="49" fill="hold">
                                <p:stCondLst>
                                  <p:cond delay="4800"/>
                                </p:stCondLst>
                                <p:childTnLst>
                                  <p:par>
                                    <p:cTn id="50" presetID="8" presetClass="emph" presetSubtype="0" autoRev="1" fill="hold" nodeType="afterEffect">
                                      <p:stCondLst>
                                        <p:cond delay="0"/>
                                      </p:stCondLst>
                                      <p:childTnLst>
                                        <p:animRot by="-21600000">
                                          <p:cBhvr>
                                            <p:cTn id="51" dur="750" fill="hold"/>
                                            <p:tgtEl>
                                              <p:spTgt spid="104"/>
                                            </p:tgtEl>
                                            <p:attrNameLst>
                                              <p:attrName>r</p:attrName>
                                            </p:attrNameLst>
                                          </p:cBhvr>
                                        </p:animRot>
                                      </p:childTnLst>
                                    </p:cTn>
                                  </p:par>
                                  <p:par>
                                    <p:cTn id="52" presetID="8" presetClass="emph" presetSubtype="0" autoRev="1" fill="hold" grpId="1" nodeType="withEffect">
                                      <p:stCondLst>
                                        <p:cond delay="0"/>
                                      </p:stCondLst>
                                      <p:childTnLst>
                                        <p:animRot by="-21600000">
                                          <p:cBhvr>
                                            <p:cTn id="53" dur="750" fill="hold"/>
                                            <p:tgtEl>
                                              <p:spTgt spid="102"/>
                                            </p:tgtEl>
                                            <p:attrNameLst>
                                              <p:attrName>r</p:attrName>
                                            </p:attrNameLst>
                                          </p:cBhvr>
                                        </p:animRot>
                                      </p:childTnLst>
                                    </p:cTn>
                                  </p:par>
                                  <p:par>
                                    <p:cTn id="54" presetID="8" presetClass="emph" presetSubtype="0" autoRev="1" fill="hold" grpId="1" nodeType="withEffect">
                                      <p:stCondLst>
                                        <p:cond delay="0"/>
                                      </p:stCondLst>
                                      <p:childTnLst>
                                        <p:animRot by="-21600000">
                                          <p:cBhvr>
                                            <p:cTn id="55" dur="750" fill="hold"/>
                                            <p:tgtEl>
                                              <p:spTgt spid="103"/>
                                            </p:tgtEl>
                                            <p:attrNameLst>
                                              <p:attrName>r</p:attrName>
                                            </p:attrNameLst>
                                          </p:cBhvr>
                                        </p:animRot>
                                      </p:childTnLst>
                                    </p:cTn>
                                  </p:par>
                                </p:childTnLst>
                              </p:cTn>
                            </p:par>
                            <p:par>
                              <p:cTn id="56" fill="hold">
                                <p:stCondLst>
                                  <p:cond delay="5800"/>
                                </p:stCondLst>
                                <p:childTnLst>
                                  <p:par>
                                    <p:cTn id="57" presetID="53" presetClass="entr" presetSubtype="16" fill="hold" nodeType="afterEffect">
                                      <p:stCondLst>
                                        <p:cond delay="0"/>
                                      </p:stCondLst>
                                      <p:childTnLst>
                                        <p:set>
                                          <p:cBhvr>
                                            <p:cTn id="58" dur="1" fill="hold">
                                              <p:stCondLst>
                                                <p:cond delay="0"/>
                                              </p:stCondLst>
                                            </p:cTn>
                                            <p:tgtEl>
                                              <p:spTgt spid="114"/>
                                            </p:tgtEl>
                                            <p:attrNameLst>
                                              <p:attrName>style.visibility</p:attrName>
                                            </p:attrNameLst>
                                          </p:cBhvr>
                                          <p:to>
                                            <p:strVal val="visible"/>
                                          </p:to>
                                        </p:set>
                                        <p:anim calcmode="lin" valueType="num">
                                          <p:cBhvr>
                                            <p:cTn id="59" dur="500" fill="hold"/>
                                            <p:tgtEl>
                                              <p:spTgt spid="114"/>
                                            </p:tgtEl>
                                            <p:attrNameLst>
                                              <p:attrName>ppt_w</p:attrName>
                                            </p:attrNameLst>
                                          </p:cBhvr>
                                          <p:tavLst>
                                            <p:tav tm="0">
                                              <p:val>
                                                <p:fltVal val="0"/>
                                              </p:val>
                                            </p:tav>
                                            <p:tav tm="100000">
                                              <p:val>
                                                <p:strVal val="#ppt_w"/>
                                              </p:val>
                                            </p:tav>
                                          </p:tavLst>
                                        </p:anim>
                                        <p:anim calcmode="lin" valueType="num">
                                          <p:cBhvr>
                                            <p:cTn id="60" dur="500" fill="hold"/>
                                            <p:tgtEl>
                                              <p:spTgt spid="114"/>
                                            </p:tgtEl>
                                            <p:attrNameLst>
                                              <p:attrName>ppt_h</p:attrName>
                                            </p:attrNameLst>
                                          </p:cBhvr>
                                          <p:tavLst>
                                            <p:tav tm="0">
                                              <p:val>
                                                <p:fltVal val="0"/>
                                              </p:val>
                                            </p:tav>
                                            <p:tav tm="100000">
                                              <p:val>
                                                <p:strVal val="#ppt_h"/>
                                              </p:val>
                                            </p:tav>
                                          </p:tavLst>
                                        </p:anim>
                                        <p:animEffect transition="in" filter="fade">
                                          <p:cBhvr>
                                            <p:cTn id="61" dur="500"/>
                                            <p:tgtEl>
                                              <p:spTgt spid="114"/>
                                            </p:tgtEl>
                                          </p:cBhvr>
                                        </p:animEffect>
                                      </p:childTnLst>
                                    </p:cTn>
                                  </p:par>
                                  <p:par>
                                    <p:cTn id="62" presetID="53" presetClass="entr" presetSubtype="16" fill="hold" nodeType="withEffect">
                                      <p:stCondLst>
                                        <p:cond delay="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childTnLst>
                              </p:cTn>
                            </p:par>
                            <p:par>
                              <p:cTn id="67" fill="hold">
                                <p:stCondLst>
                                  <p:cond delay="6300"/>
                                </p:stCondLst>
                                <p:childTnLst>
                                  <p:par>
                                    <p:cTn id="68" presetID="22" presetClass="entr" presetSubtype="1" fill="hold" nodeType="afterEffect">
                                      <p:stCondLst>
                                        <p:cond delay="0"/>
                                      </p:stCondLst>
                                      <p:childTnLst>
                                        <p:set>
                                          <p:cBhvr>
                                            <p:cTn id="69" dur="1" fill="hold">
                                              <p:stCondLst>
                                                <p:cond delay="0"/>
                                              </p:stCondLst>
                                            </p:cTn>
                                            <p:tgtEl>
                                              <p:spTgt spid="187"/>
                                            </p:tgtEl>
                                            <p:attrNameLst>
                                              <p:attrName>style.visibility</p:attrName>
                                            </p:attrNameLst>
                                          </p:cBhvr>
                                          <p:to>
                                            <p:strVal val="visible"/>
                                          </p:to>
                                        </p:set>
                                        <p:animEffect transition="in" filter="wipe(up)">
                                          <p:cBhvr>
                                            <p:cTn id="70" dur="500"/>
                                            <p:tgtEl>
                                              <p:spTgt spid="187"/>
                                            </p:tgtEl>
                                          </p:cBhvr>
                                        </p:animEffect>
                                      </p:childTnLst>
                                    </p:cTn>
                                  </p:par>
                                  <p:par>
                                    <p:cTn id="71" presetID="22" presetClass="entr" presetSubtype="1" fill="hold" nodeType="withEffect">
                                      <p:stCondLst>
                                        <p:cond delay="0"/>
                                      </p:stCondLst>
                                      <p:childTnLst>
                                        <p:set>
                                          <p:cBhvr>
                                            <p:cTn id="72" dur="1" fill="hold">
                                              <p:stCondLst>
                                                <p:cond delay="0"/>
                                              </p:stCondLst>
                                            </p:cTn>
                                            <p:tgtEl>
                                              <p:spTgt spid="190"/>
                                            </p:tgtEl>
                                            <p:attrNameLst>
                                              <p:attrName>style.visibility</p:attrName>
                                            </p:attrNameLst>
                                          </p:cBhvr>
                                          <p:to>
                                            <p:strVal val="visible"/>
                                          </p:to>
                                        </p:set>
                                        <p:animEffect transition="in" filter="wipe(up)">
                                          <p:cBhvr>
                                            <p:cTn id="73" dur="500"/>
                                            <p:tgtEl>
                                              <p:spTgt spid="190"/>
                                            </p:tgtEl>
                                          </p:cBhvr>
                                        </p:animEffect>
                                      </p:childTnLst>
                                    </p:cTn>
                                  </p:par>
                                </p:childTnLst>
                              </p:cTn>
                            </p:par>
                            <p:par>
                              <p:cTn id="74" fill="hold">
                                <p:stCondLst>
                                  <p:cond delay="6800"/>
                                </p:stCondLst>
                                <p:childTnLst>
                                  <p:par>
                                    <p:cTn id="75" presetID="22" presetClass="entr" presetSubtype="4" fill="hold" nodeType="afterEffect">
                                      <p:stCondLst>
                                        <p:cond delay="0"/>
                                      </p:stCondLst>
                                      <p:childTnLst>
                                        <p:set>
                                          <p:cBhvr>
                                            <p:cTn id="76" dur="1" fill="hold">
                                              <p:stCondLst>
                                                <p:cond delay="0"/>
                                              </p:stCondLst>
                                            </p:cTn>
                                            <p:tgtEl>
                                              <p:spTgt spid="164"/>
                                            </p:tgtEl>
                                            <p:attrNameLst>
                                              <p:attrName>style.visibility</p:attrName>
                                            </p:attrNameLst>
                                          </p:cBhvr>
                                          <p:to>
                                            <p:strVal val="visible"/>
                                          </p:to>
                                        </p:set>
                                        <p:animEffect transition="in" filter="wipe(down)">
                                          <p:cBhvr>
                                            <p:cTn id="77" dur="500"/>
                                            <p:tgtEl>
                                              <p:spTgt spid="164"/>
                                            </p:tgtEl>
                                          </p:cBhvr>
                                        </p:animEffect>
                                      </p:childTnLst>
                                    </p:cTn>
                                  </p:par>
                                  <p:par>
                                    <p:cTn id="78" presetID="22" presetClass="entr" presetSubtype="4" fill="hold" nodeType="with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wipe(down)">
                                          <p:cBhvr>
                                            <p:cTn id="80" dur="500"/>
                                            <p:tgtEl>
                                              <p:spTgt spid="172"/>
                                            </p:tgtEl>
                                          </p:cBhvr>
                                        </p:animEffect>
                                      </p:childTnLst>
                                    </p:cTn>
                                  </p:par>
                                </p:childTnLst>
                              </p:cTn>
                            </p:par>
                            <p:par>
                              <p:cTn id="81" fill="hold">
                                <p:stCondLst>
                                  <p:cond delay="7300"/>
                                </p:stCondLst>
                                <p:childTnLst>
                                  <p:par>
                                    <p:cTn id="82" presetID="22" presetClass="entr" presetSubtype="4" fill="hold" nodeType="afterEffect">
                                      <p:stCondLst>
                                        <p:cond delay="0"/>
                                      </p:stCondLst>
                                      <p:childTnLst>
                                        <p:set>
                                          <p:cBhvr>
                                            <p:cTn id="83" dur="1" fill="hold">
                                              <p:stCondLst>
                                                <p:cond delay="0"/>
                                              </p:stCondLst>
                                            </p:cTn>
                                            <p:tgtEl>
                                              <p:spTgt spid="184"/>
                                            </p:tgtEl>
                                            <p:attrNameLst>
                                              <p:attrName>style.visibility</p:attrName>
                                            </p:attrNameLst>
                                          </p:cBhvr>
                                          <p:to>
                                            <p:strVal val="visible"/>
                                          </p:to>
                                        </p:set>
                                        <p:animEffect transition="in" filter="wipe(down)">
                                          <p:cBhvr>
                                            <p:cTn id="84" dur="500"/>
                                            <p:tgtEl>
                                              <p:spTgt spid="184"/>
                                            </p:tgtEl>
                                          </p:cBhvr>
                                        </p:animEffect>
                                      </p:childTnLst>
                                    </p:cTn>
                                  </p:par>
                                  <p:par>
                                    <p:cTn id="85" presetID="22" presetClass="entr" presetSubtype="4" fill="hold" nodeType="withEffect">
                                      <p:stCondLst>
                                        <p:cond delay="0"/>
                                      </p:stCondLst>
                                      <p:childTnLst>
                                        <p:set>
                                          <p:cBhvr>
                                            <p:cTn id="86" dur="1" fill="hold">
                                              <p:stCondLst>
                                                <p:cond delay="0"/>
                                              </p:stCondLst>
                                            </p:cTn>
                                            <p:tgtEl>
                                              <p:spTgt spid="181"/>
                                            </p:tgtEl>
                                            <p:attrNameLst>
                                              <p:attrName>style.visibility</p:attrName>
                                            </p:attrNameLst>
                                          </p:cBhvr>
                                          <p:to>
                                            <p:strVal val="visible"/>
                                          </p:to>
                                        </p:set>
                                        <p:animEffect transition="in" filter="wipe(down)">
                                          <p:cBhvr>
                                            <p:cTn id="87" dur="500"/>
                                            <p:tgtEl>
                                              <p:spTgt spid="181"/>
                                            </p:tgtEl>
                                          </p:cBhvr>
                                        </p:animEffect>
                                      </p:childTnLst>
                                    </p:cTn>
                                  </p:par>
                                </p:childTnLst>
                              </p:cTn>
                            </p:par>
                            <p:par>
                              <p:cTn id="88" fill="hold">
                                <p:stCondLst>
                                  <p:cond delay="7800"/>
                                </p:stCondLst>
                                <p:childTnLst>
                                  <p:par>
                                    <p:cTn id="89" presetID="53" presetClass="entr" presetSubtype="16" fill="hold"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p:cTn id="91" dur="500" fill="hold"/>
                                            <p:tgtEl>
                                              <p:spTgt spid="120"/>
                                            </p:tgtEl>
                                            <p:attrNameLst>
                                              <p:attrName>ppt_w</p:attrName>
                                            </p:attrNameLst>
                                          </p:cBhvr>
                                          <p:tavLst>
                                            <p:tav tm="0">
                                              <p:val>
                                                <p:fltVal val="0"/>
                                              </p:val>
                                            </p:tav>
                                            <p:tav tm="100000">
                                              <p:val>
                                                <p:strVal val="#ppt_w"/>
                                              </p:val>
                                            </p:tav>
                                          </p:tavLst>
                                        </p:anim>
                                        <p:anim calcmode="lin" valueType="num">
                                          <p:cBhvr>
                                            <p:cTn id="92" dur="500" fill="hold"/>
                                            <p:tgtEl>
                                              <p:spTgt spid="120"/>
                                            </p:tgtEl>
                                            <p:attrNameLst>
                                              <p:attrName>ppt_h</p:attrName>
                                            </p:attrNameLst>
                                          </p:cBhvr>
                                          <p:tavLst>
                                            <p:tav tm="0">
                                              <p:val>
                                                <p:fltVal val="0"/>
                                              </p:val>
                                            </p:tav>
                                            <p:tav tm="100000">
                                              <p:val>
                                                <p:strVal val="#ppt_h"/>
                                              </p:val>
                                            </p:tav>
                                          </p:tavLst>
                                        </p:anim>
                                        <p:animEffect transition="in" filter="fade">
                                          <p:cBhvr>
                                            <p:cTn id="93" dur="500"/>
                                            <p:tgtEl>
                                              <p:spTgt spid="120"/>
                                            </p:tgtEl>
                                          </p:cBhvr>
                                        </p:animEffect>
                                      </p:childTnLst>
                                    </p:cTn>
                                  </p:par>
                                  <p:par>
                                    <p:cTn id="94" presetID="53" presetClass="entr" presetSubtype="16"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 calcmode="lin" valueType="num">
                                          <p:cBhvr>
                                            <p:cTn id="96" dur="500" fill="hold"/>
                                            <p:tgtEl>
                                              <p:spTgt spid="109"/>
                                            </p:tgtEl>
                                            <p:attrNameLst>
                                              <p:attrName>ppt_w</p:attrName>
                                            </p:attrNameLst>
                                          </p:cBhvr>
                                          <p:tavLst>
                                            <p:tav tm="0">
                                              <p:val>
                                                <p:fltVal val="0"/>
                                              </p:val>
                                            </p:tav>
                                            <p:tav tm="100000">
                                              <p:val>
                                                <p:strVal val="#ppt_w"/>
                                              </p:val>
                                            </p:tav>
                                          </p:tavLst>
                                        </p:anim>
                                        <p:anim calcmode="lin" valueType="num">
                                          <p:cBhvr>
                                            <p:cTn id="97" dur="500" fill="hold"/>
                                            <p:tgtEl>
                                              <p:spTgt spid="109"/>
                                            </p:tgtEl>
                                            <p:attrNameLst>
                                              <p:attrName>ppt_h</p:attrName>
                                            </p:attrNameLst>
                                          </p:cBhvr>
                                          <p:tavLst>
                                            <p:tav tm="0">
                                              <p:val>
                                                <p:fltVal val="0"/>
                                              </p:val>
                                            </p:tav>
                                            <p:tav tm="100000">
                                              <p:val>
                                                <p:strVal val="#ppt_h"/>
                                              </p:val>
                                            </p:tav>
                                          </p:tavLst>
                                        </p:anim>
                                        <p:animEffect transition="in" filter="fade">
                                          <p:cBhvr>
                                            <p:cTn id="98" dur="500"/>
                                            <p:tgtEl>
                                              <p:spTgt spid="109"/>
                                            </p:tgtEl>
                                          </p:cBhvr>
                                        </p:animEffect>
                                      </p:childTnLst>
                                    </p:cTn>
                                  </p:par>
                                </p:childTnLst>
                              </p:cTn>
                            </p:par>
                            <p:par>
                              <p:cTn id="99" fill="hold">
                                <p:stCondLst>
                                  <p:cond delay="8300"/>
                                </p:stCondLst>
                                <p:childTnLst>
                                  <p:par>
                                    <p:cTn id="100" presetID="16" presetClass="entr" presetSubtype="37" fill="hold" nodeType="afterEffect">
                                      <p:stCondLst>
                                        <p:cond delay="0"/>
                                      </p:stCondLst>
                                      <p:childTnLst>
                                        <p:set>
                                          <p:cBhvr>
                                            <p:cTn id="101" dur="1" fill="hold">
                                              <p:stCondLst>
                                                <p:cond delay="0"/>
                                              </p:stCondLst>
                                            </p:cTn>
                                            <p:tgtEl>
                                              <p:spTgt spid="128"/>
                                            </p:tgtEl>
                                            <p:attrNameLst>
                                              <p:attrName>style.visibility</p:attrName>
                                            </p:attrNameLst>
                                          </p:cBhvr>
                                          <p:to>
                                            <p:strVal val="visible"/>
                                          </p:to>
                                        </p:set>
                                        <p:animEffect transition="in" filter="barn(outVertical)">
                                          <p:cBhvr>
                                            <p:cTn id="10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02" grpId="0" bldLvl="0" animBg="1"/>
          <p:bldP spid="102" grpId="1" bldLvl="0" animBg="1"/>
          <p:bldP spid="103" grpId="0" bldLvl="0" animBg="1"/>
          <p:bldP spid="103" grpId="1" bldLvl="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39" name="Freeform 16"/>
          <p:cNvSpPr>
            <a:spLocks noEditPoints="1"/>
          </p:cNvSpPr>
          <p:nvPr/>
        </p:nvSpPr>
        <p:spPr bwMode="auto">
          <a:xfrm>
            <a:off x="7355416" y="2634351"/>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40" name="组合 39"/>
          <p:cNvGrpSpPr/>
          <p:nvPr/>
        </p:nvGrpSpPr>
        <p:grpSpPr>
          <a:xfrm>
            <a:off x="7286651" y="2670321"/>
            <a:ext cx="3124041" cy="469191"/>
            <a:chOff x="7285702" y="2315256"/>
            <a:chExt cx="3123634" cy="469300"/>
          </a:xfrm>
        </p:grpSpPr>
        <p:sp>
          <p:nvSpPr>
            <p:cNvPr id="41" name="Freeform 16"/>
            <p:cNvSpPr>
              <a:spLocks noEditPoints="1"/>
            </p:cNvSpPr>
            <p:nvPr/>
          </p:nvSpPr>
          <p:spPr bwMode="auto">
            <a:xfrm>
              <a:off x="10191576" y="25678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42" name="组合 41"/>
            <p:cNvGrpSpPr/>
            <p:nvPr/>
          </p:nvGrpSpPr>
          <p:grpSpPr>
            <a:xfrm>
              <a:off x="7285702" y="2315256"/>
              <a:ext cx="2912224" cy="429601"/>
              <a:chOff x="7285702" y="2315256"/>
              <a:chExt cx="2912224" cy="429601"/>
            </a:xfrm>
          </p:grpSpPr>
          <p:sp>
            <p:nvSpPr>
              <p:cNvPr id="43" name="任意多边形 42"/>
              <p:cNvSpPr/>
              <p:nvPr/>
            </p:nvSpPr>
            <p:spPr>
              <a:xfrm rot="2700000" flipH="1">
                <a:off x="7085301" y="2515657"/>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4" name="矩形 43"/>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sp>
        <p:nvSpPr>
          <p:cNvPr id="45" name="Freeform 16"/>
          <p:cNvSpPr>
            <a:spLocks noEditPoints="1"/>
          </p:cNvSpPr>
          <p:nvPr/>
        </p:nvSpPr>
        <p:spPr bwMode="auto">
          <a:xfrm>
            <a:off x="7714237" y="4960047"/>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46" name="组合 45"/>
          <p:cNvGrpSpPr/>
          <p:nvPr/>
        </p:nvGrpSpPr>
        <p:grpSpPr>
          <a:xfrm>
            <a:off x="7645473" y="4996016"/>
            <a:ext cx="2701289" cy="469191"/>
            <a:chOff x="7644477" y="4641489"/>
            <a:chExt cx="2700937" cy="469300"/>
          </a:xfrm>
        </p:grpSpPr>
        <p:grpSp>
          <p:nvGrpSpPr>
            <p:cNvPr id="47" name="组合 46"/>
            <p:cNvGrpSpPr/>
            <p:nvPr/>
          </p:nvGrpSpPr>
          <p:grpSpPr>
            <a:xfrm>
              <a:off x="7644477" y="4641489"/>
              <a:ext cx="2488890" cy="429601"/>
              <a:chOff x="7644477" y="4641489"/>
              <a:chExt cx="2488890" cy="429601"/>
            </a:xfrm>
          </p:grpSpPr>
          <p:sp>
            <p:nvSpPr>
              <p:cNvPr id="49" name="矩形 48"/>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0" name="任意多边形 49"/>
              <p:cNvSpPr/>
              <p:nvPr/>
            </p:nvSpPr>
            <p:spPr>
              <a:xfrm rot="2700000" flipH="1">
                <a:off x="7444076" y="4841890"/>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48" name="Freeform 16"/>
            <p:cNvSpPr>
              <a:spLocks noEditPoints="1"/>
            </p:cNvSpPr>
            <p:nvPr/>
          </p:nvSpPr>
          <p:spPr bwMode="auto">
            <a:xfrm>
              <a:off x="10127654" y="4894055"/>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sp>
        <p:nvSpPr>
          <p:cNvPr id="51" name="Freeform 16"/>
          <p:cNvSpPr>
            <a:spLocks noEditPoints="1"/>
          </p:cNvSpPr>
          <p:nvPr/>
        </p:nvSpPr>
        <p:spPr bwMode="auto">
          <a:xfrm flipH="1" flipV="1">
            <a:off x="3877085" y="3343971"/>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52" name="组合 51"/>
          <p:cNvGrpSpPr/>
          <p:nvPr/>
        </p:nvGrpSpPr>
        <p:grpSpPr>
          <a:xfrm>
            <a:off x="1054783" y="3208669"/>
            <a:ext cx="3224824" cy="473207"/>
            <a:chOff x="1054646" y="2853730"/>
            <a:chExt cx="3224404" cy="473316"/>
          </a:xfrm>
        </p:grpSpPr>
        <p:grpSp>
          <p:nvGrpSpPr>
            <p:cNvPr id="53" name="组合 52"/>
            <p:cNvGrpSpPr/>
            <p:nvPr/>
          </p:nvGrpSpPr>
          <p:grpSpPr>
            <a:xfrm>
              <a:off x="1270669" y="2897445"/>
              <a:ext cx="3008381" cy="429601"/>
              <a:chOff x="1414685" y="2583842"/>
              <a:chExt cx="3008381" cy="429601"/>
            </a:xfrm>
          </p:grpSpPr>
          <p:sp>
            <p:nvSpPr>
              <p:cNvPr id="55" name="矩形 54"/>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6" name="任意多边形 55"/>
              <p:cNvSpPr/>
              <p:nvPr/>
            </p:nvSpPr>
            <p:spPr>
              <a:xfrm rot="2700000" flipV="1">
                <a:off x="4193865" y="2784243"/>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54" name="Freeform 16"/>
            <p:cNvSpPr>
              <a:spLocks noEditPoints="1"/>
            </p:cNvSpPr>
            <p:nvPr/>
          </p:nvSpPr>
          <p:spPr bwMode="auto">
            <a:xfrm flipH="1" flipV="1">
              <a:off x="1054646" y="2853730"/>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sp>
        <p:nvSpPr>
          <p:cNvPr id="57" name="Freeform 16"/>
          <p:cNvSpPr>
            <a:spLocks noEditPoints="1"/>
          </p:cNvSpPr>
          <p:nvPr/>
        </p:nvSpPr>
        <p:spPr bwMode="auto">
          <a:xfrm flipH="1" flipV="1">
            <a:off x="4603444" y="5364956"/>
            <a:ext cx="314689" cy="31309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58" name="组合 57"/>
          <p:cNvGrpSpPr/>
          <p:nvPr/>
        </p:nvGrpSpPr>
        <p:grpSpPr>
          <a:xfrm>
            <a:off x="1197083" y="5221053"/>
            <a:ext cx="3804484" cy="475387"/>
            <a:chOff x="1196926" y="4866578"/>
            <a:chExt cx="3803989" cy="475497"/>
          </a:xfrm>
        </p:grpSpPr>
        <p:grpSp>
          <p:nvGrpSpPr>
            <p:cNvPr id="59" name="组合 58"/>
            <p:cNvGrpSpPr/>
            <p:nvPr/>
          </p:nvGrpSpPr>
          <p:grpSpPr>
            <a:xfrm>
              <a:off x="1414686" y="4912474"/>
              <a:ext cx="3586229" cy="429601"/>
              <a:chOff x="1414686" y="4912474"/>
              <a:chExt cx="3586229" cy="429601"/>
            </a:xfrm>
          </p:grpSpPr>
          <p:sp>
            <p:nvSpPr>
              <p:cNvPr id="61" name="矩形 60"/>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2" name="任意多边形 61"/>
              <p:cNvSpPr/>
              <p:nvPr/>
            </p:nvSpPr>
            <p:spPr>
              <a:xfrm rot="2700000" flipV="1">
                <a:off x="4771714" y="5112875"/>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60" name="Freeform 16"/>
            <p:cNvSpPr>
              <a:spLocks noEditPoints="1"/>
            </p:cNvSpPr>
            <p:nvPr/>
          </p:nvSpPr>
          <p:spPr bwMode="auto">
            <a:xfrm flipH="1" flipV="1">
              <a:off x="1196926" y="4866578"/>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355">
                <a:solidFill>
                  <a:prstClr val="black"/>
                </a:solidFill>
              </a:endParaRPr>
            </a:p>
          </p:txBody>
        </p:sp>
      </p:grpSp>
      <p:sp>
        <p:nvSpPr>
          <p:cNvPr id="63" name="Freeform 5"/>
          <p:cNvSpPr/>
          <p:nvPr/>
        </p:nvSpPr>
        <p:spPr bwMode="auto">
          <a:xfrm>
            <a:off x="4379773" y="1156199"/>
            <a:ext cx="3334499" cy="5561312"/>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91440" tIns="45720" rIns="91440" bIns="45720" numCol="1" anchor="t" anchorCtr="0" compatLnSpc="1"/>
          <a:lstStyle/>
          <a:p>
            <a:endParaRPr lang="zh-CN" altLang="en-US" sz="1355">
              <a:solidFill>
                <a:prstClr val="black"/>
              </a:solidFill>
            </a:endParaRPr>
          </a:p>
        </p:txBody>
      </p:sp>
      <p:grpSp>
        <p:nvGrpSpPr>
          <p:cNvPr id="64" name="组合 63"/>
          <p:cNvGrpSpPr/>
          <p:nvPr/>
        </p:nvGrpSpPr>
        <p:grpSpPr>
          <a:xfrm>
            <a:off x="5506093" y="1320409"/>
            <a:ext cx="1716427" cy="1715807"/>
            <a:chOff x="5505375" y="965032"/>
            <a:chExt cx="1716204" cy="1716204"/>
          </a:xfrm>
        </p:grpSpPr>
        <p:grpSp>
          <p:nvGrpSpPr>
            <p:cNvPr id="65" name="组合 64"/>
            <p:cNvGrpSpPr/>
            <p:nvPr/>
          </p:nvGrpSpPr>
          <p:grpSpPr>
            <a:xfrm>
              <a:off x="5505375" y="965032"/>
              <a:ext cx="1716204" cy="1716204"/>
              <a:chOff x="1200760" y="3842075"/>
              <a:chExt cx="1784148" cy="1784148"/>
            </a:xfrm>
          </p:grpSpPr>
          <p:sp>
            <p:nvSpPr>
              <p:cNvPr id="67" name="椭圆 66"/>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8" name="椭圆 67"/>
              <p:cNvSpPr/>
              <p:nvPr/>
            </p:nvSpPr>
            <p:spPr>
              <a:xfrm>
                <a:off x="1475770" y="4117085"/>
                <a:ext cx="1234127" cy="1234127"/>
              </a:xfrm>
              <a:prstGeom prst="ellipse">
                <a:avLst/>
              </a:prstGeom>
              <a:solidFill>
                <a:srgbClr val="0070C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66" name="文本框 66"/>
            <p:cNvSpPr txBox="1"/>
            <p:nvPr/>
          </p:nvSpPr>
          <p:spPr>
            <a:xfrm>
              <a:off x="5676154" y="1414524"/>
              <a:ext cx="1374644" cy="83013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A</a:t>
              </a:r>
              <a:endPar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69" name="组合 68"/>
          <p:cNvGrpSpPr/>
          <p:nvPr/>
        </p:nvGrpSpPr>
        <p:grpSpPr>
          <a:xfrm>
            <a:off x="4543521" y="2973929"/>
            <a:ext cx="1530719" cy="1530167"/>
            <a:chOff x="4542929" y="2618936"/>
            <a:chExt cx="1530520" cy="1530520"/>
          </a:xfrm>
        </p:grpSpPr>
        <p:grpSp>
          <p:nvGrpSpPr>
            <p:cNvPr id="70" name="组合 69"/>
            <p:cNvGrpSpPr/>
            <p:nvPr/>
          </p:nvGrpSpPr>
          <p:grpSpPr>
            <a:xfrm>
              <a:off x="4542929" y="2618936"/>
              <a:ext cx="1530520" cy="1530520"/>
              <a:chOff x="1200760" y="3842075"/>
              <a:chExt cx="1784148" cy="1784148"/>
            </a:xfrm>
          </p:grpSpPr>
          <p:sp>
            <p:nvSpPr>
              <p:cNvPr id="72" name="椭圆 7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3" name="椭圆 72"/>
              <p:cNvSpPr/>
              <p:nvPr/>
            </p:nvSpPr>
            <p:spPr>
              <a:xfrm>
                <a:off x="1475770" y="4117085"/>
                <a:ext cx="1234127" cy="1234127"/>
              </a:xfrm>
              <a:prstGeom prst="ellipse">
                <a:avLst/>
              </a:prstGeom>
              <a:solidFill>
                <a:srgbClr val="00B0F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71" name="文本框 80"/>
            <p:cNvSpPr txBox="1"/>
            <p:nvPr/>
          </p:nvSpPr>
          <p:spPr>
            <a:xfrm>
              <a:off x="4625120" y="2975870"/>
              <a:ext cx="1374644" cy="83013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B</a:t>
              </a:r>
              <a:endPar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74" name="组合 73"/>
          <p:cNvGrpSpPr/>
          <p:nvPr/>
        </p:nvGrpSpPr>
        <p:grpSpPr>
          <a:xfrm>
            <a:off x="6132463" y="3955225"/>
            <a:ext cx="1410240" cy="1409731"/>
            <a:chOff x="6131664" y="3600460"/>
            <a:chExt cx="1410056" cy="1410056"/>
          </a:xfrm>
        </p:grpSpPr>
        <p:grpSp>
          <p:nvGrpSpPr>
            <p:cNvPr id="75" name="组合 74"/>
            <p:cNvGrpSpPr/>
            <p:nvPr/>
          </p:nvGrpSpPr>
          <p:grpSpPr>
            <a:xfrm>
              <a:off x="6131664" y="3600460"/>
              <a:ext cx="1410056" cy="1410056"/>
              <a:chOff x="1200760" y="3842075"/>
              <a:chExt cx="1784148" cy="1784148"/>
            </a:xfrm>
          </p:grpSpPr>
          <p:sp>
            <p:nvSpPr>
              <p:cNvPr id="77" name="椭圆 76"/>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8" name="椭圆 77"/>
              <p:cNvSpPr/>
              <p:nvPr/>
            </p:nvSpPr>
            <p:spPr>
              <a:xfrm>
                <a:off x="1475770" y="4117085"/>
                <a:ext cx="1234127" cy="1234127"/>
              </a:xfrm>
              <a:prstGeom prst="ellipse">
                <a:avLst/>
              </a:prstGeom>
              <a:solidFill>
                <a:srgbClr val="0070C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76" name="文本框 81"/>
            <p:cNvSpPr txBox="1"/>
            <p:nvPr/>
          </p:nvSpPr>
          <p:spPr>
            <a:xfrm>
              <a:off x="6154376" y="3896098"/>
              <a:ext cx="1374645" cy="83013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C</a:t>
              </a:r>
              <a:endPar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79" name="组合 78"/>
          <p:cNvGrpSpPr/>
          <p:nvPr/>
        </p:nvGrpSpPr>
        <p:grpSpPr>
          <a:xfrm>
            <a:off x="5150881" y="5312036"/>
            <a:ext cx="1374823" cy="1223005"/>
            <a:chOff x="5150211" y="4957584"/>
            <a:chExt cx="1374644" cy="1223288"/>
          </a:xfrm>
        </p:grpSpPr>
        <p:grpSp>
          <p:nvGrpSpPr>
            <p:cNvPr id="80" name="组合 79"/>
            <p:cNvGrpSpPr/>
            <p:nvPr/>
          </p:nvGrpSpPr>
          <p:grpSpPr>
            <a:xfrm>
              <a:off x="5225889" y="4957584"/>
              <a:ext cx="1223288" cy="1223288"/>
              <a:chOff x="1200760" y="3842075"/>
              <a:chExt cx="1784148" cy="1784148"/>
            </a:xfrm>
          </p:grpSpPr>
          <p:sp>
            <p:nvSpPr>
              <p:cNvPr id="82" name="椭圆 8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椭圆 82"/>
              <p:cNvSpPr/>
              <p:nvPr/>
            </p:nvSpPr>
            <p:spPr>
              <a:xfrm>
                <a:off x="1475770" y="4117085"/>
                <a:ext cx="1234127" cy="1234127"/>
              </a:xfrm>
              <a:prstGeom prst="ellipse">
                <a:avLst/>
              </a:prstGeom>
              <a:solidFill>
                <a:srgbClr val="00B0F0"/>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1" name="文本框 82"/>
            <p:cNvSpPr txBox="1"/>
            <p:nvPr/>
          </p:nvSpPr>
          <p:spPr>
            <a:xfrm>
              <a:off x="5150211" y="5159471"/>
              <a:ext cx="1374644" cy="83013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rPr>
                <a:t>D</a:t>
              </a:r>
              <a:endPar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ndParaRPr>
            </a:p>
          </p:txBody>
        </p:sp>
      </p:grpSp>
      <p:grpSp>
        <p:nvGrpSpPr>
          <p:cNvPr id="84" name="组合 83"/>
          <p:cNvGrpSpPr/>
          <p:nvPr/>
        </p:nvGrpSpPr>
        <p:grpSpPr>
          <a:xfrm>
            <a:off x="1381579" y="4344604"/>
            <a:ext cx="1653840" cy="878528"/>
            <a:chOff x="1381398" y="3989930"/>
            <a:chExt cx="1653625" cy="878733"/>
          </a:xfrm>
        </p:grpSpPr>
        <p:sp>
          <p:nvSpPr>
            <p:cNvPr id="85" name="Freeform 983"/>
            <p:cNvSpPr>
              <a:spLocks noEditPoints="1"/>
            </p:cNvSpPr>
            <p:nvPr/>
          </p:nvSpPr>
          <p:spPr bwMode="auto">
            <a:xfrm>
              <a:off x="1873575" y="3989930"/>
              <a:ext cx="540751" cy="5548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0B0F0"/>
            </a:solidFill>
            <a:ln>
              <a:noFill/>
            </a:ln>
          </p:spPr>
          <p:txBody>
            <a:bodyPr vert="horz" wrap="square" lIns="91440" tIns="45720" rIns="91440" bIns="45720" numCol="1" anchor="t" anchorCtr="0" compatLnSpc="1"/>
            <a:lstStyle/>
            <a:p>
              <a:endParaRPr lang="zh-CN" altLang="en-US" sz="1355">
                <a:solidFill>
                  <a:prstClr val="black"/>
                </a:solidFill>
              </a:endParaRPr>
            </a:p>
          </p:txBody>
        </p:sp>
        <p:sp>
          <p:nvSpPr>
            <p:cNvPr id="86" name="文本框 102"/>
            <p:cNvSpPr txBox="1"/>
            <p:nvPr/>
          </p:nvSpPr>
          <p:spPr>
            <a:xfrm>
              <a:off x="1381398" y="4531400"/>
              <a:ext cx="1653625" cy="337263"/>
            </a:xfrm>
            <a:prstGeom prst="rect">
              <a:avLst/>
            </a:prstGeom>
            <a:noFill/>
          </p:spPr>
          <p:txBody>
            <a:bodyPr wrap="square" rtlCol="0">
              <a:spAutoFit/>
            </a:bodyPr>
            <a:lstStyle/>
            <a:p>
              <a:r>
                <a:rPr lang="zh-CN" altLang="en-US" sz="1600" dirty="0">
                  <a:solidFill>
                    <a:prstClr val="black">
                      <a:lumMod val="75000"/>
                      <a:lumOff val="25000"/>
                    </a:prstClr>
                  </a:solidFill>
                  <a:latin typeface="时尚中黑简体" panose="01010104010101010101" pitchFamily="2" charset="-122"/>
                  <a:ea typeface="时尚中黑简体" panose="01010104010101010101" pitchFamily="2" charset="-122"/>
                </a:rPr>
                <a:t>在此添加标题</a:t>
              </a:r>
            </a:p>
          </p:txBody>
        </p:sp>
      </p:grpSp>
      <p:grpSp>
        <p:nvGrpSpPr>
          <p:cNvPr id="87" name="组合 86"/>
          <p:cNvGrpSpPr/>
          <p:nvPr/>
        </p:nvGrpSpPr>
        <p:grpSpPr>
          <a:xfrm>
            <a:off x="1342853" y="1624860"/>
            <a:ext cx="2628239" cy="1652672"/>
            <a:chOff x="1342678" y="1269554"/>
            <a:chExt cx="2627897" cy="1653055"/>
          </a:xfrm>
        </p:grpSpPr>
        <p:sp>
          <p:nvSpPr>
            <p:cNvPr id="88" name="Freeform 979"/>
            <p:cNvSpPr>
              <a:spLocks noEditPoints="1"/>
            </p:cNvSpPr>
            <p:nvPr/>
          </p:nvSpPr>
          <p:spPr bwMode="auto">
            <a:xfrm>
              <a:off x="1730116" y="1269554"/>
              <a:ext cx="642872" cy="574887"/>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0B0F0"/>
            </a:solidFill>
            <a:ln>
              <a:noFill/>
            </a:ln>
          </p:spPr>
          <p:txBody>
            <a:bodyPr vert="horz" wrap="square" lIns="91440" tIns="45720" rIns="91440" bIns="45720" numCol="1" anchor="t" anchorCtr="0" compatLnSpc="1"/>
            <a:lstStyle/>
            <a:p>
              <a:endParaRPr lang="zh-CN" altLang="en-US" sz="1355">
                <a:solidFill>
                  <a:prstClr val="black"/>
                </a:solidFill>
              </a:endParaRPr>
            </a:p>
          </p:txBody>
        </p:sp>
        <p:sp>
          <p:nvSpPr>
            <p:cNvPr id="89" name="文本框 118"/>
            <p:cNvSpPr txBox="1"/>
            <p:nvPr/>
          </p:nvSpPr>
          <p:spPr>
            <a:xfrm>
              <a:off x="1342678" y="1809776"/>
              <a:ext cx="1653625" cy="337263"/>
            </a:xfrm>
            <a:prstGeom prst="rect">
              <a:avLst/>
            </a:prstGeom>
            <a:noFill/>
          </p:spPr>
          <p:txBody>
            <a:bodyPr wrap="square" rtlCol="0">
              <a:spAutoFit/>
            </a:bodyPr>
            <a:lstStyle/>
            <a:p>
              <a:r>
                <a:rPr lang="zh-CN" altLang="en-US" sz="1600" dirty="0">
                  <a:solidFill>
                    <a:prstClr val="black">
                      <a:lumMod val="75000"/>
                      <a:lumOff val="25000"/>
                    </a:prstClr>
                  </a:solidFill>
                  <a:latin typeface="时尚中黑简体" panose="01010104010101010101" pitchFamily="2" charset="-122"/>
                  <a:ea typeface="时尚中黑简体" panose="01010104010101010101" pitchFamily="2" charset="-122"/>
                </a:rPr>
                <a:t>在此添加标题</a:t>
              </a:r>
            </a:p>
          </p:txBody>
        </p:sp>
        <p:sp>
          <p:nvSpPr>
            <p:cNvPr id="90" name="矩形 47"/>
            <p:cNvSpPr>
              <a:spLocks noChangeArrowheads="1"/>
            </p:cNvSpPr>
            <p:nvPr/>
          </p:nvSpPr>
          <p:spPr bwMode="auto">
            <a:xfrm>
              <a:off x="1364664" y="2136297"/>
              <a:ext cx="2605911" cy="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1" name="矩形 47"/>
          <p:cNvSpPr>
            <a:spLocks noChangeArrowheads="1"/>
          </p:cNvSpPr>
          <p:nvPr/>
        </p:nvSpPr>
        <p:spPr bwMode="auto">
          <a:xfrm>
            <a:off x="1414593" y="5443048"/>
            <a:ext cx="2606249" cy="78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 name="组合 91"/>
          <p:cNvGrpSpPr/>
          <p:nvPr/>
        </p:nvGrpSpPr>
        <p:grpSpPr>
          <a:xfrm>
            <a:off x="7608364" y="1284167"/>
            <a:ext cx="2738399" cy="1705399"/>
            <a:chOff x="7607374" y="928782"/>
            <a:chExt cx="2738042" cy="1705795"/>
          </a:xfrm>
        </p:grpSpPr>
        <p:sp>
          <p:nvSpPr>
            <p:cNvPr id="93" name="Freeform 975"/>
            <p:cNvSpPr>
              <a:spLocks noEditPoints="1"/>
            </p:cNvSpPr>
            <p:nvPr/>
          </p:nvSpPr>
          <p:spPr bwMode="auto">
            <a:xfrm>
              <a:off x="9378174" y="928782"/>
              <a:ext cx="425060" cy="524931"/>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0070C0"/>
            </a:solidFill>
            <a:ln>
              <a:noFill/>
            </a:ln>
          </p:spPr>
          <p:txBody>
            <a:bodyPr vert="horz" wrap="square" lIns="91440" tIns="45720" rIns="91440" bIns="45720" numCol="1" anchor="t" anchorCtr="0" compatLnSpc="1"/>
            <a:lstStyle/>
            <a:p>
              <a:endParaRPr lang="zh-CN" altLang="en-US" sz="1355">
                <a:solidFill>
                  <a:prstClr val="black"/>
                </a:solidFill>
              </a:endParaRPr>
            </a:p>
          </p:txBody>
        </p:sp>
        <p:sp>
          <p:nvSpPr>
            <p:cNvPr id="94" name="文本框 96"/>
            <p:cNvSpPr txBox="1"/>
            <p:nvPr/>
          </p:nvSpPr>
          <p:spPr>
            <a:xfrm>
              <a:off x="8834069" y="1507064"/>
              <a:ext cx="1511347" cy="337263"/>
            </a:xfrm>
            <a:prstGeom prst="rect">
              <a:avLst/>
            </a:prstGeom>
            <a:noFill/>
          </p:spPr>
          <p:txBody>
            <a:bodyPr wrap="square" rtlCol="0">
              <a:spAutoFit/>
            </a:bodyPr>
            <a:lstStyle/>
            <a:p>
              <a:r>
                <a:rPr lang="zh-CN" altLang="en-US" sz="1600" dirty="0">
                  <a:solidFill>
                    <a:prstClr val="black">
                      <a:lumMod val="75000"/>
                      <a:lumOff val="25000"/>
                    </a:prstClr>
                  </a:solidFill>
                  <a:latin typeface="时尚中黑简体" panose="01010104010101010101" pitchFamily="2" charset="-122"/>
                  <a:ea typeface="时尚中黑简体" panose="01010104010101010101" pitchFamily="2" charset="-122"/>
                </a:rPr>
                <a:t>在此添加标题</a:t>
              </a:r>
            </a:p>
          </p:txBody>
        </p:sp>
        <p:sp>
          <p:nvSpPr>
            <p:cNvPr id="95" name="矩形 47"/>
            <p:cNvSpPr>
              <a:spLocks noChangeArrowheads="1"/>
            </p:cNvSpPr>
            <p:nvPr/>
          </p:nvSpPr>
          <p:spPr bwMode="auto">
            <a:xfrm>
              <a:off x="7607374" y="1848265"/>
              <a:ext cx="2605910" cy="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6" name="组合 95"/>
          <p:cNvGrpSpPr/>
          <p:nvPr/>
        </p:nvGrpSpPr>
        <p:grpSpPr>
          <a:xfrm>
            <a:off x="7659873" y="3309677"/>
            <a:ext cx="2686888" cy="1839050"/>
            <a:chOff x="7658876" y="2954762"/>
            <a:chExt cx="2686538" cy="1839476"/>
          </a:xfrm>
        </p:grpSpPr>
        <p:sp>
          <p:nvSpPr>
            <p:cNvPr id="97" name="Freeform 987"/>
            <p:cNvSpPr>
              <a:spLocks noEditPoints="1"/>
            </p:cNvSpPr>
            <p:nvPr/>
          </p:nvSpPr>
          <p:spPr bwMode="auto">
            <a:xfrm>
              <a:off x="9385696" y="2954762"/>
              <a:ext cx="446333" cy="71795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0070C0"/>
            </a:solidFill>
            <a:ln>
              <a:noFill/>
            </a:ln>
          </p:spPr>
          <p:txBody>
            <a:bodyPr vert="horz" wrap="square" lIns="91440" tIns="45720" rIns="91440" bIns="45720" numCol="1" anchor="t" anchorCtr="0" compatLnSpc="1"/>
            <a:lstStyle/>
            <a:p>
              <a:endParaRPr lang="zh-CN" altLang="en-US" sz="1355">
                <a:solidFill>
                  <a:prstClr val="black"/>
                </a:solidFill>
              </a:endParaRPr>
            </a:p>
          </p:txBody>
        </p:sp>
        <p:sp>
          <p:nvSpPr>
            <p:cNvPr id="98" name="文本框 98"/>
            <p:cNvSpPr txBox="1"/>
            <p:nvPr/>
          </p:nvSpPr>
          <p:spPr>
            <a:xfrm>
              <a:off x="8834068" y="3667304"/>
              <a:ext cx="1511346" cy="337263"/>
            </a:xfrm>
            <a:prstGeom prst="rect">
              <a:avLst/>
            </a:prstGeom>
            <a:noFill/>
          </p:spPr>
          <p:txBody>
            <a:bodyPr wrap="square" rtlCol="0">
              <a:spAutoFit/>
            </a:bodyPr>
            <a:lstStyle/>
            <a:p>
              <a:r>
                <a:rPr lang="zh-CN" altLang="en-US" sz="1600" dirty="0">
                  <a:solidFill>
                    <a:prstClr val="black">
                      <a:lumMod val="75000"/>
                      <a:lumOff val="25000"/>
                    </a:prstClr>
                  </a:solidFill>
                  <a:latin typeface="时尚中黑简体" panose="01010104010101010101" pitchFamily="2" charset="-122"/>
                  <a:ea typeface="时尚中黑简体" panose="01010104010101010101" pitchFamily="2" charset="-122"/>
                </a:rPr>
                <a:t>在此添加标题</a:t>
              </a:r>
            </a:p>
          </p:txBody>
        </p:sp>
        <p:sp>
          <p:nvSpPr>
            <p:cNvPr id="99" name="矩形 47"/>
            <p:cNvSpPr>
              <a:spLocks noChangeArrowheads="1"/>
            </p:cNvSpPr>
            <p:nvPr/>
          </p:nvSpPr>
          <p:spPr bwMode="auto">
            <a:xfrm>
              <a:off x="7658876" y="4007926"/>
              <a:ext cx="2605910" cy="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childTnLst>
                                    </p:cTn>
                                  </p:par>
                                </p:childTnLst>
                              </p:cTn>
                            </p:par>
                            <p:par>
                              <p:cTn id="24" fill="hold">
                                <p:stCondLst>
                                  <p:cond delay="3300"/>
                                </p:stCondLst>
                                <p:childTnLst>
                                  <p:par>
                                    <p:cTn id="25" presetID="53" presetClass="entr" presetSubtype="16"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100" fill="hold"/>
                                            <p:tgtEl>
                                              <p:spTgt spid="64"/>
                                            </p:tgtEl>
                                            <p:attrNameLst>
                                              <p:attrName>ppt_w</p:attrName>
                                            </p:attrNameLst>
                                          </p:cBhvr>
                                          <p:tavLst>
                                            <p:tav tm="0">
                                              <p:val>
                                                <p:fltVal val="0"/>
                                              </p:val>
                                            </p:tav>
                                            <p:tav tm="100000">
                                              <p:val>
                                                <p:strVal val="#ppt_w"/>
                                              </p:val>
                                            </p:tav>
                                          </p:tavLst>
                                        </p:anim>
                                        <p:anim calcmode="lin" valueType="num">
                                          <p:cBhvr>
                                            <p:cTn id="28" dur="100" fill="hold"/>
                                            <p:tgtEl>
                                              <p:spTgt spid="64"/>
                                            </p:tgtEl>
                                            <p:attrNameLst>
                                              <p:attrName>ppt_h</p:attrName>
                                            </p:attrNameLst>
                                          </p:cBhvr>
                                          <p:tavLst>
                                            <p:tav tm="0">
                                              <p:val>
                                                <p:fltVal val="0"/>
                                              </p:val>
                                            </p:tav>
                                            <p:tav tm="100000">
                                              <p:val>
                                                <p:strVal val="#ppt_h"/>
                                              </p:val>
                                            </p:tav>
                                          </p:tavLst>
                                        </p:anim>
                                        <p:animEffect transition="in" filter="fade">
                                          <p:cBhvr>
                                            <p:cTn id="29" dur="100"/>
                                            <p:tgtEl>
                                              <p:spTgt spid="64"/>
                                            </p:tgtEl>
                                          </p:cBhvr>
                                        </p:animEffect>
                                      </p:childTnLst>
                                    </p:cTn>
                                  </p:par>
                                  <p:par>
                                    <p:cTn id="30" presetID="6" presetClass="emph" presetSubtype="0" fill="hold" nodeType="withEffect">
                                      <p:stCondLst>
                                        <p:cond delay="100"/>
                                      </p:stCondLst>
                                      <p:childTnLst>
                                        <p:animScale>
                                          <p:cBhvr>
                                            <p:cTn id="31" dur="100" fill="hold"/>
                                            <p:tgtEl>
                                              <p:spTgt spid="64"/>
                                            </p:tgtEl>
                                          </p:cBhvr>
                                          <p:by x="110000" y="110000"/>
                                        </p:animScale>
                                      </p:childTnLst>
                                    </p:cTn>
                                  </p:par>
                                  <p:par>
                                    <p:cTn id="32" presetID="6" presetClass="emph" presetSubtype="0" fill="hold" nodeType="withEffect">
                                      <p:stCondLst>
                                        <p:cond delay="200"/>
                                      </p:stCondLst>
                                      <p:childTnLst>
                                        <p:animScale>
                                          <p:cBhvr>
                                            <p:cTn id="33" dur="200" fill="hold"/>
                                            <p:tgtEl>
                                              <p:spTgt spid="64"/>
                                            </p:tgtEl>
                                          </p:cBhvr>
                                          <p:by x="90000" y="90000"/>
                                        </p:animScale>
                                      </p:childTnLst>
                                    </p:cTn>
                                  </p:par>
                                  <p:par>
                                    <p:cTn id="34" presetID="6" presetClass="emph" presetSubtype="0" fill="hold" nodeType="withEffect">
                                      <p:stCondLst>
                                        <p:cond delay="400"/>
                                      </p:stCondLst>
                                      <p:childTnLst>
                                        <p:animScale>
                                          <p:cBhvr>
                                            <p:cTn id="35" dur="100" fill="hold"/>
                                            <p:tgtEl>
                                              <p:spTgt spid="64"/>
                                            </p:tgtEl>
                                          </p:cBhvr>
                                          <p:by x="105000" y="105000"/>
                                        </p:animScale>
                                      </p:childTnLst>
                                    </p:cTn>
                                  </p:par>
                                  <p:par>
                                    <p:cTn id="36" presetID="6" presetClass="emph" presetSubtype="0" fill="hold" nodeType="withEffect">
                                      <p:stCondLst>
                                        <p:cond delay="500"/>
                                      </p:stCondLst>
                                      <p:childTnLst>
                                        <p:animScale>
                                          <p:cBhvr>
                                            <p:cTn id="37" dur="200" fill="hold"/>
                                            <p:tgtEl>
                                              <p:spTgt spid="64"/>
                                            </p:tgtEl>
                                          </p:cBhvr>
                                          <p:by x="95000" y="95000"/>
                                        </p:animScale>
                                      </p:childTnLst>
                                    </p:cTn>
                                  </p:par>
                                </p:childTnLst>
                              </p:cTn>
                            </p:par>
                            <p:par>
                              <p:cTn id="38" fill="hold">
                                <p:stCondLst>
                                  <p:cond delay="3800"/>
                                </p:stCondLst>
                                <p:childTnLst>
                                  <p:par>
                                    <p:cTn id="39" presetID="21" presetClass="entr" presetSubtype="1"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1000"/>
                                            <p:tgtEl>
                                              <p:spTgt spid="39"/>
                                            </p:tgtEl>
                                          </p:cBhvr>
                                        </p:animEffect>
                                      </p:childTnLst>
                                    </p:cTn>
                                  </p:par>
                                </p:childTnLst>
                              </p:cTn>
                            </p:par>
                            <p:par>
                              <p:cTn id="42" fill="hold">
                                <p:stCondLst>
                                  <p:cond delay="48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par>
                              <p:cTn id="46" fill="hold">
                                <p:stCondLst>
                                  <p:cond delay="5300"/>
                                </p:stCondLst>
                                <p:childTnLst>
                                  <p:par>
                                    <p:cTn id="47" presetID="22" presetClass="entr" presetSubtype="4" fill="hold"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down)">
                                          <p:cBhvr>
                                            <p:cTn id="49" dur="500"/>
                                            <p:tgtEl>
                                              <p:spTgt spid="92"/>
                                            </p:tgtEl>
                                          </p:cBhvr>
                                        </p:animEffect>
                                      </p:childTnLst>
                                    </p:cTn>
                                  </p:par>
                                </p:childTnLst>
                              </p:cTn>
                            </p:par>
                            <p:par>
                              <p:cTn id="50" fill="hold">
                                <p:stCondLst>
                                  <p:cond delay="5800"/>
                                </p:stCondLst>
                                <p:childTnLst>
                                  <p:par>
                                    <p:cTn id="51" presetID="53" presetClass="entr" presetSubtype="16"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100" fill="hold"/>
                                            <p:tgtEl>
                                              <p:spTgt spid="69"/>
                                            </p:tgtEl>
                                            <p:attrNameLst>
                                              <p:attrName>ppt_w</p:attrName>
                                            </p:attrNameLst>
                                          </p:cBhvr>
                                          <p:tavLst>
                                            <p:tav tm="0">
                                              <p:val>
                                                <p:fltVal val="0"/>
                                              </p:val>
                                            </p:tav>
                                            <p:tav tm="100000">
                                              <p:val>
                                                <p:strVal val="#ppt_w"/>
                                              </p:val>
                                            </p:tav>
                                          </p:tavLst>
                                        </p:anim>
                                        <p:anim calcmode="lin" valueType="num">
                                          <p:cBhvr>
                                            <p:cTn id="54" dur="100" fill="hold"/>
                                            <p:tgtEl>
                                              <p:spTgt spid="69"/>
                                            </p:tgtEl>
                                            <p:attrNameLst>
                                              <p:attrName>ppt_h</p:attrName>
                                            </p:attrNameLst>
                                          </p:cBhvr>
                                          <p:tavLst>
                                            <p:tav tm="0">
                                              <p:val>
                                                <p:fltVal val="0"/>
                                              </p:val>
                                            </p:tav>
                                            <p:tav tm="100000">
                                              <p:val>
                                                <p:strVal val="#ppt_h"/>
                                              </p:val>
                                            </p:tav>
                                          </p:tavLst>
                                        </p:anim>
                                        <p:animEffect transition="in" filter="fade">
                                          <p:cBhvr>
                                            <p:cTn id="55" dur="100"/>
                                            <p:tgtEl>
                                              <p:spTgt spid="69"/>
                                            </p:tgtEl>
                                          </p:cBhvr>
                                        </p:animEffect>
                                      </p:childTnLst>
                                    </p:cTn>
                                  </p:par>
                                  <p:par>
                                    <p:cTn id="56" presetID="6" presetClass="emph" presetSubtype="0" fill="hold" nodeType="withEffect">
                                      <p:stCondLst>
                                        <p:cond delay="100"/>
                                      </p:stCondLst>
                                      <p:childTnLst>
                                        <p:animScale>
                                          <p:cBhvr>
                                            <p:cTn id="57" dur="100" fill="hold"/>
                                            <p:tgtEl>
                                              <p:spTgt spid="69"/>
                                            </p:tgtEl>
                                          </p:cBhvr>
                                          <p:by x="110000" y="110000"/>
                                        </p:animScale>
                                      </p:childTnLst>
                                    </p:cTn>
                                  </p:par>
                                  <p:par>
                                    <p:cTn id="58" presetID="6" presetClass="emph" presetSubtype="0" fill="hold" nodeType="withEffect">
                                      <p:stCondLst>
                                        <p:cond delay="200"/>
                                      </p:stCondLst>
                                      <p:childTnLst>
                                        <p:animScale>
                                          <p:cBhvr>
                                            <p:cTn id="59" dur="200" fill="hold"/>
                                            <p:tgtEl>
                                              <p:spTgt spid="69"/>
                                            </p:tgtEl>
                                          </p:cBhvr>
                                          <p:by x="90000" y="90000"/>
                                        </p:animScale>
                                      </p:childTnLst>
                                    </p:cTn>
                                  </p:par>
                                  <p:par>
                                    <p:cTn id="60" presetID="6" presetClass="emph" presetSubtype="0" fill="hold" nodeType="withEffect">
                                      <p:stCondLst>
                                        <p:cond delay="400"/>
                                      </p:stCondLst>
                                      <p:childTnLst>
                                        <p:animScale>
                                          <p:cBhvr>
                                            <p:cTn id="61" dur="100" fill="hold"/>
                                            <p:tgtEl>
                                              <p:spTgt spid="69"/>
                                            </p:tgtEl>
                                          </p:cBhvr>
                                          <p:by x="105000" y="105000"/>
                                        </p:animScale>
                                      </p:childTnLst>
                                    </p:cTn>
                                  </p:par>
                                  <p:par>
                                    <p:cTn id="62" presetID="6" presetClass="emph" presetSubtype="0" fill="hold" nodeType="withEffect">
                                      <p:stCondLst>
                                        <p:cond delay="500"/>
                                      </p:stCondLst>
                                      <p:childTnLst>
                                        <p:animScale>
                                          <p:cBhvr>
                                            <p:cTn id="63" dur="200" fill="hold"/>
                                            <p:tgtEl>
                                              <p:spTgt spid="69"/>
                                            </p:tgtEl>
                                          </p:cBhvr>
                                          <p:by x="95000" y="95000"/>
                                        </p:animScale>
                                      </p:childTnLst>
                                    </p:cTn>
                                  </p:par>
                                </p:childTnLst>
                              </p:cTn>
                            </p:par>
                            <p:par>
                              <p:cTn id="64" fill="hold">
                                <p:stCondLst>
                                  <p:cond delay="6300"/>
                                </p:stCondLst>
                                <p:childTnLst>
                                  <p:par>
                                    <p:cTn id="65" presetID="21"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heel(1)">
                                          <p:cBhvr>
                                            <p:cTn id="67" dur="1000"/>
                                            <p:tgtEl>
                                              <p:spTgt spid="51"/>
                                            </p:tgtEl>
                                          </p:cBhvr>
                                        </p:animEffect>
                                      </p:childTnLst>
                                    </p:cTn>
                                  </p:par>
                                </p:childTnLst>
                              </p:cTn>
                            </p:par>
                            <p:par>
                              <p:cTn id="68" fill="hold">
                                <p:stCondLst>
                                  <p:cond delay="7300"/>
                                </p:stCondLst>
                                <p:childTnLst>
                                  <p:par>
                                    <p:cTn id="69" presetID="22" presetClass="entr" presetSubtype="2"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right)">
                                          <p:cBhvr>
                                            <p:cTn id="71" dur="500"/>
                                            <p:tgtEl>
                                              <p:spTgt spid="52"/>
                                            </p:tgtEl>
                                          </p:cBhvr>
                                        </p:animEffect>
                                      </p:childTnLst>
                                    </p:cTn>
                                  </p:par>
                                </p:childTnLst>
                              </p:cTn>
                            </p:par>
                            <p:par>
                              <p:cTn id="72" fill="hold">
                                <p:stCondLst>
                                  <p:cond delay="7800"/>
                                </p:stCondLst>
                                <p:childTnLst>
                                  <p:par>
                                    <p:cTn id="73" presetID="22" presetClass="entr" presetSubtype="4"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down)">
                                          <p:cBhvr>
                                            <p:cTn id="75" dur="500"/>
                                            <p:tgtEl>
                                              <p:spTgt spid="87"/>
                                            </p:tgtEl>
                                          </p:cBhvr>
                                        </p:animEffect>
                                      </p:childTnLst>
                                    </p:cTn>
                                  </p:par>
                                </p:childTnLst>
                              </p:cTn>
                            </p:par>
                            <p:par>
                              <p:cTn id="76" fill="hold">
                                <p:stCondLst>
                                  <p:cond delay="8300"/>
                                </p:stCondLst>
                                <p:childTnLst>
                                  <p:par>
                                    <p:cTn id="77" presetID="53" presetClass="entr" presetSubtype="16"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100" fill="hold"/>
                                            <p:tgtEl>
                                              <p:spTgt spid="74"/>
                                            </p:tgtEl>
                                            <p:attrNameLst>
                                              <p:attrName>ppt_w</p:attrName>
                                            </p:attrNameLst>
                                          </p:cBhvr>
                                          <p:tavLst>
                                            <p:tav tm="0">
                                              <p:val>
                                                <p:fltVal val="0"/>
                                              </p:val>
                                            </p:tav>
                                            <p:tav tm="100000">
                                              <p:val>
                                                <p:strVal val="#ppt_w"/>
                                              </p:val>
                                            </p:tav>
                                          </p:tavLst>
                                        </p:anim>
                                        <p:anim calcmode="lin" valueType="num">
                                          <p:cBhvr>
                                            <p:cTn id="80" dur="100" fill="hold"/>
                                            <p:tgtEl>
                                              <p:spTgt spid="74"/>
                                            </p:tgtEl>
                                            <p:attrNameLst>
                                              <p:attrName>ppt_h</p:attrName>
                                            </p:attrNameLst>
                                          </p:cBhvr>
                                          <p:tavLst>
                                            <p:tav tm="0">
                                              <p:val>
                                                <p:fltVal val="0"/>
                                              </p:val>
                                            </p:tav>
                                            <p:tav tm="100000">
                                              <p:val>
                                                <p:strVal val="#ppt_h"/>
                                              </p:val>
                                            </p:tav>
                                          </p:tavLst>
                                        </p:anim>
                                        <p:animEffect transition="in" filter="fade">
                                          <p:cBhvr>
                                            <p:cTn id="81" dur="100"/>
                                            <p:tgtEl>
                                              <p:spTgt spid="74"/>
                                            </p:tgtEl>
                                          </p:cBhvr>
                                        </p:animEffect>
                                      </p:childTnLst>
                                    </p:cTn>
                                  </p:par>
                                  <p:par>
                                    <p:cTn id="82" presetID="6" presetClass="emph" presetSubtype="0" fill="hold" nodeType="withEffect">
                                      <p:stCondLst>
                                        <p:cond delay="100"/>
                                      </p:stCondLst>
                                      <p:childTnLst>
                                        <p:animScale>
                                          <p:cBhvr>
                                            <p:cTn id="83" dur="100" fill="hold"/>
                                            <p:tgtEl>
                                              <p:spTgt spid="74"/>
                                            </p:tgtEl>
                                          </p:cBhvr>
                                          <p:by x="110000" y="110000"/>
                                        </p:animScale>
                                      </p:childTnLst>
                                    </p:cTn>
                                  </p:par>
                                  <p:par>
                                    <p:cTn id="84" presetID="6" presetClass="emph" presetSubtype="0" fill="hold" nodeType="withEffect">
                                      <p:stCondLst>
                                        <p:cond delay="200"/>
                                      </p:stCondLst>
                                      <p:childTnLst>
                                        <p:animScale>
                                          <p:cBhvr>
                                            <p:cTn id="85" dur="200" fill="hold"/>
                                            <p:tgtEl>
                                              <p:spTgt spid="74"/>
                                            </p:tgtEl>
                                          </p:cBhvr>
                                          <p:by x="90000" y="90000"/>
                                        </p:animScale>
                                      </p:childTnLst>
                                    </p:cTn>
                                  </p:par>
                                  <p:par>
                                    <p:cTn id="86" presetID="6" presetClass="emph" presetSubtype="0" fill="hold" nodeType="withEffect">
                                      <p:stCondLst>
                                        <p:cond delay="400"/>
                                      </p:stCondLst>
                                      <p:childTnLst>
                                        <p:animScale>
                                          <p:cBhvr>
                                            <p:cTn id="87" dur="100" fill="hold"/>
                                            <p:tgtEl>
                                              <p:spTgt spid="74"/>
                                            </p:tgtEl>
                                          </p:cBhvr>
                                          <p:by x="105000" y="105000"/>
                                        </p:animScale>
                                      </p:childTnLst>
                                    </p:cTn>
                                  </p:par>
                                  <p:par>
                                    <p:cTn id="88" presetID="6" presetClass="emph" presetSubtype="0" fill="hold" nodeType="withEffect">
                                      <p:stCondLst>
                                        <p:cond delay="500"/>
                                      </p:stCondLst>
                                      <p:childTnLst>
                                        <p:animScale>
                                          <p:cBhvr>
                                            <p:cTn id="89" dur="200" fill="hold"/>
                                            <p:tgtEl>
                                              <p:spTgt spid="74"/>
                                            </p:tgtEl>
                                          </p:cBhvr>
                                          <p:by x="95000" y="95000"/>
                                        </p:animScale>
                                      </p:childTnLst>
                                    </p:cTn>
                                  </p:par>
                                </p:childTnLst>
                              </p:cTn>
                            </p:par>
                            <p:par>
                              <p:cTn id="90" fill="hold">
                                <p:stCondLst>
                                  <p:cond delay="8800"/>
                                </p:stCondLst>
                                <p:childTnLst>
                                  <p:par>
                                    <p:cTn id="91" presetID="21" presetClass="entr" presetSubtype="1"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heel(1)">
                                          <p:cBhvr>
                                            <p:cTn id="93" dur="1000"/>
                                            <p:tgtEl>
                                              <p:spTgt spid="45"/>
                                            </p:tgtEl>
                                          </p:cBhvr>
                                        </p:animEffect>
                                      </p:childTnLst>
                                    </p:cTn>
                                  </p:par>
                                </p:childTnLst>
                              </p:cTn>
                            </p:par>
                            <p:par>
                              <p:cTn id="94" fill="hold">
                                <p:stCondLst>
                                  <p:cond delay="9800"/>
                                </p:stCondLst>
                                <p:childTnLst>
                                  <p:par>
                                    <p:cTn id="95" presetID="22" presetClass="entr" presetSubtype="8"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left)">
                                          <p:cBhvr>
                                            <p:cTn id="97" dur="500"/>
                                            <p:tgtEl>
                                              <p:spTgt spid="46"/>
                                            </p:tgtEl>
                                          </p:cBhvr>
                                        </p:animEffect>
                                      </p:childTnLst>
                                    </p:cTn>
                                  </p:par>
                                </p:childTnLst>
                              </p:cTn>
                            </p:par>
                            <p:par>
                              <p:cTn id="98" fill="hold">
                                <p:stCondLst>
                                  <p:cond delay="10300"/>
                                </p:stCondLst>
                                <p:childTnLst>
                                  <p:par>
                                    <p:cTn id="99" presetID="22" presetClass="entr" presetSubtype="4" fill="hold" nodeType="after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wipe(down)">
                                          <p:cBhvr>
                                            <p:cTn id="101" dur="500"/>
                                            <p:tgtEl>
                                              <p:spTgt spid="96"/>
                                            </p:tgtEl>
                                          </p:cBhvr>
                                        </p:animEffect>
                                      </p:childTnLst>
                                    </p:cTn>
                                  </p:par>
                                </p:childTnLst>
                              </p:cTn>
                            </p:par>
                            <p:par>
                              <p:cTn id="102" fill="hold">
                                <p:stCondLst>
                                  <p:cond delay="10800"/>
                                </p:stCondLst>
                                <p:childTnLst>
                                  <p:par>
                                    <p:cTn id="103" presetID="53" presetClass="entr" presetSubtype="16" fill="hold"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00" fill="hold"/>
                                            <p:tgtEl>
                                              <p:spTgt spid="79"/>
                                            </p:tgtEl>
                                            <p:attrNameLst>
                                              <p:attrName>ppt_w</p:attrName>
                                            </p:attrNameLst>
                                          </p:cBhvr>
                                          <p:tavLst>
                                            <p:tav tm="0">
                                              <p:val>
                                                <p:fltVal val="0"/>
                                              </p:val>
                                            </p:tav>
                                            <p:tav tm="100000">
                                              <p:val>
                                                <p:strVal val="#ppt_w"/>
                                              </p:val>
                                            </p:tav>
                                          </p:tavLst>
                                        </p:anim>
                                        <p:anim calcmode="lin" valueType="num">
                                          <p:cBhvr>
                                            <p:cTn id="106" dur="100" fill="hold"/>
                                            <p:tgtEl>
                                              <p:spTgt spid="79"/>
                                            </p:tgtEl>
                                            <p:attrNameLst>
                                              <p:attrName>ppt_h</p:attrName>
                                            </p:attrNameLst>
                                          </p:cBhvr>
                                          <p:tavLst>
                                            <p:tav tm="0">
                                              <p:val>
                                                <p:fltVal val="0"/>
                                              </p:val>
                                            </p:tav>
                                            <p:tav tm="100000">
                                              <p:val>
                                                <p:strVal val="#ppt_h"/>
                                              </p:val>
                                            </p:tav>
                                          </p:tavLst>
                                        </p:anim>
                                        <p:animEffect transition="in" filter="fade">
                                          <p:cBhvr>
                                            <p:cTn id="107" dur="100"/>
                                            <p:tgtEl>
                                              <p:spTgt spid="79"/>
                                            </p:tgtEl>
                                          </p:cBhvr>
                                        </p:animEffect>
                                      </p:childTnLst>
                                    </p:cTn>
                                  </p:par>
                                  <p:par>
                                    <p:cTn id="108" presetID="6" presetClass="emph" presetSubtype="0" fill="hold" nodeType="withEffect">
                                      <p:stCondLst>
                                        <p:cond delay="100"/>
                                      </p:stCondLst>
                                      <p:childTnLst>
                                        <p:animScale>
                                          <p:cBhvr>
                                            <p:cTn id="109" dur="100" fill="hold"/>
                                            <p:tgtEl>
                                              <p:spTgt spid="79"/>
                                            </p:tgtEl>
                                          </p:cBhvr>
                                          <p:by x="110000" y="110000"/>
                                        </p:animScale>
                                      </p:childTnLst>
                                    </p:cTn>
                                  </p:par>
                                  <p:par>
                                    <p:cTn id="110" presetID="6" presetClass="emph" presetSubtype="0" fill="hold" nodeType="withEffect">
                                      <p:stCondLst>
                                        <p:cond delay="200"/>
                                      </p:stCondLst>
                                      <p:childTnLst>
                                        <p:animScale>
                                          <p:cBhvr>
                                            <p:cTn id="111" dur="200" fill="hold"/>
                                            <p:tgtEl>
                                              <p:spTgt spid="79"/>
                                            </p:tgtEl>
                                          </p:cBhvr>
                                          <p:by x="90000" y="90000"/>
                                        </p:animScale>
                                      </p:childTnLst>
                                    </p:cTn>
                                  </p:par>
                                  <p:par>
                                    <p:cTn id="112" presetID="6" presetClass="emph" presetSubtype="0" fill="hold" nodeType="withEffect">
                                      <p:stCondLst>
                                        <p:cond delay="400"/>
                                      </p:stCondLst>
                                      <p:childTnLst>
                                        <p:animScale>
                                          <p:cBhvr>
                                            <p:cTn id="113" dur="100" fill="hold"/>
                                            <p:tgtEl>
                                              <p:spTgt spid="79"/>
                                            </p:tgtEl>
                                          </p:cBhvr>
                                          <p:by x="105000" y="105000"/>
                                        </p:animScale>
                                      </p:childTnLst>
                                    </p:cTn>
                                  </p:par>
                                  <p:par>
                                    <p:cTn id="114" presetID="6" presetClass="emph" presetSubtype="0" fill="hold" nodeType="withEffect">
                                      <p:stCondLst>
                                        <p:cond delay="500"/>
                                      </p:stCondLst>
                                      <p:childTnLst>
                                        <p:animScale>
                                          <p:cBhvr>
                                            <p:cTn id="115" dur="200" fill="hold"/>
                                            <p:tgtEl>
                                              <p:spTgt spid="79"/>
                                            </p:tgtEl>
                                          </p:cBhvr>
                                          <p:by x="95000" y="95000"/>
                                        </p:animScale>
                                      </p:childTnLst>
                                    </p:cTn>
                                  </p:par>
                                </p:childTnLst>
                              </p:cTn>
                            </p:par>
                            <p:par>
                              <p:cTn id="116" fill="hold">
                                <p:stCondLst>
                                  <p:cond delay="11300"/>
                                </p:stCondLst>
                                <p:childTnLst>
                                  <p:par>
                                    <p:cTn id="117" presetID="21" presetClass="entr" presetSubtype="1"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heel(1)">
                                          <p:cBhvr>
                                            <p:cTn id="119" dur="1000"/>
                                            <p:tgtEl>
                                              <p:spTgt spid="57"/>
                                            </p:tgtEl>
                                          </p:cBhvr>
                                        </p:animEffect>
                                      </p:childTnLst>
                                    </p:cTn>
                                  </p:par>
                                </p:childTnLst>
                              </p:cTn>
                            </p:par>
                            <p:par>
                              <p:cTn id="120" fill="hold">
                                <p:stCondLst>
                                  <p:cond delay="12300"/>
                                </p:stCondLst>
                                <p:childTnLst>
                                  <p:par>
                                    <p:cTn id="121" presetID="22" presetClass="entr" presetSubtype="2" fill="hold"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wipe(right)">
                                          <p:cBhvr>
                                            <p:cTn id="123" dur="500"/>
                                            <p:tgtEl>
                                              <p:spTgt spid="58"/>
                                            </p:tgtEl>
                                          </p:cBhvr>
                                        </p:animEffect>
                                      </p:childTnLst>
                                    </p:cTn>
                                  </p:par>
                                </p:childTnLst>
                              </p:cTn>
                            </p:par>
                            <p:par>
                              <p:cTn id="124" fill="hold">
                                <p:stCondLst>
                                  <p:cond delay="12800"/>
                                </p:stCondLst>
                                <p:childTnLst>
                                  <p:par>
                                    <p:cTn id="125" presetID="42"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fade">
                                          <p:cBhvr>
                                            <p:cTn id="127" dur="500"/>
                                            <p:tgtEl>
                                              <p:spTgt spid="84"/>
                                            </p:tgtEl>
                                          </p:cBhvr>
                                        </p:animEffect>
                                        <p:anim calcmode="lin" valueType="num">
                                          <p:cBhvr>
                                            <p:cTn id="128" dur="500" fill="hold"/>
                                            <p:tgtEl>
                                              <p:spTgt spid="84"/>
                                            </p:tgtEl>
                                            <p:attrNameLst>
                                              <p:attrName>ppt_x</p:attrName>
                                            </p:attrNameLst>
                                          </p:cBhvr>
                                          <p:tavLst>
                                            <p:tav tm="0">
                                              <p:val>
                                                <p:strVal val="#ppt_x"/>
                                              </p:val>
                                            </p:tav>
                                            <p:tav tm="100000">
                                              <p:val>
                                                <p:strVal val="#ppt_x"/>
                                              </p:val>
                                            </p:tav>
                                          </p:tavLst>
                                        </p:anim>
                                        <p:anim calcmode="lin" valueType="num">
                                          <p:cBhvr>
                                            <p:cTn id="129" dur="500" fill="hold"/>
                                            <p:tgtEl>
                                              <p:spTgt spid="84"/>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91"/>
                                            </p:tgtEl>
                                            <p:attrNameLst>
                                              <p:attrName>style.visibility</p:attrName>
                                            </p:attrNameLst>
                                          </p:cBhvr>
                                          <p:to>
                                            <p:strVal val="visible"/>
                                          </p:to>
                                        </p:set>
                                        <p:animEffect transition="in" filter="fade">
                                          <p:cBhvr>
                                            <p:cTn id="132" dur="500"/>
                                            <p:tgtEl>
                                              <p:spTgt spid="91"/>
                                            </p:tgtEl>
                                          </p:cBhvr>
                                        </p:animEffect>
                                        <p:anim calcmode="lin" valueType="num">
                                          <p:cBhvr>
                                            <p:cTn id="133" dur="500" fill="hold"/>
                                            <p:tgtEl>
                                              <p:spTgt spid="91"/>
                                            </p:tgtEl>
                                            <p:attrNameLst>
                                              <p:attrName>ppt_x</p:attrName>
                                            </p:attrNameLst>
                                          </p:cBhvr>
                                          <p:tavLst>
                                            <p:tav tm="0">
                                              <p:val>
                                                <p:strVal val="#ppt_x"/>
                                              </p:val>
                                            </p:tav>
                                            <p:tav tm="100000">
                                              <p:val>
                                                <p:strVal val="#ppt_x"/>
                                              </p:val>
                                            </p:tav>
                                          </p:tavLst>
                                        </p:anim>
                                        <p:anim calcmode="lin" valueType="num">
                                          <p:cBhvr>
                                            <p:cTn id="134"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9" grpId="0" bldLvl="0" animBg="1"/>
          <p:bldP spid="45" grpId="0" bldLvl="0" animBg="1"/>
          <p:bldP spid="51" grpId="0" bldLvl="0" animBg="1"/>
          <p:bldP spid="57" grpId="0" bldLvl="0" animBg="1"/>
          <p:bldP spid="63" grpId="0" bldLvl="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childTnLst>
                                    </p:cTn>
                                  </p:par>
                                </p:childTnLst>
                              </p:cTn>
                            </p:par>
                            <p:par>
                              <p:cTn id="24" fill="hold">
                                <p:stCondLst>
                                  <p:cond delay="3300"/>
                                </p:stCondLst>
                                <p:childTnLst>
                                  <p:par>
                                    <p:cTn id="25" presetID="53" presetClass="entr" presetSubtype="16"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100" fill="hold"/>
                                            <p:tgtEl>
                                              <p:spTgt spid="64"/>
                                            </p:tgtEl>
                                            <p:attrNameLst>
                                              <p:attrName>ppt_w</p:attrName>
                                            </p:attrNameLst>
                                          </p:cBhvr>
                                          <p:tavLst>
                                            <p:tav tm="0">
                                              <p:val>
                                                <p:fltVal val="0"/>
                                              </p:val>
                                            </p:tav>
                                            <p:tav tm="100000">
                                              <p:val>
                                                <p:strVal val="#ppt_w"/>
                                              </p:val>
                                            </p:tav>
                                          </p:tavLst>
                                        </p:anim>
                                        <p:anim calcmode="lin" valueType="num">
                                          <p:cBhvr>
                                            <p:cTn id="28" dur="100" fill="hold"/>
                                            <p:tgtEl>
                                              <p:spTgt spid="64"/>
                                            </p:tgtEl>
                                            <p:attrNameLst>
                                              <p:attrName>ppt_h</p:attrName>
                                            </p:attrNameLst>
                                          </p:cBhvr>
                                          <p:tavLst>
                                            <p:tav tm="0">
                                              <p:val>
                                                <p:fltVal val="0"/>
                                              </p:val>
                                            </p:tav>
                                            <p:tav tm="100000">
                                              <p:val>
                                                <p:strVal val="#ppt_h"/>
                                              </p:val>
                                            </p:tav>
                                          </p:tavLst>
                                        </p:anim>
                                        <p:animEffect transition="in" filter="fade">
                                          <p:cBhvr>
                                            <p:cTn id="29" dur="100"/>
                                            <p:tgtEl>
                                              <p:spTgt spid="64"/>
                                            </p:tgtEl>
                                          </p:cBhvr>
                                        </p:animEffect>
                                      </p:childTnLst>
                                    </p:cTn>
                                  </p:par>
                                  <p:par>
                                    <p:cTn id="30" presetID="6" presetClass="emph" presetSubtype="0" fill="hold" nodeType="withEffect">
                                      <p:stCondLst>
                                        <p:cond delay="100"/>
                                      </p:stCondLst>
                                      <p:childTnLst>
                                        <p:animScale>
                                          <p:cBhvr>
                                            <p:cTn id="31" dur="100" fill="hold"/>
                                            <p:tgtEl>
                                              <p:spTgt spid="64"/>
                                            </p:tgtEl>
                                          </p:cBhvr>
                                          <p:by x="110000" y="110000"/>
                                        </p:animScale>
                                      </p:childTnLst>
                                    </p:cTn>
                                  </p:par>
                                  <p:par>
                                    <p:cTn id="32" presetID="6" presetClass="emph" presetSubtype="0" fill="hold" nodeType="withEffect">
                                      <p:stCondLst>
                                        <p:cond delay="200"/>
                                      </p:stCondLst>
                                      <p:childTnLst>
                                        <p:animScale>
                                          <p:cBhvr>
                                            <p:cTn id="33" dur="200" fill="hold"/>
                                            <p:tgtEl>
                                              <p:spTgt spid="64"/>
                                            </p:tgtEl>
                                          </p:cBhvr>
                                          <p:by x="90000" y="90000"/>
                                        </p:animScale>
                                      </p:childTnLst>
                                    </p:cTn>
                                  </p:par>
                                  <p:par>
                                    <p:cTn id="34" presetID="6" presetClass="emph" presetSubtype="0" fill="hold" nodeType="withEffect">
                                      <p:stCondLst>
                                        <p:cond delay="400"/>
                                      </p:stCondLst>
                                      <p:childTnLst>
                                        <p:animScale>
                                          <p:cBhvr>
                                            <p:cTn id="35" dur="100" fill="hold"/>
                                            <p:tgtEl>
                                              <p:spTgt spid="64"/>
                                            </p:tgtEl>
                                          </p:cBhvr>
                                          <p:by x="105000" y="105000"/>
                                        </p:animScale>
                                      </p:childTnLst>
                                    </p:cTn>
                                  </p:par>
                                  <p:par>
                                    <p:cTn id="36" presetID="6" presetClass="emph" presetSubtype="0" fill="hold" nodeType="withEffect">
                                      <p:stCondLst>
                                        <p:cond delay="500"/>
                                      </p:stCondLst>
                                      <p:childTnLst>
                                        <p:animScale>
                                          <p:cBhvr>
                                            <p:cTn id="37" dur="200" fill="hold"/>
                                            <p:tgtEl>
                                              <p:spTgt spid="64"/>
                                            </p:tgtEl>
                                          </p:cBhvr>
                                          <p:by x="95000" y="95000"/>
                                        </p:animScale>
                                      </p:childTnLst>
                                    </p:cTn>
                                  </p:par>
                                </p:childTnLst>
                              </p:cTn>
                            </p:par>
                            <p:par>
                              <p:cTn id="38" fill="hold">
                                <p:stCondLst>
                                  <p:cond delay="3800"/>
                                </p:stCondLst>
                                <p:childTnLst>
                                  <p:par>
                                    <p:cTn id="39" presetID="21" presetClass="entr" presetSubtype="1"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1000"/>
                                            <p:tgtEl>
                                              <p:spTgt spid="39"/>
                                            </p:tgtEl>
                                          </p:cBhvr>
                                        </p:animEffect>
                                      </p:childTnLst>
                                    </p:cTn>
                                  </p:par>
                                </p:childTnLst>
                              </p:cTn>
                            </p:par>
                            <p:par>
                              <p:cTn id="42" fill="hold">
                                <p:stCondLst>
                                  <p:cond delay="48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par>
                              <p:cTn id="46" fill="hold">
                                <p:stCondLst>
                                  <p:cond delay="5300"/>
                                </p:stCondLst>
                                <p:childTnLst>
                                  <p:par>
                                    <p:cTn id="47" presetID="22" presetClass="entr" presetSubtype="4" fill="hold"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wipe(down)">
                                          <p:cBhvr>
                                            <p:cTn id="49" dur="500"/>
                                            <p:tgtEl>
                                              <p:spTgt spid="92"/>
                                            </p:tgtEl>
                                          </p:cBhvr>
                                        </p:animEffect>
                                      </p:childTnLst>
                                    </p:cTn>
                                  </p:par>
                                </p:childTnLst>
                              </p:cTn>
                            </p:par>
                            <p:par>
                              <p:cTn id="50" fill="hold">
                                <p:stCondLst>
                                  <p:cond delay="5800"/>
                                </p:stCondLst>
                                <p:childTnLst>
                                  <p:par>
                                    <p:cTn id="51" presetID="53" presetClass="entr" presetSubtype="16"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100" fill="hold"/>
                                            <p:tgtEl>
                                              <p:spTgt spid="69"/>
                                            </p:tgtEl>
                                            <p:attrNameLst>
                                              <p:attrName>ppt_w</p:attrName>
                                            </p:attrNameLst>
                                          </p:cBhvr>
                                          <p:tavLst>
                                            <p:tav tm="0">
                                              <p:val>
                                                <p:fltVal val="0"/>
                                              </p:val>
                                            </p:tav>
                                            <p:tav tm="100000">
                                              <p:val>
                                                <p:strVal val="#ppt_w"/>
                                              </p:val>
                                            </p:tav>
                                          </p:tavLst>
                                        </p:anim>
                                        <p:anim calcmode="lin" valueType="num">
                                          <p:cBhvr>
                                            <p:cTn id="54" dur="100" fill="hold"/>
                                            <p:tgtEl>
                                              <p:spTgt spid="69"/>
                                            </p:tgtEl>
                                            <p:attrNameLst>
                                              <p:attrName>ppt_h</p:attrName>
                                            </p:attrNameLst>
                                          </p:cBhvr>
                                          <p:tavLst>
                                            <p:tav tm="0">
                                              <p:val>
                                                <p:fltVal val="0"/>
                                              </p:val>
                                            </p:tav>
                                            <p:tav tm="100000">
                                              <p:val>
                                                <p:strVal val="#ppt_h"/>
                                              </p:val>
                                            </p:tav>
                                          </p:tavLst>
                                        </p:anim>
                                        <p:animEffect transition="in" filter="fade">
                                          <p:cBhvr>
                                            <p:cTn id="55" dur="100"/>
                                            <p:tgtEl>
                                              <p:spTgt spid="69"/>
                                            </p:tgtEl>
                                          </p:cBhvr>
                                        </p:animEffect>
                                      </p:childTnLst>
                                    </p:cTn>
                                  </p:par>
                                  <p:par>
                                    <p:cTn id="56" presetID="6" presetClass="emph" presetSubtype="0" fill="hold" nodeType="withEffect">
                                      <p:stCondLst>
                                        <p:cond delay="100"/>
                                      </p:stCondLst>
                                      <p:childTnLst>
                                        <p:animScale>
                                          <p:cBhvr>
                                            <p:cTn id="57" dur="100" fill="hold"/>
                                            <p:tgtEl>
                                              <p:spTgt spid="69"/>
                                            </p:tgtEl>
                                          </p:cBhvr>
                                          <p:by x="110000" y="110000"/>
                                        </p:animScale>
                                      </p:childTnLst>
                                    </p:cTn>
                                  </p:par>
                                  <p:par>
                                    <p:cTn id="58" presetID="6" presetClass="emph" presetSubtype="0" fill="hold" nodeType="withEffect">
                                      <p:stCondLst>
                                        <p:cond delay="200"/>
                                      </p:stCondLst>
                                      <p:childTnLst>
                                        <p:animScale>
                                          <p:cBhvr>
                                            <p:cTn id="59" dur="200" fill="hold"/>
                                            <p:tgtEl>
                                              <p:spTgt spid="69"/>
                                            </p:tgtEl>
                                          </p:cBhvr>
                                          <p:by x="90000" y="90000"/>
                                        </p:animScale>
                                      </p:childTnLst>
                                    </p:cTn>
                                  </p:par>
                                  <p:par>
                                    <p:cTn id="60" presetID="6" presetClass="emph" presetSubtype="0" fill="hold" nodeType="withEffect">
                                      <p:stCondLst>
                                        <p:cond delay="400"/>
                                      </p:stCondLst>
                                      <p:childTnLst>
                                        <p:animScale>
                                          <p:cBhvr>
                                            <p:cTn id="61" dur="100" fill="hold"/>
                                            <p:tgtEl>
                                              <p:spTgt spid="69"/>
                                            </p:tgtEl>
                                          </p:cBhvr>
                                          <p:by x="105000" y="105000"/>
                                        </p:animScale>
                                      </p:childTnLst>
                                    </p:cTn>
                                  </p:par>
                                  <p:par>
                                    <p:cTn id="62" presetID="6" presetClass="emph" presetSubtype="0" fill="hold" nodeType="withEffect">
                                      <p:stCondLst>
                                        <p:cond delay="500"/>
                                      </p:stCondLst>
                                      <p:childTnLst>
                                        <p:animScale>
                                          <p:cBhvr>
                                            <p:cTn id="63" dur="200" fill="hold"/>
                                            <p:tgtEl>
                                              <p:spTgt spid="69"/>
                                            </p:tgtEl>
                                          </p:cBhvr>
                                          <p:by x="95000" y="95000"/>
                                        </p:animScale>
                                      </p:childTnLst>
                                    </p:cTn>
                                  </p:par>
                                </p:childTnLst>
                              </p:cTn>
                            </p:par>
                            <p:par>
                              <p:cTn id="64" fill="hold">
                                <p:stCondLst>
                                  <p:cond delay="6300"/>
                                </p:stCondLst>
                                <p:childTnLst>
                                  <p:par>
                                    <p:cTn id="65" presetID="21"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heel(1)">
                                          <p:cBhvr>
                                            <p:cTn id="67" dur="1000"/>
                                            <p:tgtEl>
                                              <p:spTgt spid="51"/>
                                            </p:tgtEl>
                                          </p:cBhvr>
                                        </p:animEffect>
                                      </p:childTnLst>
                                    </p:cTn>
                                  </p:par>
                                </p:childTnLst>
                              </p:cTn>
                            </p:par>
                            <p:par>
                              <p:cTn id="68" fill="hold">
                                <p:stCondLst>
                                  <p:cond delay="7300"/>
                                </p:stCondLst>
                                <p:childTnLst>
                                  <p:par>
                                    <p:cTn id="69" presetID="22" presetClass="entr" presetSubtype="2"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right)">
                                          <p:cBhvr>
                                            <p:cTn id="71" dur="500"/>
                                            <p:tgtEl>
                                              <p:spTgt spid="52"/>
                                            </p:tgtEl>
                                          </p:cBhvr>
                                        </p:animEffect>
                                      </p:childTnLst>
                                    </p:cTn>
                                  </p:par>
                                </p:childTnLst>
                              </p:cTn>
                            </p:par>
                            <p:par>
                              <p:cTn id="72" fill="hold">
                                <p:stCondLst>
                                  <p:cond delay="7800"/>
                                </p:stCondLst>
                                <p:childTnLst>
                                  <p:par>
                                    <p:cTn id="73" presetID="22" presetClass="entr" presetSubtype="4" fill="hold" nodeType="after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wipe(down)">
                                          <p:cBhvr>
                                            <p:cTn id="75" dur="500"/>
                                            <p:tgtEl>
                                              <p:spTgt spid="87"/>
                                            </p:tgtEl>
                                          </p:cBhvr>
                                        </p:animEffect>
                                      </p:childTnLst>
                                    </p:cTn>
                                  </p:par>
                                </p:childTnLst>
                              </p:cTn>
                            </p:par>
                            <p:par>
                              <p:cTn id="76" fill="hold">
                                <p:stCondLst>
                                  <p:cond delay="8300"/>
                                </p:stCondLst>
                                <p:childTnLst>
                                  <p:par>
                                    <p:cTn id="77" presetID="53" presetClass="entr" presetSubtype="16"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100" fill="hold"/>
                                            <p:tgtEl>
                                              <p:spTgt spid="74"/>
                                            </p:tgtEl>
                                            <p:attrNameLst>
                                              <p:attrName>ppt_w</p:attrName>
                                            </p:attrNameLst>
                                          </p:cBhvr>
                                          <p:tavLst>
                                            <p:tav tm="0">
                                              <p:val>
                                                <p:fltVal val="0"/>
                                              </p:val>
                                            </p:tav>
                                            <p:tav tm="100000">
                                              <p:val>
                                                <p:strVal val="#ppt_w"/>
                                              </p:val>
                                            </p:tav>
                                          </p:tavLst>
                                        </p:anim>
                                        <p:anim calcmode="lin" valueType="num">
                                          <p:cBhvr>
                                            <p:cTn id="80" dur="100" fill="hold"/>
                                            <p:tgtEl>
                                              <p:spTgt spid="74"/>
                                            </p:tgtEl>
                                            <p:attrNameLst>
                                              <p:attrName>ppt_h</p:attrName>
                                            </p:attrNameLst>
                                          </p:cBhvr>
                                          <p:tavLst>
                                            <p:tav tm="0">
                                              <p:val>
                                                <p:fltVal val="0"/>
                                              </p:val>
                                            </p:tav>
                                            <p:tav tm="100000">
                                              <p:val>
                                                <p:strVal val="#ppt_h"/>
                                              </p:val>
                                            </p:tav>
                                          </p:tavLst>
                                        </p:anim>
                                        <p:animEffect transition="in" filter="fade">
                                          <p:cBhvr>
                                            <p:cTn id="81" dur="100"/>
                                            <p:tgtEl>
                                              <p:spTgt spid="74"/>
                                            </p:tgtEl>
                                          </p:cBhvr>
                                        </p:animEffect>
                                      </p:childTnLst>
                                    </p:cTn>
                                  </p:par>
                                  <p:par>
                                    <p:cTn id="82" presetID="6" presetClass="emph" presetSubtype="0" fill="hold" nodeType="withEffect">
                                      <p:stCondLst>
                                        <p:cond delay="100"/>
                                      </p:stCondLst>
                                      <p:childTnLst>
                                        <p:animScale>
                                          <p:cBhvr>
                                            <p:cTn id="83" dur="100" fill="hold"/>
                                            <p:tgtEl>
                                              <p:spTgt spid="74"/>
                                            </p:tgtEl>
                                          </p:cBhvr>
                                          <p:by x="110000" y="110000"/>
                                        </p:animScale>
                                      </p:childTnLst>
                                    </p:cTn>
                                  </p:par>
                                  <p:par>
                                    <p:cTn id="84" presetID="6" presetClass="emph" presetSubtype="0" fill="hold" nodeType="withEffect">
                                      <p:stCondLst>
                                        <p:cond delay="200"/>
                                      </p:stCondLst>
                                      <p:childTnLst>
                                        <p:animScale>
                                          <p:cBhvr>
                                            <p:cTn id="85" dur="200" fill="hold"/>
                                            <p:tgtEl>
                                              <p:spTgt spid="74"/>
                                            </p:tgtEl>
                                          </p:cBhvr>
                                          <p:by x="90000" y="90000"/>
                                        </p:animScale>
                                      </p:childTnLst>
                                    </p:cTn>
                                  </p:par>
                                  <p:par>
                                    <p:cTn id="86" presetID="6" presetClass="emph" presetSubtype="0" fill="hold" nodeType="withEffect">
                                      <p:stCondLst>
                                        <p:cond delay="400"/>
                                      </p:stCondLst>
                                      <p:childTnLst>
                                        <p:animScale>
                                          <p:cBhvr>
                                            <p:cTn id="87" dur="100" fill="hold"/>
                                            <p:tgtEl>
                                              <p:spTgt spid="74"/>
                                            </p:tgtEl>
                                          </p:cBhvr>
                                          <p:by x="105000" y="105000"/>
                                        </p:animScale>
                                      </p:childTnLst>
                                    </p:cTn>
                                  </p:par>
                                  <p:par>
                                    <p:cTn id="88" presetID="6" presetClass="emph" presetSubtype="0" fill="hold" nodeType="withEffect">
                                      <p:stCondLst>
                                        <p:cond delay="500"/>
                                      </p:stCondLst>
                                      <p:childTnLst>
                                        <p:animScale>
                                          <p:cBhvr>
                                            <p:cTn id="89" dur="200" fill="hold"/>
                                            <p:tgtEl>
                                              <p:spTgt spid="74"/>
                                            </p:tgtEl>
                                          </p:cBhvr>
                                          <p:by x="95000" y="95000"/>
                                        </p:animScale>
                                      </p:childTnLst>
                                    </p:cTn>
                                  </p:par>
                                </p:childTnLst>
                              </p:cTn>
                            </p:par>
                            <p:par>
                              <p:cTn id="90" fill="hold">
                                <p:stCondLst>
                                  <p:cond delay="8800"/>
                                </p:stCondLst>
                                <p:childTnLst>
                                  <p:par>
                                    <p:cTn id="91" presetID="21" presetClass="entr" presetSubtype="1"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heel(1)">
                                          <p:cBhvr>
                                            <p:cTn id="93" dur="1000"/>
                                            <p:tgtEl>
                                              <p:spTgt spid="45"/>
                                            </p:tgtEl>
                                          </p:cBhvr>
                                        </p:animEffect>
                                      </p:childTnLst>
                                    </p:cTn>
                                  </p:par>
                                </p:childTnLst>
                              </p:cTn>
                            </p:par>
                            <p:par>
                              <p:cTn id="94" fill="hold">
                                <p:stCondLst>
                                  <p:cond delay="9800"/>
                                </p:stCondLst>
                                <p:childTnLst>
                                  <p:par>
                                    <p:cTn id="95" presetID="22" presetClass="entr" presetSubtype="8" fill="hold"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left)">
                                          <p:cBhvr>
                                            <p:cTn id="97" dur="500"/>
                                            <p:tgtEl>
                                              <p:spTgt spid="46"/>
                                            </p:tgtEl>
                                          </p:cBhvr>
                                        </p:animEffect>
                                      </p:childTnLst>
                                    </p:cTn>
                                  </p:par>
                                </p:childTnLst>
                              </p:cTn>
                            </p:par>
                            <p:par>
                              <p:cTn id="98" fill="hold">
                                <p:stCondLst>
                                  <p:cond delay="10300"/>
                                </p:stCondLst>
                                <p:childTnLst>
                                  <p:par>
                                    <p:cTn id="99" presetID="22" presetClass="entr" presetSubtype="4" fill="hold" nodeType="after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wipe(down)">
                                          <p:cBhvr>
                                            <p:cTn id="101" dur="500"/>
                                            <p:tgtEl>
                                              <p:spTgt spid="96"/>
                                            </p:tgtEl>
                                          </p:cBhvr>
                                        </p:animEffect>
                                      </p:childTnLst>
                                    </p:cTn>
                                  </p:par>
                                </p:childTnLst>
                              </p:cTn>
                            </p:par>
                            <p:par>
                              <p:cTn id="102" fill="hold">
                                <p:stCondLst>
                                  <p:cond delay="10800"/>
                                </p:stCondLst>
                                <p:childTnLst>
                                  <p:par>
                                    <p:cTn id="103" presetID="53" presetClass="entr" presetSubtype="16" fill="hold"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00" fill="hold"/>
                                            <p:tgtEl>
                                              <p:spTgt spid="79"/>
                                            </p:tgtEl>
                                            <p:attrNameLst>
                                              <p:attrName>ppt_w</p:attrName>
                                            </p:attrNameLst>
                                          </p:cBhvr>
                                          <p:tavLst>
                                            <p:tav tm="0">
                                              <p:val>
                                                <p:fltVal val="0"/>
                                              </p:val>
                                            </p:tav>
                                            <p:tav tm="100000">
                                              <p:val>
                                                <p:strVal val="#ppt_w"/>
                                              </p:val>
                                            </p:tav>
                                          </p:tavLst>
                                        </p:anim>
                                        <p:anim calcmode="lin" valueType="num">
                                          <p:cBhvr>
                                            <p:cTn id="106" dur="100" fill="hold"/>
                                            <p:tgtEl>
                                              <p:spTgt spid="79"/>
                                            </p:tgtEl>
                                            <p:attrNameLst>
                                              <p:attrName>ppt_h</p:attrName>
                                            </p:attrNameLst>
                                          </p:cBhvr>
                                          <p:tavLst>
                                            <p:tav tm="0">
                                              <p:val>
                                                <p:fltVal val="0"/>
                                              </p:val>
                                            </p:tav>
                                            <p:tav tm="100000">
                                              <p:val>
                                                <p:strVal val="#ppt_h"/>
                                              </p:val>
                                            </p:tav>
                                          </p:tavLst>
                                        </p:anim>
                                        <p:animEffect transition="in" filter="fade">
                                          <p:cBhvr>
                                            <p:cTn id="107" dur="100"/>
                                            <p:tgtEl>
                                              <p:spTgt spid="79"/>
                                            </p:tgtEl>
                                          </p:cBhvr>
                                        </p:animEffect>
                                      </p:childTnLst>
                                    </p:cTn>
                                  </p:par>
                                  <p:par>
                                    <p:cTn id="108" presetID="6" presetClass="emph" presetSubtype="0" fill="hold" nodeType="withEffect">
                                      <p:stCondLst>
                                        <p:cond delay="100"/>
                                      </p:stCondLst>
                                      <p:childTnLst>
                                        <p:animScale>
                                          <p:cBhvr>
                                            <p:cTn id="109" dur="100" fill="hold"/>
                                            <p:tgtEl>
                                              <p:spTgt spid="79"/>
                                            </p:tgtEl>
                                          </p:cBhvr>
                                          <p:by x="110000" y="110000"/>
                                        </p:animScale>
                                      </p:childTnLst>
                                    </p:cTn>
                                  </p:par>
                                  <p:par>
                                    <p:cTn id="110" presetID="6" presetClass="emph" presetSubtype="0" fill="hold" nodeType="withEffect">
                                      <p:stCondLst>
                                        <p:cond delay="200"/>
                                      </p:stCondLst>
                                      <p:childTnLst>
                                        <p:animScale>
                                          <p:cBhvr>
                                            <p:cTn id="111" dur="200" fill="hold"/>
                                            <p:tgtEl>
                                              <p:spTgt spid="79"/>
                                            </p:tgtEl>
                                          </p:cBhvr>
                                          <p:by x="90000" y="90000"/>
                                        </p:animScale>
                                      </p:childTnLst>
                                    </p:cTn>
                                  </p:par>
                                  <p:par>
                                    <p:cTn id="112" presetID="6" presetClass="emph" presetSubtype="0" fill="hold" nodeType="withEffect">
                                      <p:stCondLst>
                                        <p:cond delay="400"/>
                                      </p:stCondLst>
                                      <p:childTnLst>
                                        <p:animScale>
                                          <p:cBhvr>
                                            <p:cTn id="113" dur="100" fill="hold"/>
                                            <p:tgtEl>
                                              <p:spTgt spid="79"/>
                                            </p:tgtEl>
                                          </p:cBhvr>
                                          <p:by x="105000" y="105000"/>
                                        </p:animScale>
                                      </p:childTnLst>
                                    </p:cTn>
                                  </p:par>
                                  <p:par>
                                    <p:cTn id="114" presetID="6" presetClass="emph" presetSubtype="0" fill="hold" nodeType="withEffect">
                                      <p:stCondLst>
                                        <p:cond delay="500"/>
                                      </p:stCondLst>
                                      <p:childTnLst>
                                        <p:animScale>
                                          <p:cBhvr>
                                            <p:cTn id="115" dur="200" fill="hold"/>
                                            <p:tgtEl>
                                              <p:spTgt spid="79"/>
                                            </p:tgtEl>
                                          </p:cBhvr>
                                          <p:by x="95000" y="95000"/>
                                        </p:animScale>
                                      </p:childTnLst>
                                    </p:cTn>
                                  </p:par>
                                </p:childTnLst>
                              </p:cTn>
                            </p:par>
                            <p:par>
                              <p:cTn id="116" fill="hold">
                                <p:stCondLst>
                                  <p:cond delay="11300"/>
                                </p:stCondLst>
                                <p:childTnLst>
                                  <p:par>
                                    <p:cTn id="117" presetID="21" presetClass="entr" presetSubtype="1"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heel(1)">
                                          <p:cBhvr>
                                            <p:cTn id="119" dur="1000"/>
                                            <p:tgtEl>
                                              <p:spTgt spid="57"/>
                                            </p:tgtEl>
                                          </p:cBhvr>
                                        </p:animEffect>
                                      </p:childTnLst>
                                    </p:cTn>
                                  </p:par>
                                </p:childTnLst>
                              </p:cTn>
                            </p:par>
                            <p:par>
                              <p:cTn id="120" fill="hold">
                                <p:stCondLst>
                                  <p:cond delay="12300"/>
                                </p:stCondLst>
                                <p:childTnLst>
                                  <p:par>
                                    <p:cTn id="121" presetID="22" presetClass="entr" presetSubtype="2" fill="hold"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wipe(right)">
                                          <p:cBhvr>
                                            <p:cTn id="123" dur="500"/>
                                            <p:tgtEl>
                                              <p:spTgt spid="58"/>
                                            </p:tgtEl>
                                          </p:cBhvr>
                                        </p:animEffect>
                                      </p:childTnLst>
                                    </p:cTn>
                                  </p:par>
                                </p:childTnLst>
                              </p:cTn>
                            </p:par>
                            <p:par>
                              <p:cTn id="124" fill="hold">
                                <p:stCondLst>
                                  <p:cond delay="12800"/>
                                </p:stCondLst>
                                <p:childTnLst>
                                  <p:par>
                                    <p:cTn id="125" presetID="42"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fade">
                                          <p:cBhvr>
                                            <p:cTn id="127" dur="500"/>
                                            <p:tgtEl>
                                              <p:spTgt spid="84"/>
                                            </p:tgtEl>
                                          </p:cBhvr>
                                        </p:animEffect>
                                        <p:anim calcmode="lin" valueType="num">
                                          <p:cBhvr>
                                            <p:cTn id="128" dur="500" fill="hold"/>
                                            <p:tgtEl>
                                              <p:spTgt spid="84"/>
                                            </p:tgtEl>
                                            <p:attrNameLst>
                                              <p:attrName>ppt_x</p:attrName>
                                            </p:attrNameLst>
                                          </p:cBhvr>
                                          <p:tavLst>
                                            <p:tav tm="0">
                                              <p:val>
                                                <p:strVal val="#ppt_x"/>
                                              </p:val>
                                            </p:tav>
                                            <p:tav tm="100000">
                                              <p:val>
                                                <p:strVal val="#ppt_x"/>
                                              </p:val>
                                            </p:tav>
                                          </p:tavLst>
                                        </p:anim>
                                        <p:anim calcmode="lin" valueType="num">
                                          <p:cBhvr>
                                            <p:cTn id="129" dur="500" fill="hold"/>
                                            <p:tgtEl>
                                              <p:spTgt spid="84"/>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91"/>
                                            </p:tgtEl>
                                            <p:attrNameLst>
                                              <p:attrName>style.visibility</p:attrName>
                                            </p:attrNameLst>
                                          </p:cBhvr>
                                          <p:to>
                                            <p:strVal val="visible"/>
                                          </p:to>
                                        </p:set>
                                        <p:animEffect transition="in" filter="fade">
                                          <p:cBhvr>
                                            <p:cTn id="132" dur="500"/>
                                            <p:tgtEl>
                                              <p:spTgt spid="91"/>
                                            </p:tgtEl>
                                          </p:cBhvr>
                                        </p:animEffect>
                                        <p:anim calcmode="lin" valueType="num">
                                          <p:cBhvr>
                                            <p:cTn id="133" dur="500" fill="hold"/>
                                            <p:tgtEl>
                                              <p:spTgt spid="91"/>
                                            </p:tgtEl>
                                            <p:attrNameLst>
                                              <p:attrName>ppt_x</p:attrName>
                                            </p:attrNameLst>
                                          </p:cBhvr>
                                          <p:tavLst>
                                            <p:tav tm="0">
                                              <p:val>
                                                <p:strVal val="#ppt_x"/>
                                              </p:val>
                                            </p:tav>
                                            <p:tav tm="100000">
                                              <p:val>
                                                <p:strVal val="#ppt_x"/>
                                              </p:val>
                                            </p:tav>
                                          </p:tavLst>
                                        </p:anim>
                                        <p:anim calcmode="lin" valueType="num">
                                          <p:cBhvr>
                                            <p:cTn id="134"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9" grpId="0" bldLvl="0" animBg="1"/>
          <p:bldP spid="45" grpId="0" bldLvl="0" animBg="1"/>
          <p:bldP spid="51" grpId="0" bldLvl="0" animBg="1"/>
          <p:bldP spid="57" grpId="0" bldLvl="0" animBg="1"/>
          <p:bldP spid="63" grpId="0" bldLvl="0" animBg="1"/>
          <p:bldP spid="9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15" name="MH_SubTitle_1"/>
          <p:cNvSpPr>
            <a:spLocks noChangeArrowheads="1"/>
          </p:cNvSpPr>
          <p:nvPr>
            <p:custDataLst>
              <p:tags r:id="rId1"/>
            </p:custDataLst>
          </p:nvPr>
        </p:nvSpPr>
        <p:spPr bwMode="auto">
          <a:xfrm>
            <a:off x="1865579" y="1950971"/>
            <a:ext cx="1190187" cy="1190187"/>
          </a:xfrm>
          <a:prstGeom prst="ellipse">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001791" y="2546064"/>
            <a:ext cx="1458881" cy="806081"/>
            <a:chOff x="1001790" y="2546063"/>
            <a:chExt cx="1458881" cy="806081"/>
          </a:xfrm>
        </p:grpSpPr>
        <p:cxnSp>
          <p:nvCxnSpPr>
            <p:cNvPr id="17" name="MH_Other_1"/>
            <p:cNvCxnSpPr/>
            <p:nvPr>
              <p:custDataLst>
                <p:tags r:id="rId16"/>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8" name="MH_Other_3"/>
            <p:cNvSpPr/>
            <p:nvPr>
              <p:custDataLst>
                <p:tags r:id="rId17"/>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sp>
        <p:nvSpPr>
          <p:cNvPr id="19" name="MH_SubTitle_2"/>
          <p:cNvSpPr>
            <a:spLocks noChangeArrowheads="1"/>
          </p:cNvSpPr>
          <p:nvPr>
            <p:custDataLst>
              <p:tags r:id="rId2"/>
            </p:custDataLst>
          </p:nvPr>
        </p:nvSpPr>
        <p:spPr bwMode="auto">
          <a:xfrm>
            <a:off x="4301855" y="1950971"/>
            <a:ext cx="1188384" cy="1190187"/>
          </a:xfrm>
          <a:prstGeom prst="ellipse">
            <a:avLst/>
          </a:prstGeom>
          <a:gradFill>
            <a:gsLst>
              <a:gs pos="100000">
                <a:srgbClr val="00B0F0"/>
              </a:gs>
              <a:gs pos="0">
                <a:srgbClr val="0070C0"/>
              </a:gs>
            </a:gsLst>
            <a:lin ang="5400000" scaled="1"/>
          </a:gradFill>
          <a:ln w="28575" cap="flat">
            <a:gradFill>
              <a:gsLst>
                <a:gs pos="0">
                  <a:srgbClr val="00B0F0"/>
                </a:gs>
                <a:gs pos="100000">
                  <a:srgbClr val="0070C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0" name="MH_SubTitle_3"/>
          <p:cNvSpPr>
            <a:spLocks noChangeArrowheads="1"/>
          </p:cNvSpPr>
          <p:nvPr>
            <p:custDataLst>
              <p:tags r:id="rId3"/>
            </p:custDataLst>
          </p:nvPr>
        </p:nvSpPr>
        <p:spPr bwMode="auto">
          <a:xfrm>
            <a:off x="6736327" y="1950971"/>
            <a:ext cx="1188384" cy="1190187"/>
          </a:xfrm>
          <a:prstGeom prst="ellipse">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1" name="MH_SubTitle_4"/>
          <p:cNvSpPr>
            <a:spLocks noChangeArrowheads="1"/>
          </p:cNvSpPr>
          <p:nvPr>
            <p:custDataLst>
              <p:tags r:id="rId4"/>
            </p:custDataLst>
          </p:nvPr>
        </p:nvSpPr>
        <p:spPr bwMode="auto">
          <a:xfrm>
            <a:off x="9178013" y="1950971"/>
            <a:ext cx="1188384" cy="1190187"/>
          </a:xfrm>
          <a:prstGeom prst="ellipse">
            <a:avLst/>
          </a:prstGeom>
          <a:gradFill>
            <a:gsLst>
              <a:gs pos="0">
                <a:srgbClr val="0070C0"/>
              </a:gs>
              <a:gs pos="100000">
                <a:srgbClr val="00B0F0"/>
              </a:gs>
            </a:gsLst>
            <a:lin ang="5400000" scaled="1"/>
          </a:gradFill>
          <a:ln w="28575" cap="flat">
            <a:gradFill>
              <a:gsLst>
                <a:gs pos="100000">
                  <a:srgbClr val="0070C0"/>
                </a:gs>
                <a:gs pos="0">
                  <a:srgbClr val="00B0F0"/>
                </a:gs>
              </a:gsLst>
              <a:lin ang="5400000" scaled="1"/>
            </a:gra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ctr" anchorCtr="1" compatLnSpc="1"/>
          <a:lstStyle/>
          <a:p>
            <a:r>
              <a:rPr lang="zh-CN" altLang="en-US" sz="2400" dirty="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7329617" y="1739984"/>
            <a:ext cx="2441687" cy="1612161"/>
            <a:chOff x="7329618" y="1739983"/>
            <a:chExt cx="2441686" cy="1612161"/>
          </a:xfrm>
        </p:grpSpPr>
        <p:sp>
          <p:nvSpPr>
            <p:cNvPr id="23" name="MH_Other_6"/>
            <p:cNvSpPr/>
            <p:nvPr>
              <p:custDataLst>
                <p:tags r:id="rId13"/>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cxnSp>
          <p:nvCxnSpPr>
            <p:cNvPr id="24" name="MH_Other_8"/>
            <p:cNvCxnSpPr/>
            <p:nvPr>
              <p:custDataLst>
                <p:tags r:id="rId14"/>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5" name="MH_Other_10"/>
            <p:cNvSpPr/>
            <p:nvPr>
              <p:custDataLst>
                <p:tags r:id="rId15"/>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771304" y="1739983"/>
            <a:ext cx="1458880" cy="806080"/>
            <a:chOff x="9771304" y="1739983"/>
            <a:chExt cx="1458880" cy="806080"/>
          </a:xfrm>
        </p:grpSpPr>
        <p:sp>
          <p:nvSpPr>
            <p:cNvPr id="27" name="MH_Other_9"/>
            <p:cNvSpPr/>
            <p:nvPr>
              <p:custDataLst>
                <p:tags r:id="rId11"/>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cxnSp>
          <p:nvCxnSpPr>
            <p:cNvPr id="28"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460671" y="1739984"/>
            <a:ext cx="2436276" cy="1612161"/>
            <a:chOff x="2460671" y="1739983"/>
            <a:chExt cx="2436276" cy="1612161"/>
          </a:xfrm>
        </p:grpSpPr>
        <p:sp>
          <p:nvSpPr>
            <p:cNvPr id="30" name="MH_Other_2"/>
            <p:cNvSpPr/>
            <p:nvPr>
              <p:custDataLst>
                <p:tags r:id="rId8"/>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sp>
          <p:nvSpPr>
            <p:cNvPr id="31" name="MH_Other_5"/>
            <p:cNvSpPr/>
            <p:nvPr>
              <p:custDataLst>
                <p:tags r:id="rId9"/>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cxnSp>
          <p:nvCxnSpPr>
            <p:cNvPr id="32" name="MH_Other_12"/>
            <p:cNvCxnSpPr/>
            <p:nvPr>
              <p:custDataLst>
                <p:tags r:id="rId10"/>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896947" y="1739984"/>
            <a:ext cx="2432671" cy="1612161"/>
            <a:chOff x="4896947" y="1739983"/>
            <a:chExt cx="2432670" cy="1612161"/>
          </a:xfrm>
        </p:grpSpPr>
        <p:sp>
          <p:nvSpPr>
            <p:cNvPr id="34" name="MH_Other_4"/>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sp>
          <p:nvSpPr>
            <p:cNvPr id="35" name="MH_Other_7"/>
            <p:cNvSpPr/>
            <p:nvPr>
              <p:custDataLst>
                <p:tags r:id="rId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微软雅黑" panose="020B0503020204020204" pitchFamily="34" charset="-122"/>
                <a:ea typeface="微软雅黑" panose="020B0503020204020204" pitchFamily="34" charset="-122"/>
              </a:endParaRPr>
            </a:p>
          </p:txBody>
        </p:sp>
        <p:cxnSp>
          <p:nvCxnSpPr>
            <p:cNvPr id="36" name="MH_Other_13"/>
            <p:cNvCxnSpPr/>
            <p:nvPr>
              <p:custDataLst>
                <p:tags r:id="rId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1394883" y="3746500"/>
            <a:ext cx="2128143" cy="1816100"/>
            <a:chOff x="1394883" y="3746500"/>
            <a:chExt cx="2128142" cy="1816100"/>
          </a:xfrm>
        </p:grpSpPr>
        <p:sp>
          <p:nvSpPr>
            <p:cNvPr id="38" name="TextBox 96"/>
            <p:cNvSpPr txBox="1"/>
            <p:nvPr/>
          </p:nvSpPr>
          <p:spPr>
            <a:xfrm>
              <a:off x="1605515" y="3746500"/>
              <a:ext cx="1706879" cy="398780"/>
            </a:xfrm>
            <a:prstGeom prst="rect">
              <a:avLst/>
            </a:prstGeom>
            <a:noFill/>
          </p:spPr>
          <p:txBody>
            <a:bodyPr wrap="non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单击添加标题</a:t>
              </a:r>
            </a:p>
          </p:txBody>
        </p:sp>
        <p:sp>
          <p:nvSpPr>
            <p:cNvPr id="39"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0" name="组合 39"/>
          <p:cNvGrpSpPr/>
          <p:nvPr/>
        </p:nvGrpSpPr>
        <p:grpSpPr>
          <a:xfrm>
            <a:off x="3931857" y="3746500"/>
            <a:ext cx="2128143" cy="1816100"/>
            <a:chOff x="3931858" y="3746500"/>
            <a:chExt cx="2128142" cy="1816100"/>
          </a:xfrm>
        </p:grpSpPr>
        <p:sp>
          <p:nvSpPr>
            <p:cNvPr id="41" name="TextBox 98"/>
            <p:cNvSpPr txBox="1"/>
            <p:nvPr/>
          </p:nvSpPr>
          <p:spPr>
            <a:xfrm>
              <a:off x="4142490" y="3746500"/>
              <a:ext cx="1706879" cy="398780"/>
            </a:xfrm>
            <a:prstGeom prst="rect">
              <a:avLst/>
            </a:prstGeom>
            <a:noFill/>
          </p:spPr>
          <p:txBody>
            <a:bodyPr wrap="none" rtlCol="0">
              <a:spAutoFit/>
            </a:bodyPr>
            <a:lstStyle/>
            <a:p>
              <a:pPr algn="ctr"/>
              <a:r>
                <a:rPr lang="zh-CN" altLang="en-US" sz="2000" dirty="0">
                  <a:solidFill>
                    <a:srgbClr val="00B0F0"/>
                  </a:solidFill>
                  <a:latin typeface="微软雅黑" panose="020B0503020204020204" pitchFamily="34" charset="-122"/>
                  <a:ea typeface="微软雅黑" panose="020B0503020204020204" pitchFamily="34" charset="-122"/>
                </a:rPr>
                <a:t>单击添加标题</a:t>
              </a:r>
            </a:p>
          </p:txBody>
        </p:sp>
        <p:sp>
          <p:nvSpPr>
            <p:cNvPr id="42"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3" name="组合 42"/>
          <p:cNvGrpSpPr/>
          <p:nvPr/>
        </p:nvGrpSpPr>
        <p:grpSpPr>
          <a:xfrm>
            <a:off x="6366331" y="3746500"/>
            <a:ext cx="2128143" cy="1816100"/>
            <a:chOff x="6366331" y="3746500"/>
            <a:chExt cx="2128142" cy="1816100"/>
          </a:xfrm>
        </p:grpSpPr>
        <p:sp>
          <p:nvSpPr>
            <p:cNvPr id="44" name="TextBox 100"/>
            <p:cNvSpPr txBox="1"/>
            <p:nvPr/>
          </p:nvSpPr>
          <p:spPr>
            <a:xfrm>
              <a:off x="6576963" y="3746500"/>
              <a:ext cx="1706879" cy="398780"/>
            </a:xfrm>
            <a:prstGeom prst="rect">
              <a:avLst/>
            </a:prstGeom>
            <a:noFill/>
          </p:spPr>
          <p:txBody>
            <a:bodyPr wrap="none" rtlCol="0">
              <a:spAutoFit/>
            </a:bodyPr>
            <a:lstStyle/>
            <a:p>
              <a:pPr algn="ctr"/>
              <a:r>
                <a:rPr lang="zh-CN" altLang="en-US" sz="2000" dirty="0">
                  <a:solidFill>
                    <a:srgbClr val="0070C0"/>
                  </a:solidFill>
                  <a:latin typeface="微软雅黑" panose="020B0503020204020204" pitchFamily="34" charset="-122"/>
                  <a:ea typeface="微软雅黑" panose="020B0503020204020204" pitchFamily="34" charset="-122"/>
                </a:rPr>
                <a:t>单击添加标题</a:t>
              </a:r>
            </a:p>
          </p:txBody>
        </p:sp>
        <p:sp>
          <p:nvSpPr>
            <p:cNvPr id="45"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6" name="组合 45"/>
          <p:cNvGrpSpPr/>
          <p:nvPr/>
        </p:nvGrpSpPr>
        <p:grpSpPr>
          <a:xfrm>
            <a:off x="8902641" y="3746500"/>
            <a:ext cx="2128143" cy="1816100"/>
            <a:chOff x="8902642" y="3746500"/>
            <a:chExt cx="2128142" cy="1816100"/>
          </a:xfrm>
        </p:grpSpPr>
        <p:sp>
          <p:nvSpPr>
            <p:cNvPr id="47" name="TextBox 102"/>
            <p:cNvSpPr txBox="1"/>
            <p:nvPr/>
          </p:nvSpPr>
          <p:spPr>
            <a:xfrm>
              <a:off x="9113274" y="3746500"/>
              <a:ext cx="1706879" cy="398780"/>
            </a:xfrm>
            <a:prstGeom prst="rect">
              <a:avLst/>
            </a:prstGeom>
            <a:noFill/>
          </p:spPr>
          <p:txBody>
            <a:bodyPr wrap="none" rtlCol="0">
              <a:spAutoFit/>
            </a:bodyPr>
            <a:lstStyle/>
            <a:p>
              <a:pPr algn="ctr"/>
              <a:r>
                <a:rPr lang="zh-CN" altLang="en-US" sz="2000" dirty="0">
                  <a:solidFill>
                    <a:srgbClr val="00B0F0"/>
                  </a:solidFill>
                  <a:latin typeface="微软雅黑" panose="020B0503020204020204" pitchFamily="34" charset="-122"/>
                  <a:ea typeface="微软雅黑" panose="020B0503020204020204" pitchFamily="34" charset="-122"/>
                </a:rPr>
                <a:t>单击添加标题</a:t>
              </a:r>
            </a:p>
          </p:txBody>
        </p:sp>
        <p:sp>
          <p:nvSpPr>
            <p:cNvPr id="48"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5" grpId="0" bldLvl="0" animBg="1"/>
          <p:bldP spid="19" grpId="0" bldLvl="0" animBg="1"/>
          <p:bldP spid="20" grpId="0" bldLvl="0" animBg="1"/>
          <p:bldP spid="21"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ppt_x"/>
                                              </p:val>
                                            </p:tav>
                                            <p:tav tm="100000">
                                              <p:val>
                                                <p:strVal val="#ppt_x"/>
                                              </p:val>
                                            </p:tav>
                                          </p:tavLst>
                                        </p:anim>
                                        <p:anim calcmode="lin" valueType="num">
                                          <p:cBhvr additive="base">
                                            <p:cTn id="75" dur="500" fill="hold"/>
                                            <p:tgtEl>
                                              <p:spTgt spid="46"/>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5" grpId="0" bldLvl="0" animBg="1"/>
          <p:bldP spid="19" grpId="0" bldLvl="0" animBg="1"/>
          <p:bldP spid="20" grpId="0" bldLvl="0" animBg="1"/>
          <p:bldP spid="21"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63549" y="2006333"/>
            <a:ext cx="2763947" cy="3446339"/>
            <a:chOff x="3295850" y="1908877"/>
            <a:chExt cx="3738030" cy="4660916"/>
          </a:xfrm>
        </p:grpSpPr>
        <p:sp>
          <p:nvSpPr>
            <p:cNvPr id="5" name="圆角矩形 4"/>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endParaRPr>
            </a:p>
          </p:txBody>
        </p:sp>
        <p:sp>
          <p:nvSpPr>
            <p:cNvPr id="7" name="圆角矩形 6"/>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9" name="圆角矩形 8"/>
          <p:cNvSpPr/>
          <p:nvPr/>
        </p:nvSpPr>
        <p:spPr>
          <a:xfrm>
            <a:off x="4535183" y="2625703"/>
            <a:ext cx="5193268" cy="100144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0" name="组合 9"/>
          <p:cNvGrpSpPr/>
          <p:nvPr/>
        </p:nvGrpSpPr>
        <p:grpSpPr>
          <a:xfrm>
            <a:off x="4628901" y="3044179"/>
            <a:ext cx="158011" cy="158012"/>
            <a:chOff x="4486616" y="3001075"/>
            <a:chExt cx="274695" cy="274699"/>
          </a:xfrm>
        </p:grpSpPr>
        <p:sp>
          <p:nvSpPr>
            <p:cNvPr id="11" name="椭圆 1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2" name="椭圆 1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3" name="组合 12"/>
          <p:cNvGrpSpPr/>
          <p:nvPr/>
        </p:nvGrpSpPr>
        <p:grpSpPr>
          <a:xfrm>
            <a:off x="4229561" y="3044179"/>
            <a:ext cx="158011" cy="158012"/>
            <a:chOff x="4486616" y="3001075"/>
            <a:chExt cx="274695" cy="274699"/>
          </a:xfrm>
        </p:grpSpPr>
        <p:sp>
          <p:nvSpPr>
            <p:cNvPr id="14" name="椭圆 1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5" name="椭圆 1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6" name="组合 15"/>
          <p:cNvGrpSpPr/>
          <p:nvPr/>
        </p:nvGrpSpPr>
        <p:grpSpPr>
          <a:xfrm>
            <a:off x="4318304" y="3089061"/>
            <a:ext cx="384317" cy="61431"/>
            <a:chOff x="4318304" y="3089060"/>
            <a:chExt cx="384317" cy="61430"/>
          </a:xfrm>
        </p:grpSpPr>
        <p:sp>
          <p:nvSpPr>
            <p:cNvPr id="17" name="圆角矩形 1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8" name="圆角矩形 1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9" name="文本框 18"/>
          <p:cNvSpPr txBox="1"/>
          <p:nvPr/>
        </p:nvSpPr>
        <p:spPr>
          <a:xfrm>
            <a:off x="5618099" y="2792252"/>
            <a:ext cx="3506545" cy="645160"/>
          </a:xfrm>
          <a:prstGeom prst="rect">
            <a:avLst/>
          </a:prstGeom>
          <a:noFill/>
        </p:spPr>
        <p:txBody>
          <a:bodyPr wrap="square" rtlCol="0">
            <a:spAutoFit/>
          </a:bodyPr>
          <a:lstStyle/>
          <a:p>
            <a:pPr algn="ctr"/>
            <a:r>
              <a:rPr lang="zh-CN" altLang="en-US" sz="3600"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057211" y="2763793"/>
            <a:ext cx="786564" cy="737835"/>
            <a:chOff x="3108756" y="2110160"/>
            <a:chExt cx="745081" cy="698920"/>
          </a:xfrm>
          <a:solidFill>
            <a:schemeClr val="bg1"/>
          </a:solidFill>
        </p:grpSpPr>
        <p:sp>
          <p:nvSpPr>
            <p:cNvPr id="21"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5"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6"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7"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8"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9" name="组合 28"/>
          <p:cNvGrpSpPr/>
          <p:nvPr/>
        </p:nvGrpSpPr>
        <p:grpSpPr>
          <a:xfrm>
            <a:off x="5030933" y="2884109"/>
            <a:ext cx="601529" cy="562743"/>
            <a:chOff x="5030931" y="2884106"/>
            <a:chExt cx="601529" cy="562742"/>
          </a:xfrm>
        </p:grpSpPr>
        <p:sp>
          <p:nvSpPr>
            <p:cNvPr id="30" name="椭圆 29"/>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文本框 30"/>
            <p:cNvSpPr txBox="1"/>
            <p:nvPr/>
          </p:nvSpPr>
          <p:spPr>
            <a:xfrm>
              <a:off x="5030931" y="2902999"/>
              <a:ext cx="601529" cy="521969"/>
            </a:xfrm>
            <a:prstGeom prst="rect">
              <a:avLst/>
            </a:prstGeom>
            <a:noFill/>
          </p:spPr>
          <p:txBody>
            <a:bodyPr wrap="square" rtlCol="0">
              <a:spAutoFit/>
            </a:bodyPr>
            <a:lstStyle/>
            <a:p>
              <a:pPr algn="ctr"/>
              <a:r>
                <a:rPr lang="en-US" altLang="zh-CN" sz="2800" dirty="0">
                  <a:solidFill>
                    <a:srgbClr val="00B0F0"/>
                  </a:solidFill>
                  <a:latin typeface="Impact" panose="020B0806030902050204" pitchFamily="34" charset="0"/>
                </a:rPr>
                <a:t>01</a:t>
              </a:r>
              <a:endParaRPr lang="zh-CN" altLang="en-US" sz="2800" dirty="0">
                <a:solidFill>
                  <a:srgbClr val="00B0F0"/>
                </a:solidFill>
                <a:latin typeface="Impact" panose="020B0806030902050204" pitchFamily="34" charset="0"/>
              </a:endParaRPr>
            </a:p>
          </p:txBody>
        </p:sp>
      </p:grpSp>
      <p:sp>
        <p:nvSpPr>
          <p:cNvPr id="32" name="矩形 31"/>
          <p:cNvSpPr/>
          <p:nvPr/>
        </p:nvSpPr>
        <p:spPr>
          <a:xfrm>
            <a:off x="5160304" y="3815099"/>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smtClean="0">
                <a:solidFill>
                  <a:schemeClr val="bg1">
                    <a:lumMod val="50000"/>
                  </a:schemeClr>
                </a:solidFill>
                <a:latin typeface="微软雅黑" panose="020B0503020204020204" pitchFamily="34" charset="-122"/>
                <a:ea typeface="微软雅黑" panose="020B0503020204020204" pitchFamily="34" charset="-122"/>
              </a:rPr>
              <a:t>单机添加标题</a:t>
            </a:r>
            <a:endParaRPr lang="zh-CN" altLang="en-US" sz="135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332004" y="3793692"/>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4" name="矩形 33"/>
          <p:cNvSpPr/>
          <p:nvPr/>
        </p:nvSpPr>
        <p:spPr>
          <a:xfrm>
            <a:off x="5160304" y="4233200"/>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
        <p:nvSpPr>
          <p:cNvPr id="35" name="矩形 34"/>
          <p:cNvSpPr/>
          <p:nvPr/>
        </p:nvSpPr>
        <p:spPr>
          <a:xfrm>
            <a:off x="7332004" y="4211793"/>
            <a:ext cx="1433830" cy="300355"/>
          </a:xfrm>
          <a:prstGeom prst="rect">
            <a:avLst/>
          </a:prstGeom>
        </p:spPr>
        <p:txBody>
          <a:bodyPr wrap="none">
            <a:spAutoFit/>
          </a:bodyPr>
          <a:lstStyle/>
          <a:p>
            <a:pPr marL="214630" indent="-214630">
              <a:buFont typeface="Wingdings" panose="05000000000000000000" pitchFamily="2" charset="2"/>
              <a:buChar char="l"/>
            </a:pPr>
            <a:r>
              <a:rPr lang="zh-CN" altLang="en-US" sz="1355" dirty="0">
                <a:solidFill>
                  <a:schemeClr val="bg1">
                    <a:lumMod val="50000"/>
                  </a:schemeClr>
                </a:solidFill>
                <a:latin typeface="微软雅黑" panose="020B0503020204020204" pitchFamily="34" charset="-122"/>
                <a:ea typeface="微软雅黑" panose="020B0503020204020204" pitchFamily="34" charset="-122"/>
              </a:rPr>
              <a:t>单机添加标题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50000">
                                          <p:cBhvr additive="base">
                                            <p:cTn id="37"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00" fill="hold"/>
                                            <p:tgtEl>
                                              <p:spTgt spid="29"/>
                                            </p:tgtEl>
                                            <p:attrNameLst>
                                              <p:attrName>ppt_w</p:attrName>
                                            </p:attrNameLst>
                                          </p:cBhvr>
                                          <p:tavLst>
                                            <p:tav tm="0">
                                              <p:val>
                                                <p:fltVal val="0"/>
                                              </p:val>
                                            </p:tav>
                                            <p:tav tm="100000">
                                              <p:val>
                                                <p:strVal val="#ppt_w"/>
                                              </p:val>
                                            </p:tav>
                                          </p:tavLst>
                                        </p:anim>
                                        <p:anim calcmode="lin" valueType="num">
                                          <p:cBhvr>
                                            <p:cTn id="43" dur="200" fill="hold"/>
                                            <p:tgtEl>
                                              <p:spTgt spid="29"/>
                                            </p:tgtEl>
                                            <p:attrNameLst>
                                              <p:attrName>ppt_h</p:attrName>
                                            </p:attrNameLst>
                                          </p:cBhvr>
                                          <p:tavLst>
                                            <p:tav tm="0">
                                              <p:val>
                                                <p:fltVal val="0"/>
                                              </p:val>
                                            </p:tav>
                                            <p:tav tm="100000">
                                              <p:val>
                                                <p:strVal val="#ppt_h"/>
                                              </p:val>
                                            </p:tav>
                                          </p:tavLst>
                                        </p:anim>
                                        <p:animEffect transition="in" filter="fade">
                                          <p:cBhvr>
                                            <p:cTn id="44" dur="200"/>
                                            <p:tgtEl>
                                              <p:spTgt spid="29"/>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9"/>
                                            </p:tgtEl>
                                          </p:cBhvr>
                                        </p:animEffect>
                                        <p:animScale>
                                          <p:cBhvr>
                                            <p:cTn id="48" dur="250" autoRev="1" fill="hold"/>
                                            <p:tgtEl>
                                              <p:spTgt spid="29"/>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700"/>
                                            <p:tgtEl>
                                              <p:spTgt spid="19"/>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3"/>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3"/>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strVal val="#ppt_w+.3"/>
                                              </p:val>
                                            </p:tav>
                                            <p:tav tm="100000">
                                              <p:val>
                                                <p:strVal val="#ppt_w"/>
                                              </p:val>
                                            </p:tav>
                                          </p:tavLst>
                                        </p:anim>
                                        <p:anim calcmode="lin" valueType="num">
                                          <p:cBhvr>
                                            <p:cTn id="67" dur="1000" fill="hold"/>
                                            <p:tgtEl>
                                              <p:spTgt spid="34"/>
                                            </p:tgtEl>
                                            <p:attrNameLst>
                                              <p:attrName>ppt_h</p:attrName>
                                            </p:attrNameLst>
                                          </p:cBhvr>
                                          <p:tavLst>
                                            <p:tav tm="0">
                                              <p:val>
                                                <p:strVal val="#ppt_h"/>
                                              </p:val>
                                            </p:tav>
                                            <p:tav tm="100000">
                                              <p:val>
                                                <p:strVal val="#ppt_h"/>
                                              </p:val>
                                            </p:tav>
                                          </p:tavLst>
                                        </p:anim>
                                        <p:animEffect transition="in" filter="fade">
                                          <p:cBhvr>
                                            <p:cTn id="68" dur="1000"/>
                                            <p:tgtEl>
                                              <p:spTgt spid="34"/>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strVal val="#ppt_w+.3"/>
                                              </p:val>
                                            </p:tav>
                                            <p:tav tm="100000">
                                              <p:val>
                                                <p:strVal val="#ppt_w"/>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animEffect transition="in" filter="fade">
                                          <p:cBhvr>
                                            <p:cTn id="7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00" fill="hold"/>
                                            <p:tgtEl>
                                              <p:spTgt spid="29"/>
                                            </p:tgtEl>
                                            <p:attrNameLst>
                                              <p:attrName>ppt_w</p:attrName>
                                            </p:attrNameLst>
                                          </p:cBhvr>
                                          <p:tavLst>
                                            <p:tav tm="0">
                                              <p:val>
                                                <p:fltVal val="0"/>
                                              </p:val>
                                            </p:tav>
                                            <p:tav tm="100000">
                                              <p:val>
                                                <p:strVal val="#ppt_w"/>
                                              </p:val>
                                            </p:tav>
                                          </p:tavLst>
                                        </p:anim>
                                        <p:anim calcmode="lin" valueType="num">
                                          <p:cBhvr>
                                            <p:cTn id="43" dur="200" fill="hold"/>
                                            <p:tgtEl>
                                              <p:spTgt spid="29"/>
                                            </p:tgtEl>
                                            <p:attrNameLst>
                                              <p:attrName>ppt_h</p:attrName>
                                            </p:attrNameLst>
                                          </p:cBhvr>
                                          <p:tavLst>
                                            <p:tav tm="0">
                                              <p:val>
                                                <p:fltVal val="0"/>
                                              </p:val>
                                            </p:tav>
                                            <p:tav tm="100000">
                                              <p:val>
                                                <p:strVal val="#ppt_h"/>
                                              </p:val>
                                            </p:tav>
                                          </p:tavLst>
                                        </p:anim>
                                        <p:animEffect transition="in" filter="fade">
                                          <p:cBhvr>
                                            <p:cTn id="44" dur="200"/>
                                            <p:tgtEl>
                                              <p:spTgt spid="29"/>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9"/>
                                            </p:tgtEl>
                                          </p:cBhvr>
                                        </p:animEffect>
                                        <p:animScale>
                                          <p:cBhvr>
                                            <p:cTn id="48" dur="250" autoRev="1" fill="hold"/>
                                            <p:tgtEl>
                                              <p:spTgt spid="29"/>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700"/>
                                            <p:tgtEl>
                                              <p:spTgt spid="19"/>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3"/>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strVal val="#ppt_w+.3"/>
                                              </p:val>
                                            </p:tav>
                                            <p:tav tm="100000">
                                              <p:val>
                                                <p:strVal val="#ppt_w"/>
                                              </p:val>
                                            </p:tav>
                                          </p:tavLst>
                                        </p:anim>
                                        <p:anim calcmode="lin" valueType="num">
                                          <p:cBhvr>
                                            <p:cTn id="62" dur="1000" fill="hold"/>
                                            <p:tgtEl>
                                              <p:spTgt spid="33"/>
                                            </p:tgtEl>
                                            <p:attrNameLst>
                                              <p:attrName>ppt_h</p:attrName>
                                            </p:attrNameLst>
                                          </p:cBhvr>
                                          <p:tavLst>
                                            <p:tav tm="0">
                                              <p:val>
                                                <p:strVal val="#ppt_h"/>
                                              </p:val>
                                            </p:tav>
                                            <p:tav tm="100000">
                                              <p:val>
                                                <p:strVal val="#ppt_h"/>
                                              </p:val>
                                            </p:tav>
                                          </p:tavLst>
                                        </p:anim>
                                        <p:animEffect transition="in" filter="fade">
                                          <p:cBhvr>
                                            <p:cTn id="63" dur="1000"/>
                                            <p:tgtEl>
                                              <p:spTgt spid="33"/>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strVal val="#ppt_w+.3"/>
                                              </p:val>
                                            </p:tav>
                                            <p:tav tm="100000">
                                              <p:val>
                                                <p:strVal val="#ppt_w"/>
                                              </p:val>
                                            </p:tav>
                                          </p:tavLst>
                                        </p:anim>
                                        <p:anim calcmode="lin" valueType="num">
                                          <p:cBhvr>
                                            <p:cTn id="67" dur="1000" fill="hold"/>
                                            <p:tgtEl>
                                              <p:spTgt spid="34"/>
                                            </p:tgtEl>
                                            <p:attrNameLst>
                                              <p:attrName>ppt_h</p:attrName>
                                            </p:attrNameLst>
                                          </p:cBhvr>
                                          <p:tavLst>
                                            <p:tav tm="0">
                                              <p:val>
                                                <p:strVal val="#ppt_h"/>
                                              </p:val>
                                            </p:tav>
                                            <p:tav tm="100000">
                                              <p:val>
                                                <p:strVal val="#ppt_h"/>
                                              </p:val>
                                            </p:tav>
                                          </p:tavLst>
                                        </p:anim>
                                        <p:animEffect transition="in" filter="fade">
                                          <p:cBhvr>
                                            <p:cTn id="68" dur="1000"/>
                                            <p:tgtEl>
                                              <p:spTgt spid="34"/>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strVal val="#ppt_w+.3"/>
                                              </p:val>
                                            </p:tav>
                                            <p:tav tm="100000">
                                              <p:val>
                                                <p:strVal val="#ppt_w"/>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animEffect transition="in" filter="fade">
                                          <p:cBhvr>
                                            <p:cTn id="7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32" grpId="0"/>
          <p:bldP spid="33" grpId="0"/>
          <p:bldP spid="34" grpId="0"/>
          <p:bldP spid="3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sp>
        <p:nvSpPr>
          <p:cNvPr id="52" name="饼形 51"/>
          <p:cNvSpPr/>
          <p:nvPr/>
        </p:nvSpPr>
        <p:spPr>
          <a:xfrm>
            <a:off x="4332475" y="3180996"/>
            <a:ext cx="1973048" cy="1972336"/>
          </a:xfrm>
          <a:prstGeom prst="pie">
            <a:avLst>
              <a:gd name="adj1" fmla="val 6871637"/>
              <a:gd name="adj2" fmla="val 15911455"/>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3" name="任意多边形 52"/>
          <p:cNvSpPr/>
          <p:nvPr/>
        </p:nvSpPr>
        <p:spPr>
          <a:xfrm>
            <a:off x="4397753" y="3228669"/>
            <a:ext cx="1866199" cy="1865524"/>
          </a:xfrm>
          <a:custGeom>
            <a:avLst/>
            <a:gdLst>
              <a:gd name="connsiteX0" fmla="*/ 1160855 w 2316512"/>
              <a:gd name="connsiteY0" fmla="*/ 52679 h 2316512"/>
              <a:gd name="connsiteX1" fmla="*/ 55278 w 2316512"/>
              <a:gd name="connsiteY1" fmla="*/ 1158256 h 2316512"/>
              <a:gd name="connsiteX2" fmla="*/ 1160855 w 2316512"/>
              <a:gd name="connsiteY2" fmla="*/ 2263833 h 2316512"/>
              <a:gd name="connsiteX3" fmla="*/ 2266432 w 2316512"/>
              <a:gd name="connsiteY3" fmla="*/ 1158256 h 2316512"/>
              <a:gd name="connsiteX4" fmla="*/ 1160855 w 2316512"/>
              <a:gd name="connsiteY4" fmla="*/ 52679 h 2316512"/>
              <a:gd name="connsiteX5" fmla="*/ 1158256 w 2316512"/>
              <a:gd name="connsiteY5" fmla="*/ 0 h 2316512"/>
              <a:gd name="connsiteX6" fmla="*/ 2316512 w 2316512"/>
              <a:gd name="connsiteY6" fmla="*/ 1158256 h 2316512"/>
              <a:gd name="connsiteX7" fmla="*/ 1158256 w 2316512"/>
              <a:gd name="connsiteY7" fmla="*/ 2316512 h 2316512"/>
              <a:gd name="connsiteX8" fmla="*/ 0 w 2316512"/>
              <a:gd name="connsiteY8" fmla="*/ 1158256 h 2316512"/>
              <a:gd name="connsiteX9" fmla="*/ 1158256 w 2316512"/>
              <a:gd name="connsiteY9" fmla="*/ 0 h 231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512" h="2316512">
                <a:moveTo>
                  <a:pt x="1160855" y="52679"/>
                </a:moveTo>
                <a:cubicBezTo>
                  <a:pt x="550262" y="52679"/>
                  <a:pt x="55278" y="547663"/>
                  <a:pt x="55278" y="1158256"/>
                </a:cubicBezTo>
                <a:cubicBezTo>
                  <a:pt x="55278" y="1768849"/>
                  <a:pt x="550262" y="2263833"/>
                  <a:pt x="1160855" y="2263833"/>
                </a:cubicBezTo>
                <a:cubicBezTo>
                  <a:pt x="1771448" y="2263833"/>
                  <a:pt x="2266432" y="1768849"/>
                  <a:pt x="2266432" y="1158256"/>
                </a:cubicBezTo>
                <a:cubicBezTo>
                  <a:pt x="2266432" y="547663"/>
                  <a:pt x="1771448" y="52679"/>
                  <a:pt x="1160855" y="52679"/>
                </a:cubicBezTo>
                <a:close/>
                <a:moveTo>
                  <a:pt x="1158256" y="0"/>
                </a:moveTo>
                <a:cubicBezTo>
                  <a:pt x="1797943" y="0"/>
                  <a:pt x="2316512" y="518569"/>
                  <a:pt x="2316512" y="1158256"/>
                </a:cubicBezTo>
                <a:cubicBezTo>
                  <a:pt x="2316512" y="1797943"/>
                  <a:pt x="1797943" y="2316512"/>
                  <a:pt x="1158256" y="2316512"/>
                </a:cubicBezTo>
                <a:cubicBezTo>
                  <a:pt x="518569" y="2316512"/>
                  <a:pt x="0" y="1797943"/>
                  <a:pt x="0" y="1158256"/>
                </a:cubicBezTo>
                <a:cubicBezTo>
                  <a:pt x="0" y="518569"/>
                  <a:pt x="518569" y="0"/>
                  <a:pt x="1158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任意多边形 53"/>
          <p:cNvSpPr/>
          <p:nvPr/>
        </p:nvSpPr>
        <p:spPr bwMode="auto">
          <a:xfrm>
            <a:off x="3959499" y="1384459"/>
            <a:ext cx="1542672" cy="1611101"/>
          </a:xfrm>
          <a:custGeom>
            <a:avLst/>
            <a:gdLst>
              <a:gd name="connsiteX0" fmla="*/ 1370950 w 1666147"/>
              <a:gd name="connsiteY0" fmla="*/ 1185937 h 1740683"/>
              <a:gd name="connsiteX1" fmla="*/ 1324843 w 1666147"/>
              <a:gd name="connsiteY1" fmla="*/ 1251718 h 1740683"/>
              <a:gd name="connsiteX2" fmla="*/ 1326037 w 1666147"/>
              <a:gd name="connsiteY2" fmla="*/ 1250578 h 1740683"/>
              <a:gd name="connsiteX3" fmla="*/ 1371481 w 1666147"/>
              <a:gd name="connsiteY3" fmla="*/ 1185937 h 1740683"/>
              <a:gd name="connsiteX4" fmla="*/ 354046 w 1666147"/>
              <a:gd name="connsiteY4" fmla="*/ 581740 h 1740683"/>
              <a:gd name="connsiteX5" fmla="*/ 351850 w 1666147"/>
              <a:gd name="connsiteY5" fmla="*/ 583024 h 1740683"/>
              <a:gd name="connsiteX6" fmla="*/ 350273 w 1666147"/>
              <a:gd name="connsiteY6" fmla="*/ 585366 h 1740683"/>
              <a:gd name="connsiteX7" fmla="*/ 338866 w 1666147"/>
              <a:gd name="connsiteY7" fmla="*/ 612274 h 1740683"/>
              <a:gd name="connsiteX8" fmla="*/ 338866 w 1666147"/>
              <a:gd name="connsiteY8" fmla="*/ 613140 h 1740683"/>
              <a:gd name="connsiteX9" fmla="*/ 350634 w 1666147"/>
              <a:gd name="connsiteY9" fmla="*/ 587114 h 1740683"/>
              <a:gd name="connsiteX10" fmla="*/ 938416 w 1666147"/>
              <a:gd name="connsiteY10" fmla="*/ 111929 h 1740683"/>
              <a:gd name="connsiteX11" fmla="*/ 648823 w 1666147"/>
              <a:gd name="connsiteY11" fmla="*/ 140481 h 1740683"/>
              <a:gd name="connsiteX12" fmla="*/ 648673 w 1666147"/>
              <a:gd name="connsiteY12" fmla="*/ 140542 h 1740683"/>
              <a:gd name="connsiteX13" fmla="*/ 791732 w 1666147"/>
              <a:gd name="connsiteY13" fmla="*/ 112310 h 1740683"/>
              <a:gd name="connsiteX14" fmla="*/ 938839 w 1666147"/>
              <a:gd name="connsiteY14" fmla="*/ 112019 h 1740683"/>
              <a:gd name="connsiteX15" fmla="*/ 952117 w 1666147"/>
              <a:gd name="connsiteY15" fmla="*/ 114645 h 1740683"/>
              <a:gd name="connsiteX16" fmla="*/ 866612 w 1666147"/>
              <a:gd name="connsiteY16" fmla="*/ 1 h 1740683"/>
              <a:gd name="connsiteX17" fmla="*/ 1278873 w 1666147"/>
              <a:gd name="connsiteY17" fmla="*/ 104415 h 1740683"/>
              <a:gd name="connsiteX18" fmla="*/ 1243699 w 1666147"/>
              <a:gd name="connsiteY18" fmla="*/ 168846 h 1740683"/>
              <a:gd name="connsiteX19" fmla="*/ 1226567 w 1666147"/>
              <a:gd name="connsiteY19" fmla="*/ 200228 h 1740683"/>
              <a:gd name="connsiteX20" fmla="*/ 1227502 w 1666147"/>
              <a:gd name="connsiteY20" fmla="*/ 200678 h 1740683"/>
              <a:gd name="connsiteX21" fmla="*/ 1148552 w 1666147"/>
              <a:gd name="connsiteY21" fmla="*/ 349307 h 1740683"/>
              <a:gd name="connsiteX22" fmla="*/ 1141148 w 1666147"/>
              <a:gd name="connsiteY22" fmla="*/ 346213 h 1740683"/>
              <a:gd name="connsiteX23" fmla="*/ 1140025 w 1666147"/>
              <a:gd name="connsiteY23" fmla="*/ 347959 h 1740683"/>
              <a:gd name="connsiteX24" fmla="*/ 1147039 w 1666147"/>
              <a:gd name="connsiteY24" fmla="*/ 350899 h 1740683"/>
              <a:gd name="connsiteX25" fmla="*/ 1085777 w 1666147"/>
              <a:gd name="connsiteY25" fmla="*/ 464632 h 1740683"/>
              <a:gd name="connsiteX26" fmla="*/ 464406 w 1666147"/>
              <a:gd name="connsiteY26" fmla="*/ 657104 h 1740683"/>
              <a:gd name="connsiteX27" fmla="*/ 648192 w 1666147"/>
              <a:gd name="connsiteY27" fmla="*/ 1278262 h 1740683"/>
              <a:gd name="connsiteX28" fmla="*/ 1219531 w 1666147"/>
              <a:gd name="connsiteY28" fmla="*/ 1164033 h 1740683"/>
              <a:gd name="connsiteX29" fmla="*/ 1268100 w 1666147"/>
              <a:gd name="connsiteY29" fmla="*/ 1088077 h 1740683"/>
              <a:gd name="connsiteX30" fmla="*/ 1267704 w 1666147"/>
              <a:gd name="connsiteY30" fmla="*/ 1087863 h 1740683"/>
              <a:gd name="connsiteX31" fmla="*/ 1268104 w 1666147"/>
              <a:gd name="connsiteY31" fmla="*/ 1086587 h 1740683"/>
              <a:gd name="connsiteX32" fmla="*/ 1297597 w 1666147"/>
              <a:gd name="connsiteY32" fmla="*/ 1037334 h 1740683"/>
              <a:gd name="connsiteX33" fmla="*/ 1341461 w 1666147"/>
              <a:gd name="connsiteY33" fmla="*/ 1002395 h 1740683"/>
              <a:gd name="connsiteX34" fmla="*/ 1498226 w 1666147"/>
              <a:gd name="connsiteY34" fmla="*/ 926815 h 1740683"/>
              <a:gd name="connsiteX35" fmla="*/ 1497982 w 1666147"/>
              <a:gd name="connsiteY35" fmla="*/ 926515 h 1740683"/>
              <a:gd name="connsiteX36" fmla="*/ 1630212 w 1666147"/>
              <a:gd name="connsiteY36" fmla="*/ 856662 h 1740683"/>
              <a:gd name="connsiteX37" fmla="*/ 1647842 w 1666147"/>
              <a:gd name="connsiteY37" fmla="*/ 1013832 h 1740683"/>
              <a:gd name="connsiteX38" fmla="*/ 1647384 w 1666147"/>
              <a:gd name="connsiteY38" fmla="*/ 1013722 h 1740683"/>
              <a:gd name="connsiteX39" fmla="*/ 1651065 w 1666147"/>
              <a:gd name="connsiteY39" fmla="*/ 1042612 h 1740683"/>
              <a:gd name="connsiteX40" fmla="*/ 1666078 w 1666147"/>
              <a:gd name="connsiteY40" fmla="*/ 1177212 h 1740683"/>
              <a:gd name="connsiteX41" fmla="*/ 1655650 w 1666147"/>
              <a:gd name="connsiteY41" fmla="*/ 1243854 h 1740683"/>
              <a:gd name="connsiteX42" fmla="*/ 1650531 w 1666147"/>
              <a:gd name="connsiteY42" fmla="*/ 1253358 h 1740683"/>
              <a:gd name="connsiteX43" fmla="*/ 1645308 w 1666147"/>
              <a:gd name="connsiteY43" fmla="*/ 1267275 h 1740683"/>
              <a:gd name="connsiteX44" fmla="*/ 1628900 w 1666147"/>
              <a:gd name="connsiteY44" fmla="*/ 1293505 h 1740683"/>
              <a:gd name="connsiteX45" fmla="*/ 447557 w 1666147"/>
              <a:gd name="connsiteY45" fmla="*/ 1634494 h 1740683"/>
              <a:gd name="connsiteX46" fmla="*/ 106280 w 1666147"/>
              <a:gd name="connsiteY46" fmla="*/ 445404 h 1740683"/>
              <a:gd name="connsiteX47" fmla="*/ 866612 w 1666147"/>
              <a:gd name="connsiteY47" fmla="*/ 1 h 17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66147" h="1740683">
                <a:moveTo>
                  <a:pt x="1370950" y="1185937"/>
                </a:moveTo>
                <a:lnTo>
                  <a:pt x="1324843" y="1251718"/>
                </a:lnTo>
                <a:lnTo>
                  <a:pt x="1326037" y="1250578"/>
                </a:lnTo>
                <a:lnTo>
                  <a:pt x="1371481" y="1185937"/>
                </a:lnTo>
                <a:close/>
                <a:moveTo>
                  <a:pt x="354046" y="581740"/>
                </a:moveTo>
                <a:lnTo>
                  <a:pt x="351850" y="583024"/>
                </a:lnTo>
                <a:lnTo>
                  <a:pt x="350273" y="585366"/>
                </a:lnTo>
                <a:lnTo>
                  <a:pt x="338866" y="612274"/>
                </a:lnTo>
                <a:lnTo>
                  <a:pt x="338866" y="613140"/>
                </a:lnTo>
                <a:lnTo>
                  <a:pt x="350634" y="587114"/>
                </a:lnTo>
                <a:close/>
                <a:moveTo>
                  <a:pt x="938416" y="111929"/>
                </a:moveTo>
                <a:cubicBezTo>
                  <a:pt x="840244" y="102503"/>
                  <a:pt x="741799" y="112612"/>
                  <a:pt x="648823" y="140481"/>
                </a:cubicBezTo>
                <a:lnTo>
                  <a:pt x="648673" y="140542"/>
                </a:lnTo>
                <a:lnTo>
                  <a:pt x="791732" y="112310"/>
                </a:lnTo>
                <a:cubicBezTo>
                  <a:pt x="840356" y="107477"/>
                  <a:pt x="889632" y="107306"/>
                  <a:pt x="938839" y="112019"/>
                </a:cubicBezTo>
                <a:lnTo>
                  <a:pt x="952117" y="114645"/>
                </a:lnTo>
                <a:close/>
                <a:moveTo>
                  <a:pt x="866612" y="1"/>
                </a:moveTo>
                <a:cubicBezTo>
                  <a:pt x="1006097" y="-95"/>
                  <a:pt x="1147612" y="33376"/>
                  <a:pt x="1278873" y="104415"/>
                </a:cubicBezTo>
                <a:cubicBezTo>
                  <a:pt x="1278873" y="104415"/>
                  <a:pt x="1278873" y="104415"/>
                  <a:pt x="1243699" y="168846"/>
                </a:cubicBezTo>
                <a:lnTo>
                  <a:pt x="1226567" y="200228"/>
                </a:lnTo>
                <a:lnTo>
                  <a:pt x="1227502" y="200678"/>
                </a:lnTo>
                <a:cubicBezTo>
                  <a:pt x="1227502" y="200678"/>
                  <a:pt x="1227502" y="200678"/>
                  <a:pt x="1148552" y="349307"/>
                </a:cubicBezTo>
                <a:lnTo>
                  <a:pt x="1141148" y="346213"/>
                </a:lnTo>
                <a:lnTo>
                  <a:pt x="1140025" y="347959"/>
                </a:lnTo>
                <a:lnTo>
                  <a:pt x="1147039" y="350899"/>
                </a:lnTo>
                <a:cubicBezTo>
                  <a:pt x="1147039" y="350899"/>
                  <a:pt x="1147039" y="350899"/>
                  <a:pt x="1085777" y="464632"/>
                </a:cubicBezTo>
                <a:cubicBezTo>
                  <a:pt x="866984" y="350899"/>
                  <a:pt x="586930" y="429637"/>
                  <a:pt x="464406" y="657104"/>
                </a:cubicBezTo>
                <a:cubicBezTo>
                  <a:pt x="341882" y="875821"/>
                  <a:pt x="429399" y="1155780"/>
                  <a:pt x="648192" y="1278262"/>
                </a:cubicBezTo>
                <a:cubicBezTo>
                  <a:pt x="847293" y="1377779"/>
                  <a:pt x="1086597" y="1329934"/>
                  <a:pt x="1219531" y="1164033"/>
                </a:cubicBezTo>
                <a:lnTo>
                  <a:pt x="1268100" y="1088077"/>
                </a:lnTo>
                <a:lnTo>
                  <a:pt x="1267704" y="1087863"/>
                </a:lnTo>
                <a:cubicBezTo>
                  <a:pt x="1267837" y="1087441"/>
                  <a:pt x="1268637" y="1087130"/>
                  <a:pt x="1268104" y="1086587"/>
                </a:cubicBezTo>
                <a:cubicBezTo>
                  <a:pt x="1276869" y="1069097"/>
                  <a:pt x="1285357" y="1051366"/>
                  <a:pt x="1297597" y="1037334"/>
                </a:cubicBezTo>
                <a:cubicBezTo>
                  <a:pt x="1309836" y="1023302"/>
                  <a:pt x="1323931" y="1011120"/>
                  <a:pt x="1341461" y="1002395"/>
                </a:cubicBezTo>
                <a:lnTo>
                  <a:pt x="1498226" y="926815"/>
                </a:lnTo>
                <a:lnTo>
                  <a:pt x="1497982" y="926515"/>
                </a:lnTo>
                <a:cubicBezTo>
                  <a:pt x="1630212" y="856662"/>
                  <a:pt x="1630212" y="856662"/>
                  <a:pt x="1630212" y="856662"/>
                </a:cubicBezTo>
                <a:cubicBezTo>
                  <a:pt x="1647842" y="1013832"/>
                  <a:pt x="1647842" y="1013832"/>
                  <a:pt x="1647842" y="1013832"/>
                </a:cubicBezTo>
                <a:lnTo>
                  <a:pt x="1647384" y="1013722"/>
                </a:lnTo>
                <a:lnTo>
                  <a:pt x="1651065" y="1042612"/>
                </a:lnTo>
                <a:cubicBezTo>
                  <a:pt x="1665530" y="1152636"/>
                  <a:pt x="1664982" y="1128060"/>
                  <a:pt x="1666078" y="1177212"/>
                </a:cubicBezTo>
                <a:cubicBezTo>
                  <a:pt x="1666808" y="1209980"/>
                  <a:pt x="1661685" y="1230013"/>
                  <a:pt x="1655650" y="1243854"/>
                </a:cubicBezTo>
                <a:lnTo>
                  <a:pt x="1650531" y="1253358"/>
                </a:lnTo>
                <a:lnTo>
                  <a:pt x="1645308" y="1267275"/>
                </a:lnTo>
                <a:cubicBezTo>
                  <a:pt x="1642026" y="1276018"/>
                  <a:pt x="1637651" y="1284762"/>
                  <a:pt x="1628900" y="1293505"/>
                </a:cubicBezTo>
                <a:cubicBezTo>
                  <a:pt x="1401382" y="1713184"/>
                  <a:pt x="867590" y="1861820"/>
                  <a:pt x="447557" y="1634494"/>
                </a:cubicBezTo>
                <a:cubicBezTo>
                  <a:pt x="27524" y="1398425"/>
                  <a:pt x="-121238" y="865083"/>
                  <a:pt x="106280" y="445404"/>
                </a:cubicBezTo>
                <a:cubicBezTo>
                  <a:pt x="262699" y="162886"/>
                  <a:pt x="559743" y="213"/>
                  <a:pt x="866612" y="1"/>
                </a:cubicBezTo>
                <a:close/>
              </a:path>
            </a:pathLst>
          </a:custGeom>
          <a:solidFill>
            <a:srgbClr val="E87071"/>
          </a:solidFill>
          <a:ln>
            <a:no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dirty="0"/>
          </a:p>
        </p:txBody>
      </p:sp>
      <p:sp>
        <p:nvSpPr>
          <p:cNvPr id="55" name="饼形 54"/>
          <p:cNvSpPr/>
          <p:nvPr/>
        </p:nvSpPr>
        <p:spPr>
          <a:xfrm>
            <a:off x="6322207" y="3905251"/>
            <a:ext cx="1973048" cy="1972336"/>
          </a:xfrm>
          <a:prstGeom prst="pie">
            <a:avLst>
              <a:gd name="adj1" fmla="val 4143516"/>
              <a:gd name="adj2" fmla="val 15415309"/>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6" name="饼形 55"/>
          <p:cNvSpPr/>
          <p:nvPr/>
        </p:nvSpPr>
        <p:spPr>
          <a:xfrm>
            <a:off x="3777843" y="1201895"/>
            <a:ext cx="1973048" cy="1972336"/>
          </a:xfrm>
          <a:prstGeom prst="pie">
            <a:avLst>
              <a:gd name="adj1" fmla="val 16312533"/>
              <a:gd name="adj2" fmla="val 28616"/>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7" name="饼形 56"/>
          <p:cNvSpPr/>
          <p:nvPr/>
        </p:nvSpPr>
        <p:spPr>
          <a:xfrm>
            <a:off x="5879948" y="1920955"/>
            <a:ext cx="1973048" cy="1972336"/>
          </a:xfrm>
          <a:prstGeom prst="pie">
            <a:avLst>
              <a:gd name="adj1" fmla="val 18636894"/>
              <a:gd name="adj2" fmla="val 5369951"/>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solidFill>
            </a:endParaRPr>
          </a:p>
        </p:txBody>
      </p:sp>
      <p:sp>
        <p:nvSpPr>
          <p:cNvPr id="58" name="任意多边形 57"/>
          <p:cNvSpPr/>
          <p:nvPr/>
        </p:nvSpPr>
        <p:spPr bwMode="auto">
          <a:xfrm>
            <a:off x="6140788" y="2092340"/>
            <a:ext cx="1512855" cy="1609865"/>
          </a:xfrm>
          <a:custGeom>
            <a:avLst/>
            <a:gdLst>
              <a:gd name="connsiteX0" fmla="*/ 752495 w 1633944"/>
              <a:gd name="connsiteY0" fmla="*/ 62 h 1739347"/>
              <a:gd name="connsiteX1" fmla="*/ 1162120 w 1633944"/>
              <a:gd name="connsiteY1" fmla="*/ 98156 h 1739347"/>
              <a:gd name="connsiteX2" fmla="*/ 1537843 w 1633944"/>
              <a:gd name="connsiteY2" fmla="*/ 1267951 h 1739347"/>
              <a:gd name="connsiteX3" fmla="*/ 366986 w 1633944"/>
              <a:gd name="connsiteY3" fmla="*/ 1643334 h 1739347"/>
              <a:gd name="connsiteX4" fmla="*/ 351462 w 1633944"/>
              <a:gd name="connsiteY4" fmla="*/ 1632994 h 1739347"/>
              <a:gd name="connsiteX5" fmla="*/ 349459 w 1633944"/>
              <a:gd name="connsiteY5" fmla="*/ 1635000 h 1739347"/>
              <a:gd name="connsiteX6" fmla="*/ 314593 w 1633944"/>
              <a:gd name="connsiteY6" fmla="*/ 1608808 h 1739347"/>
              <a:gd name="connsiteX7" fmla="*/ 279727 w 1633944"/>
              <a:gd name="connsiteY7" fmla="*/ 1573886 h 1739347"/>
              <a:gd name="connsiteX8" fmla="*/ 224568 w 1633944"/>
              <a:gd name="connsiteY8" fmla="*/ 1459705 h 1739347"/>
              <a:gd name="connsiteX9" fmla="*/ 202721 w 1633944"/>
              <a:gd name="connsiteY9" fmla="*/ 1414481 h 1739347"/>
              <a:gd name="connsiteX10" fmla="*/ 200805 w 1633944"/>
              <a:gd name="connsiteY10" fmla="*/ 1416813 h 1739347"/>
              <a:gd name="connsiteX11" fmla="*/ 122281 w 1633944"/>
              <a:gd name="connsiteY11" fmla="*/ 1276150 h 1739347"/>
              <a:gd name="connsiteX12" fmla="*/ 279328 w 1633944"/>
              <a:gd name="connsiteY12" fmla="*/ 1258567 h 1739347"/>
              <a:gd name="connsiteX13" fmla="*/ 278766 w 1633944"/>
              <a:gd name="connsiteY13" fmla="*/ 1262345 h 1739347"/>
              <a:gd name="connsiteX14" fmla="*/ 279046 w 1633944"/>
              <a:gd name="connsiteY14" fmla="*/ 1262311 h 1739347"/>
              <a:gd name="connsiteX15" fmla="*/ 445341 w 1633944"/>
              <a:gd name="connsiteY15" fmla="*/ 1242122 h 1739347"/>
              <a:gd name="connsiteX16" fmla="*/ 506356 w 1633944"/>
              <a:gd name="connsiteY16" fmla="*/ 1242122 h 1739347"/>
              <a:gd name="connsiteX17" fmla="*/ 524743 w 1633944"/>
              <a:gd name="connsiteY17" fmla="*/ 1253172 h 1739347"/>
              <a:gd name="connsiteX18" fmla="*/ 548251 w 1633944"/>
              <a:gd name="connsiteY18" fmla="*/ 1267299 h 1739347"/>
              <a:gd name="connsiteX19" fmla="*/ 550526 w 1633944"/>
              <a:gd name="connsiteY19" fmla="*/ 1268057 h 1739347"/>
              <a:gd name="connsiteX20" fmla="*/ 551125 w 1633944"/>
              <a:gd name="connsiteY20" fmla="*/ 1268314 h 1739347"/>
              <a:gd name="connsiteX21" fmla="*/ 557566 w 1633944"/>
              <a:gd name="connsiteY21" fmla="*/ 1268314 h 1739347"/>
              <a:gd name="connsiteX22" fmla="*/ 558655 w 1633944"/>
              <a:gd name="connsiteY22" fmla="*/ 1268314 h 1739347"/>
              <a:gd name="connsiteX23" fmla="*/ 555854 w 1633944"/>
              <a:gd name="connsiteY23" fmla="*/ 1270340 h 1739347"/>
              <a:gd name="connsiteX24" fmla="*/ 634922 w 1633944"/>
              <a:gd name="connsiteY24" fmla="*/ 1304230 h 1739347"/>
              <a:gd name="connsiteX25" fmla="*/ 1171196 w 1633944"/>
              <a:gd name="connsiteY25" fmla="*/ 1084682 h 1739347"/>
              <a:gd name="connsiteX26" fmla="*/ 978875 w 1633944"/>
              <a:gd name="connsiteY26" fmla="*/ 464700 h 1739347"/>
              <a:gd name="connsiteX27" fmla="*/ 358205 w 1633944"/>
              <a:gd name="connsiteY27" fmla="*/ 648075 h 1739347"/>
              <a:gd name="connsiteX28" fmla="*/ 244561 w 1633944"/>
              <a:gd name="connsiteY28" fmla="*/ 586950 h 1739347"/>
              <a:gd name="connsiteX29" fmla="*/ 260200 w 1633944"/>
              <a:gd name="connsiteY29" fmla="*/ 564072 h 1739347"/>
              <a:gd name="connsiteX30" fmla="*/ 260178 w 1633944"/>
              <a:gd name="connsiteY30" fmla="*/ 564072 h 1739347"/>
              <a:gd name="connsiteX31" fmla="*/ 244473 w 1633944"/>
              <a:gd name="connsiteY31" fmla="*/ 587046 h 1739347"/>
              <a:gd name="connsiteX32" fmla="*/ 201027 w 1633944"/>
              <a:gd name="connsiteY32" fmla="*/ 564072 h 1739347"/>
              <a:gd name="connsiteX33" fmla="*/ 197589 w 1633944"/>
              <a:gd name="connsiteY33" fmla="*/ 564072 h 1739347"/>
              <a:gd name="connsiteX34" fmla="*/ 197589 w 1633944"/>
              <a:gd name="connsiteY34" fmla="*/ 562254 h 1739347"/>
              <a:gd name="connsiteX35" fmla="*/ 195434 w 1633944"/>
              <a:gd name="connsiteY35" fmla="*/ 561115 h 1739347"/>
              <a:gd name="connsiteX36" fmla="*/ 95906 w 1633944"/>
              <a:gd name="connsiteY36" fmla="*/ 508484 h 1739347"/>
              <a:gd name="connsiteX37" fmla="*/ 95976 w 1633944"/>
              <a:gd name="connsiteY37" fmla="*/ 508381 h 1739347"/>
              <a:gd name="connsiteX38" fmla="*/ 64390 w 1633944"/>
              <a:gd name="connsiteY38" fmla="*/ 491168 h 1739347"/>
              <a:gd name="connsiteX39" fmla="*/ 0 w 1633944"/>
              <a:gd name="connsiteY39" fmla="*/ 456078 h 1739347"/>
              <a:gd name="connsiteX40" fmla="*/ 752495 w 1633944"/>
              <a:gd name="connsiteY40" fmla="*/ 62 h 17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33944" h="1739347">
                <a:moveTo>
                  <a:pt x="752495" y="62"/>
                </a:moveTo>
                <a:cubicBezTo>
                  <a:pt x="890601" y="-1589"/>
                  <a:pt x="1031054" y="29954"/>
                  <a:pt x="1162120" y="98156"/>
                </a:cubicBezTo>
                <a:cubicBezTo>
                  <a:pt x="1590270" y="316401"/>
                  <a:pt x="1756287" y="848920"/>
                  <a:pt x="1537843" y="1267951"/>
                </a:cubicBezTo>
                <a:cubicBezTo>
                  <a:pt x="1319400" y="1695713"/>
                  <a:pt x="786397" y="1861579"/>
                  <a:pt x="366986" y="1643334"/>
                </a:cubicBezTo>
                <a:lnTo>
                  <a:pt x="351462" y="1632994"/>
                </a:lnTo>
                <a:lnTo>
                  <a:pt x="349459" y="1635000"/>
                </a:lnTo>
                <a:cubicBezTo>
                  <a:pt x="349459" y="1635000"/>
                  <a:pt x="349459" y="1635000"/>
                  <a:pt x="314593" y="1608808"/>
                </a:cubicBezTo>
                <a:cubicBezTo>
                  <a:pt x="297160" y="1600078"/>
                  <a:pt x="288444" y="1600078"/>
                  <a:pt x="279727" y="1573886"/>
                </a:cubicBezTo>
                <a:cubicBezTo>
                  <a:pt x="279727" y="1573886"/>
                  <a:pt x="279727" y="1573886"/>
                  <a:pt x="224568" y="1459705"/>
                </a:cubicBezTo>
                <a:lnTo>
                  <a:pt x="202721" y="1414481"/>
                </a:lnTo>
                <a:lnTo>
                  <a:pt x="200805" y="1416813"/>
                </a:lnTo>
                <a:cubicBezTo>
                  <a:pt x="200805" y="1416813"/>
                  <a:pt x="200805" y="1416813"/>
                  <a:pt x="122281" y="1276150"/>
                </a:cubicBezTo>
                <a:cubicBezTo>
                  <a:pt x="122281" y="1276150"/>
                  <a:pt x="122281" y="1276150"/>
                  <a:pt x="279328" y="1258567"/>
                </a:cubicBezTo>
                <a:lnTo>
                  <a:pt x="278766" y="1262345"/>
                </a:lnTo>
                <a:lnTo>
                  <a:pt x="279046" y="1262311"/>
                </a:lnTo>
                <a:cubicBezTo>
                  <a:pt x="319496" y="1257400"/>
                  <a:pt x="373430" y="1250853"/>
                  <a:pt x="445341" y="1242122"/>
                </a:cubicBezTo>
                <a:cubicBezTo>
                  <a:pt x="471490" y="1233391"/>
                  <a:pt x="488923" y="1233391"/>
                  <a:pt x="506356" y="1242122"/>
                </a:cubicBezTo>
                <a:cubicBezTo>
                  <a:pt x="506356" y="1242122"/>
                  <a:pt x="506356" y="1242122"/>
                  <a:pt x="524743" y="1253172"/>
                </a:cubicBezTo>
                <a:lnTo>
                  <a:pt x="548251" y="1267299"/>
                </a:lnTo>
                <a:lnTo>
                  <a:pt x="550526" y="1268057"/>
                </a:lnTo>
                <a:lnTo>
                  <a:pt x="551125" y="1268314"/>
                </a:lnTo>
                <a:lnTo>
                  <a:pt x="557566" y="1268314"/>
                </a:lnTo>
                <a:cubicBezTo>
                  <a:pt x="558655" y="1268314"/>
                  <a:pt x="558655" y="1268314"/>
                  <a:pt x="558655" y="1268314"/>
                </a:cubicBezTo>
                <a:lnTo>
                  <a:pt x="555854" y="1270340"/>
                </a:lnTo>
                <a:lnTo>
                  <a:pt x="634922" y="1304230"/>
                </a:lnTo>
                <a:cubicBezTo>
                  <a:pt x="836547" y="1366430"/>
                  <a:pt x="1064108" y="1275697"/>
                  <a:pt x="1171196" y="1084682"/>
                </a:cubicBezTo>
                <a:cubicBezTo>
                  <a:pt x="1284840" y="857646"/>
                  <a:pt x="1206163" y="586950"/>
                  <a:pt x="978875" y="464700"/>
                </a:cubicBezTo>
                <a:cubicBezTo>
                  <a:pt x="760330" y="342450"/>
                  <a:pt x="480591" y="429772"/>
                  <a:pt x="358205" y="648075"/>
                </a:cubicBezTo>
                <a:cubicBezTo>
                  <a:pt x="244561" y="586950"/>
                  <a:pt x="244561" y="586950"/>
                  <a:pt x="244561" y="586950"/>
                </a:cubicBezTo>
                <a:lnTo>
                  <a:pt x="260200" y="564072"/>
                </a:lnTo>
                <a:lnTo>
                  <a:pt x="260178" y="564072"/>
                </a:lnTo>
                <a:lnTo>
                  <a:pt x="244473" y="587046"/>
                </a:lnTo>
                <a:lnTo>
                  <a:pt x="201027" y="564072"/>
                </a:lnTo>
                <a:lnTo>
                  <a:pt x="197589" y="564072"/>
                </a:lnTo>
                <a:lnTo>
                  <a:pt x="197589" y="562254"/>
                </a:lnTo>
                <a:lnTo>
                  <a:pt x="195434" y="561115"/>
                </a:lnTo>
                <a:cubicBezTo>
                  <a:pt x="95906" y="508484"/>
                  <a:pt x="95906" y="508484"/>
                  <a:pt x="95906" y="508484"/>
                </a:cubicBezTo>
                <a:lnTo>
                  <a:pt x="95976" y="508381"/>
                </a:lnTo>
                <a:lnTo>
                  <a:pt x="64390" y="491168"/>
                </a:lnTo>
                <a:cubicBezTo>
                  <a:pt x="0" y="456078"/>
                  <a:pt x="0" y="456078"/>
                  <a:pt x="0" y="456078"/>
                </a:cubicBezTo>
                <a:cubicBezTo>
                  <a:pt x="156188" y="167994"/>
                  <a:pt x="448663" y="3696"/>
                  <a:pt x="752495" y="62"/>
                </a:cubicBezTo>
                <a:close/>
              </a:path>
            </a:pathLst>
          </a:custGeom>
          <a:solidFill>
            <a:srgbClr val="FFB850"/>
          </a:solidFill>
          <a:ln>
            <a:no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p>
        </p:txBody>
      </p:sp>
      <p:sp>
        <p:nvSpPr>
          <p:cNvPr id="59" name="任意多边形 58"/>
          <p:cNvSpPr/>
          <p:nvPr/>
        </p:nvSpPr>
        <p:spPr>
          <a:xfrm>
            <a:off x="3833145" y="1257536"/>
            <a:ext cx="1866199" cy="1865524"/>
          </a:xfrm>
          <a:custGeom>
            <a:avLst/>
            <a:gdLst>
              <a:gd name="connsiteX0" fmla="*/ 1160855 w 2316512"/>
              <a:gd name="connsiteY0" fmla="*/ 52679 h 2316512"/>
              <a:gd name="connsiteX1" fmla="*/ 55278 w 2316512"/>
              <a:gd name="connsiteY1" fmla="*/ 1158256 h 2316512"/>
              <a:gd name="connsiteX2" fmla="*/ 1160855 w 2316512"/>
              <a:gd name="connsiteY2" fmla="*/ 2263833 h 2316512"/>
              <a:gd name="connsiteX3" fmla="*/ 2266432 w 2316512"/>
              <a:gd name="connsiteY3" fmla="*/ 1158256 h 2316512"/>
              <a:gd name="connsiteX4" fmla="*/ 1160855 w 2316512"/>
              <a:gd name="connsiteY4" fmla="*/ 52679 h 2316512"/>
              <a:gd name="connsiteX5" fmla="*/ 1158256 w 2316512"/>
              <a:gd name="connsiteY5" fmla="*/ 0 h 2316512"/>
              <a:gd name="connsiteX6" fmla="*/ 2316512 w 2316512"/>
              <a:gd name="connsiteY6" fmla="*/ 1158256 h 2316512"/>
              <a:gd name="connsiteX7" fmla="*/ 1158256 w 2316512"/>
              <a:gd name="connsiteY7" fmla="*/ 2316512 h 2316512"/>
              <a:gd name="connsiteX8" fmla="*/ 0 w 2316512"/>
              <a:gd name="connsiteY8" fmla="*/ 1158256 h 2316512"/>
              <a:gd name="connsiteX9" fmla="*/ 1158256 w 2316512"/>
              <a:gd name="connsiteY9" fmla="*/ 0 h 231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512" h="2316512">
                <a:moveTo>
                  <a:pt x="1160855" y="52679"/>
                </a:moveTo>
                <a:cubicBezTo>
                  <a:pt x="550262" y="52679"/>
                  <a:pt x="55278" y="547663"/>
                  <a:pt x="55278" y="1158256"/>
                </a:cubicBezTo>
                <a:cubicBezTo>
                  <a:pt x="55278" y="1768849"/>
                  <a:pt x="550262" y="2263833"/>
                  <a:pt x="1160855" y="2263833"/>
                </a:cubicBezTo>
                <a:cubicBezTo>
                  <a:pt x="1771448" y="2263833"/>
                  <a:pt x="2266432" y="1768849"/>
                  <a:pt x="2266432" y="1158256"/>
                </a:cubicBezTo>
                <a:cubicBezTo>
                  <a:pt x="2266432" y="547663"/>
                  <a:pt x="1771448" y="52679"/>
                  <a:pt x="1160855" y="52679"/>
                </a:cubicBezTo>
                <a:close/>
                <a:moveTo>
                  <a:pt x="1158256" y="0"/>
                </a:moveTo>
                <a:cubicBezTo>
                  <a:pt x="1797943" y="0"/>
                  <a:pt x="2316512" y="518569"/>
                  <a:pt x="2316512" y="1158256"/>
                </a:cubicBezTo>
                <a:cubicBezTo>
                  <a:pt x="2316512" y="1797943"/>
                  <a:pt x="1797943" y="2316512"/>
                  <a:pt x="1158256" y="2316512"/>
                </a:cubicBezTo>
                <a:cubicBezTo>
                  <a:pt x="518569" y="2316512"/>
                  <a:pt x="0" y="1797943"/>
                  <a:pt x="0" y="1158256"/>
                </a:cubicBezTo>
                <a:cubicBezTo>
                  <a:pt x="0" y="518569"/>
                  <a:pt x="518569" y="0"/>
                  <a:pt x="1158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60" name="任意多边形 59"/>
          <p:cNvSpPr/>
          <p:nvPr/>
        </p:nvSpPr>
        <p:spPr bwMode="auto">
          <a:xfrm>
            <a:off x="4524620" y="3358623"/>
            <a:ext cx="1542672" cy="1611101"/>
          </a:xfrm>
          <a:custGeom>
            <a:avLst/>
            <a:gdLst>
              <a:gd name="connsiteX0" fmla="*/ 1370950 w 1666147"/>
              <a:gd name="connsiteY0" fmla="*/ 1185937 h 1740683"/>
              <a:gd name="connsiteX1" fmla="*/ 1324843 w 1666147"/>
              <a:gd name="connsiteY1" fmla="*/ 1251718 h 1740683"/>
              <a:gd name="connsiteX2" fmla="*/ 1326037 w 1666147"/>
              <a:gd name="connsiteY2" fmla="*/ 1250578 h 1740683"/>
              <a:gd name="connsiteX3" fmla="*/ 1371481 w 1666147"/>
              <a:gd name="connsiteY3" fmla="*/ 1185937 h 1740683"/>
              <a:gd name="connsiteX4" fmla="*/ 354046 w 1666147"/>
              <a:gd name="connsiteY4" fmla="*/ 581740 h 1740683"/>
              <a:gd name="connsiteX5" fmla="*/ 351850 w 1666147"/>
              <a:gd name="connsiteY5" fmla="*/ 583024 h 1740683"/>
              <a:gd name="connsiteX6" fmla="*/ 350273 w 1666147"/>
              <a:gd name="connsiteY6" fmla="*/ 585366 h 1740683"/>
              <a:gd name="connsiteX7" fmla="*/ 338866 w 1666147"/>
              <a:gd name="connsiteY7" fmla="*/ 612274 h 1740683"/>
              <a:gd name="connsiteX8" fmla="*/ 338866 w 1666147"/>
              <a:gd name="connsiteY8" fmla="*/ 613140 h 1740683"/>
              <a:gd name="connsiteX9" fmla="*/ 350634 w 1666147"/>
              <a:gd name="connsiteY9" fmla="*/ 587114 h 1740683"/>
              <a:gd name="connsiteX10" fmla="*/ 938416 w 1666147"/>
              <a:gd name="connsiteY10" fmla="*/ 111929 h 1740683"/>
              <a:gd name="connsiteX11" fmla="*/ 648823 w 1666147"/>
              <a:gd name="connsiteY11" fmla="*/ 140481 h 1740683"/>
              <a:gd name="connsiteX12" fmla="*/ 648673 w 1666147"/>
              <a:gd name="connsiteY12" fmla="*/ 140542 h 1740683"/>
              <a:gd name="connsiteX13" fmla="*/ 791732 w 1666147"/>
              <a:gd name="connsiteY13" fmla="*/ 112310 h 1740683"/>
              <a:gd name="connsiteX14" fmla="*/ 938839 w 1666147"/>
              <a:gd name="connsiteY14" fmla="*/ 112019 h 1740683"/>
              <a:gd name="connsiteX15" fmla="*/ 952117 w 1666147"/>
              <a:gd name="connsiteY15" fmla="*/ 114645 h 1740683"/>
              <a:gd name="connsiteX16" fmla="*/ 866612 w 1666147"/>
              <a:gd name="connsiteY16" fmla="*/ 1 h 1740683"/>
              <a:gd name="connsiteX17" fmla="*/ 1278873 w 1666147"/>
              <a:gd name="connsiteY17" fmla="*/ 104415 h 1740683"/>
              <a:gd name="connsiteX18" fmla="*/ 1243699 w 1666147"/>
              <a:gd name="connsiteY18" fmla="*/ 168846 h 1740683"/>
              <a:gd name="connsiteX19" fmla="*/ 1226567 w 1666147"/>
              <a:gd name="connsiteY19" fmla="*/ 200228 h 1740683"/>
              <a:gd name="connsiteX20" fmla="*/ 1227502 w 1666147"/>
              <a:gd name="connsiteY20" fmla="*/ 200678 h 1740683"/>
              <a:gd name="connsiteX21" fmla="*/ 1148552 w 1666147"/>
              <a:gd name="connsiteY21" fmla="*/ 349307 h 1740683"/>
              <a:gd name="connsiteX22" fmla="*/ 1141148 w 1666147"/>
              <a:gd name="connsiteY22" fmla="*/ 346213 h 1740683"/>
              <a:gd name="connsiteX23" fmla="*/ 1140025 w 1666147"/>
              <a:gd name="connsiteY23" fmla="*/ 347959 h 1740683"/>
              <a:gd name="connsiteX24" fmla="*/ 1147039 w 1666147"/>
              <a:gd name="connsiteY24" fmla="*/ 350899 h 1740683"/>
              <a:gd name="connsiteX25" fmla="*/ 1085777 w 1666147"/>
              <a:gd name="connsiteY25" fmla="*/ 464632 h 1740683"/>
              <a:gd name="connsiteX26" fmla="*/ 464406 w 1666147"/>
              <a:gd name="connsiteY26" fmla="*/ 657104 h 1740683"/>
              <a:gd name="connsiteX27" fmla="*/ 648192 w 1666147"/>
              <a:gd name="connsiteY27" fmla="*/ 1278262 h 1740683"/>
              <a:gd name="connsiteX28" fmla="*/ 1219531 w 1666147"/>
              <a:gd name="connsiteY28" fmla="*/ 1164033 h 1740683"/>
              <a:gd name="connsiteX29" fmla="*/ 1268100 w 1666147"/>
              <a:gd name="connsiteY29" fmla="*/ 1088077 h 1740683"/>
              <a:gd name="connsiteX30" fmla="*/ 1267704 w 1666147"/>
              <a:gd name="connsiteY30" fmla="*/ 1087863 h 1740683"/>
              <a:gd name="connsiteX31" fmla="*/ 1268104 w 1666147"/>
              <a:gd name="connsiteY31" fmla="*/ 1086587 h 1740683"/>
              <a:gd name="connsiteX32" fmla="*/ 1297597 w 1666147"/>
              <a:gd name="connsiteY32" fmla="*/ 1037334 h 1740683"/>
              <a:gd name="connsiteX33" fmla="*/ 1341461 w 1666147"/>
              <a:gd name="connsiteY33" fmla="*/ 1002395 h 1740683"/>
              <a:gd name="connsiteX34" fmla="*/ 1498226 w 1666147"/>
              <a:gd name="connsiteY34" fmla="*/ 926815 h 1740683"/>
              <a:gd name="connsiteX35" fmla="*/ 1497982 w 1666147"/>
              <a:gd name="connsiteY35" fmla="*/ 926515 h 1740683"/>
              <a:gd name="connsiteX36" fmla="*/ 1630212 w 1666147"/>
              <a:gd name="connsiteY36" fmla="*/ 856662 h 1740683"/>
              <a:gd name="connsiteX37" fmla="*/ 1647842 w 1666147"/>
              <a:gd name="connsiteY37" fmla="*/ 1013832 h 1740683"/>
              <a:gd name="connsiteX38" fmla="*/ 1647384 w 1666147"/>
              <a:gd name="connsiteY38" fmla="*/ 1013722 h 1740683"/>
              <a:gd name="connsiteX39" fmla="*/ 1651065 w 1666147"/>
              <a:gd name="connsiteY39" fmla="*/ 1042612 h 1740683"/>
              <a:gd name="connsiteX40" fmla="*/ 1666078 w 1666147"/>
              <a:gd name="connsiteY40" fmla="*/ 1177212 h 1740683"/>
              <a:gd name="connsiteX41" fmla="*/ 1655650 w 1666147"/>
              <a:gd name="connsiteY41" fmla="*/ 1243854 h 1740683"/>
              <a:gd name="connsiteX42" fmla="*/ 1650531 w 1666147"/>
              <a:gd name="connsiteY42" fmla="*/ 1253358 h 1740683"/>
              <a:gd name="connsiteX43" fmla="*/ 1645308 w 1666147"/>
              <a:gd name="connsiteY43" fmla="*/ 1267275 h 1740683"/>
              <a:gd name="connsiteX44" fmla="*/ 1628900 w 1666147"/>
              <a:gd name="connsiteY44" fmla="*/ 1293505 h 1740683"/>
              <a:gd name="connsiteX45" fmla="*/ 447557 w 1666147"/>
              <a:gd name="connsiteY45" fmla="*/ 1634494 h 1740683"/>
              <a:gd name="connsiteX46" fmla="*/ 106280 w 1666147"/>
              <a:gd name="connsiteY46" fmla="*/ 445404 h 1740683"/>
              <a:gd name="connsiteX47" fmla="*/ 866612 w 1666147"/>
              <a:gd name="connsiteY47" fmla="*/ 1 h 17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66147" h="1740683">
                <a:moveTo>
                  <a:pt x="1370950" y="1185937"/>
                </a:moveTo>
                <a:lnTo>
                  <a:pt x="1324843" y="1251718"/>
                </a:lnTo>
                <a:lnTo>
                  <a:pt x="1326037" y="1250578"/>
                </a:lnTo>
                <a:lnTo>
                  <a:pt x="1371481" y="1185937"/>
                </a:lnTo>
                <a:close/>
                <a:moveTo>
                  <a:pt x="354046" y="581740"/>
                </a:moveTo>
                <a:lnTo>
                  <a:pt x="351850" y="583024"/>
                </a:lnTo>
                <a:lnTo>
                  <a:pt x="350273" y="585366"/>
                </a:lnTo>
                <a:lnTo>
                  <a:pt x="338866" y="612274"/>
                </a:lnTo>
                <a:lnTo>
                  <a:pt x="338866" y="613140"/>
                </a:lnTo>
                <a:lnTo>
                  <a:pt x="350634" y="587114"/>
                </a:lnTo>
                <a:close/>
                <a:moveTo>
                  <a:pt x="938416" y="111929"/>
                </a:moveTo>
                <a:cubicBezTo>
                  <a:pt x="840244" y="102503"/>
                  <a:pt x="741799" y="112612"/>
                  <a:pt x="648823" y="140481"/>
                </a:cubicBezTo>
                <a:lnTo>
                  <a:pt x="648673" y="140542"/>
                </a:lnTo>
                <a:lnTo>
                  <a:pt x="791732" y="112310"/>
                </a:lnTo>
                <a:cubicBezTo>
                  <a:pt x="840356" y="107477"/>
                  <a:pt x="889632" y="107306"/>
                  <a:pt x="938839" y="112019"/>
                </a:cubicBezTo>
                <a:lnTo>
                  <a:pt x="952117" y="114645"/>
                </a:lnTo>
                <a:close/>
                <a:moveTo>
                  <a:pt x="866612" y="1"/>
                </a:moveTo>
                <a:cubicBezTo>
                  <a:pt x="1006097" y="-95"/>
                  <a:pt x="1147612" y="33376"/>
                  <a:pt x="1278873" y="104415"/>
                </a:cubicBezTo>
                <a:cubicBezTo>
                  <a:pt x="1278873" y="104415"/>
                  <a:pt x="1278873" y="104415"/>
                  <a:pt x="1243699" y="168846"/>
                </a:cubicBezTo>
                <a:lnTo>
                  <a:pt x="1226567" y="200228"/>
                </a:lnTo>
                <a:lnTo>
                  <a:pt x="1227502" y="200678"/>
                </a:lnTo>
                <a:cubicBezTo>
                  <a:pt x="1227502" y="200678"/>
                  <a:pt x="1227502" y="200678"/>
                  <a:pt x="1148552" y="349307"/>
                </a:cubicBezTo>
                <a:lnTo>
                  <a:pt x="1141148" y="346213"/>
                </a:lnTo>
                <a:lnTo>
                  <a:pt x="1140025" y="347959"/>
                </a:lnTo>
                <a:lnTo>
                  <a:pt x="1147039" y="350899"/>
                </a:lnTo>
                <a:cubicBezTo>
                  <a:pt x="1147039" y="350899"/>
                  <a:pt x="1147039" y="350899"/>
                  <a:pt x="1085777" y="464632"/>
                </a:cubicBezTo>
                <a:cubicBezTo>
                  <a:pt x="866984" y="350899"/>
                  <a:pt x="586930" y="429637"/>
                  <a:pt x="464406" y="657104"/>
                </a:cubicBezTo>
                <a:cubicBezTo>
                  <a:pt x="341882" y="875821"/>
                  <a:pt x="429399" y="1155780"/>
                  <a:pt x="648192" y="1278262"/>
                </a:cubicBezTo>
                <a:cubicBezTo>
                  <a:pt x="847293" y="1377779"/>
                  <a:pt x="1086597" y="1329934"/>
                  <a:pt x="1219531" y="1164033"/>
                </a:cubicBezTo>
                <a:lnTo>
                  <a:pt x="1268100" y="1088077"/>
                </a:lnTo>
                <a:lnTo>
                  <a:pt x="1267704" y="1087863"/>
                </a:lnTo>
                <a:cubicBezTo>
                  <a:pt x="1267837" y="1087441"/>
                  <a:pt x="1268637" y="1087130"/>
                  <a:pt x="1268104" y="1086587"/>
                </a:cubicBezTo>
                <a:cubicBezTo>
                  <a:pt x="1276869" y="1069097"/>
                  <a:pt x="1285357" y="1051366"/>
                  <a:pt x="1297597" y="1037334"/>
                </a:cubicBezTo>
                <a:cubicBezTo>
                  <a:pt x="1309836" y="1023302"/>
                  <a:pt x="1323931" y="1011120"/>
                  <a:pt x="1341461" y="1002395"/>
                </a:cubicBezTo>
                <a:lnTo>
                  <a:pt x="1498226" y="926815"/>
                </a:lnTo>
                <a:lnTo>
                  <a:pt x="1497982" y="926515"/>
                </a:lnTo>
                <a:cubicBezTo>
                  <a:pt x="1630212" y="856662"/>
                  <a:pt x="1630212" y="856662"/>
                  <a:pt x="1630212" y="856662"/>
                </a:cubicBezTo>
                <a:cubicBezTo>
                  <a:pt x="1647842" y="1013832"/>
                  <a:pt x="1647842" y="1013832"/>
                  <a:pt x="1647842" y="1013832"/>
                </a:cubicBezTo>
                <a:lnTo>
                  <a:pt x="1647384" y="1013722"/>
                </a:lnTo>
                <a:lnTo>
                  <a:pt x="1651065" y="1042612"/>
                </a:lnTo>
                <a:cubicBezTo>
                  <a:pt x="1665530" y="1152636"/>
                  <a:pt x="1664982" y="1128060"/>
                  <a:pt x="1666078" y="1177212"/>
                </a:cubicBezTo>
                <a:cubicBezTo>
                  <a:pt x="1666808" y="1209980"/>
                  <a:pt x="1661685" y="1230013"/>
                  <a:pt x="1655650" y="1243854"/>
                </a:cubicBezTo>
                <a:lnTo>
                  <a:pt x="1650531" y="1253358"/>
                </a:lnTo>
                <a:lnTo>
                  <a:pt x="1645308" y="1267275"/>
                </a:lnTo>
                <a:cubicBezTo>
                  <a:pt x="1642026" y="1276018"/>
                  <a:pt x="1637651" y="1284762"/>
                  <a:pt x="1628900" y="1293505"/>
                </a:cubicBezTo>
                <a:cubicBezTo>
                  <a:pt x="1401382" y="1713184"/>
                  <a:pt x="867590" y="1861820"/>
                  <a:pt x="447557" y="1634494"/>
                </a:cubicBezTo>
                <a:cubicBezTo>
                  <a:pt x="27524" y="1398425"/>
                  <a:pt x="-121238" y="865083"/>
                  <a:pt x="106280" y="445404"/>
                </a:cubicBezTo>
                <a:cubicBezTo>
                  <a:pt x="262699" y="162886"/>
                  <a:pt x="559743" y="213"/>
                  <a:pt x="866612" y="1"/>
                </a:cubicBezTo>
                <a:close/>
              </a:path>
            </a:pathLst>
          </a:custGeom>
          <a:solidFill>
            <a:srgbClr val="01ACBE"/>
          </a:solidFill>
          <a:ln>
            <a:no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dirty="0"/>
          </a:p>
        </p:txBody>
      </p:sp>
      <p:sp>
        <p:nvSpPr>
          <p:cNvPr id="61" name="任意多边形 60"/>
          <p:cNvSpPr/>
          <p:nvPr/>
        </p:nvSpPr>
        <p:spPr>
          <a:xfrm>
            <a:off x="6375631" y="3958657"/>
            <a:ext cx="1866199" cy="1865524"/>
          </a:xfrm>
          <a:custGeom>
            <a:avLst/>
            <a:gdLst>
              <a:gd name="connsiteX0" fmla="*/ 1160855 w 2316512"/>
              <a:gd name="connsiteY0" fmla="*/ 52679 h 2316512"/>
              <a:gd name="connsiteX1" fmla="*/ 55278 w 2316512"/>
              <a:gd name="connsiteY1" fmla="*/ 1158256 h 2316512"/>
              <a:gd name="connsiteX2" fmla="*/ 1160855 w 2316512"/>
              <a:gd name="connsiteY2" fmla="*/ 2263833 h 2316512"/>
              <a:gd name="connsiteX3" fmla="*/ 2266432 w 2316512"/>
              <a:gd name="connsiteY3" fmla="*/ 1158256 h 2316512"/>
              <a:gd name="connsiteX4" fmla="*/ 1160855 w 2316512"/>
              <a:gd name="connsiteY4" fmla="*/ 52679 h 2316512"/>
              <a:gd name="connsiteX5" fmla="*/ 1158256 w 2316512"/>
              <a:gd name="connsiteY5" fmla="*/ 0 h 2316512"/>
              <a:gd name="connsiteX6" fmla="*/ 2316512 w 2316512"/>
              <a:gd name="connsiteY6" fmla="*/ 1158256 h 2316512"/>
              <a:gd name="connsiteX7" fmla="*/ 1158256 w 2316512"/>
              <a:gd name="connsiteY7" fmla="*/ 2316512 h 2316512"/>
              <a:gd name="connsiteX8" fmla="*/ 0 w 2316512"/>
              <a:gd name="connsiteY8" fmla="*/ 1158256 h 2316512"/>
              <a:gd name="connsiteX9" fmla="*/ 1158256 w 2316512"/>
              <a:gd name="connsiteY9" fmla="*/ 0 h 231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512" h="2316512">
                <a:moveTo>
                  <a:pt x="1160855" y="52679"/>
                </a:moveTo>
                <a:cubicBezTo>
                  <a:pt x="550262" y="52679"/>
                  <a:pt x="55278" y="547663"/>
                  <a:pt x="55278" y="1158256"/>
                </a:cubicBezTo>
                <a:cubicBezTo>
                  <a:pt x="55278" y="1768849"/>
                  <a:pt x="550262" y="2263833"/>
                  <a:pt x="1160855" y="2263833"/>
                </a:cubicBezTo>
                <a:cubicBezTo>
                  <a:pt x="1771448" y="2263833"/>
                  <a:pt x="2266432" y="1768849"/>
                  <a:pt x="2266432" y="1158256"/>
                </a:cubicBezTo>
                <a:cubicBezTo>
                  <a:pt x="2266432" y="547663"/>
                  <a:pt x="1771448" y="52679"/>
                  <a:pt x="1160855" y="52679"/>
                </a:cubicBezTo>
                <a:close/>
                <a:moveTo>
                  <a:pt x="1158256" y="0"/>
                </a:moveTo>
                <a:cubicBezTo>
                  <a:pt x="1797943" y="0"/>
                  <a:pt x="2316512" y="518569"/>
                  <a:pt x="2316512" y="1158256"/>
                </a:cubicBezTo>
                <a:cubicBezTo>
                  <a:pt x="2316512" y="1797943"/>
                  <a:pt x="1797943" y="2316512"/>
                  <a:pt x="1158256" y="2316512"/>
                </a:cubicBezTo>
                <a:cubicBezTo>
                  <a:pt x="518569" y="2316512"/>
                  <a:pt x="0" y="1797943"/>
                  <a:pt x="0" y="1158256"/>
                </a:cubicBezTo>
                <a:cubicBezTo>
                  <a:pt x="0" y="518569"/>
                  <a:pt x="518569" y="0"/>
                  <a:pt x="1158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62" name="组合 61"/>
          <p:cNvGrpSpPr/>
          <p:nvPr/>
        </p:nvGrpSpPr>
        <p:grpSpPr>
          <a:xfrm>
            <a:off x="1801077" y="4261428"/>
            <a:ext cx="3319783" cy="601001"/>
            <a:chOff x="1800842" y="4186197"/>
            <a:chExt cx="3319350" cy="601140"/>
          </a:xfrm>
        </p:grpSpPr>
        <p:sp>
          <p:nvSpPr>
            <p:cNvPr id="63" name="任意多边形 62"/>
            <p:cNvSpPr/>
            <p:nvPr/>
          </p:nvSpPr>
          <p:spPr>
            <a:xfrm flipH="1">
              <a:off x="1887752" y="4186197"/>
              <a:ext cx="3232440" cy="563111"/>
            </a:xfrm>
            <a:custGeom>
              <a:avLst/>
              <a:gdLst>
                <a:gd name="connsiteX0" fmla="*/ 0 w 2682240"/>
                <a:gd name="connsiteY0" fmla="*/ 502920 h 502920"/>
                <a:gd name="connsiteX1" fmla="*/ 914400 w 2682240"/>
                <a:gd name="connsiteY1" fmla="*/ 0 h 502920"/>
                <a:gd name="connsiteX2" fmla="*/ 2682240 w 2682240"/>
                <a:gd name="connsiteY2" fmla="*/ 0 h 502920"/>
                <a:gd name="connsiteX0-1" fmla="*/ 0 w 3491619"/>
                <a:gd name="connsiteY0-2" fmla="*/ 0 h 608261"/>
                <a:gd name="connsiteX1-3" fmla="*/ 1723779 w 3491619"/>
                <a:gd name="connsiteY1-4" fmla="*/ 608261 h 608261"/>
                <a:gd name="connsiteX2-5" fmla="*/ 3491619 w 3491619"/>
                <a:gd name="connsiteY2-6" fmla="*/ 608261 h 608261"/>
              </a:gdLst>
              <a:ahLst/>
              <a:cxnLst>
                <a:cxn ang="0">
                  <a:pos x="connsiteX0-1" y="connsiteY0-2"/>
                </a:cxn>
                <a:cxn ang="0">
                  <a:pos x="connsiteX1-3" y="connsiteY1-4"/>
                </a:cxn>
                <a:cxn ang="0">
                  <a:pos x="connsiteX2-5" y="connsiteY2-6"/>
                </a:cxn>
              </a:cxnLst>
              <a:rect l="l" t="t" r="r" b="b"/>
              <a:pathLst>
                <a:path w="3491619" h="608261">
                  <a:moveTo>
                    <a:pt x="0" y="0"/>
                  </a:moveTo>
                  <a:lnTo>
                    <a:pt x="1723779" y="608261"/>
                  </a:lnTo>
                  <a:lnTo>
                    <a:pt x="3491619" y="608261"/>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64" name="椭圆 63"/>
            <p:cNvSpPr/>
            <p:nvPr/>
          </p:nvSpPr>
          <p:spPr>
            <a:xfrm flipH="1">
              <a:off x="1800842" y="4698459"/>
              <a:ext cx="88878" cy="88878"/>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65" name="组合 64"/>
          <p:cNvGrpSpPr/>
          <p:nvPr/>
        </p:nvGrpSpPr>
        <p:grpSpPr>
          <a:xfrm>
            <a:off x="3846676" y="1267880"/>
            <a:ext cx="1654897" cy="1836983"/>
            <a:chOff x="2583785" y="800523"/>
            <a:chExt cx="5310685" cy="5897140"/>
          </a:xfrm>
          <a:effectLst/>
        </p:grpSpPr>
        <p:sp>
          <p:nvSpPr>
            <p:cNvPr id="66" name="Freeform 5"/>
            <p:cNvSpPr/>
            <p:nvPr/>
          </p:nvSpPr>
          <p:spPr bwMode="auto">
            <a:xfrm>
              <a:off x="2583785" y="800523"/>
              <a:ext cx="5278106" cy="5897140"/>
            </a:xfrm>
            <a:custGeom>
              <a:avLst/>
              <a:gdLst>
                <a:gd name="T0" fmla="*/ 190 w 203"/>
                <a:gd name="T1" fmla="*/ 155 h 227"/>
                <a:gd name="T2" fmla="*/ 72 w 203"/>
                <a:gd name="T3" fmla="*/ 190 h 227"/>
                <a:gd name="T4" fmla="*/ 37 w 203"/>
                <a:gd name="T5" fmla="*/ 72 h 227"/>
                <a:gd name="T6" fmla="*/ 154 w 203"/>
                <a:gd name="T7" fmla="*/ 37 h 227"/>
                <a:gd name="T8" fmla="*/ 160 w 203"/>
                <a:gd name="T9" fmla="*/ 26 h 227"/>
                <a:gd name="T10" fmla="*/ 26 w 203"/>
                <a:gd name="T11" fmla="*/ 65 h 227"/>
                <a:gd name="T12" fmla="*/ 65 w 203"/>
                <a:gd name="T13" fmla="*/ 201 h 227"/>
                <a:gd name="T14" fmla="*/ 200 w 203"/>
                <a:gd name="T15" fmla="*/ 162 h 227"/>
                <a:gd name="T16" fmla="*/ 203 w 203"/>
                <a:gd name="T17" fmla="*/ 156 h 227"/>
                <a:gd name="T18" fmla="*/ 194 w 203"/>
                <a:gd name="T19" fmla="*/ 146 h 227"/>
                <a:gd name="T20" fmla="*/ 190 w 203"/>
                <a:gd name="T21" fmla="*/ 15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27">
                  <a:moveTo>
                    <a:pt x="190" y="155"/>
                  </a:moveTo>
                  <a:cubicBezTo>
                    <a:pt x="167" y="197"/>
                    <a:pt x="114" y="213"/>
                    <a:pt x="72" y="190"/>
                  </a:cubicBezTo>
                  <a:cubicBezTo>
                    <a:pt x="30" y="167"/>
                    <a:pt x="14" y="114"/>
                    <a:pt x="37" y="72"/>
                  </a:cubicBezTo>
                  <a:cubicBezTo>
                    <a:pt x="59" y="30"/>
                    <a:pt x="112" y="14"/>
                    <a:pt x="154" y="37"/>
                  </a:cubicBezTo>
                  <a:cubicBezTo>
                    <a:pt x="160" y="26"/>
                    <a:pt x="160" y="26"/>
                    <a:pt x="160" y="26"/>
                  </a:cubicBezTo>
                  <a:cubicBezTo>
                    <a:pt x="112" y="0"/>
                    <a:pt x="52" y="18"/>
                    <a:pt x="26" y="65"/>
                  </a:cubicBezTo>
                  <a:cubicBezTo>
                    <a:pt x="0" y="113"/>
                    <a:pt x="17" y="174"/>
                    <a:pt x="65" y="201"/>
                  </a:cubicBezTo>
                  <a:cubicBezTo>
                    <a:pt x="113" y="227"/>
                    <a:pt x="174" y="210"/>
                    <a:pt x="200" y="162"/>
                  </a:cubicBezTo>
                  <a:cubicBezTo>
                    <a:pt x="202" y="160"/>
                    <a:pt x="202" y="158"/>
                    <a:pt x="203" y="156"/>
                  </a:cubicBezTo>
                  <a:cubicBezTo>
                    <a:pt x="194" y="146"/>
                    <a:pt x="194" y="146"/>
                    <a:pt x="194" y="146"/>
                  </a:cubicBezTo>
                  <a:cubicBezTo>
                    <a:pt x="193" y="149"/>
                    <a:pt x="192" y="152"/>
                    <a:pt x="190" y="15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7" name="Freeform 7"/>
            <p:cNvSpPr/>
            <p:nvPr/>
          </p:nvSpPr>
          <p:spPr bwMode="auto">
            <a:xfrm>
              <a:off x="3517772" y="1740429"/>
              <a:ext cx="3692501" cy="4029169"/>
            </a:xfrm>
            <a:custGeom>
              <a:avLst/>
              <a:gdLst>
                <a:gd name="T0" fmla="*/ 123 w 142"/>
                <a:gd name="T1" fmla="*/ 102 h 155"/>
                <a:gd name="T2" fmla="*/ 52 w 142"/>
                <a:gd name="T3" fmla="*/ 124 h 155"/>
                <a:gd name="T4" fmla="*/ 31 w 142"/>
                <a:gd name="T5" fmla="*/ 53 h 155"/>
                <a:gd name="T6" fmla="*/ 102 w 142"/>
                <a:gd name="T7" fmla="*/ 31 h 155"/>
                <a:gd name="T8" fmla="*/ 109 w 142"/>
                <a:gd name="T9" fmla="*/ 18 h 155"/>
                <a:gd name="T10" fmla="*/ 18 w 142"/>
                <a:gd name="T11" fmla="*/ 45 h 155"/>
                <a:gd name="T12" fmla="*/ 45 w 142"/>
                <a:gd name="T13" fmla="*/ 137 h 155"/>
                <a:gd name="T14" fmla="*/ 137 w 142"/>
                <a:gd name="T15" fmla="*/ 110 h 155"/>
                <a:gd name="T16" fmla="*/ 142 w 142"/>
                <a:gd name="T17" fmla="*/ 99 h 155"/>
                <a:gd name="T18" fmla="*/ 125 w 142"/>
                <a:gd name="T19" fmla="*/ 99 h 155"/>
                <a:gd name="T20" fmla="*/ 123 w 142"/>
                <a:gd name="T21"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55">
                  <a:moveTo>
                    <a:pt x="123" y="102"/>
                  </a:moveTo>
                  <a:cubicBezTo>
                    <a:pt x="110" y="128"/>
                    <a:pt x="78" y="137"/>
                    <a:pt x="52" y="124"/>
                  </a:cubicBezTo>
                  <a:cubicBezTo>
                    <a:pt x="27" y="110"/>
                    <a:pt x="17" y="78"/>
                    <a:pt x="31" y="53"/>
                  </a:cubicBezTo>
                  <a:cubicBezTo>
                    <a:pt x="45" y="27"/>
                    <a:pt x="77" y="18"/>
                    <a:pt x="102" y="31"/>
                  </a:cubicBezTo>
                  <a:cubicBezTo>
                    <a:pt x="109" y="18"/>
                    <a:pt x="109" y="18"/>
                    <a:pt x="109" y="18"/>
                  </a:cubicBezTo>
                  <a:cubicBezTo>
                    <a:pt x="76" y="0"/>
                    <a:pt x="35" y="13"/>
                    <a:pt x="18" y="45"/>
                  </a:cubicBezTo>
                  <a:cubicBezTo>
                    <a:pt x="0" y="78"/>
                    <a:pt x="12" y="119"/>
                    <a:pt x="45" y="137"/>
                  </a:cubicBezTo>
                  <a:cubicBezTo>
                    <a:pt x="78" y="155"/>
                    <a:pt x="119" y="142"/>
                    <a:pt x="137" y="110"/>
                  </a:cubicBezTo>
                  <a:cubicBezTo>
                    <a:pt x="139" y="106"/>
                    <a:pt x="140" y="102"/>
                    <a:pt x="142" y="99"/>
                  </a:cubicBezTo>
                  <a:cubicBezTo>
                    <a:pt x="125" y="99"/>
                    <a:pt x="125" y="99"/>
                    <a:pt x="125" y="99"/>
                  </a:cubicBezTo>
                  <a:cubicBezTo>
                    <a:pt x="124" y="100"/>
                    <a:pt x="124" y="101"/>
                    <a:pt x="123" y="10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8" name="Freeform 6"/>
            <p:cNvSpPr/>
            <p:nvPr/>
          </p:nvSpPr>
          <p:spPr bwMode="auto">
            <a:xfrm>
              <a:off x="2942175" y="1164507"/>
              <a:ext cx="4691647" cy="5169500"/>
            </a:xfrm>
            <a:custGeom>
              <a:avLst/>
              <a:gdLst>
                <a:gd name="T0" fmla="*/ 23 w 180"/>
                <a:gd name="T1" fmla="*/ 58 h 199"/>
                <a:gd name="T2" fmla="*/ 58 w 180"/>
                <a:gd name="T3" fmla="*/ 176 h 199"/>
                <a:gd name="T4" fmla="*/ 176 w 180"/>
                <a:gd name="T5" fmla="*/ 141 h 199"/>
                <a:gd name="T6" fmla="*/ 180 w 180"/>
                <a:gd name="T7" fmla="*/ 132 h 199"/>
                <a:gd name="T8" fmla="*/ 170 w 180"/>
                <a:gd name="T9" fmla="*/ 120 h 199"/>
                <a:gd name="T10" fmla="*/ 164 w 180"/>
                <a:gd name="T11" fmla="*/ 121 h 199"/>
                <a:gd name="T12" fmla="*/ 159 w 180"/>
                <a:gd name="T13" fmla="*/ 132 h 199"/>
                <a:gd name="T14" fmla="*/ 67 w 180"/>
                <a:gd name="T15" fmla="*/ 159 h 199"/>
                <a:gd name="T16" fmla="*/ 40 w 180"/>
                <a:gd name="T17" fmla="*/ 67 h 199"/>
                <a:gd name="T18" fmla="*/ 131 w 180"/>
                <a:gd name="T19" fmla="*/ 40 h 199"/>
                <a:gd name="T20" fmla="*/ 140 w 180"/>
                <a:gd name="T21" fmla="*/ 23 h 199"/>
                <a:gd name="T22" fmla="*/ 23 w 180"/>
                <a:gd name="T23" fmla="*/ 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99">
                  <a:moveTo>
                    <a:pt x="23" y="58"/>
                  </a:moveTo>
                  <a:cubicBezTo>
                    <a:pt x="0" y="100"/>
                    <a:pt x="16" y="153"/>
                    <a:pt x="58" y="176"/>
                  </a:cubicBezTo>
                  <a:cubicBezTo>
                    <a:pt x="100" y="199"/>
                    <a:pt x="153" y="183"/>
                    <a:pt x="176" y="141"/>
                  </a:cubicBezTo>
                  <a:cubicBezTo>
                    <a:pt x="178" y="138"/>
                    <a:pt x="179" y="135"/>
                    <a:pt x="180" y="132"/>
                  </a:cubicBezTo>
                  <a:cubicBezTo>
                    <a:pt x="170" y="120"/>
                    <a:pt x="170" y="120"/>
                    <a:pt x="170" y="120"/>
                  </a:cubicBezTo>
                  <a:cubicBezTo>
                    <a:pt x="164" y="121"/>
                    <a:pt x="164" y="121"/>
                    <a:pt x="164" y="121"/>
                  </a:cubicBezTo>
                  <a:cubicBezTo>
                    <a:pt x="162" y="124"/>
                    <a:pt x="161" y="128"/>
                    <a:pt x="159" y="132"/>
                  </a:cubicBezTo>
                  <a:cubicBezTo>
                    <a:pt x="141" y="164"/>
                    <a:pt x="100" y="177"/>
                    <a:pt x="67" y="159"/>
                  </a:cubicBezTo>
                  <a:cubicBezTo>
                    <a:pt x="34" y="141"/>
                    <a:pt x="22" y="100"/>
                    <a:pt x="40" y="67"/>
                  </a:cubicBezTo>
                  <a:cubicBezTo>
                    <a:pt x="57" y="35"/>
                    <a:pt x="98" y="22"/>
                    <a:pt x="131" y="40"/>
                  </a:cubicBezTo>
                  <a:cubicBezTo>
                    <a:pt x="140" y="23"/>
                    <a:pt x="140" y="23"/>
                    <a:pt x="140" y="23"/>
                  </a:cubicBezTo>
                  <a:cubicBezTo>
                    <a:pt x="98" y="0"/>
                    <a:pt x="45" y="16"/>
                    <a:pt x="23" y="58"/>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9" name="Freeform 8"/>
            <p:cNvSpPr/>
            <p:nvPr/>
          </p:nvSpPr>
          <p:spPr bwMode="auto">
            <a:xfrm>
              <a:off x="6710698" y="3754523"/>
              <a:ext cx="1183772" cy="1194632"/>
            </a:xfrm>
            <a:custGeom>
              <a:avLst/>
              <a:gdLst>
                <a:gd name="T0" fmla="*/ 35 w 46"/>
                <a:gd name="T1" fmla="*/ 45 h 46"/>
                <a:gd name="T2" fmla="*/ 32 w 46"/>
                <a:gd name="T3" fmla="*/ 45 h 46"/>
                <a:gd name="T4" fmla="*/ 30 w 46"/>
                <a:gd name="T5" fmla="*/ 46 h 46"/>
                <a:gd name="T6" fmla="*/ 28 w 46"/>
                <a:gd name="T7" fmla="*/ 46 h 46"/>
                <a:gd name="T8" fmla="*/ 27 w 46"/>
                <a:gd name="T9" fmla="*/ 45 h 46"/>
                <a:gd name="T10" fmla="*/ 27 w 46"/>
                <a:gd name="T11" fmla="*/ 43 h 46"/>
                <a:gd name="T12" fmla="*/ 26 w 46"/>
                <a:gd name="T13" fmla="*/ 40 h 46"/>
                <a:gd name="T14" fmla="*/ 22 w 46"/>
                <a:gd name="T15" fmla="*/ 36 h 46"/>
                <a:gd name="T16" fmla="*/ 16 w 46"/>
                <a:gd name="T17" fmla="*/ 35 h 46"/>
                <a:gd name="T18" fmla="*/ 14 w 46"/>
                <a:gd name="T19" fmla="*/ 36 h 46"/>
                <a:gd name="T20" fmla="*/ 11 w 46"/>
                <a:gd name="T21" fmla="*/ 36 h 46"/>
                <a:gd name="T22" fmla="*/ 10 w 46"/>
                <a:gd name="T23" fmla="*/ 36 h 46"/>
                <a:gd name="T24" fmla="*/ 9 w 46"/>
                <a:gd name="T25" fmla="*/ 35 h 46"/>
                <a:gd name="T26" fmla="*/ 9 w 46"/>
                <a:gd name="T27" fmla="*/ 33 h 46"/>
                <a:gd name="T28" fmla="*/ 8 w 46"/>
                <a:gd name="T29" fmla="*/ 30 h 46"/>
                <a:gd name="T30" fmla="*/ 4 w 46"/>
                <a:gd name="T31" fmla="*/ 26 h 46"/>
                <a:gd name="T32" fmla="*/ 0 w 46"/>
                <a:gd name="T33" fmla="*/ 25 h 46"/>
                <a:gd name="T34" fmla="*/ 0 w 46"/>
                <a:gd name="T35" fmla="*/ 25 h 46"/>
                <a:gd name="T36" fmla="*/ 3 w 46"/>
                <a:gd name="T37" fmla="*/ 19 h 46"/>
                <a:gd name="T38" fmla="*/ 8 w 46"/>
                <a:gd name="T39" fmla="*/ 15 h 46"/>
                <a:gd name="T40" fmla="*/ 8 w 46"/>
                <a:gd name="T41" fmla="*/ 15 h 46"/>
                <a:gd name="T42" fmla="*/ 39 w 46"/>
                <a:gd name="T43" fmla="*/ 0 h 46"/>
                <a:gd name="T44" fmla="*/ 40 w 46"/>
                <a:gd name="T45" fmla="*/ 0 h 46"/>
                <a:gd name="T46" fmla="*/ 41 w 46"/>
                <a:gd name="T47" fmla="*/ 1 h 46"/>
                <a:gd name="T48" fmla="*/ 45 w 46"/>
                <a:gd name="T49" fmla="*/ 35 h 46"/>
                <a:gd name="T50" fmla="*/ 44 w 46"/>
                <a:gd name="T51" fmla="*/ 41 h 46"/>
                <a:gd name="T52" fmla="*/ 42 w 46"/>
                <a:gd name="T53" fmla="*/ 46 h 46"/>
                <a:gd name="T54" fmla="*/ 41 w 46"/>
                <a:gd name="T55" fmla="*/ 46 h 46"/>
                <a:gd name="T56" fmla="*/ 35 w 46"/>
                <a:gd name="T57" fmla="*/ 45 h 46"/>
                <a:gd name="connsiteX0" fmla="*/ 7609 w 9784"/>
                <a:gd name="connsiteY0" fmla="*/ 9783 h 10000"/>
                <a:gd name="connsiteX1" fmla="*/ 6957 w 9784"/>
                <a:gd name="connsiteY1" fmla="*/ 9783 h 10000"/>
                <a:gd name="connsiteX2" fmla="*/ 6522 w 9784"/>
                <a:gd name="connsiteY2" fmla="*/ 10000 h 10000"/>
                <a:gd name="connsiteX3" fmla="*/ 6087 w 9784"/>
                <a:gd name="connsiteY3" fmla="*/ 10000 h 10000"/>
                <a:gd name="connsiteX4" fmla="*/ 5870 w 9784"/>
                <a:gd name="connsiteY4" fmla="*/ 9783 h 10000"/>
                <a:gd name="connsiteX5" fmla="*/ 5870 w 9784"/>
                <a:gd name="connsiteY5" fmla="*/ 9348 h 10000"/>
                <a:gd name="connsiteX6" fmla="*/ 5652 w 9784"/>
                <a:gd name="connsiteY6" fmla="*/ 8696 h 10000"/>
                <a:gd name="connsiteX7" fmla="*/ 4783 w 9784"/>
                <a:gd name="connsiteY7" fmla="*/ 7826 h 10000"/>
                <a:gd name="connsiteX8" fmla="*/ 3478 w 9784"/>
                <a:gd name="connsiteY8" fmla="*/ 7609 h 10000"/>
                <a:gd name="connsiteX9" fmla="*/ 3043 w 9784"/>
                <a:gd name="connsiteY9" fmla="*/ 7826 h 10000"/>
                <a:gd name="connsiteX10" fmla="*/ 2391 w 9784"/>
                <a:gd name="connsiteY10" fmla="*/ 7826 h 10000"/>
                <a:gd name="connsiteX11" fmla="*/ 2174 w 9784"/>
                <a:gd name="connsiteY11" fmla="*/ 7826 h 10000"/>
                <a:gd name="connsiteX12" fmla="*/ 1957 w 9784"/>
                <a:gd name="connsiteY12" fmla="*/ 7609 h 10000"/>
                <a:gd name="connsiteX13" fmla="*/ 1957 w 9784"/>
                <a:gd name="connsiteY13" fmla="*/ 7174 h 10000"/>
                <a:gd name="connsiteX14" fmla="*/ 1739 w 9784"/>
                <a:gd name="connsiteY14" fmla="*/ 6522 h 10000"/>
                <a:gd name="connsiteX15" fmla="*/ 870 w 9784"/>
                <a:gd name="connsiteY15" fmla="*/ 5652 h 10000"/>
                <a:gd name="connsiteX16" fmla="*/ 0 w 9784"/>
                <a:gd name="connsiteY16" fmla="*/ 5435 h 10000"/>
                <a:gd name="connsiteX17" fmla="*/ 0 w 9784"/>
                <a:gd name="connsiteY17" fmla="*/ 5435 h 10000"/>
                <a:gd name="connsiteX18" fmla="*/ 652 w 9784"/>
                <a:gd name="connsiteY18" fmla="*/ 4130 h 10000"/>
                <a:gd name="connsiteX19" fmla="*/ 1739 w 9784"/>
                <a:gd name="connsiteY19" fmla="*/ 3261 h 10000"/>
                <a:gd name="connsiteX20" fmla="*/ 1739 w 9784"/>
                <a:gd name="connsiteY20" fmla="*/ 3261 h 10000"/>
                <a:gd name="connsiteX21" fmla="*/ 8478 w 9784"/>
                <a:gd name="connsiteY21" fmla="*/ 0 h 10000"/>
                <a:gd name="connsiteX22" fmla="*/ 8696 w 9784"/>
                <a:gd name="connsiteY22" fmla="*/ 0 h 10000"/>
                <a:gd name="connsiteX23" fmla="*/ 8913 w 9784"/>
                <a:gd name="connsiteY23" fmla="*/ 217 h 10000"/>
                <a:gd name="connsiteX24" fmla="*/ 9783 w 9784"/>
                <a:gd name="connsiteY24" fmla="*/ 7609 h 10000"/>
                <a:gd name="connsiteX25" fmla="*/ 9130 w 9784"/>
                <a:gd name="connsiteY25" fmla="*/ 10000 h 10000"/>
                <a:gd name="connsiteX26" fmla="*/ 8913 w 9784"/>
                <a:gd name="connsiteY26" fmla="*/ 10000 h 10000"/>
                <a:gd name="connsiteX27" fmla="*/ 7609 w 9784"/>
                <a:gd name="connsiteY27" fmla="*/ 9783 h 10000"/>
                <a:gd name="connsiteX0-1" fmla="*/ 7777 w 10000"/>
                <a:gd name="connsiteY0-2" fmla="*/ 9783 h 10000"/>
                <a:gd name="connsiteX1-3" fmla="*/ 7111 w 10000"/>
                <a:gd name="connsiteY1-4" fmla="*/ 9783 h 10000"/>
                <a:gd name="connsiteX2-5" fmla="*/ 6666 w 10000"/>
                <a:gd name="connsiteY2-6" fmla="*/ 10000 h 10000"/>
                <a:gd name="connsiteX3-7" fmla="*/ 6221 w 10000"/>
                <a:gd name="connsiteY3-8" fmla="*/ 10000 h 10000"/>
                <a:gd name="connsiteX4-9" fmla="*/ 6000 w 10000"/>
                <a:gd name="connsiteY4-10" fmla="*/ 9783 h 10000"/>
                <a:gd name="connsiteX5-11" fmla="*/ 6000 w 10000"/>
                <a:gd name="connsiteY5-12" fmla="*/ 9348 h 10000"/>
                <a:gd name="connsiteX6-13" fmla="*/ 5777 w 10000"/>
                <a:gd name="connsiteY6-14" fmla="*/ 8696 h 10000"/>
                <a:gd name="connsiteX7-15" fmla="*/ 4889 w 10000"/>
                <a:gd name="connsiteY7-16" fmla="*/ 7826 h 10000"/>
                <a:gd name="connsiteX8-17" fmla="*/ 3555 w 10000"/>
                <a:gd name="connsiteY8-18" fmla="*/ 7609 h 10000"/>
                <a:gd name="connsiteX9-19" fmla="*/ 3110 w 10000"/>
                <a:gd name="connsiteY9-20" fmla="*/ 7826 h 10000"/>
                <a:gd name="connsiteX10-21" fmla="*/ 2444 w 10000"/>
                <a:gd name="connsiteY10-22" fmla="*/ 7826 h 10000"/>
                <a:gd name="connsiteX11-23" fmla="*/ 2222 w 10000"/>
                <a:gd name="connsiteY11-24" fmla="*/ 7826 h 10000"/>
                <a:gd name="connsiteX12-25" fmla="*/ 2000 w 10000"/>
                <a:gd name="connsiteY12-26" fmla="*/ 7609 h 10000"/>
                <a:gd name="connsiteX13-27" fmla="*/ 2000 w 10000"/>
                <a:gd name="connsiteY13-28" fmla="*/ 7174 h 10000"/>
                <a:gd name="connsiteX14-29" fmla="*/ 1777 w 10000"/>
                <a:gd name="connsiteY14-30" fmla="*/ 6522 h 10000"/>
                <a:gd name="connsiteX15-31" fmla="*/ 889 w 10000"/>
                <a:gd name="connsiteY15-32" fmla="*/ 5652 h 10000"/>
                <a:gd name="connsiteX16-33" fmla="*/ 0 w 10000"/>
                <a:gd name="connsiteY16-34" fmla="*/ 5435 h 10000"/>
                <a:gd name="connsiteX17-35" fmla="*/ 0 w 10000"/>
                <a:gd name="connsiteY17-36" fmla="*/ 5435 h 10000"/>
                <a:gd name="connsiteX18-37" fmla="*/ 666 w 10000"/>
                <a:gd name="connsiteY18-38" fmla="*/ 4130 h 10000"/>
                <a:gd name="connsiteX19-39" fmla="*/ 1777 w 10000"/>
                <a:gd name="connsiteY19-40" fmla="*/ 3261 h 10000"/>
                <a:gd name="connsiteX20-41" fmla="*/ 1777 w 10000"/>
                <a:gd name="connsiteY20-42" fmla="*/ 3261 h 10000"/>
                <a:gd name="connsiteX21-43" fmla="*/ 8665 w 10000"/>
                <a:gd name="connsiteY21-44" fmla="*/ 0 h 10000"/>
                <a:gd name="connsiteX22-45" fmla="*/ 8888 w 10000"/>
                <a:gd name="connsiteY22-46" fmla="*/ 0 h 10000"/>
                <a:gd name="connsiteX23-47" fmla="*/ 9110 w 10000"/>
                <a:gd name="connsiteY23-48" fmla="*/ 217 h 10000"/>
                <a:gd name="connsiteX24-49" fmla="*/ 9999 w 10000"/>
                <a:gd name="connsiteY24-50" fmla="*/ 7609 h 10000"/>
                <a:gd name="connsiteX25-51" fmla="*/ 9332 w 10000"/>
                <a:gd name="connsiteY25-52" fmla="*/ 10000 h 10000"/>
                <a:gd name="connsiteX26-53" fmla="*/ 9110 w 10000"/>
                <a:gd name="connsiteY26-54" fmla="*/ 10000 h 10000"/>
                <a:gd name="connsiteX27-55" fmla="*/ 7777 w 10000"/>
                <a:gd name="connsiteY27-56" fmla="*/ 9783 h 10000"/>
                <a:gd name="connsiteX0-57" fmla="*/ 7868 w 10091"/>
                <a:gd name="connsiteY0-58" fmla="*/ 9783 h 10000"/>
                <a:gd name="connsiteX1-59" fmla="*/ 7202 w 10091"/>
                <a:gd name="connsiteY1-60" fmla="*/ 9783 h 10000"/>
                <a:gd name="connsiteX2-61" fmla="*/ 6757 w 10091"/>
                <a:gd name="connsiteY2-62" fmla="*/ 10000 h 10000"/>
                <a:gd name="connsiteX3-63" fmla="*/ 6312 w 10091"/>
                <a:gd name="connsiteY3-64" fmla="*/ 10000 h 10000"/>
                <a:gd name="connsiteX4-65" fmla="*/ 6091 w 10091"/>
                <a:gd name="connsiteY4-66" fmla="*/ 9783 h 10000"/>
                <a:gd name="connsiteX5-67" fmla="*/ 6091 w 10091"/>
                <a:gd name="connsiteY5-68" fmla="*/ 9348 h 10000"/>
                <a:gd name="connsiteX6-69" fmla="*/ 5868 w 10091"/>
                <a:gd name="connsiteY6-70" fmla="*/ 8696 h 10000"/>
                <a:gd name="connsiteX7-71" fmla="*/ 4980 w 10091"/>
                <a:gd name="connsiteY7-72" fmla="*/ 7826 h 10000"/>
                <a:gd name="connsiteX8-73" fmla="*/ 3646 w 10091"/>
                <a:gd name="connsiteY8-74" fmla="*/ 7609 h 10000"/>
                <a:gd name="connsiteX9-75" fmla="*/ 3201 w 10091"/>
                <a:gd name="connsiteY9-76" fmla="*/ 7826 h 10000"/>
                <a:gd name="connsiteX10-77" fmla="*/ 2535 w 10091"/>
                <a:gd name="connsiteY10-78" fmla="*/ 7826 h 10000"/>
                <a:gd name="connsiteX11-79" fmla="*/ 2313 w 10091"/>
                <a:gd name="connsiteY11-80" fmla="*/ 7826 h 10000"/>
                <a:gd name="connsiteX12-81" fmla="*/ 2091 w 10091"/>
                <a:gd name="connsiteY12-82" fmla="*/ 7609 h 10000"/>
                <a:gd name="connsiteX13-83" fmla="*/ 2091 w 10091"/>
                <a:gd name="connsiteY13-84" fmla="*/ 7174 h 10000"/>
                <a:gd name="connsiteX14-85" fmla="*/ 1868 w 10091"/>
                <a:gd name="connsiteY14-86" fmla="*/ 6522 h 10000"/>
                <a:gd name="connsiteX15-87" fmla="*/ 980 w 10091"/>
                <a:gd name="connsiteY15-88" fmla="*/ 5652 h 10000"/>
                <a:gd name="connsiteX16-89" fmla="*/ 91 w 10091"/>
                <a:gd name="connsiteY16-90" fmla="*/ 5435 h 10000"/>
                <a:gd name="connsiteX17-91" fmla="*/ 10 w 10091"/>
                <a:gd name="connsiteY17-92" fmla="*/ 5355 h 10000"/>
                <a:gd name="connsiteX18-93" fmla="*/ 757 w 10091"/>
                <a:gd name="connsiteY18-94" fmla="*/ 4130 h 10000"/>
                <a:gd name="connsiteX19-95" fmla="*/ 1868 w 10091"/>
                <a:gd name="connsiteY19-96" fmla="*/ 3261 h 10000"/>
                <a:gd name="connsiteX20-97" fmla="*/ 1868 w 10091"/>
                <a:gd name="connsiteY20-98" fmla="*/ 3261 h 10000"/>
                <a:gd name="connsiteX21-99" fmla="*/ 8756 w 10091"/>
                <a:gd name="connsiteY21-100" fmla="*/ 0 h 10000"/>
                <a:gd name="connsiteX22-101" fmla="*/ 8979 w 10091"/>
                <a:gd name="connsiteY22-102" fmla="*/ 0 h 10000"/>
                <a:gd name="connsiteX23-103" fmla="*/ 9201 w 10091"/>
                <a:gd name="connsiteY23-104" fmla="*/ 217 h 10000"/>
                <a:gd name="connsiteX24-105" fmla="*/ 10090 w 10091"/>
                <a:gd name="connsiteY24-106" fmla="*/ 7609 h 10000"/>
                <a:gd name="connsiteX25-107" fmla="*/ 9423 w 10091"/>
                <a:gd name="connsiteY25-108" fmla="*/ 10000 h 10000"/>
                <a:gd name="connsiteX26-109" fmla="*/ 9201 w 10091"/>
                <a:gd name="connsiteY26-110" fmla="*/ 10000 h 10000"/>
                <a:gd name="connsiteX27-111" fmla="*/ 7868 w 10091"/>
                <a:gd name="connsiteY27-112" fmla="*/ 978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0091" h="10000">
                  <a:moveTo>
                    <a:pt x="7868" y="9783"/>
                  </a:moveTo>
                  <a:lnTo>
                    <a:pt x="7202" y="9783"/>
                  </a:lnTo>
                  <a:lnTo>
                    <a:pt x="6757" y="10000"/>
                  </a:lnTo>
                  <a:lnTo>
                    <a:pt x="6312" y="10000"/>
                  </a:lnTo>
                  <a:lnTo>
                    <a:pt x="6091" y="9783"/>
                  </a:lnTo>
                  <a:lnTo>
                    <a:pt x="6091" y="9348"/>
                  </a:lnTo>
                  <a:lnTo>
                    <a:pt x="5868" y="8696"/>
                  </a:lnTo>
                  <a:cubicBezTo>
                    <a:pt x="5868" y="8478"/>
                    <a:pt x="5423" y="8043"/>
                    <a:pt x="4980" y="7826"/>
                  </a:cubicBezTo>
                  <a:cubicBezTo>
                    <a:pt x="4535" y="7609"/>
                    <a:pt x="4090" y="7391"/>
                    <a:pt x="3646" y="7609"/>
                  </a:cubicBezTo>
                  <a:lnTo>
                    <a:pt x="3201" y="7826"/>
                  </a:lnTo>
                  <a:lnTo>
                    <a:pt x="2535" y="7826"/>
                  </a:lnTo>
                  <a:lnTo>
                    <a:pt x="2313" y="7826"/>
                  </a:lnTo>
                  <a:cubicBezTo>
                    <a:pt x="2313" y="7826"/>
                    <a:pt x="2091" y="7826"/>
                    <a:pt x="2091" y="7609"/>
                  </a:cubicBezTo>
                  <a:lnTo>
                    <a:pt x="2091" y="7174"/>
                  </a:lnTo>
                  <a:lnTo>
                    <a:pt x="1868" y="6522"/>
                  </a:lnTo>
                  <a:cubicBezTo>
                    <a:pt x="1647" y="6304"/>
                    <a:pt x="1424" y="5870"/>
                    <a:pt x="980" y="5652"/>
                  </a:cubicBezTo>
                  <a:cubicBezTo>
                    <a:pt x="757" y="5435"/>
                    <a:pt x="253" y="5484"/>
                    <a:pt x="91" y="5435"/>
                  </a:cubicBezTo>
                  <a:cubicBezTo>
                    <a:pt x="-71" y="5386"/>
                    <a:pt x="37" y="5382"/>
                    <a:pt x="10" y="5355"/>
                  </a:cubicBezTo>
                  <a:cubicBezTo>
                    <a:pt x="232" y="4920"/>
                    <a:pt x="447" y="4479"/>
                    <a:pt x="757" y="4130"/>
                  </a:cubicBezTo>
                  <a:cubicBezTo>
                    <a:pt x="1067" y="3781"/>
                    <a:pt x="1424" y="3478"/>
                    <a:pt x="1868" y="3261"/>
                  </a:cubicBezTo>
                  <a:lnTo>
                    <a:pt x="1868" y="3261"/>
                  </a:lnTo>
                  <a:lnTo>
                    <a:pt x="8756" y="0"/>
                  </a:lnTo>
                  <a:lnTo>
                    <a:pt x="8979" y="0"/>
                  </a:lnTo>
                  <a:lnTo>
                    <a:pt x="9201" y="217"/>
                  </a:lnTo>
                  <a:cubicBezTo>
                    <a:pt x="10090" y="7609"/>
                    <a:pt x="10053" y="5979"/>
                    <a:pt x="10090" y="7609"/>
                  </a:cubicBezTo>
                  <a:cubicBezTo>
                    <a:pt x="10127" y="9239"/>
                    <a:pt x="9571" y="9602"/>
                    <a:pt x="9423" y="10000"/>
                  </a:cubicBezTo>
                  <a:lnTo>
                    <a:pt x="9201" y="10000"/>
                  </a:lnTo>
                  <a:cubicBezTo>
                    <a:pt x="8756" y="9565"/>
                    <a:pt x="8090" y="9565"/>
                    <a:pt x="7868" y="9783"/>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0" name="Freeform 9"/>
            <p:cNvSpPr/>
            <p:nvPr/>
          </p:nvSpPr>
          <p:spPr bwMode="auto">
            <a:xfrm>
              <a:off x="7394897" y="3711082"/>
              <a:ext cx="445272" cy="466993"/>
            </a:xfrm>
            <a:custGeom>
              <a:avLst/>
              <a:gdLst>
                <a:gd name="T0" fmla="*/ 0 w 17"/>
                <a:gd name="T1" fmla="*/ 8 h 18"/>
                <a:gd name="T2" fmla="*/ 15 w 17"/>
                <a:gd name="T3" fmla="*/ 0 h 18"/>
                <a:gd name="T4" fmla="*/ 17 w 17"/>
                <a:gd name="T5" fmla="*/ 18 h 18"/>
                <a:gd name="T6" fmla="*/ 7 w 17"/>
                <a:gd name="T7" fmla="*/ 15 h 18"/>
                <a:gd name="T8" fmla="*/ 0 w 17"/>
                <a:gd name="T9" fmla="*/ 8 h 18"/>
              </a:gdLst>
              <a:ahLst/>
              <a:cxnLst>
                <a:cxn ang="0">
                  <a:pos x="T0" y="T1"/>
                </a:cxn>
                <a:cxn ang="0">
                  <a:pos x="T2" y="T3"/>
                </a:cxn>
                <a:cxn ang="0">
                  <a:pos x="T4" y="T5"/>
                </a:cxn>
                <a:cxn ang="0">
                  <a:pos x="T6" y="T7"/>
                </a:cxn>
                <a:cxn ang="0">
                  <a:pos x="T8" y="T9"/>
                </a:cxn>
              </a:cxnLst>
              <a:rect l="0" t="0" r="r" b="b"/>
              <a:pathLst>
                <a:path w="17" h="18">
                  <a:moveTo>
                    <a:pt x="0" y="8"/>
                  </a:moveTo>
                  <a:cubicBezTo>
                    <a:pt x="15" y="0"/>
                    <a:pt x="15" y="0"/>
                    <a:pt x="15" y="0"/>
                  </a:cubicBezTo>
                  <a:cubicBezTo>
                    <a:pt x="17" y="18"/>
                    <a:pt x="17" y="18"/>
                    <a:pt x="17" y="18"/>
                  </a:cubicBezTo>
                  <a:cubicBezTo>
                    <a:pt x="14" y="17"/>
                    <a:pt x="11" y="17"/>
                    <a:pt x="7" y="15"/>
                  </a:cubicBezTo>
                  <a:cubicBezTo>
                    <a:pt x="4" y="13"/>
                    <a:pt x="2" y="11"/>
                    <a:pt x="0" y="8"/>
                  </a:cubicBezTo>
                  <a:close/>
                </a:path>
              </a:pathLst>
            </a:custGeom>
            <a:solidFill>
              <a:srgbClr val="E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71" name="组合 70"/>
          <p:cNvGrpSpPr/>
          <p:nvPr/>
        </p:nvGrpSpPr>
        <p:grpSpPr>
          <a:xfrm flipH="1">
            <a:off x="7301633" y="4889320"/>
            <a:ext cx="2681903" cy="995021"/>
            <a:chOff x="4777568" y="4699934"/>
            <a:chExt cx="2523115" cy="995251"/>
          </a:xfrm>
        </p:grpSpPr>
        <p:sp>
          <p:nvSpPr>
            <p:cNvPr id="72" name="椭圆 71"/>
            <p:cNvSpPr/>
            <p:nvPr/>
          </p:nvSpPr>
          <p:spPr>
            <a:xfrm flipH="1" flipV="1">
              <a:off x="4777568" y="5606307"/>
              <a:ext cx="88878" cy="88878"/>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73" name="任意多边形 72"/>
            <p:cNvSpPr/>
            <p:nvPr/>
          </p:nvSpPr>
          <p:spPr>
            <a:xfrm>
              <a:off x="4866923" y="4699934"/>
              <a:ext cx="2433760" cy="946462"/>
            </a:xfrm>
            <a:custGeom>
              <a:avLst/>
              <a:gdLst>
                <a:gd name="connsiteX0" fmla="*/ 2628900 w 2628900"/>
                <a:gd name="connsiteY0" fmla="*/ 0 h 1022350"/>
                <a:gd name="connsiteX1" fmla="*/ 2336800 w 2628900"/>
                <a:gd name="connsiteY1" fmla="*/ 1022350 h 1022350"/>
                <a:gd name="connsiteX2" fmla="*/ 0 w 2628900"/>
                <a:gd name="connsiteY2" fmla="*/ 1022350 h 1022350"/>
              </a:gdLst>
              <a:ahLst/>
              <a:cxnLst>
                <a:cxn ang="0">
                  <a:pos x="connsiteX0" y="connsiteY0"/>
                </a:cxn>
                <a:cxn ang="0">
                  <a:pos x="connsiteX1" y="connsiteY1"/>
                </a:cxn>
                <a:cxn ang="0">
                  <a:pos x="connsiteX2" y="connsiteY2"/>
                </a:cxn>
              </a:cxnLst>
              <a:rect l="l" t="t" r="r" b="b"/>
              <a:pathLst>
                <a:path w="2628900" h="1022350">
                  <a:moveTo>
                    <a:pt x="2628900" y="0"/>
                  </a:moveTo>
                  <a:lnTo>
                    <a:pt x="2336800" y="1022350"/>
                  </a:lnTo>
                  <a:lnTo>
                    <a:pt x="0" y="10223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74" name="组合 73"/>
          <p:cNvGrpSpPr/>
          <p:nvPr/>
        </p:nvGrpSpPr>
        <p:grpSpPr>
          <a:xfrm>
            <a:off x="4413329" y="3246981"/>
            <a:ext cx="1654897" cy="1836983"/>
            <a:chOff x="2583785" y="800523"/>
            <a:chExt cx="5310685" cy="5897140"/>
          </a:xfrm>
          <a:effectLst/>
        </p:grpSpPr>
        <p:sp>
          <p:nvSpPr>
            <p:cNvPr id="75" name="Freeform 5"/>
            <p:cNvSpPr/>
            <p:nvPr/>
          </p:nvSpPr>
          <p:spPr bwMode="auto">
            <a:xfrm>
              <a:off x="2583785" y="800523"/>
              <a:ext cx="5278106" cy="5897140"/>
            </a:xfrm>
            <a:custGeom>
              <a:avLst/>
              <a:gdLst>
                <a:gd name="T0" fmla="*/ 190 w 203"/>
                <a:gd name="T1" fmla="*/ 155 h 227"/>
                <a:gd name="T2" fmla="*/ 72 w 203"/>
                <a:gd name="T3" fmla="*/ 190 h 227"/>
                <a:gd name="T4" fmla="*/ 37 w 203"/>
                <a:gd name="T5" fmla="*/ 72 h 227"/>
                <a:gd name="T6" fmla="*/ 154 w 203"/>
                <a:gd name="T7" fmla="*/ 37 h 227"/>
                <a:gd name="T8" fmla="*/ 160 w 203"/>
                <a:gd name="T9" fmla="*/ 26 h 227"/>
                <a:gd name="T10" fmla="*/ 26 w 203"/>
                <a:gd name="T11" fmla="*/ 65 h 227"/>
                <a:gd name="T12" fmla="*/ 65 w 203"/>
                <a:gd name="T13" fmla="*/ 201 h 227"/>
                <a:gd name="T14" fmla="*/ 200 w 203"/>
                <a:gd name="T15" fmla="*/ 162 h 227"/>
                <a:gd name="T16" fmla="*/ 203 w 203"/>
                <a:gd name="T17" fmla="*/ 156 h 227"/>
                <a:gd name="T18" fmla="*/ 194 w 203"/>
                <a:gd name="T19" fmla="*/ 146 h 227"/>
                <a:gd name="T20" fmla="*/ 190 w 203"/>
                <a:gd name="T21" fmla="*/ 15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27">
                  <a:moveTo>
                    <a:pt x="190" y="155"/>
                  </a:moveTo>
                  <a:cubicBezTo>
                    <a:pt x="167" y="197"/>
                    <a:pt x="114" y="213"/>
                    <a:pt x="72" y="190"/>
                  </a:cubicBezTo>
                  <a:cubicBezTo>
                    <a:pt x="30" y="167"/>
                    <a:pt x="14" y="114"/>
                    <a:pt x="37" y="72"/>
                  </a:cubicBezTo>
                  <a:cubicBezTo>
                    <a:pt x="59" y="30"/>
                    <a:pt x="112" y="14"/>
                    <a:pt x="154" y="37"/>
                  </a:cubicBezTo>
                  <a:cubicBezTo>
                    <a:pt x="160" y="26"/>
                    <a:pt x="160" y="26"/>
                    <a:pt x="160" y="26"/>
                  </a:cubicBezTo>
                  <a:cubicBezTo>
                    <a:pt x="112" y="0"/>
                    <a:pt x="52" y="18"/>
                    <a:pt x="26" y="65"/>
                  </a:cubicBezTo>
                  <a:cubicBezTo>
                    <a:pt x="0" y="113"/>
                    <a:pt x="17" y="174"/>
                    <a:pt x="65" y="201"/>
                  </a:cubicBezTo>
                  <a:cubicBezTo>
                    <a:pt x="113" y="227"/>
                    <a:pt x="174" y="210"/>
                    <a:pt x="200" y="162"/>
                  </a:cubicBezTo>
                  <a:cubicBezTo>
                    <a:pt x="202" y="160"/>
                    <a:pt x="202" y="158"/>
                    <a:pt x="203" y="156"/>
                  </a:cubicBezTo>
                  <a:cubicBezTo>
                    <a:pt x="194" y="146"/>
                    <a:pt x="194" y="146"/>
                    <a:pt x="194" y="146"/>
                  </a:cubicBezTo>
                  <a:cubicBezTo>
                    <a:pt x="193" y="149"/>
                    <a:pt x="192" y="152"/>
                    <a:pt x="190" y="15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6" name="Freeform 7"/>
            <p:cNvSpPr/>
            <p:nvPr/>
          </p:nvSpPr>
          <p:spPr bwMode="auto">
            <a:xfrm>
              <a:off x="3517772" y="1740429"/>
              <a:ext cx="3692501" cy="4029169"/>
            </a:xfrm>
            <a:custGeom>
              <a:avLst/>
              <a:gdLst>
                <a:gd name="T0" fmla="*/ 123 w 142"/>
                <a:gd name="T1" fmla="*/ 102 h 155"/>
                <a:gd name="T2" fmla="*/ 52 w 142"/>
                <a:gd name="T3" fmla="*/ 124 h 155"/>
                <a:gd name="T4" fmla="*/ 31 w 142"/>
                <a:gd name="T5" fmla="*/ 53 h 155"/>
                <a:gd name="T6" fmla="*/ 102 w 142"/>
                <a:gd name="T7" fmla="*/ 31 h 155"/>
                <a:gd name="T8" fmla="*/ 109 w 142"/>
                <a:gd name="T9" fmla="*/ 18 h 155"/>
                <a:gd name="T10" fmla="*/ 18 w 142"/>
                <a:gd name="T11" fmla="*/ 45 h 155"/>
                <a:gd name="T12" fmla="*/ 45 w 142"/>
                <a:gd name="T13" fmla="*/ 137 h 155"/>
                <a:gd name="T14" fmla="*/ 137 w 142"/>
                <a:gd name="T15" fmla="*/ 110 h 155"/>
                <a:gd name="T16" fmla="*/ 142 w 142"/>
                <a:gd name="T17" fmla="*/ 99 h 155"/>
                <a:gd name="T18" fmla="*/ 125 w 142"/>
                <a:gd name="T19" fmla="*/ 99 h 155"/>
                <a:gd name="T20" fmla="*/ 123 w 142"/>
                <a:gd name="T21"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55">
                  <a:moveTo>
                    <a:pt x="123" y="102"/>
                  </a:moveTo>
                  <a:cubicBezTo>
                    <a:pt x="110" y="128"/>
                    <a:pt x="78" y="137"/>
                    <a:pt x="52" y="124"/>
                  </a:cubicBezTo>
                  <a:cubicBezTo>
                    <a:pt x="27" y="110"/>
                    <a:pt x="17" y="78"/>
                    <a:pt x="31" y="53"/>
                  </a:cubicBezTo>
                  <a:cubicBezTo>
                    <a:pt x="45" y="27"/>
                    <a:pt x="77" y="18"/>
                    <a:pt x="102" y="31"/>
                  </a:cubicBezTo>
                  <a:cubicBezTo>
                    <a:pt x="109" y="18"/>
                    <a:pt x="109" y="18"/>
                    <a:pt x="109" y="18"/>
                  </a:cubicBezTo>
                  <a:cubicBezTo>
                    <a:pt x="76" y="0"/>
                    <a:pt x="35" y="13"/>
                    <a:pt x="18" y="45"/>
                  </a:cubicBezTo>
                  <a:cubicBezTo>
                    <a:pt x="0" y="78"/>
                    <a:pt x="12" y="119"/>
                    <a:pt x="45" y="137"/>
                  </a:cubicBezTo>
                  <a:cubicBezTo>
                    <a:pt x="78" y="155"/>
                    <a:pt x="119" y="142"/>
                    <a:pt x="137" y="110"/>
                  </a:cubicBezTo>
                  <a:cubicBezTo>
                    <a:pt x="139" y="106"/>
                    <a:pt x="140" y="102"/>
                    <a:pt x="142" y="99"/>
                  </a:cubicBezTo>
                  <a:cubicBezTo>
                    <a:pt x="125" y="99"/>
                    <a:pt x="125" y="99"/>
                    <a:pt x="125" y="99"/>
                  </a:cubicBezTo>
                  <a:cubicBezTo>
                    <a:pt x="124" y="100"/>
                    <a:pt x="124" y="101"/>
                    <a:pt x="123" y="10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7" name="Freeform 6"/>
            <p:cNvSpPr/>
            <p:nvPr/>
          </p:nvSpPr>
          <p:spPr bwMode="auto">
            <a:xfrm>
              <a:off x="2942175" y="1164507"/>
              <a:ext cx="4691647" cy="5169500"/>
            </a:xfrm>
            <a:custGeom>
              <a:avLst/>
              <a:gdLst>
                <a:gd name="T0" fmla="*/ 23 w 180"/>
                <a:gd name="T1" fmla="*/ 58 h 199"/>
                <a:gd name="T2" fmla="*/ 58 w 180"/>
                <a:gd name="T3" fmla="*/ 176 h 199"/>
                <a:gd name="T4" fmla="*/ 176 w 180"/>
                <a:gd name="T5" fmla="*/ 141 h 199"/>
                <a:gd name="T6" fmla="*/ 180 w 180"/>
                <a:gd name="T7" fmla="*/ 132 h 199"/>
                <a:gd name="T8" fmla="*/ 170 w 180"/>
                <a:gd name="T9" fmla="*/ 120 h 199"/>
                <a:gd name="T10" fmla="*/ 164 w 180"/>
                <a:gd name="T11" fmla="*/ 121 h 199"/>
                <a:gd name="T12" fmla="*/ 159 w 180"/>
                <a:gd name="T13" fmla="*/ 132 h 199"/>
                <a:gd name="T14" fmla="*/ 67 w 180"/>
                <a:gd name="T15" fmla="*/ 159 h 199"/>
                <a:gd name="T16" fmla="*/ 40 w 180"/>
                <a:gd name="T17" fmla="*/ 67 h 199"/>
                <a:gd name="T18" fmla="*/ 131 w 180"/>
                <a:gd name="T19" fmla="*/ 40 h 199"/>
                <a:gd name="T20" fmla="*/ 140 w 180"/>
                <a:gd name="T21" fmla="*/ 23 h 199"/>
                <a:gd name="T22" fmla="*/ 23 w 180"/>
                <a:gd name="T23" fmla="*/ 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99">
                  <a:moveTo>
                    <a:pt x="23" y="58"/>
                  </a:moveTo>
                  <a:cubicBezTo>
                    <a:pt x="0" y="100"/>
                    <a:pt x="16" y="153"/>
                    <a:pt x="58" y="176"/>
                  </a:cubicBezTo>
                  <a:cubicBezTo>
                    <a:pt x="100" y="199"/>
                    <a:pt x="153" y="183"/>
                    <a:pt x="176" y="141"/>
                  </a:cubicBezTo>
                  <a:cubicBezTo>
                    <a:pt x="178" y="138"/>
                    <a:pt x="179" y="135"/>
                    <a:pt x="180" y="132"/>
                  </a:cubicBezTo>
                  <a:cubicBezTo>
                    <a:pt x="170" y="120"/>
                    <a:pt x="170" y="120"/>
                    <a:pt x="170" y="120"/>
                  </a:cubicBezTo>
                  <a:cubicBezTo>
                    <a:pt x="164" y="121"/>
                    <a:pt x="164" y="121"/>
                    <a:pt x="164" y="121"/>
                  </a:cubicBezTo>
                  <a:cubicBezTo>
                    <a:pt x="162" y="124"/>
                    <a:pt x="161" y="128"/>
                    <a:pt x="159" y="132"/>
                  </a:cubicBezTo>
                  <a:cubicBezTo>
                    <a:pt x="141" y="164"/>
                    <a:pt x="100" y="177"/>
                    <a:pt x="67" y="159"/>
                  </a:cubicBezTo>
                  <a:cubicBezTo>
                    <a:pt x="34" y="141"/>
                    <a:pt x="22" y="100"/>
                    <a:pt x="40" y="67"/>
                  </a:cubicBezTo>
                  <a:cubicBezTo>
                    <a:pt x="57" y="35"/>
                    <a:pt x="98" y="22"/>
                    <a:pt x="131" y="40"/>
                  </a:cubicBezTo>
                  <a:cubicBezTo>
                    <a:pt x="140" y="23"/>
                    <a:pt x="140" y="23"/>
                    <a:pt x="140" y="23"/>
                  </a:cubicBezTo>
                  <a:cubicBezTo>
                    <a:pt x="98" y="0"/>
                    <a:pt x="45" y="16"/>
                    <a:pt x="23" y="58"/>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8" name="Freeform 8"/>
            <p:cNvSpPr/>
            <p:nvPr/>
          </p:nvSpPr>
          <p:spPr bwMode="auto">
            <a:xfrm>
              <a:off x="6710698" y="3754523"/>
              <a:ext cx="1183772" cy="1194632"/>
            </a:xfrm>
            <a:custGeom>
              <a:avLst/>
              <a:gdLst>
                <a:gd name="T0" fmla="*/ 35 w 46"/>
                <a:gd name="T1" fmla="*/ 45 h 46"/>
                <a:gd name="T2" fmla="*/ 32 w 46"/>
                <a:gd name="T3" fmla="*/ 45 h 46"/>
                <a:gd name="T4" fmla="*/ 30 w 46"/>
                <a:gd name="T5" fmla="*/ 46 h 46"/>
                <a:gd name="T6" fmla="*/ 28 w 46"/>
                <a:gd name="T7" fmla="*/ 46 h 46"/>
                <a:gd name="T8" fmla="*/ 27 w 46"/>
                <a:gd name="T9" fmla="*/ 45 h 46"/>
                <a:gd name="T10" fmla="*/ 27 w 46"/>
                <a:gd name="T11" fmla="*/ 43 h 46"/>
                <a:gd name="T12" fmla="*/ 26 w 46"/>
                <a:gd name="T13" fmla="*/ 40 h 46"/>
                <a:gd name="T14" fmla="*/ 22 w 46"/>
                <a:gd name="T15" fmla="*/ 36 h 46"/>
                <a:gd name="T16" fmla="*/ 16 w 46"/>
                <a:gd name="T17" fmla="*/ 35 h 46"/>
                <a:gd name="T18" fmla="*/ 14 w 46"/>
                <a:gd name="T19" fmla="*/ 36 h 46"/>
                <a:gd name="T20" fmla="*/ 11 w 46"/>
                <a:gd name="T21" fmla="*/ 36 h 46"/>
                <a:gd name="T22" fmla="*/ 10 w 46"/>
                <a:gd name="T23" fmla="*/ 36 h 46"/>
                <a:gd name="T24" fmla="*/ 9 w 46"/>
                <a:gd name="T25" fmla="*/ 35 h 46"/>
                <a:gd name="T26" fmla="*/ 9 w 46"/>
                <a:gd name="T27" fmla="*/ 33 h 46"/>
                <a:gd name="T28" fmla="*/ 8 w 46"/>
                <a:gd name="T29" fmla="*/ 30 h 46"/>
                <a:gd name="T30" fmla="*/ 4 w 46"/>
                <a:gd name="T31" fmla="*/ 26 h 46"/>
                <a:gd name="T32" fmla="*/ 0 w 46"/>
                <a:gd name="T33" fmla="*/ 25 h 46"/>
                <a:gd name="T34" fmla="*/ 0 w 46"/>
                <a:gd name="T35" fmla="*/ 25 h 46"/>
                <a:gd name="T36" fmla="*/ 3 w 46"/>
                <a:gd name="T37" fmla="*/ 19 h 46"/>
                <a:gd name="T38" fmla="*/ 8 w 46"/>
                <a:gd name="T39" fmla="*/ 15 h 46"/>
                <a:gd name="T40" fmla="*/ 8 w 46"/>
                <a:gd name="T41" fmla="*/ 15 h 46"/>
                <a:gd name="T42" fmla="*/ 39 w 46"/>
                <a:gd name="T43" fmla="*/ 0 h 46"/>
                <a:gd name="T44" fmla="*/ 40 w 46"/>
                <a:gd name="T45" fmla="*/ 0 h 46"/>
                <a:gd name="T46" fmla="*/ 41 w 46"/>
                <a:gd name="T47" fmla="*/ 1 h 46"/>
                <a:gd name="T48" fmla="*/ 45 w 46"/>
                <a:gd name="T49" fmla="*/ 35 h 46"/>
                <a:gd name="T50" fmla="*/ 44 w 46"/>
                <a:gd name="T51" fmla="*/ 41 h 46"/>
                <a:gd name="T52" fmla="*/ 42 w 46"/>
                <a:gd name="T53" fmla="*/ 46 h 46"/>
                <a:gd name="T54" fmla="*/ 41 w 46"/>
                <a:gd name="T55" fmla="*/ 46 h 46"/>
                <a:gd name="T56" fmla="*/ 35 w 46"/>
                <a:gd name="T57" fmla="*/ 45 h 46"/>
                <a:gd name="connsiteX0" fmla="*/ 7609 w 9784"/>
                <a:gd name="connsiteY0" fmla="*/ 9783 h 10000"/>
                <a:gd name="connsiteX1" fmla="*/ 6957 w 9784"/>
                <a:gd name="connsiteY1" fmla="*/ 9783 h 10000"/>
                <a:gd name="connsiteX2" fmla="*/ 6522 w 9784"/>
                <a:gd name="connsiteY2" fmla="*/ 10000 h 10000"/>
                <a:gd name="connsiteX3" fmla="*/ 6087 w 9784"/>
                <a:gd name="connsiteY3" fmla="*/ 10000 h 10000"/>
                <a:gd name="connsiteX4" fmla="*/ 5870 w 9784"/>
                <a:gd name="connsiteY4" fmla="*/ 9783 h 10000"/>
                <a:gd name="connsiteX5" fmla="*/ 5870 w 9784"/>
                <a:gd name="connsiteY5" fmla="*/ 9348 h 10000"/>
                <a:gd name="connsiteX6" fmla="*/ 5652 w 9784"/>
                <a:gd name="connsiteY6" fmla="*/ 8696 h 10000"/>
                <a:gd name="connsiteX7" fmla="*/ 4783 w 9784"/>
                <a:gd name="connsiteY7" fmla="*/ 7826 h 10000"/>
                <a:gd name="connsiteX8" fmla="*/ 3478 w 9784"/>
                <a:gd name="connsiteY8" fmla="*/ 7609 h 10000"/>
                <a:gd name="connsiteX9" fmla="*/ 3043 w 9784"/>
                <a:gd name="connsiteY9" fmla="*/ 7826 h 10000"/>
                <a:gd name="connsiteX10" fmla="*/ 2391 w 9784"/>
                <a:gd name="connsiteY10" fmla="*/ 7826 h 10000"/>
                <a:gd name="connsiteX11" fmla="*/ 2174 w 9784"/>
                <a:gd name="connsiteY11" fmla="*/ 7826 h 10000"/>
                <a:gd name="connsiteX12" fmla="*/ 1957 w 9784"/>
                <a:gd name="connsiteY12" fmla="*/ 7609 h 10000"/>
                <a:gd name="connsiteX13" fmla="*/ 1957 w 9784"/>
                <a:gd name="connsiteY13" fmla="*/ 7174 h 10000"/>
                <a:gd name="connsiteX14" fmla="*/ 1739 w 9784"/>
                <a:gd name="connsiteY14" fmla="*/ 6522 h 10000"/>
                <a:gd name="connsiteX15" fmla="*/ 870 w 9784"/>
                <a:gd name="connsiteY15" fmla="*/ 5652 h 10000"/>
                <a:gd name="connsiteX16" fmla="*/ 0 w 9784"/>
                <a:gd name="connsiteY16" fmla="*/ 5435 h 10000"/>
                <a:gd name="connsiteX17" fmla="*/ 0 w 9784"/>
                <a:gd name="connsiteY17" fmla="*/ 5435 h 10000"/>
                <a:gd name="connsiteX18" fmla="*/ 652 w 9784"/>
                <a:gd name="connsiteY18" fmla="*/ 4130 h 10000"/>
                <a:gd name="connsiteX19" fmla="*/ 1739 w 9784"/>
                <a:gd name="connsiteY19" fmla="*/ 3261 h 10000"/>
                <a:gd name="connsiteX20" fmla="*/ 1739 w 9784"/>
                <a:gd name="connsiteY20" fmla="*/ 3261 h 10000"/>
                <a:gd name="connsiteX21" fmla="*/ 8478 w 9784"/>
                <a:gd name="connsiteY21" fmla="*/ 0 h 10000"/>
                <a:gd name="connsiteX22" fmla="*/ 8696 w 9784"/>
                <a:gd name="connsiteY22" fmla="*/ 0 h 10000"/>
                <a:gd name="connsiteX23" fmla="*/ 8913 w 9784"/>
                <a:gd name="connsiteY23" fmla="*/ 217 h 10000"/>
                <a:gd name="connsiteX24" fmla="*/ 9783 w 9784"/>
                <a:gd name="connsiteY24" fmla="*/ 7609 h 10000"/>
                <a:gd name="connsiteX25" fmla="*/ 9130 w 9784"/>
                <a:gd name="connsiteY25" fmla="*/ 10000 h 10000"/>
                <a:gd name="connsiteX26" fmla="*/ 8913 w 9784"/>
                <a:gd name="connsiteY26" fmla="*/ 10000 h 10000"/>
                <a:gd name="connsiteX27" fmla="*/ 7609 w 9784"/>
                <a:gd name="connsiteY27" fmla="*/ 9783 h 10000"/>
                <a:gd name="connsiteX0-1" fmla="*/ 7777 w 10000"/>
                <a:gd name="connsiteY0-2" fmla="*/ 9783 h 10000"/>
                <a:gd name="connsiteX1-3" fmla="*/ 7111 w 10000"/>
                <a:gd name="connsiteY1-4" fmla="*/ 9783 h 10000"/>
                <a:gd name="connsiteX2-5" fmla="*/ 6666 w 10000"/>
                <a:gd name="connsiteY2-6" fmla="*/ 10000 h 10000"/>
                <a:gd name="connsiteX3-7" fmla="*/ 6221 w 10000"/>
                <a:gd name="connsiteY3-8" fmla="*/ 10000 h 10000"/>
                <a:gd name="connsiteX4-9" fmla="*/ 6000 w 10000"/>
                <a:gd name="connsiteY4-10" fmla="*/ 9783 h 10000"/>
                <a:gd name="connsiteX5-11" fmla="*/ 6000 w 10000"/>
                <a:gd name="connsiteY5-12" fmla="*/ 9348 h 10000"/>
                <a:gd name="connsiteX6-13" fmla="*/ 5777 w 10000"/>
                <a:gd name="connsiteY6-14" fmla="*/ 8696 h 10000"/>
                <a:gd name="connsiteX7-15" fmla="*/ 4889 w 10000"/>
                <a:gd name="connsiteY7-16" fmla="*/ 7826 h 10000"/>
                <a:gd name="connsiteX8-17" fmla="*/ 3555 w 10000"/>
                <a:gd name="connsiteY8-18" fmla="*/ 7609 h 10000"/>
                <a:gd name="connsiteX9-19" fmla="*/ 3110 w 10000"/>
                <a:gd name="connsiteY9-20" fmla="*/ 7826 h 10000"/>
                <a:gd name="connsiteX10-21" fmla="*/ 2444 w 10000"/>
                <a:gd name="connsiteY10-22" fmla="*/ 7826 h 10000"/>
                <a:gd name="connsiteX11-23" fmla="*/ 2222 w 10000"/>
                <a:gd name="connsiteY11-24" fmla="*/ 7826 h 10000"/>
                <a:gd name="connsiteX12-25" fmla="*/ 2000 w 10000"/>
                <a:gd name="connsiteY12-26" fmla="*/ 7609 h 10000"/>
                <a:gd name="connsiteX13-27" fmla="*/ 2000 w 10000"/>
                <a:gd name="connsiteY13-28" fmla="*/ 7174 h 10000"/>
                <a:gd name="connsiteX14-29" fmla="*/ 1777 w 10000"/>
                <a:gd name="connsiteY14-30" fmla="*/ 6522 h 10000"/>
                <a:gd name="connsiteX15-31" fmla="*/ 889 w 10000"/>
                <a:gd name="connsiteY15-32" fmla="*/ 5652 h 10000"/>
                <a:gd name="connsiteX16-33" fmla="*/ 0 w 10000"/>
                <a:gd name="connsiteY16-34" fmla="*/ 5435 h 10000"/>
                <a:gd name="connsiteX17-35" fmla="*/ 0 w 10000"/>
                <a:gd name="connsiteY17-36" fmla="*/ 5435 h 10000"/>
                <a:gd name="connsiteX18-37" fmla="*/ 666 w 10000"/>
                <a:gd name="connsiteY18-38" fmla="*/ 4130 h 10000"/>
                <a:gd name="connsiteX19-39" fmla="*/ 1777 w 10000"/>
                <a:gd name="connsiteY19-40" fmla="*/ 3261 h 10000"/>
                <a:gd name="connsiteX20-41" fmla="*/ 1777 w 10000"/>
                <a:gd name="connsiteY20-42" fmla="*/ 3261 h 10000"/>
                <a:gd name="connsiteX21-43" fmla="*/ 8665 w 10000"/>
                <a:gd name="connsiteY21-44" fmla="*/ 0 h 10000"/>
                <a:gd name="connsiteX22-45" fmla="*/ 8888 w 10000"/>
                <a:gd name="connsiteY22-46" fmla="*/ 0 h 10000"/>
                <a:gd name="connsiteX23-47" fmla="*/ 9110 w 10000"/>
                <a:gd name="connsiteY23-48" fmla="*/ 217 h 10000"/>
                <a:gd name="connsiteX24-49" fmla="*/ 9999 w 10000"/>
                <a:gd name="connsiteY24-50" fmla="*/ 7609 h 10000"/>
                <a:gd name="connsiteX25-51" fmla="*/ 9332 w 10000"/>
                <a:gd name="connsiteY25-52" fmla="*/ 10000 h 10000"/>
                <a:gd name="connsiteX26-53" fmla="*/ 9110 w 10000"/>
                <a:gd name="connsiteY26-54" fmla="*/ 10000 h 10000"/>
                <a:gd name="connsiteX27-55" fmla="*/ 7777 w 10000"/>
                <a:gd name="connsiteY27-56" fmla="*/ 9783 h 10000"/>
                <a:gd name="connsiteX0-57" fmla="*/ 7868 w 10091"/>
                <a:gd name="connsiteY0-58" fmla="*/ 9783 h 10000"/>
                <a:gd name="connsiteX1-59" fmla="*/ 7202 w 10091"/>
                <a:gd name="connsiteY1-60" fmla="*/ 9783 h 10000"/>
                <a:gd name="connsiteX2-61" fmla="*/ 6757 w 10091"/>
                <a:gd name="connsiteY2-62" fmla="*/ 10000 h 10000"/>
                <a:gd name="connsiteX3-63" fmla="*/ 6312 w 10091"/>
                <a:gd name="connsiteY3-64" fmla="*/ 10000 h 10000"/>
                <a:gd name="connsiteX4-65" fmla="*/ 6091 w 10091"/>
                <a:gd name="connsiteY4-66" fmla="*/ 9783 h 10000"/>
                <a:gd name="connsiteX5-67" fmla="*/ 6091 w 10091"/>
                <a:gd name="connsiteY5-68" fmla="*/ 9348 h 10000"/>
                <a:gd name="connsiteX6-69" fmla="*/ 5868 w 10091"/>
                <a:gd name="connsiteY6-70" fmla="*/ 8696 h 10000"/>
                <a:gd name="connsiteX7-71" fmla="*/ 4980 w 10091"/>
                <a:gd name="connsiteY7-72" fmla="*/ 7826 h 10000"/>
                <a:gd name="connsiteX8-73" fmla="*/ 3646 w 10091"/>
                <a:gd name="connsiteY8-74" fmla="*/ 7609 h 10000"/>
                <a:gd name="connsiteX9-75" fmla="*/ 3201 w 10091"/>
                <a:gd name="connsiteY9-76" fmla="*/ 7826 h 10000"/>
                <a:gd name="connsiteX10-77" fmla="*/ 2535 w 10091"/>
                <a:gd name="connsiteY10-78" fmla="*/ 7826 h 10000"/>
                <a:gd name="connsiteX11-79" fmla="*/ 2313 w 10091"/>
                <a:gd name="connsiteY11-80" fmla="*/ 7826 h 10000"/>
                <a:gd name="connsiteX12-81" fmla="*/ 2091 w 10091"/>
                <a:gd name="connsiteY12-82" fmla="*/ 7609 h 10000"/>
                <a:gd name="connsiteX13-83" fmla="*/ 2091 w 10091"/>
                <a:gd name="connsiteY13-84" fmla="*/ 7174 h 10000"/>
                <a:gd name="connsiteX14-85" fmla="*/ 1868 w 10091"/>
                <a:gd name="connsiteY14-86" fmla="*/ 6522 h 10000"/>
                <a:gd name="connsiteX15-87" fmla="*/ 980 w 10091"/>
                <a:gd name="connsiteY15-88" fmla="*/ 5652 h 10000"/>
                <a:gd name="connsiteX16-89" fmla="*/ 91 w 10091"/>
                <a:gd name="connsiteY16-90" fmla="*/ 5435 h 10000"/>
                <a:gd name="connsiteX17-91" fmla="*/ 10 w 10091"/>
                <a:gd name="connsiteY17-92" fmla="*/ 5355 h 10000"/>
                <a:gd name="connsiteX18-93" fmla="*/ 757 w 10091"/>
                <a:gd name="connsiteY18-94" fmla="*/ 4130 h 10000"/>
                <a:gd name="connsiteX19-95" fmla="*/ 1868 w 10091"/>
                <a:gd name="connsiteY19-96" fmla="*/ 3261 h 10000"/>
                <a:gd name="connsiteX20-97" fmla="*/ 1868 w 10091"/>
                <a:gd name="connsiteY20-98" fmla="*/ 3261 h 10000"/>
                <a:gd name="connsiteX21-99" fmla="*/ 8756 w 10091"/>
                <a:gd name="connsiteY21-100" fmla="*/ 0 h 10000"/>
                <a:gd name="connsiteX22-101" fmla="*/ 8979 w 10091"/>
                <a:gd name="connsiteY22-102" fmla="*/ 0 h 10000"/>
                <a:gd name="connsiteX23-103" fmla="*/ 9201 w 10091"/>
                <a:gd name="connsiteY23-104" fmla="*/ 217 h 10000"/>
                <a:gd name="connsiteX24-105" fmla="*/ 10090 w 10091"/>
                <a:gd name="connsiteY24-106" fmla="*/ 7609 h 10000"/>
                <a:gd name="connsiteX25-107" fmla="*/ 9423 w 10091"/>
                <a:gd name="connsiteY25-108" fmla="*/ 10000 h 10000"/>
                <a:gd name="connsiteX26-109" fmla="*/ 9201 w 10091"/>
                <a:gd name="connsiteY26-110" fmla="*/ 10000 h 10000"/>
                <a:gd name="connsiteX27-111" fmla="*/ 7868 w 10091"/>
                <a:gd name="connsiteY27-112" fmla="*/ 978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0091" h="10000">
                  <a:moveTo>
                    <a:pt x="7868" y="9783"/>
                  </a:moveTo>
                  <a:lnTo>
                    <a:pt x="7202" y="9783"/>
                  </a:lnTo>
                  <a:lnTo>
                    <a:pt x="6757" y="10000"/>
                  </a:lnTo>
                  <a:lnTo>
                    <a:pt x="6312" y="10000"/>
                  </a:lnTo>
                  <a:lnTo>
                    <a:pt x="6091" y="9783"/>
                  </a:lnTo>
                  <a:lnTo>
                    <a:pt x="6091" y="9348"/>
                  </a:lnTo>
                  <a:lnTo>
                    <a:pt x="5868" y="8696"/>
                  </a:lnTo>
                  <a:cubicBezTo>
                    <a:pt x="5868" y="8478"/>
                    <a:pt x="5423" y="8043"/>
                    <a:pt x="4980" y="7826"/>
                  </a:cubicBezTo>
                  <a:cubicBezTo>
                    <a:pt x="4535" y="7609"/>
                    <a:pt x="4090" y="7391"/>
                    <a:pt x="3646" y="7609"/>
                  </a:cubicBezTo>
                  <a:lnTo>
                    <a:pt x="3201" y="7826"/>
                  </a:lnTo>
                  <a:lnTo>
                    <a:pt x="2535" y="7826"/>
                  </a:lnTo>
                  <a:lnTo>
                    <a:pt x="2313" y="7826"/>
                  </a:lnTo>
                  <a:cubicBezTo>
                    <a:pt x="2313" y="7826"/>
                    <a:pt x="2091" y="7826"/>
                    <a:pt x="2091" y="7609"/>
                  </a:cubicBezTo>
                  <a:lnTo>
                    <a:pt x="2091" y="7174"/>
                  </a:lnTo>
                  <a:lnTo>
                    <a:pt x="1868" y="6522"/>
                  </a:lnTo>
                  <a:cubicBezTo>
                    <a:pt x="1647" y="6304"/>
                    <a:pt x="1424" y="5870"/>
                    <a:pt x="980" y="5652"/>
                  </a:cubicBezTo>
                  <a:cubicBezTo>
                    <a:pt x="757" y="5435"/>
                    <a:pt x="253" y="5484"/>
                    <a:pt x="91" y="5435"/>
                  </a:cubicBezTo>
                  <a:cubicBezTo>
                    <a:pt x="-71" y="5386"/>
                    <a:pt x="37" y="5382"/>
                    <a:pt x="10" y="5355"/>
                  </a:cubicBezTo>
                  <a:cubicBezTo>
                    <a:pt x="232" y="4920"/>
                    <a:pt x="447" y="4479"/>
                    <a:pt x="757" y="4130"/>
                  </a:cubicBezTo>
                  <a:cubicBezTo>
                    <a:pt x="1067" y="3781"/>
                    <a:pt x="1424" y="3478"/>
                    <a:pt x="1868" y="3261"/>
                  </a:cubicBezTo>
                  <a:lnTo>
                    <a:pt x="1868" y="3261"/>
                  </a:lnTo>
                  <a:lnTo>
                    <a:pt x="8756" y="0"/>
                  </a:lnTo>
                  <a:lnTo>
                    <a:pt x="8979" y="0"/>
                  </a:lnTo>
                  <a:lnTo>
                    <a:pt x="9201" y="217"/>
                  </a:lnTo>
                  <a:cubicBezTo>
                    <a:pt x="10090" y="7609"/>
                    <a:pt x="10053" y="5979"/>
                    <a:pt x="10090" y="7609"/>
                  </a:cubicBezTo>
                  <a:cubicBezTo>
                    <a:pt x="10127" y="9239"/>
                    <a:pt x="9571" y="9602"/>
                    <a:pt x="9423" y="10000"/>
                  </a:cubicBezTo>
                  <a:lnTo>
                    <a:pt x="9201" y="10000"/>
                  </a:lnTo>
                  <a:cubicBezTo>
                    <a:pt x="8756" y="9565"/>
                    <a:pt x="8090" y="9565"/>
                    <a:pt x="7868" y="9783"/>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9" name="Freeform 9"/>
            <p:cNvSpPr/>
            <p:nvPr/>
          </p:nvSpPr>
          <p:spPr bwMode="auto">
            <a:xfrm>
              <a:off x="7394897" y="3711082"/>
              <a:ext cx="445272" cy="466993"/>
            </a:xfrm>
            <a:custGeom>
              <a:avLst/>
              <a:gdLst>
                <a:gd name="T0" fmla="*/ 0 w 17"/>
                <a:gd name="T1" fmla="*/ 8 h 18"/>
                <a:gd name="T2" fmla="*/ 15 w 17"/>
                <a:gd name="T3" fmla="*/ 0 h 18"/>
                <a:gd name="T4" fmla="*/ 17 w 17"/>
                <a:gd name="T5" fmla="*/ 18 h 18"/>
                <a:gd name="T6" fmla="*/ 7 w 17"/>
                <a:gd name="T7" fmla="*/ 15 h 18"/>
                <a:gd name="T8" fmla="*/ 0 w 17"/>
                <a:gd name="T9" fmla="*/ 8 h 18"/>
              </a:gdLst>
              <a:ahLst/>
              <a:cxnLst>
                <a:cxn ang="0">
                  <a:pos x="T0" y="T1"/>
                </a:cxn>
                <a:cxn ang="0">
                  <a:pos x="T2" y="T3"/>
                </a:cxn>
                <a:cxn ang="0">
                  <a:pos x="T4" y="T5"/>
                </a:cxn>
                <a:cxn ang="0">
                  <a:pos x="T6" y="T7"/>
                </a:cxn>
                <a:cxn ang="0">
                  <a:pos x="T8" y="T9"/>
                </a:cxn>
              </a:cxnLst>
              <a:rect l="0" t="0" r="r" b="b"/>
              <a:pathLst>
                <a:path w="17" h="18">
                  <a:moveTo>
                    <a:pt x="0" y="8"/>
                  </a:moveTo>
                  <a:cubicBezTo>
                    <a:pt x="15" y="0"/>
                    <a:pt x="15" y="0"/>
                    <a:pt x="15" y="0"/>
                  </a:cubicBezTo>
                  <a:cubicBezTo>
                    <a:pt x="17" y="18"/>
                    <a:pt x="17" y="18"/>
                    <a:pt x="17" y="18"/>
                  </a:cubicBezTo>
                  <a:cubicBezTo>
                    <a:pt x="14" y="17"/>
                    <a:pt x="11" y="17"/>
                    <a:pt x="7" y="15"/>
                  </a:cubicBezTo>
                  <a:cubicBezTo>
                    <a:pt x="4" y="13"/>
                    <a:pt x="2" y="11"/>
                    <a:pt x="0" y="8"/>
                  </a:cubicBezTo>
                  <a:close/>
                </a:path>
              </a:pathLst>
            </a:custGeom>
            <a:solidFill>
              <a:srgbClr val="018E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80" name="任意多边形 79"/>
          <p:cNvSpPr/>
          <p:nvPr/>
        </p:nvSpPr>
        <p:spPr>
          <a:xfrm>
            <a:off x="5921728" y="1975579"/>
            <a:ext cx="1866199" cy="1865524"/>
          </a:xfrm>
          <a:custGeom>
            <a:avLst/>
            <a:gdLst>
              <a:gd name="connsiteX0" fmla="*/ 1160855 w 2316512"/>
              <a:gd name="connsiteY0" fmla="*/ 52679 h 2316512"/>
              <a:gd name="connsiteX1" fmla="*/ 55278 w 2316512"/>
              <a:gd name="connsiteY1" fmla="*/ 1158256 h 2316512"/>
              <a:gd name="connsiteX2" fmla="*/ 1160855 w 2316512"/>
              <a:gd name="connsiteY2" fmla="*/ 2263833 h 2316512"/>
              <a:gd name="connsiteX3" fmla="*/ 2266432 w 2316512"/>
              <a:gd name="connsiteY3" fmla="*/ 1158256 h 2316512"/>
              <a:gd name="connsiteX4" fmla="*/ 1160855 w 2316512"/>
              <a:gd name="connsiteY4" fmla="*/ 52679 h 2316512"/>
              <a:gd name="connsiteX5" fmla="*/ 1158256 w 2316512"/>
              <a:gd name="connsiteY5" fmla="*/ 0 h 2316512"/>
              <a:gd name="connsiteX6" fmla="*/ 2316512 w 2316512"/>
              <a:gd name="connsiteY6" fmla="*/ 1158256 h 2316512"/>
              <a:gd name="connsiteX7" fmla="*/ 1158256 w 2316512"/>
              <a:gd name="connsiteY7" fmla="*/ 2316512 h 2316512"/>
              <a:gd name="connsiteX8" fmla="*/ 0 w 2316512"/>
              <a:gd name="connsiteY8" fmla="*/ 1158256 h 2316512"/>
              <a:gd name="connsiteX9" fmla="*/ 1158256 w 2316512"/>
              <a:gd name="connsiteY9" fmla="*/ 0 h 231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6512" h="2316512">
                <a:moveTo>
                  <a:pt x="1160855" y="52679"/>
                </a:moveTo>
                <a:cubicBezTo>
                  <a:pt x="550262" y="52679"/>
                  <a:pt x="55278" y="547663"/>
                  <a:pt x="55278" y="1158256"/>
                </a:cubicBezTo>
                <a:cubicBezTo>
                  <a:pt x="55278" y="1768849"/>
                  <a:pt x="550262" y="2263833"/>
                  <a:pt x="1160855" y="2263833"/>
                </a:cubicBezTo>
                <a:cubicBezTo>
                  <a:pt x="1771448" y="2263833"/>
                  <a:pt x="2266432" y="1768849"/>
                  <a:pt x="2266432" y="1158256"/>
                </a:cubicBezTo>
                <a:cubicBezTo>
                  <a:pt x="2266432" y="547663"/>
                  <a:pt x="1771448" y="52679"/>
                  <a:pt x="1160855" y="52679"/>
                </a:cubicBezTo>
                <a:close/>
                <a:moveTo>
                  <a:pt x="1158256" y="0"/>
                </a:moveTo>
                <a:cubicBezTo>
                  <a:pt x="1797943" y="0"/>
                  <a:pt x="2316512" y="518569"/>
                  <a:pt x="2316512" y="1158256"/>
                </a:cubicBezTo>
                <a:cubicBezTo>
                  <a:pt x="2316512" y="1797943"/>
                  <a:pt x="1797943" y="2316512"/>
                  <a:pt x="1158256" y="2316512"/>
                </a:cubicBezTo>
                <a:cubicBezTo>
                  <a:pt x="518569" y="2316512"/>
                  <a:pt x="0" y="1797943"/>
                  <a:pt x="0" y="1158256"/>
                </a:cubicBezTo>
                <a:cubicBezTo>
                  <a:pt x="0" y="518569"/>
                  <a:pt x="518569" y="0"/>
                  <a:pt x="11582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1" name="任意多边形 80"/>
          <p:cNvSpPr/>
          <p:nvPr/>
        </p:nvSpPr>
        <p:spPr bwMode="auto">
          <a:xfrm>
            <a:off x="6597145" y="4086320"/>
            <a:ext cx="1512855" cy="1609865"/>
          </a:xfrm>
          <a:custGeom>
            <a:avLst/>
            <a:gdLst>
              <a:gd name="connsiteX0" fmla="*/ 752495 w 1633944"/>
              <a:gd name="connsiteY0" fmla="*/ 62 h 1739347"/>
              <a:gd name="connsiteX1" fmla="*/ 1162120 w 1633944"/>
              <a:gd name="connsiteY1" fmla="*/ 98156 h 1739347"/>
              <a:gd name="connsiteX2" fmla="*/ 1537843 w 1633944"/>
              <a:gd name="connsiteY2" fmla="*/ 1267951 h 1739347"/>
              <a:gd name="connsiteX3" fmla="*/ 366986 w 1633944"/>
              <a:gd name="connsiteY3" fmla="*/ 1643334 h 1739347"/>
              <a:gd name="connsiteX4" fmla="*/ 351462 w 1633944"/>
              <a:gd name="connsiteY4" fmla="*/ 1632994 h 1739347"/>
              <a:gd name="connsiteX5" fmla="*/ 349459 w 1633944"/>
              <a:gd name="connsiteY5" fmla="*/ 1635000 h 1739347"/>
              <a:gd name="connsiteX6" fmla="*/ 314593 w 1633944"/>
              <a:gd name="connsiteY6" fmla="*/ 1608808 h 1739347"/>
              <a:gd name="connsiteX7" fmla="*/ 279727 w 1633944"/>
              <a:gd name="connsiteY7" fmla="*/ 1573886 h 1739347"/>
              <a:gd name="connsiteX8" fmla="*/ 224568 w 1633944"/>
              <a:gd name="connsiteY8" fmla="*/ 1459705 h 1739347"/>
              <a:gd name="connsiteX9" fmla="*/ 202721 w 1633944"/>
              <a:gd name="connsiteY9" fmla="*/ 1414481 h 1739347"/>
              <a:gd name="connsiteX10" fmla="*/ 200805 w 1633944"/>
              <a:gd name="connsiteY10" fmla="*/ 1416813 h 1739347"/>
              <a:gd name="connsiteX11" fmla="*/ 122281 w 1633944"/>
              <a:gd name="connsiteY11" fmla="*/ 1276150 h 1739347"/>
              <a:gd name="connsiteX12" fmla="*/ 279328 w 1633944"/>
              <a:gd name="connsiteY12" fmla="*/ 1258567 h 1739347"/>
              <a:gd name="connsiteX13" fmla="*/ 278766 w 1633944"/>
              <a:gd name="connsiteY13" fmla="*/ 1262345 h 1739347"/>
              <a:gd name="connsiteX14" fmla="*/ 279046 w 1633944"/>
              <a:gd name="connsiteY14" fmla="*/ 1262311 h 1739347"/>
              <a:gd name="connsiteX15" fmla="*/ 445341 w 1633944"/>
              <a:gd name="connsiteY15" fmla="*/ 1242122 h 1739347"/>
              <a:gd name="connsiteX16" fmla="*/ 506356 w 1633944"/>
              <a:gd name="connsiteY16" fmla="*/ 1242122 h 1739347"/>
              <a:gd name="connsiteX17" fmla="*/ 524743 w 1633944"/>
              <a:gd name="connsiteY17" fmla="*/ 1253172 h 1739347"/>
              <a:gd name="connsiteX18" fmla="*/ 548251 w 1633944"/>
              <a:gd name="connsiteY18" fmla="*/ 1267299 h 1739347"/>
              <a:gd name="connsiteX19" fmla="*/ 550526 w 1633944"/>
              <a:gd name="connsiteY19" fmla="*/ 1268057 h 1739347"/>
              <a:gd name="connsiteX20" fmla="*/ 551125 w 1633944"/>
              <a:gd name="connsiteY20" fmla="*/ 1268314 h 1739347"/>
              <a:gd name="connsiteX21" fmla="*/ 557566 w 1633944"/>
              <a:gd name="connsiteY21" fmla="*/ 1268314 h 1739347"/>
              <a:gd name="connsiteX22" fmla="*/ 558655 w 1633944"/>
              <a:gd name="connsiteY22" fmla="*/ 1268314 h 1739347"/>
              <a:gd name="connsiteX23" fmla="*/ 555854 w 1633944"/>
              <a:gd name="connsiteY23" fmla="*/ 1270340 h 1739347"/>
              <a:gd name="connsiteX24" fmla="*/ 634922 w 1633944"/>
              <a:gd name="connsiteY24" fmla="*/ 1304230 h 1739347"/>
              <a:gd name="connsiteX25" fmla="*/ 1171196 w 1633944"/>
              <a:gd name="connsiteY25" fmla="*/ 1084682 h 1739347"/>
              <a:gd name="connsiteX26" fmla="*/ 978875 w 1633944"/>
              <a:gd name="connsiteY26" fmla="*/ 464700 h 1739347"/>
              <a:gd name="connsiteX27" fmla="*/ 358205 w 1633944"/>
              <a:gd name="connsiteY27" fmla="*/ 648075 h 1739347"/>
              <a:gd name="connsiteX28" fmla="*/ 244561 w 1633944"/>
              <a:gd name="connsiteY28" fmla="*/ 586950 h 1739347"/>
              <a:gd name="connsiteX29" fmla="*/ 260200 w 1633944"/>
              <a:gd name="connsiteY29" fmla="*/ 564072 h 1739347"/>
              <a:gd name="connsiteX30" fmla="*/ 260178 w 1633944"/>
              <a:gd name="connsiteY30" fmla="*/ 564072 h 1739347"/>
              <a:gd name="connsiteX31" fmla="*/ 244473 w 1633944"/>
              <a:gd name="connsiteY31" fmla="*/ 587046 h 1739347"/>
              <a:gd name="connsiteX32" fmla="*/ 201027 w 1633944"/>
              <a:gd name="connsiteY32" fmla="*/ 564072 h 1739347"/>
              <a:gd name="connsiteX33" fmla="*/ 197589 w 1633944"/>
              <a:gd name="connsiteY33" fmla="*/ 564072 h 1739347"/>
              <a:gd name="connsiteX34" fmla="*/ 197589 w 1633944"/>
              <a:gd name="connsiteY34" fmla="*/ 562254 h 1739347"/>
              <a:gd name="connsiteX35" fmla="*/ 195434 w 1633944"/>
              <a:gd name="connsiteY35" fmla="*/ 561115 h 1739347"/>
              <a:gd name="connsiteX36" fmla="*/ 95906 w 1633944"/>
              <a:gd name="connsiteY36" fmla="*/ 508484 h 1739347"/>
              <a:gd name="connsiteX37" fmla="*/ 95976 w 1633944"/>
              <a:gd name="connsiteY37" fmla="*/ 508381 h 1739347"/>
              <a:gd name="connsiteX38" fmla="*/ 64390 w 1633944"/>
              <a:gd name="connsiteY38" fmla="*/ 491168 h 1739347"/>
              <a:gd name="connsiteX39" fmla="*/ 0 w 1633944"/>
              <a:gd name="connsiteY39" fmla="*/ 456078 h 1739347"/>
              <a:gd name="connsiteX40" fmla="*/ 752495 w 1633944"/>
              <a:gd name="connsiteY40" fmla="*/ 62 h 17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33944" h="1739347">
                <a:moveTo>
                  <a:pt x="752495" y="62"/>
                </a:moveTo>
                <a:cubicBezTo>
                  <a:pt x="890601" y="-1589"/>
                  <a:pt x="1031054" y="29954"/>
                  <a:pt x="1162120" y="98156"/>
                </a:cubicBezTo>
                <a:cubicBezTo>
                  <a:pt x="1590270" y="316401"/>
                  <a:pt x="1756287" y="848920"/>
                  <a:pt x="1537843" y="1267951"/>
                </a:cubicBezTo>
                <a:cubicBezTo>
                  <a:pt x="1319400" y="1695713"/>
                  <a:pt x="786397" y="1861579"/>
                  <a:pt x="366986" y="1643334"/>
                </a:cubicBezTo>
                <a:lnTo>
                  <a:pt x="351462" y="1632994"/>
                </a:lnTo>
                <a:lnTo>
                  <a:pt x="349459" y="1635000"/>
                </a:lnTo>
                <a:cubicBezTo>
                  <a:pt x="349459" y="1635000"/>
                  <a:pt x="349459" y="1635000"/>
                  <a:pt x="314593" y="1608808"/>
                </a:cubicBezTo>
                <a:cubicBezTo>
                  <a:pt x="297160" y="1600078"/>
                  <a:pt x="288444" y="1600078"/>
                  <a:pt x="279727" y="1573886"/>
                </a:cubicBezTo>
                <a:cubicBezTo>
                  <a:pt x="279727" y="1573886"/>
                  <a:pt x="279727" y="1573886"/>
                  <a:pt x="224568" y="1459705"/>
                </a:cubicBezTo>
                <a:lnTo>
                  <a:pt x="202721" y="1414481"/>
                </a:lnTo>
                <a:lnTo>
                  <a:pt x="200805" y="1416813"/>
                </a:lnTo>
                <a:cubicBezTo>
                  <a:pt x="200805" y="1416813"/>
                  <a:pt x="200805" y="1416813"/>
                  <a:pt x="122281" y="1276150"/>
                </a:cubicBezTo>
                <a:cubicBezTo>
                  <a:pt x="122281" y="1276150"/>
                  <a:pt x="122281" y="1276150"/>
                  <a:pt x="279328" y="1258567"/>
                </a:cubicBezTo>
                <a:lnTo>
                  <a:pt x="278766" y="1262345"/>
                </a:lnTo>
                <a:lnTo>
                  <a:pt x="279046" y="1262311"/>
                </a:lnTo>
                <a:cubicBezTo>
                  <a:pt x="319496" y="1257400"/>
                  <a:pt x="373430" y="1250853"/>
                  <a:pt x="445341" y="1242122"/>
                </a:cubicBezTo>
                <a:cubicBezTo>
                  <a:pt x="471490" y="1233391"/>
                  <a:pt x="488923" y="1233391"/>
                  <a:pt x="506356" y="1242122"/>
                </a:cubicBezTo>
                <a:cubicBezTo>
                  <a:pt x="506356" y="1242122"/>
                  <a:pt x="506356" y="1242122"/>
                  <a:pt x="524743" y="1253172"/>
                </a:cubicBezTo>
                <a:lnTo>
                  <a:pt x="548251" y="1267299"/>
                </a:lnTo>
                <a:lnTo>
                  <a:pt x="550526" y="1268057"/>
                </a:lnTo>
                <a:lnTo>
                  <a:pt x="551125" y="1268314"/>
                </a:lnTo>
                <a:lnTo>
                  <a:pt x="557566" y="1268314"/>
                </a:lnTo>
                <a:cubicBezTo>
                  <a:pt x="558655" y="1268314"/>
                  <a:pt x="558655" y="1268314"/>
                  <a:pt x="558655" y="1268314"/>
                </a:cubicBezTo>
                <a:lnTo>
                  <a:pt x="555854" y="1270340"/>
                </a:lnTo>
                <a:lnTo>
                  <a:pt x="634922" y="1304230"/>
                </a:lnTo>
                <a:cubicBezTo>
                  <a:pt x="836547" y="1366430"/>
                  <a:pt x="1064108" y="1275697"/>
                  <a:pt x="1171196" y="1084682"/>
                </a:cubicBezTo>
                <a:cubicBezTo>
                  <a:pt x="1284840" y="857646"/>
                  <a:pt x="1206163" y="586950"/>
                  <a:pt x="978875" y="464700"/>
                </a:cubicBezTo>
                <a:cubicBezTo>
                  <a:pt x="760330" y="342450"/>
                  <a:pt x="480591" y="429772"/>
                  <a:pt x="358205" y="648075"/>
                </a:cubicBezTo>
                <a:cubicBezTo>
                  <a:pt x="244561" y="586950"/>
                  <a:pt x="244561" y="586950"/>
                  <a:pt x="244561" y="586950"/>
                </a:cubicBezTo>
                <a:lnTo>
                  <a:pt x="260200" y="564072"/>
                </a:lnTo>
                <a:lnTo>
                  <a:pt x="260178" y="564072"/>
                </a:lnTo>
                <a:lnTo>
                  <a:pt x="244473" y="587046"/>
                </a:lnTo>
                <a:lnTo>
                  <a:pt x="201027" y="564072"/>
                </a:lnTo>
                <a:lnTo>
                  <a:pt x="197589" y="564072"/>
                </a:lnTo>
                <a:lnTo>
                  <a:pt x="197589" y="562254"/>
                </a:lnTo>
                <a:lnTo>
                  <a:pt x="195434" y="561115"/>
                </a:lnTo>
                <a:cubicBezTo>
                  <a:pt x="95906" y="508484"/>
                  <a:pt x="95906" y="508484"/>
                  <a:pt x="95906" y="508484"/>
                </a:cubicBezTo>
                <a:lnTo>
                  <a:pt x="95976" y="508381"/>
                </a:lnTo>
                <a:lnTo>
                  <a:pt x="64390" y="491168"/>
                </a:lnTo>
                <a:cubicBezTo>
                  <a:pt x="0" y="456078"/>
                  <a:pt x="0" y="456078"/>
                  <a:pt x="0" y="456078"/>
                </a:cubicBezTo>
                <a:cubicBezTo>
                  <a:pt x="156188" y="167994"/>
                  <a:pt x="448663" y="3696"/>
                  <a:pt x="752495" y="62"/>
                </a:cubicBezTo>
                <a:close/>
              </a:path>
            </a:pathLst>
          </a:custGeom>
          <a:solidFill>
            <a:srgbClr val="985CB0"/>
          </a:solidFill>
          <a:ln>
            <a:no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p>
        </p:txBody>
      </p:sp>
      <p:grpSp>
        <p:nvGrpSpPr>
          <p:cNvPr id="82" name="组合 81"/>
          <p:cNvGrpSpPr/>
          <p:nvPr/>
        </p:nvGrpSpPr>
        <p:grpSpPr>
          <a:xfrm>
            <a:off x="7011139" y="2201977"/>
            <a:ext cx="2735507" cy="664487"/>
            <a:chOff x="7010226" y="2126270"/>
            <a:chExt cx="2735150" cy="664640"/>
          </a:xfrm>
        </p:grpSpPr>
        <p:sp>
          <p:nvSpPr>
            <p:cNvPr id="83" name="任意多边形 82"/>
            <p:cNvSpPr/>
            <p:nvPr/>
          </p:nvSpPr>
          <p:spPr>
            <a:xfrm flipV="1">
              <a:off x="7010226" y="2164299"/>
              <a:ext cx="2648240" cy="626611"/>
            </a:xfrm>
            <a:custGeom>
              <a:avLst/>
              <a:gdLst>
                <a:gd name="connsiteX0" fmla="*/ 0 w 2682240"/>
                <a:gd name="connsiteY0" fmla="*/ 502920 h 502920"/>
                <a:gd name="connsiteX1" fmla="*/ 914400 w 2682240"/>
                <a:gd name="connsiteY1" fmla="*/ 0 h 502920"/>
                <a:gd name="connsiteX2" fmla="*/ 2682240 w 2682240"/>
                <a:gd name="connsiteY2" fmla="*/ 0 h 502920"/>
                <a:gd name="connsiteX0-1" fmla="*/ 0 w 2860578"/>
                <a:gd name="connsiteY0-2" fmla="*/ 0 h 676853"/>
                <a:gd name="connsiteX1-3" fmla="*/ 1092738 w 2860578"/>
                <a:gd name="connsiteY1-4" fmla="*/ 676853 h 676853"/>
                <a:gd name="connsiteX2-5" fmla="*/ 2860578 w 2860578"/>
                <a:gd name="connsiteY2-6" fmla="*/ 676853 h 676853"/>
              </a:gdLst>
              <a:ahLst/>
              <a:cxnLst>
                <a:cxn ang="0">
                  <a:pos x="connsiteX0-1" y="connsiteY0-2"/>
                </a:cxn>
                <a:cxn ang="0">
                  <a:pos x="connsiteX1-3" y="connsiteY1-4"/>
                </a:cxn>
                <a:cxn ang="0">
                  <a:pos x="connsiteX2-5" y="connsiteY2-6"/>
                </a:cxn>
              </a:cxnLst>
              <a:rect l="l" t="t" r="r" b="b"/>
              <a:pathLst>
                <a:path w="2860578" h="676853">
                  <a:moveTo>
                    <a:pt x="0" y="0"/>
                  </a:moveTo>
                  <a:lnTo>
                    <a:pt x="1092738" y="676853"/>
                  </a:lnTo>
                  <a:lnTo>
                    <a:pt x="2860578" y="676853"/>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4" name="椭圆 83"/>
            <p:cNvSpPr/>
            <p:nvPr/>
          </p:nvSpPr>
          <p:spPr>
            <a:xfrm flipV="1">
              <a:off x="9656498" y="2126270"/>
              <a:ext cx="88878" cy="88878"/>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85" name="Group 12"/>
          <p:cNvGrpSpPr>
            <a:grpSpLocks noChangeAspect="1"/>
          </p:cNvGrpSpPr>
          <p:nvPr/>
        </p:nvGrpSpPr>
        <p:grpSpPr bwMode="auto">
          <a:xfrm>
            <a:off x="6139476" y="1985704"/>
            <a:ext cx="1626132" cy="1834147"/>
            <a:chOff x="5253" y="1674"/>
            <a:chExt cx="1465" cy="1653"/>
          </a:xfrm>
          <a:effectLst/>
        </p:grpSpPr>
        <p:sp>
          <p:nvSpPr>
            <p:cNvPr id="86" name="Freeform 13"/>
            <p:cNvSpPr/>
            <p:nvPr/>
          </p:nvSpPr>
          <p:spPr bwMode="auto">
            <a:xfrm>
              <a:off x="5253" y="1674"/>
              <a:ext cx="1465" cy="1653"/>
            </a:xfrm>
            <a:custGeom>
              <a:avLst/>
              <a:gdLst>
                <a:gd name="T0" fmla="*/ 47 w 201"/>
                <a:gd name="T1" fmla="*/ 190 h 227"/>
                <a:gd name="T2" fmla="*/ 164 w 201"/>
                <a:gd name="T3" fmla="*/ 154 h 227"/>
                <a:gd name="T4" fmla="*/ 129 w 201"/>
                <a:gd name="T5" fmla="*/ 36 h 227"/>
                <a:gd name="T6" fmla="*/ 11 w 201"/>
                <a:gd name="T7" fmla="*/ 72 h 227"/>
                <a:gd name="T8" fmla="*/ 0 w 201"/>
                <a:gd name="T9" fmla="*/ 66 h 227"/>
                <a:gd name="T10" fmla="*/ 133 w 201"/>
                <a:gd name="T11" fmla="*/ 25 h 227"/>
                <a:gd name="T12" fmla="*/ 176 w 201"/>
                <a:gd name="T13" fmla="*/ 159 h 227"/>
                <a:gd name="T14" fmla="*/ 42 w 201"/>
                <a:gd name="T15" fmla="*/ 202 h 227"/>
                <a:gd name="T16" fmla="*/ 36 w 201"/>
                <a:gd name="T17" fmla="*/ 198 h 227"/>
                <a:gd name="T18" fmla="*/ 38 w 201"/>
                <a:gd name="T19" fmla="*/ 185 h 227"/>
                <a:gd name="T20" fmla="*/ 47 w 201"/>
                <a:gd name="T21" fmla="*/ 1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227">
                  <a:moveTo>
                    <a:pt x="47" y="190"/>
                  </a:moveTo>
                  <a:cubicBezTo>
                    <a:pt x="89" y="213"/>
                    <a:pt x="142" y="197"/>
                    <a:pt x="164" y="154"/>
                  </a:cubicBezTo>
                  <a:cubicBezTo>
                    <a:pt x="187" y="112"/>
                    <a:pt x="171" y="59"/>
                    <a:pt x="129" y="36"/>
                  </a:cubicBezTo>
                  <a:cubicBezTo>
                    <a:pt x="86" y="14"/>
                    <a:pt x="34" y="30"/>
                    <a:pt x="11" y="72"/>
                  </a:cubicBezTo>
                  <a:cubicBezTo>
                    <a:pt x="0" y="66"/>
                    <a:pt x="0" y="66"/>
                    <a:pt x="0" y="66"/>
                  </a:cubicBezTo>
                  <a:cubicBezTo>
                    <a:pt x="26" y="18"/>
                    <a:pt x="85" y="0"/>
                    <a:pt x="133" y="25"/>
                  </a:cubicBezTo>
                  <a:cubicBezTo>
                    <a:pt x="182" y="50"/>
                    <a:pt x="201" y="111"/>
                    <a:pt x="176" y="159"/>
                  </a:cubicBezTo>
                  <a:cubicBezTo>
                    <a:pt x="151" y="208"/>
                    <a:pt x="90" y="227"/>
                    <a:pt x="42" y="202"/>
                  </a:cubicBezTo>
                  <a:cubicBezTo>
                    <a:pt x="40" y="201"/>
                    <a:pt x="38" y="199"/>
                    <a:pt x="36" y="198"/>
                  </a:cubicBezTo>
                  <a:cubicBezTo>
                    <a:pt x="38" y="185"/>
                    <a:pt x="38" y="185"/>
                    <a:pt x="38" y="185"/>
                  </a:cubicBezTo>
                  <a:cubicBezTo>
                    <a:pt x="41" y="187"/>
                    <a:pt x="44" y="189"/>
                    <a:pt x="47" y="19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7" name="Freeform 14"/>
            <p:cNvSpPr/>
            <p:nvPr/>
          </p:nvSpPr>
          <p:spPr bwMode="auto">
            <a:xfrm>
              <a:off x="5333" y="1776"/>
              <a:ext cx="1283" cy="1449"/>
            </a:xfrm>
            <a:custGeom>
              <a:avLst/>
              <a:gdLst>
                <a:gd name="T0" fmla="*/ 118 w 176"/>
                <a:gd name="T1" fmla="*/ 22 h 199"/>
                <a:gd name="T2" fmla="*/ 153 w 176"/>
                <a:gd name="T3" fmla="*/ 140 h 199"/>
                <a:gd name="T4" fmla="*/ 36 w 176"/>
                <a:gd name="T5" fmla="*/ 176 h 199"/>
                <a:gd name="T6" fmla="*/ 27 w 176"/>
                <a:gd name="T7" fmla="*/ 171 h 199"/>
                <a:gd name="T8" fmla="*/ 30 w 176"/>
                <a:gd name="T9" fmla="*/ 155 h 199"/>
                <a:gd name="T10" fmla="*/ 35 w 176"/>
                <a:gd name="T11" fmla="*/ 152 h 199"/>
                <a:gd name="T12" fmla="*/ 45 w 176"/>
                <a:gd name="T13" fmla="*/ 159 h 199"/>
                <a:gd name="T14" fmla="*/ 136 w 176"/>
                <a:gd name="T15" fmla="*/ 131 h 199"/>
                <a:gd name="T16" fmla="*/ 108 w 176"/>
                <a:gd name="T17" fmla="*/ 40 h 199"/>
                <a:gd name="T18" fmla="*/ 17 w 176"/>
                <a:gd name="T19" fmla="*/ 67 h 199"/>
                <a:gd name="T20" fmla="*/ 0 w 176"/>
                <a:gd name="T21" fmla="*/ 58 h 199"/>
                <a:gd name="T22" fmla="*/ 118 w 176"/>
                <a:gd name="T23" fmla="*/ 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99">
                  <a:moveTo>
                    <a:pt x="118" y="22"/>
                  </a:moveTo>
                  <a:cubicBezTo>
                    <a:pt x="160" y="45"/>
                    <a:pt x="176" y="98"/>
                    <a:pt x="153" y="140"/>
                  </a:cubicBezTo>
                  <a:cubicBezTo>
                    <a:pt x="131" y="183"/>
                    <a:pt x="78" y="199"/>
                    <a:pt x="36" y="176"/>
                  </a:cubicBezTo>
                  <a:cubicBezTo>
                    <a:pt x="33" y="175"/>
                    <a:pt x="30" y="173"/>
                    <a:pt x="27" y="171"/>
                  </a:cubicBezTo>
                  <a:cubicBezTo>
                    <a:pt x="30" y="155"/>
                    <a:pt x="30" y="155"/>
                    <a:pt x="30" y="155"/>
                  </a:cubicBezTo>
                  <a:cubicBezTo>
                    <a:pt x="35" y="152"/>
                    <a:pt x="35" y="152"/>
                    <a:pt x="35" y="152"/>
                  </a:cubicBezTo>
                  <a:cubicBezTo>
                    <a:pt x="38" y="155"/>
                    <a:pt x="41" y="157"/>
                    <a:pt x="45" y="159"/>
                  </a:cubicBezTo>
                  <a:cubicBezTo>
                    <a:pt x="78" y="177"/>
                    <a:pt x="119" y="164"/>
                    <a:pt x="136" y="131"/>
                  </a:cubicBezTo>
                  <a:cubicBezTo>
                    <a:pt x="154" y="98"/>
                    <a:pt x="141" y="57"/>
                    <a:pt x="108" y="40"/>
                  </a:cubicBezTo>
                  <a:cubicBezTo>
                    <a:pt x="76" y="22"/>
                    <a:pt x="35" y="34"/>
                    <a:pt x="17" y="67"/>
                  </a:cubicBezTo>
                  <a:cubicBezTo>
                    <a:pt x="0" y="58"/>
                    <a:pt x="0" y="58"/>
                    <a:pt x="0" y="58"/>
                  </a:cubicBezTo>
                  <a:cubicBezTo>
                    <a:pt x="23" y="16"/>
                    <a:pt x="75" y="0"/>
                    <a:pt x="118" y="2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8" name="Freeform 15"/>
            <p:cNvSpPr/>
            <p:nvPr/>
          </p:nvSpPr>
          <p:spPr bwMode="auto">
            <a:xfrm>
              <a:off x="5457" y="1936"/>
              <a:ext cx="999" cy="1129"/>
            </a:xfrm>
            <a:custGeom>
              <a:avLst/>
              <a:gdLst>
                <a:gd name="T0" fmla="*/ 35 w 137"/>
                <a:gd name="T1" fmla="*/ 123 h 155"/>
                <a:gd name="T2" fmla="*/ 106 w 137"/>
                <a:gd name="T3" fmla="*/ 102 h 155"/>
                <a:gd name="T4" fmla="*/ 84 w 137"/>
                <a:gd name="T5" fmla="*/ 31 h 155"/>
                <a:gd name="T6" fmla="*/ 13 w 137"/>
                <a:gd name="T7" fmla="*/ 52 h 155"/>
                <a:gd name="T8" fmla="*/ 0 w 137"/>
                <a:gd name="T9" fmla="*/ 45 h 155"/>
                <a:gd name="T10" fmla="*/ 91 w 137"/>
                <a:gd name="T11" fmla="*/ 18 h 155"/>
                <a:gd name="T12" fmla="*/ 119 w 137"/>
                <a:gd name="T13" fmla="*/ 109 h 155"/>
                <a:gd name="T14" fmla="*/ 28 w 137"/>
                <a:gd name="T15" fmla="*/ 137 h 155"/>
                <a:gd name="T16" fmla="*/ 18 w 137"/>
                <a:gd name="T17" fmla="*/ 130 h 155"/>
                <a:gd name="T18" fmla="*/ 32 w 137"/>
                <a:gd name="T19" fmla="*/ 122 h 155"/>
                <a:gd name="T20" fmla="*/ 35 w 137"/>
                <a:gd name="T21" fmla="*/ 1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55">
                  <a:moveTo>
                    <a:pt x="35" y="123"/>
                  </a:moveTo>
                  <a:cubicBezTo>
                    <a:pt x="60" y="137"/>
                    <a:pt x="92" y="127"/>
                    <a:pt x="106" y="102"/>
                  </a:cubicBezTo>
                  <a:cubicBezTo>
                    <a:pt x="119" y="76"/>
                    <a:pt x="110" y="45"/>
                    <a:pt x="84" y="31"/>
                  </a:cubicBezTo>
                  <a:cubicBezTo>
                    <a:pt x="59" y="17"/>
                    <a:pt x="27" y="27"/>
                    <a:pt x="13" y="52"/>
                  </a:cubicBezTo>
                  <a:cubicBezTo>
                    <a:pt x="0" y="45"/>
                    <a:pt x="0" y="45"/>
                    <a:pt x="0" y="45"/>
                  </a:cubicBezTo>
                  <a:cubicBezTo>
                    <a:pt x="18" y="12"/>
                    <a:pt x="59" y="0"/>
                    <a:pt x="91" y="18"/>
                  </a:cubicBezTo>
                  <a:cubicBezTo>
                    <a:pt x="124" y="35"/>
                    <a:pt x="137" y="76"/>
                    <a:pt x="119" y="109"/>
                  </a:cubicBezTo>
                  <a:cubicBezTo>
                    <a:pt x="102" y="142"/>
                    <a:pt x="61" y="155"/>
                    <a:pt x="28" y="137"/>
                  </a:cubicBezTo>
                  <a:cubicBezTo>
                    <a:pt x="24" y="135"/>
                    <a:pt x="21" y="133"/>
                    <a:pt x="18" y="130"/>
                  </a:cubicBezTo>
                  <a:cubicBezTo>
                    <a:pt x="32" y="122"/>
                    <a:pt x="32" y="122"/>
                    <a:pt x="32" y="122"/>
                  </a:cubicBezTo>
                  <a:cubicBezTo>
                    <a:pt x="33" y="122"/>
                    <a:pt x="34" y="123"/>
                    <a:pt x="35" y="1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9" name="Freeform 16"/>
            <p:cNvSpPr/>
            <p:nvPr/>
          </p:nvSpPr>
          <p:spPr bwMode="auto">
            <a:xfrm>
              <a:off x="5370" y="2803"/>
              <a:ext cx="349" cy="335"/>
            </a:xfrm>
            <a:custGeom>
              <a:avLst/>
              <a:gdLst>
                <a:gd name="T0" fmla="*/ 30 w 48"/>
                <a:gd name="T1" fmla="*/ 40 h 46"/>
                <a:gd name="T2" fmla="*/ 32 w 48"/>
                <a:gd name="T3" fmla="*/ 40 h 46"/>
                <a:gd name="T4" fmla="*/ 34 w 48"/>
                <a:gd name="T5" fmla="*/ 39 h 46"/>
                <a:gd name="T6" fmla="*/ 35 w 48"/>
                <a:gd name="T7" fmla="*/ 38 h 46"/>
                <a:gd name="T8" fmla="*/ 36 w 48"/>
                <a:gd name="T9" fmla="*/ 36 h 46"/>
                <a:gd name="T10" fmla="*/ 35 w 48"/>
                <a:gd name="T11" fmla="*/ 34 h 46"/>
                <a:gd name="T12" fmla="*/ 34 w 48"/>
                <a:gd name="T13" fmla="*/ 32 h 46"/>
                <a:gd name="T14" fmla="*/ 35 w 48"/>
                <a:gd name="T15" fmla="*/ 26 h 46"/>
                <a:gd name="T16" fmla="*/ 40 w 48"/>
                <a:gd name="T17" fmla="*/ 22 h 46"/>
                <a:gd name="T18" fmla="*/ 42 w 48"/>
                <a:gd name="T19" fmla="*/ 21 h 46"/>
                <a:gd name="T20" fmla="*/ 45 w 48"/>
                <a:gd name="T21" fmla="*/ 20 h 46"/>
                <a:gd name="T22" fmla="*/ 45 w 48"/>
                <a:gd name="T23" fmla="*/ 20 h 46"/>
                <a:gd name="T24" fmla="*/ 46 w 48"/>
                <a:gd name="T25" fmla="*/ 18 h 46"/>
                <a:gd name="T26" fmla="*/ 45 w 48"/>
                <a:gd name="T27" fmla="*/ 16 h 46"/>
                <a:gd name="T28" fmla="*/ 44 w 48"/>
                <a:gd name="T29" fmla="*/ 14 h 46"/>
                <a:gd name="T30" fmla="*/ 45 w 48"/>
                <a:gd name="T31" fmla="*/ 8 h 46"/>
                <a:gd name="T32" fmla="*/ 48 w 48"/>
                <a:gd name="T33" fmla="*/ 4 h 46"/>
                <a:gd name="T34" fmla="*/ 47 w 48"/>
                <a:gd name="T35" fmla="*/ 4 h 46"/>
                <a:gd name="T36" fmla="*/ 42 w 48"/>
                <a:gd name="T37" fmla="*/ 1 h 46"/>
                <a:gd name="T38" fmla="*/ 35 w 48"/>
                <a:gd name="T39" fmla="*/ 1 h 46"/>
                <a:gd name="T40" fmla="*/ 35 w 48"/>
                <a:gd name="T41" fmla="*/ 1 h 46"/>
                <a:gd name="T42" fmla="*/ 2 w 48"/>
                <a:gd name="T43" fmla="*/ 5 h 46"/>
                <a:gd name="T44" fmla="*/ 0 w 48"/>
                <a:gd name="T45" fmla="*/ 6 h 46"/>
                <a:gd name="T46" fmla="*/ 1 w 48"/>
                <a:gd name="T47" fmla="*/ 8 h 46"/>
                <a:gd name="T48" fmla="*/ 16 w 48"/>
                <a:gd name="T49" fmla="*/ 39 h 46"/>
                <a:gd name="T50" fmla="*/ 20 w 48"/>
                <a:gd name="T51" fmla="*/ 43 h 46"/>
                <a:gd name="T52" fmla="*/ 24 w 48"/>
                <a:gd name="T53" fmla="*/ 46 h 46"/>
                <a:gd name="T54" fmla="*/ 25 w 48"/>
                <a:gd name="T55" fmla="*/ 45 h 46"/>
                <a:gd name="T56" fmla="*/ 30 w 48"/>
                <a:gd name="T5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6">
                  <a:moveTo>
                    <a:pt x="30" y="40"/>
                  </a:moveTo>
                  <a:cubicBezTo>
                    <a:pt x="32" y="40"/>
                    <a:pt x="32" y="40"/>
                    <a:pt x="32" y="40"/>
                  </a:cubicBezTo>
                  <a:cubicBezTo>
                    <a:pt x="34" y="39"/>
                    <a:pt x="34" y="39"/>
                    <a:pt x="34" y="39"/>
                  </a:cubicBezTo>
                  <a:cubicBezTo>
                    <a:pt x="35" y="39"/>
                    <a:pt x="35" y="38"/>
                    <a:pt x="35" y="38"/>
                  </a:cubicBezTo>
                  <a:cubicBezTo>
                    <a:pt x="36" y="37"/>
                    <a:pt x="36" y="37"/>
                    <a:pt x="36" y="36"/>
                  </a:cubicBezTo>
                  <a:cubicBezTo>
                    <a:pt x="35" y="34"/>
                    <a:pt x="35" y="34"/>
                    <a:pt x="35" y="34"/>
                  </a:cubicBezTo>
                  <a:cubicBezTo>
                    <a:pt x="34" y="32"/>
                    <a:pt x="34" y="32"/>
                    <a:pt x="34" y="32"/>
                  </a:cubicBezTo>
                  <a:cubicBezTo>
                    <a:pt x="34" y="30"/>
                    <a:pt x="34" y="28"/>
                    <a:pt x="35" y="26"/>
                  </a:cubicBezTo>
                  <a:cubicBezTo>
                    <a:pt x="36" y="24"/>
                    <a:pt x="38" y="22"/>
                    <a:pt x="40" y="22"/>
                  </a:cubicBezTo>
                  <a:cubicBezTo>
                    <a:pt x="42" y="21"/>
                    <a:pt x="42" y="21"/>
                    <a:pt x="42" y="21"/>
                  </a:cubicBezTo>
                  <a:cubicBezTo>
                    <a:pt x="45" y="20"/>
                    <a:pt x="45" y="20"/>
                    <a:pt x="45" y="20"/>
                  </a:cubicBezTo>
                  <a:cubicBezTo>
                    <a:pt x="45" y="20"/>
                    <a:pt x="45" y="20"/>
                    <a:pt x="45" y="20"/>
                  </a:cubicBezTo>
                  <a:cubicBezTo>
                    <a:pt x="46" y="19"/>
                    <a:pt x="46" y="19"/>
                    <a:pt x="46" y="18"/>
                  </a:cubicBezTo>
                  <a:cubicBezTo>
                    <a:pt x="45" y="16"/>
                    <a:pt x="45" y="16"/>
                    <a:pt x="45" y="16"/>
                  </a:cubicBezTo>
                  <a:cubicBezTo>
                    <a:pt x="44" y="14"/>
                    <a:pt x="44" y="14"/>
                    <a:pt x="44" y="14"/>
                  </a:cubicBezTo>
                  <a:cubicBezTo>
                    <a:pt x="44" y="12"/>
                    <a:pt x="43" y="10"/>
                    <a:pt x="45" y="8"/>
                  </a:cubicBezTo>
                  <a:cubicBezTo>
                    <a:pt x="45" y="6"/>
                    <a:pt x="46" y="5"/>
                    <a:pt x="48" y="4"/>
                  </a:cubicBezTo>
                  <a:cubicBezTo>
                    <a:pt x="48" y="4"/>
                    <a:pt x="48" y="4"/>
                    <a:pt x="47" y="4"/>
                  </a:cubicBezTo>
                  <a:cubicBezTo>
                    <a:pt x="42" y="1"/>
                    <a:pt x="42" y="1"/>
                    <a:pt x="42" y="1"/>
                  </a:cubicBezTo>
                  <a:cubicBezTo>
                    <a:pt x="40" y="0"/>
                    <a:pt x="38" y="0"/>
                    <a:pt x="35" y="1"/>
                  </a:cubicBezTo>
                  <a:cubicBezTo>
                    <a:pt x="35" y="1"/>
                    <a:pt x="35" y="1"/>
                    <a:pt x="35" y="1"/>
                  </a:cubicBezTo>
                  <a:cubicBezTo>
                    <a:pt x="2" y="5"/>
                    <a:pt x="2" y="5"/>
                    <a:pt x="2" y="5"/>
                  </a:cubicBezTo>
                  <a:cubicBezTo>
                    <a:pt x="0" y="6"/>
                    <a:pt x="0" y="6"/>
                    <a:pt x="0" y="6"/>
                  </a:cubicBezTo>
                  <a:cubicBezTo>
                    <a:pt x="1" y="8"/>
                    <a:pt x="1" y="8"/>
                    <a:pt x="1" y="8"/>
                  </a:cubicBezTo>
                  <a:cubicBezTo>
                    <a:pt x="16" y="39"/>
                    <a:pt x="16" y="39"/>
                    <a:pt x="16" y="39"/>
                  </a:cubicBezTo>
                  <a:cubicBezTo>
                    <a:pt x="17" y="42"/>
                    <a:pt x="18" y="42"/>
                    <a:pt x="20" y="43"/>
                  </a:cubicBezTo>
                  <a:cubicBezTo>
                    <a:pt x="24" y="46"/>
                    <a:pt x="24" y="46"/>
                    <a:pt x="24" y="46"/>
                  </a:cubicBezTo>
                  <a:cubicBezTo>
                    <a:pt x="25" y="45"/>
                    <a:pt x="25" y="45"/>
                    <a:pt x="25" y="45"/>
                  </a:cubicBezTo>
                  <a:cubicBezTo>
                    <a:pt x="26" y="42"/>
                    <a:pt x="28" y="41"/>
                    <a:pt x="30" y="40"/>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0" name="Freeform 17"/>
            <p:cNvSpPr/>
            <p:nvPr/>
          </p:nvSpPr>
          <p:spPr bwMode="auto">
            <a:xfrm>
              <a:off x="5355" y="2824"/>
              <a:ext cx="131" cy="132"/>
            </a:xfrm>
            <a:custGeom>
              <a:avLst/>
              <a:gdLst>
                <a:gd name="T0" fmla="*/ 18 w 18"/>
                <a:gd name="T1" fmla="*/ 0 h 18"/>
                <a:gd name="T2" fmla="*/ 0 w 18"/>
                <a:gd name="T3" fmla="*/ 2 h 18"/>
                <a:gd name="T4" fmla="*/ 9 w 18"/>
                <a:gd name="T5" fmla="*/ 18 h 18"/>
                <a:gd name="T6" fmla="*/ 15 w 18"/>
                <a:gd name="T7" fmla="*/ 10 h 18"/>
                <a:gd name="T8" fmla="*/ 18 w 18"/>
                <a:gd name="T9" fmla="*/ 0 h 18"/>
              </a:gdLst>
              <a:ahLst/>
              <a:cxnLst>
                <a:cxn ang="0">
                  <a:pos x="T0" y="T1"/>
                </a:cxn>
                <a:cxn ang="0">
                  <a:pos x="T2" y="T3"/>
                </a:cxn>
                <a:cxn ang="0">
                  <a:pos x="T4" y="T5"/>
                </a:cxn>
                <a:cxn ang="0">
                  <a:pos x="T6" y="T7"/>
                </a:cxn>
                <a:cxn ang="0">
                  <a:pos x="T8" y="T9"/>
                </a:cxn>
              </a:cxnLst>
              <a:rect l="0" t="0" r="r" b="b"/>
              <a:pathLst>
                <a:path w="18" h="18">
                  <a:moveTo>
                    <a:pt x="18" y="0"/>
                  </a:moveTo>
                  <a:cubicBezTo>
                    <a:pt x="0" y="2"/>
                    <a:pt x="0" y="2"/>
                    <a:pt x="0" y="2"/>
                  </a:cubicBezTo>
                  <a:cubicBezTo>
                    <a:pt x="9" y="18"/>
                    <a:pt x="9" y="18"/>
                    <a:pt x="9" y="18"/>
                  </a:cubicBezTo>
                  <a:cubicBezTo>
                    <a:pt x="11" y="16"/>
                    <a:pt x="13" y="13"/>
                    <a:pt x="15" y="10"/>
                  </a:cubicBezTo>
                  <a:cubicBezTo>
                    <a:pt x="17" y="7"/>
                    <a:pt x="18" y="3"/>
                    <a:pt x="18" y="0"/>
                  </a:cubicBezTo>
                  <a:close/>
                </a:path>
              </a:pathLst>
            </a:custGeom>
            <a:solidFill>
              <a:srgbClr val="FFA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91" name="Group 12"/>
          <p:cNvGrpSpPr>
            <a:grpSpLocks noChangeAspect="1"/>
          </p:cNvGrpSpPr>
          <p:nvPr/>
        </p:nvGrpSpPr>
        <p:grpSpPr bwMode="auto">
          <a:xfrm>
            <a:off x="6597143" y="3977068"/>
            <a:ext cx="1626132" cy="1834147"/>
            <a:chOff x="5253" y="1674"/>
            <a:chExt cx="1465" cy="1653"/>
          </a:xfrm>
          <a:effectLst/>
        </p:grpSpPr>
        <p:sp>
          <p:nvSpPr>
            <p:cNvPr id="92" name="Freeform 13"/>
            <p:cNvSpPr/>
            <p:nvPr/>
          </p:nvSpPr>
          <p:spPr bwMode="auto">
            <a:xfrm>
              <a:off x="5253" y="1674"/>
              <a:ext cx="1465" cy="1653"/>
            </a:xfrm>
            <a:custGeom>
              <a:avLst/>
              <a:gdLst>
                <a:gd name="T0" fmla="*/ 47 w 201"/>
                <a:gd name="T1" fmla="*/ 190 h 227"/>
                <a:gd name="T2" fmla="*/ 164 w 201"/>
                <a:gd name="T3" fmla="*/ 154 h 227"/>
                <a:gd name="T4" fmla="*/ 129 w 201"/>
                <a:gd name="T5" fmla="*/ 36 h 227"/>
                <a:gd name="T6" fmla="*/ 11 w 201"/>
                <a:gd name="T7" fmla="*/ 72 h 227"/>
                <a:gd name="T8" fmla="*/ 0 w 201"/>
                <a:gd name="T9" fmla="*/ 66 h 227"/>
                <a:gd name="T10" fmla="*/ 133 w 201"/>
                <a:gd name="T11" fmla="*/ 25 h 227"/>
                <a:gd name="T12" fmla="*/ 176 w 201"/>
                <a:gd name="T13" fmla="*/ 159 h 227"/>
                <a:gd name="T14" fmla="*/ 42 w 201"/>
                <a:gd name="T15" fmla="*/ 202 h 227"/>
                <a:gd name="T16" fmla="*/ 36 w 201"/>
                <a:gd name="T17" fmla="*/ 198 h 227"/>
                <a:gd name="T18" fmla="*/ 38 w 201"/>
                <a:gd name="T19" fmla="*/ 185 h 227"/>
                <a:gd name="T20" fmla="*/ 47 w 201"/>
                <a:gd name="T21" fmla="*/ 1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227">
                  <a:moveTo>
                    <a:pt x="47" y="190"/>
                  </a:moveTo>
                  <a:cubicBezTo>
                    <a:pt x="89" y="213"/>
                    <a:pt x="142" y="197"/>
                    <a:pt x="164" y="154"/>
                  </a:cubicBezTo>
                  <a:cubicBezTo>
                    <a:pt x="187" y="112"/>
                    <a:pt x="171" y="59"/>
                    <a:pt x="129" y="36"/>
                  </a:cubicBezTo>
                  <a:cubicBezTo>
                    <a:pt x="86" y="14"/>
                    <a:pt x="34" y="30"/>
                    <a:pt x="11" y="72"/>
                  </a:cubicBezTo>
                  <a:cubicBezTo>
                    <a:pt x="0" y="66"/>
                    <a:pt x="0" y="66"/>
                    <a:pt x="0" y="66"/>
                  </a:cubicBezTo>
                  <a:cubicBezTo>
                    <a:pt x="26" y="18"/>
                    <a:pt x="85" y="0"/>
                    <a:pt x="133" y="25"/>
                  </a:cubicBezTo>
                  <a:cubicBezTo>
                    <a:pt x="182" y="50"/>
                    <a:pt x="201" y="111"/>
                    <a:pt x="176" y="159"/>
                  </a:cubicBezTo>
                  <a:cubicBezTo>
                    <a:pt x="151" y="208"/>
                    <a:pt x="90" y="227"/>
                    <a:pt x="42" y="202"/>
                  </a:cubicBezTo>
                  <a:cubicBezTo>
                    <a:pt x="40" y="201"/>
                    <a:pt x="38" y="199"/>
                    <a:pt x="36" y="198"/>
                  </a:cubicBezTo>
                  <a:cubicBezTo>
                    <a:pt x="38" y="185"/>
                    <a:pt x="38" y="185"/>
                    <a:pt x="38" y="185"/>
                  </a:cubicBezTo>
                  <a:cubicBezTo>
                    <a:pt x="41" y="187"/>
                    <a:pt x="44" y="189"/>
                    <a:pt x="47" y="19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3" name="Freeform 14"/>
            <p:cNvSpPr/>
            <p:nvPr/>
          </p:nvSpPr>
          <p:spPr bwMode="auto">
            <a:xfrm>
              <a:off x="5333" y="1776"/>
              <a:ext cx="1283" cy="1449"/>
            </a:xfrm>
            <a:custGeom>
              <a:avLst/>
              <a:gdLst>
                <a:gd name="T0" fmla="*/ 118 w 176"/>
                <a:gd name="T1" fmla="*/ 22 h 199"/>
                <a:gd name="T2" fmla="*/ 153 w 176"/>
                <a:gd name="T3" fmla="*/ 140 h 199"/>
                <a:gd name="T4" fmla="*/ 36 w 176"/>
                <a:gd name="T5" fmla="*/ 176 h 199"/>
                <a:gd name="T6" fmla="*/ 27 w 176"/>
                <a:gd name="T7" fmla="*/ 171 h 199"/>
                <a:gd name="T8" fmla="*/ 30 w 176"/>
                <a:gd name="T9" fmla="*/ 155 h 199"/>
                <a:gd name="T10" fmla="*/ 35 w 176"/>
                <a:gd name="T11" fmla="*/ 152 h 199"/>
                <a:gd name="T12" fmla="*/ 45 w 176"/>
                <a:gd name="T13" fmla="*/ 159 h 199"/>
                <a:gd name="T14" fmla="*/ 136 w 176"/>
                <a:gd name="T15" fmla="*/ 131 h 199"/>
                <a:gd name="T16" fmla="*/ 108 w 176"/>
                <a:gd name="T17" fmla="*/ 40 h 199"/>
                <a:gd name="T18" fmla="*/ 17 w 176"/>
                <a:gd name="T19" fmla="*/ 67 h 199"/>
                <a:gd name="T20" fmla="*/ 0 w 176"/>
                <a:gd name="T21" fmla="*/ 58 h 199"/>
                <a:gd name="T22" fmla="*/ 118 w 176"/>
                <a:gd name="T23" fmla="*/ 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99">
                  <a:moveTo>
                    <a:pt x="118" y="22"/>
                  </a:moveTo>
                  <a:cubicBezTo>
                    <a:pt x="160" y="45"/>
                    <a:pt x="176" y="98"/>
                    <a:pt x="153" y="140"/>
                  </a:cubicBezTo>
                  <a:cubicBezTo>
                    <a:pt x="131" y="183"/>
                    <a:pt x="78" y="199"/>
                    <a:pt x="36" y="176"/>
                  </a:cubicBezTo>
                  <a:cubicBezTo>
                    <a:pt x="33" y="175"/>
                    <a:pt x="30" y="173"/>
                    <a:pt x="27" y="171"/>
                  </a:cubicBezTo>
                  <a:cubicBezTo>
                    <a:pt x="30" y="155"/>
                    <a:pt x="30" y="155"/>
                    <a:pt x="30" y="155"/>
                  </a:cubicBezTo>
                  <a:cubicBezTo>
                    <a:pt x="35" y="152"/>
                    <a:pt x="35" y="152"/>
                    <a:pt x="35" y="152"/>
                  </a:cubicBezTo>
                  <a:cubicBezTo>
                    <a:pt x="38" y="155"/>
                    <a:pt x="41" y="157"/>
                    <a:pt x="45" y="159"/>
                  </a:cubicBezTo>
                  <a:cubicBezTo>
                    <a:pt x="78" y="177"/>
                    <a:pt x="119" y="164"/>
                    <a:pt x="136" y="131"/>
                  </a:cubicBezTo>
                  <a:cubicBezTo>
                    <a:pt x="154" y="98"/>
                    <a:pt x="141" y="57"/>
                    <a:pt x="108" y="40"/>
                  </a:cubicBezTo>
                  <a:cubicBezTo>
                    <a:pt x="76" y="22"/>
                    <a:pt x="35" y="34"/>
                    <a:pt x="17" y="67"/>
                  </a:cubicBezTo>
                  <a:cubicBezTo>
                    <a:pt x="0" y="58"/>
                    <a:pt x="0" y="58"/>
                    <a:pt x="0" y="58"/>
                  </a:cubicBezTo>
                  <a:cubicBezTo>
                    <a:pt x="23" y="16"/>
                    <a:pt x="75" y="0"/>
                    <a:pt x="118" y="2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4" name="Freeform 15"/>
            <p:cNvSpPr/>
            <p:nvPr/>
          </p:nvSpPr>
          <p:spPr bwMode="auto">
            <a:xfrm>
              <a:off x="5457" y="1936"/>
              <a:ext cx="999" cy="1129"/>
            </a:xfrm>
            <a:custGeom>
              <a:avLst/>
              <a:gdLst>
                <a:gd name="T0" fmla="*/ 35 w 137"/>
                <a:gd name="T1" fmla="*/ 123 h 155"/>
                <a:gd name="T2" fmla="*/ 106 w 137"/>
                <a:gd name="T3" fmla="*/ 102 h 155"/>
                <a:gd name="T4" fmla="*/ 84 w 137"/>
                <a:gd name="T5" fmla="*/ 31 h 155"/>
                <a:gd name="T6" fmla="*/ 13 w 137"/>
                <a:gd name="T7" fmla="*/ 52 h 155"/>
                <a:gd name="T8" fmla="*/ 0 w 137"/>
                <a:gd name="T9" fmla="*/ 45 h 155"/>
                <a:gd name="T10" fmla="*/ 91 w 137"/>
                <a:gd name="T11" fmla="*/ 18 h 155"/>
                <a:gd name="T12" fmla="*/ 119 w 137"/>
                <a:gd name="T13" fmla="*/ 109 h 155"/>
                <a:gd name="T14" fmla="*/ 28 w 137"/>
                <a:gd name="T15" fmla="*/ 137 h 155"/>
                <a:gd name="T16" fmla="*/ 18 w 137"/>
                <a:gd name="T17" fmla="*/ 130 h 155"/>
                <a:gd name="T18" fmla="*/ 32 w 137"/>
                <a:gd name="T19" fmla="*/ 122 h 155"/>
                <a:gd name="T20" fmla="*/ 35 w 137"/>
                <a:gd name="T21" fmla="*/ 1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55">
                  <a:moveTo>
                    <a:pt x="35" y="123"/>
                  </a:moveTo>
                  <a:cubicBezTo>
                    <a:pt x="60" y="137"/>
                    <a:pt x="92" y="127"/>
                    <a:pt x="106" y="102"/>
                  </a:cubicBezTo>
                  <a:cubicBezTo>
                    <a:pt x="119" y="76"/>
                    <a:pt x="110" y="45"/>
                    <a:pt x="84" y="31"/>
                  </a:cubicBezTo>
                  <a:cubicBezTo>
                    <a:pt x="59" y="17"/>
                    <a:pt x="27" y="27"/>
                    <a:pt x="13" y="52"/>
                  </a:cubicBezTo>
                  <a:cubicBezTo>
                    <a:pt x="0" y="45"/>
                    <a:pt x="0" y="45"/>
                    <a:pt x="0" y="45"/>
                  </a:cubicBezTo>
                  <a:cubicBezTo>
                    <a:pt x="18" y="12"/>
                    <a:pt x="59" y="0"/>
                    <a:pt x="91" y="18"/>
                  </a:cubicBezTo>
                  <a:cubicBezTo>
                    <a:pt x="124" y="35"/>
                    <a:pt x="137" y="76"/>
                    <a:pt x="119" y="109"/>
                  </a:cubicBezTo>
                  <a:cubicBezTo>
                    <a:pt x="102" y="142"/>
                    <a:pt x="61" y="155"/>
                    <a:pt x="28" y="137"/>
                  </a:cubicBezTo>
                  <a:cubicBezTo>
                    <a:pt x="24" y="135"/>
                    <a:pt x="21" y="133"/>
                    <a:pt x="18" y="130"/>
                  </a:cubicBezTo>
                  <a:cubicBezTo>
                    <a:pt x="32" y="122"/>
                    <a:pt x="32" y="122"/>
                    <a:pt x="32" y="122"/>
                  </a:cubicBezTo>
                  <a:cubicBezTo>
                    <a:pt x="33" y="122"/>
                    <a:pt x="34" y="123"/>
                    <a:pt x="35" y="1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5" name="Freeform 16"/>
            <p:cNvSpPr/>
            <p:nvPr/>
          </p:nvSpPr>
          <p:spPr bwMode="auto">
            <a:xfrm>
              <a:off x="5370" y="2803"/>
              <a:ext cx="349" cy="335"/>
            </a:xfrm>
            <a:custGeom>
              <a:avLst/>
              <a:gdLst>
                <a:gd name="T0" fmla="*/ 30 w 48"/>
                <a:gd name="T1" fmla="*/ 40 h 46"/>
                <a:gd name="T2" fmla="*/ 32 w 48"/>
                <a:gd name="T3" fmla="*/ 40 h 46"/>
                <a:gd name="T4" fmla="*/ 34 w 48"/>
                <a:gd name="T5" fmla="*/ 39 h 46"/>
                <a:gd name="T6" fmla="*/ 35 w 48"/>
                <a:gd name="T7" fmla="*/ 38 h 46"/>
                <a:gd name="T8" fmla="*/ 36 w 48"/>
                <a:gd name="T9" fmla="*/ 36 h 46"/>
                <a:gd name="T10" fmla="*/ 35 w 48"/>
                <a:gd name="T11" fmla="*/ 34 h 46"/>
                <a:gd name="T12" fmla="*/ 34 w 48"/>
                <a:gd name="T13" fmla="*/ 32 h 46"/>
                <a:gd name="T14" fmla="*/ 35 w 48"/>
                <a:gd name="T15" fmla="*/ 26 h 46"/>
                <a:gd name="T16" fmla="*/ 40 w 48"/>
                <a:gd name="T17" fmla="*/ 22 h 46"/>
                <a:gd name="T18" fmla="*/ 42 w 48"/>
                <a:gd name="T19" fmla="*/ 21 h 46"/>
                <a:gd name="T20" fmla="*/ 45 w 48"/>
                <a:gd name="T21" fmla="*/ 20 h 46"/>
                <a:gd name="T22" fmla="*/ 45 w 48"/>
                <a:gd name="T23" fmla="*/ 20 h 46"/>
                <a:gd name="T24" fmla="*/ 46 w 48"/>
                <a:gd name="T25" fmla="*/ 18 h 46"/>
                <a:gd name="T26" fmla="*/ 45 w 48"/>
                <a:gd name="T27" fmla="*/ 16 h 46"/>
                <a:gd name="T28" fmla="*/ 44 w 48"/>
                <a:gd name="T29" fmla="*/ 14 h 46"/>
                <a:gd name="T30" fmla="*/ 45 w 48"/>
                <a:gd name="T31" fmla="*/ 8 h 46"/>
                <a:gd name="T32" fmla="*/ 48 w 48"/>
                <a:gd name="T33" fmla="*/ 4 h 46"/>
                <a:gd name="T34" fmla="*/ 47 w 48"/>
                <a:gd name="T35" fmla="*/ 4 h 46"/>
                <a:gd name="T36" fmla="*/ 42 w 48"/>
                <a:gd name="T37" fmla="*/ 1 h 46"/>
                <a:gd name="T38" fmla="*/ 35 w 48"/>
                <a:gd name="T39" fmla="*/ 1 h 46"/>
                <a:gd name="T40" fmla="*/ 35 w 48"/>
                <a:gd name="T41" fmla="*/ 1 h 46"/>
                <a:gd name="T42" fmla="*/ 2 w 48"/>
                <a:gd name="T43" fmla="*/ 5 h 46"/>
                <a:gd name="T44" fmla="*/ 0 w 48"/>
                <a:gd name="T45" fmla="*/ 6 h 46"/>
                <a:gd name="T46" fmla="*/ 1 w 48"/>
                <a:gd name="T47" fmla="*/ 8 h 46"/>
                <a:gd name="T48" fmla="*/ 16 w 48"/>
                <a:gd name="T49" fmla="*/ 39 h 46"/>
                <a:gd name="T50" fmla="*/ 20 w 48"/>
                <a:gd name="T51" fmla="*/ 43 h 46"/>
                <a:gd name="T52" fmla="*/ 24 w 48"/>
                <a:gd name="T53" fmla="*/ 46 h 46"/>
                <a:gd name="T54" fmla="*/ 25 w 48"/>
                <a:gd name="T55" fmla="*/ 45 h 46"/>
                <a:gd name="T56" fmla="*/ 30 w 48"/>
                <a:gd name="T5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6">
                  <a:moveTo>
                    <a:pt x="30" y="40"/>
                  </a:moveTo>
                  <a:cubicBezTo>
                    <a:pt x="32" y="40"/>
                    <a:pt x="32" y="40"/>
                    <a:pt x="32" y="40"/>
                  </a:cubicBezTo>
                  <a:cubicBezTo>
                    <a:pt x="34" y="39"/>
                    <a:pt x="34" y="39"/>
                    <a:pt x="34" y="39"/>
                  </a:cubicBezTo>
                  <a:cubicBezTo>
                    <a:pt x="35" y="39"/>
                    <a:pt x="35" y="38"/>
                    <a:pt x="35" y="38"/>
                  </a:cubicBezTo>
                  <a:cubicBezTo>
                    <a:pt x="36" y="37"/>
                    <a:pt x="36" y="37"/>
                    <a:pt x="36" y="36"/>
                  </a:cubicBezTo>
                  <a:cubicBezTo>
                    <a:pt x="35" y="34"/>
                    <a:pt x="35" y="34"/>
                    <a:pt x="35" y="34"/>
                  </a:cubicBezTo>
                  <a:cubicBezTo>
                    <a:pt x="34" y="32"/>
                    <a:pt x="34" y="32"/>
                    <a:pt x="34" y="32"/>
                  </a:cubicBezTo>
                  <a:cubicBezTo>
                    <a:pt x="34" y="30"/>
                    <a:pt x="34" y="28"/>
                    <a:pt x="35" y="26"/>
                  </a:cubicBezTo>
                  <a:cubicBezTo>
                    <a:pt x="36" y="24"/>
                    <a:pt x="38" y="22"/>
                    <a:pt x="40" y="22"/>
                  </a:cubicBezTo>
                  <a:cubicBezTo>
                    <a:pt x="42" y="21"/>
                    <a:pt x="42" y="21"/>
                    <a:pt x="42" y="21"/>
                  </a:cubicBezTo>
                  <a:cubicBezTo>
                    <a:pt x="45" y="20"/>
                    <a:pt x="45" y="20"/>
                    <a:pt x="45" y="20"/>
                  </a:cubicBezTo>
                  <a:cubicBezTo>
                    <a:pt x="45" y="20"/>
                    <a:pt x="45" y="20"/>
                    <a:pt x="45" y="20"/>
                  </a:cubicBezTo>
                  <a:cubicBezTo>
                    <a:pt x="46" y="19"/>
                    <a:pt x="46" y="19"/>
                    <a:pt x="46" y="18"/>
                  </a:cubicBezTo>
                  <a:cubicBezTo>
                    <a:pt x="45" y="16"/>
                    <a:pt x="45" y="16"/>
                    <a:pt x="45" y="16"/>
                  </a:cubicBezTo>
                  <a:cubicBezTo>
                    <a:pt x="44" y="14"/>
                    <a:pt x="44" y="14"/>
                    <a:pt x="44" y="14"/>
                  </a:cubicBezTo>
                  <a:cubicBezTo>
                    <a:pt x="44" y="12"/>
                    <a:pt x="43" y="10"/>
                    <a:pt x="45" y="8"/>
                  </a:cubicBezTo>
                  <a:cubicBezTo>
                    <a:pt x="45" y="6"/>
                    <a:pt x="46" y="5"/>
                    <a:pt x="48" y="4"/>
                  </a:cubicBezTo>
                  <a:cubicBezTo>
                    <a:pt x="48" y="4"/>
                    <a:pt x="48" y="4"/>
                    <a:pt x="47" y="4"/>
                  </a:cubicBezTo>
                  <a:cubicBezTo>
                    <a:pt x="42" y="1"/>
                    <a:pt x="42" y="1"/>
                    <a:pt x="42" y="1"/>
                  </a:cubicBezTo>
                  <a:cubicBezTo>
                    <a:pt x="40" y="0"/>
                    <a:pt x="38" y="0"/>
                    <a:pt x="35" y="1"/>
                  </a:cubicBezTo>
                  <a:cubicBezTo>
                    <a:pt x="35" y="1"/>
                    <a:pt x="35" y="1"/>
                    <a:pt x="35" y="1"/>
                  </a:cubicBezTo>
                  <a:cubicBezTo>
                    <a:pt x="2" y="5"/>
                    <a:pt x="2" y="5"/>
                    <a:pt x="2" y="5"/>
                  </a:cubicBezTo>
                  <a:cubicBezTo>
                    <a:pt x="0" y="6"/>
                    <a:pt x="0" y="6"/>
                    <a:pt x="0" y="6"/>
                  </a:cubicBezTo>
                  <a:cubicBezTo>
                    <a:pt x="1" y="8"/>
                    <a:pt x="1" y="8"/>
                    <a:pt x="1" y="8"/>
                  </a:cubicBezTo>
                  <a:cubicBezTo>
                    <a:pt x="16" y="39"/>
                    <a:pt x="16" y="39"/>
                    <a:pt x="16" y="39"/>
                  </a:cubicBezTo>
                  <a:cubicBezTo>
                    <a:pt x="17" y="42"/>
                    <a:pt x="18" y="42"/>
                    <a:pt x="20" y="43"/>
                  </a:cubicBezTo>
                  <a:cubicBezTo>
                    <a:pt x="24" y="46"/>
                    <a:pt x="24" y="46"/>
                    <a:pt x="24" y="46"/>
                  </a:cubicBezTo>
                  <a:cubicBezTo>
                    <a:pt x="25" y="45"/>
                    <a:pt x="25" y="45"/>
                    <a:pt x="25" y="45"/>
                  </a:cubicBezTo>
                  <a:cubicBezTo>
                    <a:pt x="26" y="42"/>
                    <a:pt x="28" y="41"/>
                    <a:pt x="30" y="40"/>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6" name="Freeform 17"/>
            <p:cNvSpPr/>
            <p:nvPr/>
          </p:nvSpPr>
          <p:spPr bwMode="auto">
            <a:xfrm>
              <a:off x="5355" y="2824"/>
              <a:ext cx="131" cy="132"/>
            </a:xfrm>
            <a:custGeom>
              <a:avLst/>
              <a:gdLst>
                <a:gd name="T0" fmla="*/ 18 w 18"/>
                <a:gd name="T1" fmla="*/ 0 h 18"/>
                <a:gd name="T2" fmla="*/ 0 w 18"/>
                <a:gd name="T3" fmla="*/ 2 h 18"/>
                <a:gd name="T4" fmla="*/ 9 w 18"/>
                <a:gd name="T5" fmla="*/ 18 h 18"/>
                <a:gd name="T6" fmla="*/ 15 w 18"/>
                <a:gd name="T7" fmla="*/ 10 h 18"/>
                <a:gd name="T8" fmla="*/ 18 w 18"/>
                <a:gd name="T9" fmla="*/ 0 h 18"/>
              </a:gdLst>
              <a:ahLst/>
              <a:cxnLst>
                <a:cxn ang="0">
                  <a:pos x="T0" y="T1"/>
                </a:cxn>
                <a:cxn ang="0">
                  <a:pos x="T2" y="T3"/>
                </a:cxn>
                <a:cxn ang="0">
                  <a:pos x="T4" y="T5"/>
                </a:cxn>
                <a:cxn ang="0">
                  <a:pos x="T6" y="T7"/>
                </a:cxn>
                <a:cxn ang="0">
                  <a:pos x="T8" y="T9"/>
                </a:cxn>
              </a:cxnLst>
              <a:rect l="0" t="0" r="r" b="b"/>
              <a:pathLst>
                <a:path w="18" h="18">
                  <a:moveTo>
                    <a:pt x="18" y="0"/>
                  </a:moveTo>
                  <a:cubicBezTo>
                    <a:pt x="0" y="2"/>
                    <a:pt x="0" y="2"/>
                    <a:pt x="0" y="2"/>
                  </a:cubicBezTo>
                  <a:cubicBezTo>
                    <a:pt x="9" y="18"/>
                    <a:pt x="9" y="18"/>
                    <a:pt x="9" y="18"/>
                  </a:cubicBezTo>
                  <a:cubicBezTo>
                    <a:pt x="11" y="16"/>
                    <a:pt x="13" y="13"/>
                    <a:pt x="15" y="10"/>
                  </a:cubicBezTo>
                  <a:cubicBezTo>
                    <a:pt x="17" y="7"/>
                    <a:pt x="18" y="3"/>
                    <a:pt x="18" y="0"/>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97" name="组合 96"/>
          <p:cNvGrpSpPr/>
          <p:nvPr/>
        </p:nvGrpSpPr>
        <p:grpSpPr>
          <a:xfrm flipH="1">
            <a:off x="2135044" y="1662396"/>
            <a:ext cx="2643147" cy="516319"/>
            <a:chOff x="4754880" y="1225233"/>
            <a:chExt cx="2776118" cy="557847"/>
          </a:xfrm>
        </p:grpSpPr>
        <p:sp>
          <p:nvSpPr>
            <p:cNvPr id="98" name="任意多边形 97"/>
            <p:cNvSpPr/>
            <p:nvPr/>
          </p:nvSpPr>
          <p:spPr>
            <a:xfrm>
              <a:off x="4754880" y="1280160"/>
              <a:ext cx="2682240" cy="502920"/>
            </a:xfrm>
            <a:custGeom>
              <a:avLst/>
              <a:gdLst>
                <a:gd name="connsiteX0" fmla="*/ 0 w 2682240"/>
                <a:gd name="connsiteY0" fmla="*/ 502920 h 502920"/>
                <a:gd name="connsiteX1" fmla="*/ 914400 w 2682240"/>
                <a:gd name="connsiteY1" fmla="*/ 0 h 502920"/>
                <a:gd name="connsiteX2" fmla="*/ 2682240 w 2682240"/>
                <a:gd name="connsiteY2" fmla="*/ 0 h 502920"/>
              </a:gdLst>
              <a:ahLst/>
              <a:cxnLst>
                <a:cxn ang="0">
                  <a:pos x="connsiteX0" y="connsiteY0"/>
                </a:cxn>
                <a:cxn ang="0">
                  <a:pos x="connsiteX1" y="connsiteY1"/>
                </a:cxn>
                <a:cxn ang="0">
                  <a:pos x="connsiteX2" y="connsiteY2"/>
                </a:cxn>
              </a:cxnLst>
              <a:rect l="l" t="t" r="r" b="b"/>
              <a:pathLst>
                <a:path w="2682240" h="502920">
                  <a:moveTo>
                    <a:pt x="0" y="502920"/>
                  </a:moveTo>
                  <a:lnTo>
                    <a:pt x="914400" y="0"/>
                  </a:lnTo>
                  <a:lnTo>
                    <a:pt x="268224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99" name="椭圆 98"/>
            <p:cNvSpPr/>
            <p:nvPr/>
          </p:nvSpPr>
          <p:spPr>
            <a:xfrm>
              <a:off x="7434994" y="1225233"/>
              <a:ext cx="96004" cy="96004"/>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00" name="组合 99"/>
          <p:cNvGrpSpPr/>
          <p:nvPr/>
        </p:nvGrpSpPr>
        <p:grpSpPr>
          <a:xfrm>
            <a:off x="1437411" y="1395841"/>
            <a:ext cx="1152737" cy="607891"/>
            <a:chOff x="1437222" y="1319945"/>
            <a:chExt cx="1152587" cy="608032"/>
          </a:xfrm>
        </p:grpSpPr>
        <p:grpSp>
          <p:nvGrpSpPr>
            <p:cNvPr id="101" name="Group 4"/>
            <p:cNvGrpSpPr>
              <a:grpSpLocks noChangeAspect="1"/>
            </p:cNvGrpSpPr>
            <p:nvPr/>
          </p:nvGrpSpPr>
          <p:grpSpPr bwMode="auto">
            <a:xfrm>
              <a:off x="1437222" y="1319945"/>
              <a:ext cx="834554" cy="608032"/>
              <a:chOff x="6604" y="620"/>
              <a:chExt cx="210" cy="153"/>
            </a:xfrm>
            <a:solidFill>
              <a:schemeClr val="bg1">
                <a:lumMod val="50000"/>
              </a:schemeClr>
            </a:solidFill>
          </p:grpSpPr>
          <p:sp>
            <p:nvSpPr>
              <p:cNvPr id="108" name="Freeform 5"/>
              <p:cNvSpPr/>
              <p:nvPr/>
            </p:nvSpPr>
            <p:spPr bwMode="auto">
              <a:xfrm>
                <a:off x="6607" y="768"/>
                <a:ext cx="207" cy="5"/>
              </a:xfrm>
              <a:custGeom>
                <a:avLst/>
                <a:gdLst>
                  <a:gd name="T0" fmla="*/ 85 w 85"/>
                  <a:gd name="T1" fmla="*/ 1 h 2"/>
                  <a:gd name="T2" fmla="*/ 81 w 85"/>
                  <a:gd name="T3" fmla="*/ 1 h 2"/>
                  <a:gd name="T4" fmla="*/ 72 w 85"/>
                  <a:gd name="T5" fmla="*/ 1 h 2"/>
                  <a:gd name="T6" fmla="*/ 43 w 85"/>
                  <a:gd name="T7" fmla="*/ 1 h 2"/>
                  <a:gd name="T8" fmla="*/ 27 w 85"/>
                  <a:gd name="T9" fmla="*/ 1 h 2"/>
                  <a:gd name="T10" fmla="*/ 14 w 85"/>
                  <a:gd name="T11" fmla="*/ 2 h 2"/>
                  <a:gd name="T12" fmla="*/ 8 w 85"/>
                  <a:gd name="T13" fmla="*/ 2 h 2"/>
                  <a:gd name="T14" fmla="*/ 4 w 85"/>
                  <a:gd name="T15" fmla="*/ 1 h 2"/>
                  <a:gd name="T16" fmla="*/ 0 w 85"/>
                  <a:gd name="T17" fmla="*/ 0 h 2"/>
                  <a:gd name="T18" fmla="*/ 4 w 85"/>
                  <a:gd name="T19" fmla="*/ 1 h 2"/>
                  <a:gd name="T20" fmla="*/ 8 w 85"/>
                  <a:gd name="T21" fmla="*/ 0 h 2"/>
                  <a:gd name="T22" fmla="*/ 14 w 85"/>
                  <a:gd name="T23" fmla="*/ 0 h 2"/>
                  <a:gd name="T24" fmla="*/ 27 w 85"/>
                  <a:gd name="T25" fmla="*/ 0 h 2"/>
                  <a:gd name="T26" fmla="*/ 43 w 85"/>
                  <a:gd name="T27" fmla="*/ 0 h 2"/>
                  <a:gd name="T28" fmla="*/ 72 w 85"/>
                  <a:gd name="T29" fmla="*/ 0 h 2"/>
                  <a:gd name="T30" fmla="*/ 77 w 85"/>
                  <a:gd name="T31" fmla="*/ 0 h 2"/>
                  <a:gd name="T32" fmla="*/ 81 w 85"/>
                  <a:gd name="T33" fmla="*/ 1 h 2"/>
                  <a:gd name="T34" fmla="*/ 85 w 85"/>
                  <a:gd name="T3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2">
                    <a:moveTo>
                      <a:pt x="85" y="1"/>
                    </a:moveTo>
                    <a:cubicBezTo>
                      <a:pt x="85" y="1"/>
                      <a:pt x="84" y="1"/>
                      <a:pt x="81" y="1"/>
                    </a:cubicBezTo>
                    <a:cubicBezTo>
                      <a:pt x="79" y="1"/>
                      <a:pt x="76" y="1"/>
                      <a:pt x="72" y="1"/>
                    </a:cubicBezTo>
                    <a:cubicBezTo>
                      <a:pt x="64" y="1"/>
                      <a:pt x="53" y="1"/>
                      <a:pt x="43" y="1"/>
                    </a:cubicBezTo>
                    <a:cubicBezTo>
                      <a:pt x="37" y="1"/>
                      <a:pt x="32" y="1"/>
                      <a:pt x="27" y="1"/>
                    </a:cubicBezTo>
                    <a:cubicBezTo>
                      <a:pt x="22" y="1"/>
                      <a:pt x="17" y="2"/>
                      <a:pt x="14" y="2"/>
                    </a:cubicBezTo>
                    <a:cubicBezTo>
                      <a:pt x="12" y="2"/>
                      <a:pt x="10" y="2"/>
                      <a:pt x="8" y="2"/>
                    </a:cubicBezTo>
                    <a:cubicBezTo>
                      <a:pt x="6" y="1"/>
                      <a:pt x="5" y="1"/>
                      <a:pt x="4" y="1"/>
                    </a:cubicBezTo>
                    <a:cubicBezTo>
                      <a:pt x="2" y="1"/>
                      <a:pt x="0" y="0"/>
                      <a:pt x="0" y="0"/>
                    </a:cubicBezTo>
                    <a:cubicBezTo>
                      <a:pt x="0" y="0"/>
                      <a:pt x="2" y="1"/>
                      <a:pt x="4" y="1"/>
                    </a:cubicBezTo>
                    <a:cubicBezTo>
                      <a:pt x="5" y="1"/>
                      <a:pt x="7" y="0"/>
                      <a:pt x="8" y="0"/>
                    </a:cubicBezTo>
                    <a:cubicBezTo>
                      <a:pt x="10" y="0"/>
                      <a:pt x="12" y="0"/>
                      <a:pt x="14" y="0"/>
                    </a:cubicBezTo>
                    <a:cubicBezTo>
                      <a:pt x="17" y="0"/>
                      <a:pt x="22" y="0"/>
                      <a:pt x="27" y="0"/>
                    </a:cubicBezTo>
                    <a:cubicBezTo>
                      <a:pt x="32" y="0"/>
                      <a:pt x="37" y="0"/>
                      <a:pt x="43" y="0"/>
                    </a:cubicBezTo>
                    <a:cubicBezTo>
                      <a:pt x="53" y="0"/>
                      <a:pt x="64" y="0"/>
                      <a:pt x="72" y="0"/>
                    </a:cubicBezTo>
                    <a:cubicBezTo>
                      <a:pt x="74" y="0"/>
                      <a:pt x="75" y="0"/>
                      <a:pt x="77" y="0"/>
                    </a:cubicBezTo>
                    <a:cubicBezTo>
                      <a:pt x="79" y="0"/>
                      <a:pt x="80" y="0"/>
                      <a:pt x="81" y="1"/>
                    </a:cubicBezTo>
                    <a:cubicBezTo>
                      <a:pt x="84" y="1"/>
                      <a:pt x="85" y="1"/>
                      <a:pt x="8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9" name="Freeform 6"/>
              <p:cNvSpPr/>
              <p:nvPr/>
            </p:nvSpPr>
            <p:spPr bwMode="auto">
              <a:xfrm>
                <a:off x="6604" y="627"/>
                <a:ext cx="5" cy="141"/>
              </a:xfrm>
              <a:custGeom>
                <a:avLst/>
                <a:gdLst>
                  <a:gd name="T0" fmla="*/ 1 w 2"/>
                  <a:gd name="T1" fmla="*/ 57 h 57"/>
                  <a:gd name="T2" fmla="*/ 1 w 2"/>
                  <a:gd name="T3" fmla="*/ 55 h 57"/>
                  <a:gd name="T4" fmla="*/ 1 w 2"/>
                  <a:gd name="T5" fmla="*/ 52 h 57"/>
                  <a:gd name="T6" fmla="*/ 0 w 2"/>
                  <a:gd name="T7" fmla="*/ 48 h 57"/>
                  <a:gd name="T8" fmla="*/ 0 w 2"/>
                  <a:gd name="T9" fmla="*/ 29 h 57"/>
                  <a:gd name="T10" fmla="*/ 0 w 2"/>
                  <a:gd name="T11" fmla="*/ 18 h 57"/>
                  <a:gd name="T12" fmla="*/ 0 w 2"/>
                  <a:gd name="T13" fmla="*/ 13 h 57"/>
                  <a:gd name="T14" fmla="*/ 0 w 2"/>
                  <a:gd name="T15" fmla="*/ 9 h 57"/>
                  <a:gd name="T16" fmla="*/ 1 w 2"/>
                  <a:gd name="T17" fmla="*/ 0 h 57"/>
                  <a:gd name="T18" fmla="*/ 1 w 2"/>
                  <a:gd name="T19" fmla="*/ 3 h 57"/>
                  <a:gd name="T20" fmla="*/ 1 w 2"/>
                  <a:gd name="T21" fmla="*/ 9 h 57"/>
                  <a:gd name="T22" fmla="*/ 1 w 2"/>
                  <a:gd name="T23" fmla="*/ 13 h 57"/>
                  <a:gd name="T24" fmla="*/ 1 w 2"/>
                  <a:gd name="T25" fmla="*/ 18 h 57"/>
                  <a:gd name="T26" fmla="*/ 1 w 2"/>
                  <a:gd name="T27" fmla="*/ 29 h 57"/>
                  <a:gd name="T28" fmla="*/ 2 w 2"/>
                  <a:gd name="T29" fmla="*/ 48 h 57"/>
                  <a:gd name="T30" fmla="*/ 2 w 2"/>
                  <a:gd name="T31" fmla="*/ 52 h 57"/>
                  <a:gd name="T32" fmla="*/ 1 w 2"/>
                  <a:gd name="T33" fmla="*/ 55 h 57"/>
                  <a:gd name="T34" fmla="*/ 1 w 2"/>
                  <a:gd name="T3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57">
                    <a:moveTo>
                      <a:pt x="1" y="57"/>
                    </a:moveTo>
                    <a:cubicBezTo>
                      <a:pt x="1" y="57"/>
                      <a:pt x="1" y="56"/>
                      <a:pt x="1" y="55"/>
                    </a:cubicBezTo>
                    <a:cubicBezTo>
                      <a:pt x="1" y="54"/>
                      <a:pt x="1" y="53"/>
                      <a:pt x="1" y="52"/>
                    </a:cubicBezTo>
                    <a:cubicBezTo>
                      <a:pt x="0" y="51"/>
                      <a:pt x="0" y="50"/>
                      <a:pt x="0" y="48"/>
                    </a:cubicBezTo>
                    <a:cubicBezTo>
                      <a:pt x="0" y="43"/>
                      <a:pt x="0" y="36"/>
                      <a:pt x="0" y="29"/>
                    </a:cubicBezTo>
                    <a:cubicBezTo>
                      <a:pt x="0" y="25"/>
                      <a:pt x="0" y="22"/>
                      <a:pt x="0" y="18"/>
                    </a:cubicBezTo>
                    <a:cubicBezTo>
                      <a:pt x="0" y="16"/>
                      <a:pt x="0" y="15"/>
                      <a:pt x="0" y="13"/>
                    </a:cubicBezTo>
                    <a:cubicBezTo>
                      <a:pt x="0" y="12"/>
                      <a:pt x="0" y="10"/>
                      <a:pt x="0" y="9"/>
                    </a:cubicBezTo>
                    <a:cubicBezTo>
                      <a:pt x="0" y="4"/>
                      <a:pt x="1" y="0"/>
                      <a:pt x="1" y="0"/>
                    </a:cubicBezTo>
                    <a:cubicBezTo>
                      <a:pt x="1" y="0"/>
                      <a:pt x="1" y="1"/>
                      <a:pt x="1" y="3"/>
                    </a:cubicBezTo>
                    <a:cubicBezTo>
                      <a:pt x="1" y="4"/>
                      <a:pt x="1" y="6"/>
                      <a:pt x="1" y="9"/>
                    </a:cubicBezTo>
                    <a:cubicBezTo>
                      <a:pt x="1" y="10"/>
                      <a:pt x="1" y="12"/>
                      <a:pt x="1" y="13"/>
                    </a:cubicBezTo>
                    <a:cubicBezTo>
                      <a:pt x="1" y="15"/>
                      <a:pt x="1" y="16"/>
                      <a:pt x="1" y="18"/>
                    </a:cubicBezTo>
                    <a:cubicBezTo>
                      <a:pt x="1" y="22"/>
                      <a:pt x="1" y="25"/>
                      <a:pt x="1" y="29"/>
                    </a:cubicBezTo>
                    <a:cubicBezTo>
                      <a:pt x="2" y="36"/>
                      <a:pt x="2" y="43"/>
                      <a:pt x="2" y="48"/>
                    </a:cubicBezTo>
                    <a:cubicBezTo>
                      <a:pt x="2" y="50"/>
                      <a:pt x="2" y="51"/>
                      <a:pt x="2" y="52"/>
                    </a:cubicBezTo>
                    <a:cubicBezTo>
                      <a:pt x="2" y="53"/>
                      <a:pt x="2" y="54"/>
                      <a:pt x="1" y="55"/>
                    </a:cubicBezTo>
                    <a:cubicBezTo>
                      <a:pt x="1" y="56"/>
                      <a:pt x="1" y="57"/>
                      <a:pt x="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0" name="Freeform 7"/>
              <p:cNvSpPr/>
              <p:nvPr/>
            </p:nvSpPr>
            <p:spPr bwMode="auto">
              <a:xfrm>
                <a:off x="6726" y="702"/>
                <a:ext cx="27" cy="66"/>
              </a:xfrm>
              <a:custGeom>
                <a:avLst/>
                <a:gdLst>
                  <a:gd name="T0" fmla="*/ 10 w 11"/>
                  <a:gd name="T1" fmla="*/ 27 h 27"/>
                  <a:gd name="T2" fmla="*/ 9 w 11"/>
                  <a:gd name="T3" fmla="*/ 21 h 27"/>
                  <a:gd name="T4" fmla="*/ 10 w 11"/>
                  <a:gd name="T5" fmla="*/ 17 h 27"/>
                  <a:gd name="T6" fmla="*/ 10 w 11"/>
                  <a:gd name="T7" fmla="*/ 14 h 27"/>
                  <a:gd name="T8" fmla="*/ 9 w 11"/>
                  <a:gd name="T9" fmla="*/ 8 h 27"/>
                  <a:gd name="T10" fmla="*/ 8 w 11"/>
                  <a:gd name="T11" fmla="*/ 1 h 27"/>
                  <a:gd name="T12" fmla="*/ 9 w 11"/>
                  <a:gd name="T13" fmla="*/ 2 h 27"/>
                  <a:gd name="T14" fmla="*/ 5 w 11"/>
                  <a:gd name="T15" fmla="*/ 1 h 27"/>
                  <a:gd name="T16" fmla="*/ 3 w 11"/>
                  <a:gd name="T17" fmla="*/ 1 h 27"/>
                  <a:gd name="T18" fmla="*/ 2 w 11"/>
                  <a:gd name="T19" fmla="*/ 2 h 27"/>
                  <a:gd name="T20" fmla="*/ 2 w 11"/>
                  <a:gd name="T21" fmla="*/ 4 h 27"/>
                  <a:gd name="T22" fmla="*/ 2 w 11"/>
                  <a:gd name="T23" fmla="*/ 6 h 27"/>
                  <a:gd name="T24" fmla="*/ 2 w 11"/>
                  <a:gd name="T25" fmla="*/ 10 h 27"/>
                  <a:gd name="T26" fmla="*/ 2 w 11"/>
                  <a:gd name="T27" fmla="*/ 18 h 27"/>
                  <a:gd name="T28" fmla="*/ 2 w 11"/>
                  <a:gd name="T29" fmla="*/ 23 h 27"/>
                  <a:gd name="T30" fmla="*/ 2 w 11"/>
                  <a:gd name="T31" fmla="*/ 27 h 27"/>
                  <a:gd name="T32" fmla="*/ 1 w 11"/>
                  <a:gd name="T33" fmla="*/ 23 h 27"/>
                  <a:gd name="T34" fmla="*/ 0 w 11"/>
                  <a:gd name="T35" fmla="*/ 18 h 27"/>
                  <a:gd name="T36" fmla="*/ 1 w 11"/>
                  <a:gd name="T37" fmla="*/ 10 h 27"/>
                  <a:gd name="T38" fmla="*/ 1 w 11"/>
                  <a:gd name="T39" fmla="*/ 6 h 27"/>
                  <a:gd name="T40" fmla="*/ 1 w 11"/>
                  <a:gd name="T41" fmla="*/ 4 h 27"/>
                  <a:gd name="T42" fmla="*/ 0 w 11"/>
                  <a:gd name="T43" fmla="*/ 2 h 27"/>
                  <a:gd name="T44" fmla="*/ 1 w 11"/>
                  <a:gd name="T45" fmla="*/ 0 h 27"/>
                  <a:gd name="T46" fmla="*/ 2 w 11"/>
                  <a:gd name="T47" fmla="*/ 0 h 27"/>
                  <a:gd name="T48" fmla="*/ 5 w 11"/>
                  <a:gd name="T49" fmla="*/ 0 h 27"/>
                  <a:gd name="T50" fmla="*/ 9 w 11"/>
                  <a:gd name="T51" fmla="*/ 0 h 27"/>
                  <a:gd name="T52" fmla="*/ 10 w 11"/>
                  <a:gd name="T53" fmla="*/ 1 h 27"/>
                  <a:gd name="T54" fmla="*/ 11 w 11"/>
                  <a:gd name="T55" fmla="*/ 7 h 27"/>
                  <a:gd name="T56" fmla="*/ 11 w 11"/>
                  <a:gd name="T57" fmla="*/ 14 h 27"/>
                  <a:gd name="T58" fmla="*/ 11 w 11"/>
                  <a:gd name="T59" fmla="*/ 21 h 27"/>
                  <a:gd name="T60" fmla="*/ 10 w 11"/>
                  <a:gd name="T6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7">
                    <a:moveTo>
                      <a:pt x="10" y="27"/>
                    </a:moveTo>
                    <a:cubicBezTo>
                      <a:pt x="10" y="25"/>
                      <a:pt x="10" y="23"/>
                      <a:pt x="9" y="21"/>
                    </a:cubicBezTo>
                    <a:cubicBezTo>
                      <a:pt x="9" y="20"/>
                      <a:pt x="9" y="19"/>
                      <a:pt x="10" y="17"/>
                    </a:cubicBezTo>
                    <a:cubicBezTo>
                      <a:pt x="10" y="16"/>
                      <a:pt x="10" y="15"/>
                      <a:pt x="10" y="14"/>
                    </a:cubicBezTo>
                    <a:cubicBezTo>
                      <a:pt x="10" y="12"/>
                      <a:pt x="10" y="10"/>
                      <a:pt x="9" y="8"/>
                    </a:cubicBezTo>
                    <a:cubicBezTo>
                      <a:pt x="9" y="5"/>
                      <a:pt x="8" y="3"/>
                      <a:pt x="8" y="1"/>
                    </a:cubicBezTo>
                    <a:cubicBezTo>
                      <a:pt x="9" y="2"/>
                      <a:pt x="9" y="2"/>
                      <a:pt x="9" y="2"/>
                    </a:cubicBezTo>
                    <a:cubicBezTo>
                      <a:pt x="7" y="2"/>
                      <a:pt x="6" y="2"/>
                      <a:pt x="5" y="1"/>
                    </a:cubicBezTo>
                    <a:cubicBezTo>
                      <a:pt x="4" y="1"/>
                      <a:pt x="3" y="1"/>
                      <a:pt x="3" y="1"/>
                    </a:cubicBezTo>
                    <a:cubicBezTo>
                      <a:pt x="2" y="2"/>
                      <a:pt x="2" y="2"/>
                      <a:pt x="2" y="2"/>
                    </a:cubicBezTo>
                    <a:cubicBezTo>
                      <a:pt x="2" y="2"/>
                      <a:pt x="2" y="3"/>
                      <a:pt x="2" y="4"/>
                    </a:cubicBezTo>
                    <a:cubicBezTo>
                      <a:pt x="2" y="5"/>
                      <a:pt x="2" y="5"/>
                      <a:pt x="2" y="6"/>
                    </a:cubicBezTo>
                    <a:cubicBezTo>
                      <a:pt x="3" y="7"/>
                      <a:pt x="2" y="9"/>
                      <a:pt x="2" y="10"/>
                    </a:cubicBezTo>
                    <a:cubicBezTo>
                      <a:pt x="2" y="13"/>
                      <a:pt x="2" y="16"/>
                      <a:pt x="2" y="18"/>
                    </a:cubicBezTo>
                    <a:cubicBezTo>
                      <a:pt x="2" y="20"/>
                      <a:pt x="2" y="21"/>
                      <a:pt x="2" y="23"/>
                    </a:cubicBezTo>
                    <a:cubicBezTo>
                      <a:pt x="2" y="24"/>
                      <a:pt x="2" y="25"/>
                      <a:pt x="2" y="27"/>
                    </a:cubicBezTo>
                    <a:cubicBezTo>
                      <a:pt x="1" y="25"/>
                      <a:pt x="1" y="24"/>
                      <a:pt x="1" y="23"/>
                    </a:cubicBezTo>
                    <a:cubicBezTo>
                      <a:pt x="1" y="21"/>
                      <a:pt x="0" y="20"/>
                      <a:pt x="0" y="18"/>
                    </a:cubicBezTo>
                    <a:cubicBezTo>
                      <a:pt x="0" y="16"/>
                      <a:pt x="0" y="13"/>
                      <a:pt x="1" y="10"/>
                    </a:cubicBezTo>
                    <a:cubicBezTo>
                      <a:pt x="1" y="9"/>
                      <a:pt x="1" y="7"/>
                      <a:pt x="1" y="6"/>
                    </a:cubicBezTo>
                    <a:cubicBezTo>
                      <a:pt x="1" y="5"/>
                      <a:pt x="1" y="5"/>
                      <a:pt x="1" y="4"/>
                    </a:cubicBezTo>
                    <a:cubicBezTo>
                      <a:pt x="1" y="3"/>
                      <a:pt x="1" y="3"/>
                      <a:pt x="0" y="2"/>
                    </a:cubicBezTo>
                    <a:cubicBezTo>
                      <a:pt x="0" y="1"/>
                      <a:pt x="1" y="1"/>
                      <a:pt x="1" y="0"/>
                    </a:cubicBezTo>
                    <a:cubicBezTo>
                      <a:pt x="2" y="0"/>
                      <a:pt x="2" y="0"/>
                      <a:pt x="2" y="0"/>
                    </a:cubicBezTo>
                    <a:cubicBezTo>
                      <a:pt x="3" y="0"/>
                      <a:pt x="4" y="0"/>
                      <a:pt x="5" y="0"/>
                    </a:cubicBezTo>
                    <a:cubicBezTo>
                      <a:pt x="6" y="0"/>
                      <a:pt x="7" y="0"/>
                      <a:pt x="9" y="0"/>
                    </a:cubicBezTo>
                    <a:cubicBezTo>
                      <a:pt x="9" y="0"/>
                      <a:pt x="10" y="0"/>
                      <a:pt x="10" y="1"/>
                    </a:cubicBezTo>
                    <a:cubicBezTo>
                      <a:pt x="10" y="3"/>
                      <a:pt x="10" y="5"/>
                      <a:pt x="11" y="7"/>
                    </a:cubicBezTo>
                    <a:cubicBezTo>
                      <a:pt x="11" y="10"/>
                      <a:pt x="11" y="12"/>
                      <a:pt x="11" y="14"/>
                    </a:cubicBezTo>
                    <a:cubicBezTo>
                      <a:pt x="11" y="16"/>
                      <a:pt x="11" y="19"/>
                      <a:pt x="11" y="21"/>
                    </a:cubicBezTo>
                    <a:lnTo>
                      <a:pt x="1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1" name="Freeform 8"/>
              <p:cNvSpPr/>
              <p:nvPr/>
            </p:nvSpPr>
            <p:spPr bwMode="auto">
              <a:xfrm>
                <a:off x="6692" y="670"/>
                <a:ext cx="24" cy="98"/>
              </a:xfrm>
              <a:custGeom>
                <a:avLst/>
                <a:gdLst>
                  <a:gd name="T0" fmla="*/ 8 w 10"/>
                  <a:gd name="T1" fmla="*/ 40 h 40"/>
                  <a:gd name="T2" fmla="*/ 7 w 10"/>
                  <a:gd name="T3" fmla="*/ 30 h 40"/>
                  <a:gd name="T4" fmla="*/ 7 w 10"/>
                  <a:gd name="T5" fmla="*/ 21 h 40"/>
                  <a:gd name="T6" fmla="*/ 8 w 10"/>
                  <a:gd name="T7" fmla="*/ 11 h 40"/>
                  <a:gd name="T8" fmla="*/ 8 w 10"/>
                  <a:gd name="T9" fmla="*/ 2 h 40"/>
                  <a:gd name="T10" fmla="*/ 9 w 10"/>
                  <a:gd name="T11" fmla="*/ 2 h 40"/>
                  <a:gd name="T12" fmla="*/ 2 w 10"/>
                  <a:gd name="T13" fmla="*/ 2 h 40"/>
                  <a:gd name="T14" fmla="*/ 2 w 10"/>
                  <a:gd name="T15" fmla="*/ 1 h 40"/>
                  <a:gd name="T16" fmla="*/ 3 w 10"/>
                  <a:gd name="T17" fmla="*/ 11 h 40"/>
                  <a:gd name="T18" fmla="*/ 3 w 10"/>
                  <a:gd name="T19" fmla="*/ 16 h 40"/>
                  <a:gd name="T20" fmla="*/ 3 w 10"/>
                  <a:gd name="T21" fmla="*/ 21 h 40"/>
                  <a:gd name="T22" fmla="*/ 2 w 10"/>
                  <a:gd name="T23" fmla="*/ 26 h 40"/>
                  <a:gd name="T24" fmla="*/ 2 w 10"/>
                  <a:gd name="T25" fmla="*/ 31 h 40"/>
                  <a:gd name="T26" fmla="*/ 2 w 10"/>
                  <a:gd name="T27" fmla="*/ 36 h 40"/>
                  <a:gd name="T28" fmla="*/ 0 w 10"/>
                  <a:gd name="T29" fmla="*/ 40 h 40"/>
                  <a:gd name="T30" fmla="*/ 1 w 10"/>
                  <a:gd name="T31" fmla="*/ 36 h 40"/>
                  <a:gd name="T32" fmla="*/ 1 w 10"/>
                  <a:gd name="T33" fmla="*/ 31 h 40"/>
                  <a:gd name="T34" fmla="*/ 1 w 10"/>
                  <a:gd name="T35" fmla="*/ 21 h 40"/>
                  <a:gd name="T36" fmla="*/ 1 w 10"/>
                  <a:gd name="T37" fmla="*/ 16 h 40"/>
                  <a:gd name="T38" fmla="*/ 1 w 10"/>
                  <a:gd name="T39" fmla="*/ 11 h 40"/>
                  <a:gd name="T40" fmla="*/ 1 w 10"/>
                  <a:gd name="T41" fmla="*/ 1 h 40"/>
                  <a:gd name="T42" fmla="*/ 2 w 10"/>
                  <a:gd name="T43" fmla="*/ 0 h 40"/>
                  <a:gd name="T44" fmla="*/ 9 w 10"/>
                  <a:gd name="T45" fmla="*/ 1 h 40"/>
                  <a:gd name="T46" fmla="*/ 9 w 10"/>
                  <a:gd name="T47" fmla="*/ 1 h 40"/>
                  <a:gd name="T48" fmla="*/ 10 w 10"/>
                  <a:gd name="T49" fmla="*/ 2 h 40"/>
                  <a:gd name="T50" fmla="*/ 10 w 10"/>
                  <a:gd name="T51" fmla="*/ 11 h 40"/>
                  <a:gd name="T52" fmla="*/ 9 w 10"/>
                  <a:gd name="T53" fmla="*/ 21 h 40"/>
                  <a:gd name="T54" fmla="*/ 9 w 10"/>
                  <a:gd name="T55" fmla="*/ 30 h 40"/>
                  <a:gd name="T56" fmla="*/ 8 w 10"/>
                  <a:gd name="T5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40">
                    <a:moveTo>
                      <a:pt x="8" y="40"/>
                    </a:moveTo>
                    <a:cubicBezTo>
                      <a:pt x="8" y="37"/>
                      <a:pt x="7" y="33"/>
                      <a:pt x="7" y="30"/>
                    </a:cubicBezTo>
                    <a:cubicBezTo>
                      <a:pt x="7" y="27"/>
                      <a:pt x="7" y="24"/>
                      <a:pt x="7" y="21"/>
                    </a:cubicBezTo>
                    <a:cubicBezTo>
                      <a:pt x="7" y="17"/>
                      <a:pt x="8" y="14"/>
                      <a:pt x="8" y="11"/>
                    </a:cubicBezTo>
                    <a:cubicBezTo>
                      <a:pt x="9" y="8"/>
                      <a:pt x="9" y="5"/>
                      <a:pt x="8" y="2"/>
                    </a:cubicBezTo>
                    <a:cubicBezTo>
                      <a:pt x="9" y="2"/>
                      <a:pt x="9" y="2"/>
                      <a:pt x="9" y="2"/>
                    </a:cubicBezTo>
                    <a:cubicBezTo>
                      <a:pt x="7" y="2"/>
                      <a:pt x="4" y="2"/>
                      <a:pt x="2" y="2"/>
                    </a:cubicBezTo>
                    <a:cubicBezTo>
                      <a:pt x="2" y="1"/>
                      <a:pt x="2" y="1"/>
                      <a:pt x="2" y="1"/>
                    </a:cubicBezTo>
                    <a:cubicBezTo>
                      <a:pt x="2" y="4"/>
                      <a:pt x="3" y="7"/>
                      <a:pt x="3" y="11"/>
                    </a:cubicBezTo>
                    <a:cubicBezTo>
                      <a:pt x="3" y="13"/>
                      <a:pt x="3" y="14"/>
                      <a:pt x="3" y="16"/>
                    </a:cubicBezTo>
                    <a:cubicBezTo>
                      <a:pt x="3" y="21"/>
                      <a:pt x="3" y="21"/>
                      <a:pt x="3" y="21"/>
                    </a:cubicBezTo>
                    <a:cubicBezTo>
                      <a:pt x="2" y="26"/>
                      <a:pt x="2" y="26"/>
                      <a:pt x="2" y="26"/>
                    </a:cubicBezTo>
                    <a:cubicBezTo>
                      <a:pt x="2" y="27"/>
                      <a:pt x="2" y="29"/>
                      <a:pt x="2" y="31"/>
                    </a:cubicBezTo>
                    <a:cubicBezTo>
                      <a:pt x="2" y="32"/>
                      <a:pt x="2" y="34"/>
                      <a:pt x="2" y="36"/>
                    </a:cubicBezTo>
                    <a:cubicBezTo>
                      <a:pt x="1" y="37"/>
                      <a:pt x="1" y="39"/>
                      <a:pt x="0" y="40"/>
                    </a:cubicBezTo>
                    <a:cubicBezTo>
                      <a:pt x="1" y="39"/>
                      <a:pt x="1" y="37"/>
                      <a:pt x="1" y="36"/>
                    </a:cubicBezTo>
                    <a:cubicBezTo>
                      <a:pt x="1" y="34"/>
                      <a:pt x="1" y="32"/>
                      <a:pt x="1" y="31"/>
                    </a:cubicBezTo>
                    <a:cubicBezTo>
                      <a:pt x="1" y="27"/>
                      <a:pt x="1" y="24"/>
                      <a:pt x="1" y="21"/>
                    </a:cubicBezTo>
                    <a:cubicBezTo>
                      <a:pt x="1" y="16"/>
                      <a:pt x="1" y="16"/>
                      <a:pt x="1" y="16"/>
                    </a:cubicBezTo>
                    <a:cubicBezTo>
                      <a:pt x="1" y="14"/>
                      <a:pt x="1" y="12"/>
                      <a:pt x="1" y="11"/>
                    </a:cubicBezTo>
                    <a:cubicBezTo>
                      <a:pt x="1" y="8"/>
                      <a:pt x="0" y="4"/>
                      <a:pt x="1" y="1"/>
                    </a:cubicBezTo>
                    <a:cubicBezTo>
                      <a:pt x="1" y="0"/>
                      <a:pt x="1" y="0"/>
                      <a:pt x="2" y="0"/>
                    </a:cubicBezTo>
                    <a:cubicBezTo>
                      <a:pt x="4" y="0"/>
                      <a:pt x="7" y="1"/>
                      <a:pt x="9" y="1"/>
                    </a:cubicBezTo>
                    <a:cubicBezTo>
                      <a:pt x="9" y="1"/>
                      <a:pt x="9" y="1"/>
                      <a:pt x="9" y="1"/>
                    </a:cubicBezTo>
                    <a:cubicBezTo>
                      <a:pt x="10" y="1"/>
                      <a:pt x="10" y="1"/>
                      <a:pt x="10" y="2"/>
                    </a:cubicBezTo>
                    <a:cubicBezTo>
                      <a:pt x="10" y="5"/>
                      <a:pt x="10" y="8"/>
                      <a:pt x="10" y="11"/>
                    </a:cubicBezTo>
                    <a:cubicBezTo>
                      <a:pt x="10" y="14"/>
                      <a:pt x="9" y="18"/>
                      <a:pt x="9" y="21"/>
                    </a:cubicBezTo>
                    <a:cubicBezTo>
                      <a:pt x="9" y="24"/>
                      <a:pt x="9" y="27"/>
                      <a:pt x="9" y="30"/>
                    </a:cubicBezTo>
                    <a:lnTo>
                      <a:pt x="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2" name="Freeform 9"/>
              <p:cNvSpPr/>
              <p:nvPr/>
            </p:nvSpPr>
            <p:spPr bwMode="auto">
              <a:xfrm>
                <a:off x="6653" y="687"/>
                <a:ext cx="27" cy="84"/>
              </a:xfrm>
              <a:custGeom>
                <a:avLst/>
                <a:gdLst>
                  <a:gd name="T0" fmla="*/ 9 w 11"/>
                  <a:gd name="T1" fmla="*/ 34 h 34"/>
                  <a:gd name="T2" fmla="*/ 8 w 11"/>
                  <a:gd name="T3" fmla="*/ 25 h 34"/>
                  <a:gd name="T4" fmla="*/ 9 w 11"/>
                  <a:gd name="T5" fmla="*/ 21 h 34"/>
                  <a:gd name="T6" fmla="*/ 9 w 11"/>
                  <a:gd name="T7" fmla="*/ 17 h 34"/>
                  <a:gd name="T8" fmla="*/ 9 w 11"/>
                  <a:gd name="T9" fmla="*/ 13 h 34"/>
                  <a:gd name="T10" fmla="*/ 10 w 11"/>
                  <a:gd name="T11" fmla="*/ 9 h 34"/>
                  <a:gd name="T12" fmla="*/ 9 w 11"/>
                  <a:gd name="T13" fmla="*/ 1 h 34"/>
                  <a:gd name="T14" fmla="*/ 10 w 11"/>
                  <a:gd name="T15" fmla="*/ 2 h 34"/>
                  <a:gd name="T16" fmla="*/ 6 w 11"/>
                  <a:gd name="T17" fmla="*/ 2 h 34"/>
                  <a:gd name="T18" fmla="*/ 2 w 11"/>
                  <a:gd name="T19" fmla="*/ 2 h 34"/>
                  <a:gd name="T20" fmla="*/ 3 w 11"/>
                  <a:gd name="T21" fmla="*/ 1 h 34"/>
                  <a:gd name="T22" fmla="*/ 2 w 11"/>
                  <a:gd name="T23" fmla="*/ 9 h 34"/>
                  <a:gd name="T24" fmla="*/ 2 w 11"/>
                  <a:gd name="T25" fmla="*/ 17 h 34"/>
                  <a:gd name="T26" fmla="*/ 1 w 11"/>
                  <a:gd name="T27" fmla="*/ 21 h 34"/>
                  <a:gd name="T28" fmla="*/ 1 w 11"/>
                  <a:gd name="T29" fmla="*/ 25 h 34"/>
                  <a:gd name="T30" fmla="*/ 0 w 11"/>
                  <a:gd name="T31" fmla="*/ 33 h 34"/>
                  <a:gd name="T32" fmla="*/ 0 w 11"/>
                  <a:gd name="T33" fmla="*/ 25 h 34"/>
                  <a:gd name="T34" fmla="*/ 0 w 11"/>
                  <a:gd name="T35" fmla="*/ 21 h 34"/>
                  <a:gd name="T36" fmla="*/ 0 w 11"/>
                  <a:gd name="T37" fmla="*/ 17 h 34"/>
                  <a:gd name="T38" fmla="*/ 1 w 11"/>
                  <a:gd name="T39" fmla="*/ 9 h 34"/>
                  <a:gd name="T40" fmla="*/ 1 w 11"/>
                  <a:gd name="T41" fmla="*/ 1 h 34"/>
                  <a:gd name="T42" fmla="*/ 2 w 11"/>
                  <a:gd name="T43" fmla="*/ 0 h 34"/>
                  <a:gd name="T44" fmla="*/ 2 w 11"/>
                  <a:gd name="T45" fmla="*/ 0 h 34"/>
                  <a:gd name="T46" fmla="*/ 6 w 11"/>
                  <a:gd name="T47" fmla="*/ 0 h 34"/>
                  <a:gd name="T48" fmla="*/ 10 w 11"/>
                  <a:gd name="T49" fmla="*/ 0 h 34"/>
                  <a:gd name="T50" fmla="*/ 11 w 11"/>
                  <a:gd name="T51" fmla="*/ 1 h 34"/>
                  <a:gd name="T52" fmla="*/ 11 w 11"/>
                  <a:gd name="T53" fmla="*/ 9 h 34"/>
                  <a:gd name="T54" fmla="*/ 11 w 11"/>
                  <a:gd name="T55" fmla="*/ 13 h 34"/>
                  <a:gd name="T56" fmla="*/ 10 w 11"/>
                  <a:gd name="T57" fmla="*/ 17 h 34"/>
                  <a:gd name="T58" fmla="*/ 10 w 11"/>
                  <a:gd name="T59" fmla="*/ 21 h 34"/>
                  <a:gd name="T60" fmla="*/ 10 w 11"/>
                  <a:gd name="T61" fmla="*/ 26 h 34"/>
                  <a:gd name="T62" fmla="*/ 9 w 11"/>
                  <a:gd name="T6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34">
                    <a:moveTo>
                      <a:pt x="9" y="34"/>
                    </a:moveTo>
                    <a:cubicBezTo>
                      <a:pt x="9" y="31"/>
                      <a:pt x="8" y="28"/>
                      <a:pt x="8" y="25"/>
                    </a:cubicBezTo>
                    <a:cubicBezTo>
                      <a:pt x="8" y="24"/>
                      <a:pt x="9" y="23"/>
                      <a:pt x="9" y="21"/>
                    </a:cubicBezTo>
                    <a:cubicBezTo>
                      <a:pt x="9" y="17"/>
                      <a:pt x="9" y="17"/>
                      <a:pt x="9" y="17"/>
                    </a:cubicBezTo>
                    <a:cubicBezTo>
                      <a:pt x="9" y="16"/>
                      <a:pt x="9" y="15"/>
                      <a:pt x="9" y="13"/>
                    </a:cubicBezTo>
                    <a:cubicBezTo>
                      <a:pt x="9" y="12"/>
                      <a:pt x="10" y="10"/>
                      <a:pt x="10" y="9"/>
                    </a:cubicBezTo>
                    <a:cubicBezTo>
                      <a:pt x="10" y="7"/>
                      <a:pt x="9" y="4"/>
                      <a:pt x="9" y="1"/>
                    </a:cubicBezTo>
                    <a:cubicBezTo>
                      <a:pt x="10" y="2"/>
                      <a:pt x="10" y="2"/>
                      <a:pt x="10" y="2"/>
                    </a:cubicBezTo>
                    <a:cubicBezTo>
                      <a:pt x="9" y="2"/>
                      <a:pt x="7" y="2"/>
                      <a:pt x="6" y="2"/>
                    </a:cubicBezTo>
                    <a:cubicBezTo>
                      <a:pt x="5" y="2"/>
                      <a:pt x="3" y="2"/>
                      <a:pt x="2" y="2"/>
                    </a:cubicBezTo>
                    <a:cubicBezTo>
                      <a:pt x="3" y="1"/>
                      <a:pt x="3" y="1"/>
                      <a:pt x="3" y="1"/>
                    </a:cubicBezTo>
                    <a:cubicBezTo>
                      <a:pt x="2" y="9"/>
                      <a:pt x="2" y="9"/>
                      <a:pt x="2" y="9"/>
                    </a:cubicBezTo>
                    <a:cubicBezTo>
                      <a:pt x="2" y="17"/>
                      <a:pt x="2" y="17"/>
                      <a:pt x="2" y="17"/>
                    </a:cubicBezTo>
                    <a:cubicBezTo>
                      <a:pt x="1" y="21"/>
                      <a:pt x="1" y="21"/>
                      <a:pt x="1" y="21"/>
                    </a:cubicBezTo>
                    <a:cubicBezTo>
                      <a:pt x="1" y="23"/>
                      <a:pt x="1" y="24"/>
                      <a:pt x="1" y="25"/>
                    </a:cubicBezTo>
                    <a:cubicBezTo>
                      <a:pt x="0" y="33"/>
                      <a:pt x="0" y="33"/>
                      <a:pt x="0" y="33"/>
                    </a:cubicBezTo>
                    <a:cubicBezTo>
                      <a:pt x="0" y="25"/>
                      <a:pt x="0" y="25"/>
                      <a:pt x="0" y="25"/>
                    </a:cubicBezTo>
                    <a:cubicBezTo>
                      <a:pt x="0" y="24"/>
                      <a:pt x="0" y="23"/>
                      <a:pt x="0" y="21"/>
                    </a:cubicBezTo>
                    <a:cubicBezTo>
                      <a:pt x="0" y="17"/>
                      <a:pt x="0" y="17"/>
                      <a:pt x="0" y="17"/>
                    </a:cubicBezTo>
                    <a:cubicBezTo>
                      <a:pt x="1" y="9"/>
                      <a:pt x="1" y="9"/>
                      <a:pt x="1" y="9"/>
                    </a:cubicBezTo>
                    <a:cubicBezTo>
                      <a:pt x="1" y="1"/>
                      <a:pt x="1" y="1"/>
                      <a:pt x="1" y="1"/>
                    </a:cubicBezTo>
                    <a:cubicBezTo>
                      <a:pt x="1" y="1"/>
                      <a:pt x="2" y="0"/>
                      <a:pt x="2" y="0"/>
                    </a:cubicBezTo>
                    <a:cubicBezTo>
                      <a:pt x="2" y="0"/>
                      <a:pt x="2" y="0"/>
                      <a:pt x="2" y="0"/>
                    </a:cubicBezTo>
                    <a:cubicBezTo>
                      <a:pt x="3" y="0"/>
                      <a:pt x="5" y="0"/>
                      <a:pt x="6" y="0"/>
                    </a:cubicBezTo>
                    <a:cubicBezTo>
                      <a:pt x="7" y="0"/>
                      <a:pt x="9" y="0"/>
                      <a:pt x="10" y="0"/>
                    </a:cubicBezTo>
                    <a:cubicBezTo>
                      <a:pt x="10" y="0"/>
                      <a:pt x="11" y="1"/>
                      <a:pt x="11" y="1"/>
                    </a:cubicBezTo>
                    <a:cubicBezTo>
                      <a:pt x="11" y="4"/>
                      <a:pt x="11" y="6"/>
                      <a:pt x="11" y="9"/>
                    </a:cubicBezTo>
                    <a:cubicBezTo>
                      <a:pt x="11" y="11"/>
                      <a:pt x="11" y="12"/>
                      <a:pt x="11" y="13"/>
                    </a:cubicBezTo>
                    <a:cubicBezTo>
                      <a:pt x="11" y="15"/>
                      <a:pt x="10" y="16"/>
                      <a:pt x="10" y="17"/>
                    </a:cubicBezTo>
                    <a:cubicBezTo>
                      <a:pt x="10" y="21"/>
                      <a:pt x="10" y="21"/>
                      <a:pt x="10" y="21"/>
                    </a:cubicBezTo>
                    <a:cubicBezTo>
                      <a:pt x="10" y="23"/>
                      <a:pt x="10" y="24"/>
                      <a:pt x="10" y="26"/>
                    </a:cubicBezTo>
                    <a:cubicBezTo>
                      <a:pt x="9" y="28"/>
                      <a:pt x="10" y="31"/>
                      <a:pt x="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3" name="Freeform 10"/>
              <p:cNvSpPr/>
              <p:nvPr/>
            </p:nvSpPr>
            <p:spPr bwMode="auto">
              <a:xfrm>
                <a:off x="6622" y="717"/>
                <a:ext cx="19" cy="54"/>
              </a:xfrm>
              <a:custGeom>
                <a:avLst/>
                <a:gdLst>
                  <a:gd name="T0" fmla="*/ 8 w 8"/>
                  <a:gd name="T1" fmla="*/ 22 h 22"/>
                  <a:gd name="T2" fmla="*/ 7 w 8"/>
                  <a:gd name="T3" fmla="*/ 19 h 22"/>
                  <a:gd name="T4" fmla="*/ 6 w 8"/>
                  <a:gd name="T5" fmla="*/ 15 h 22"/>
                  <a:gd name="T6" fmla="*/ 7 w 8"/>
                  <a:gd name="T7" fmla="*/ 9 h 22"/>
                  <a:gd name="T8" fmla="*/ 7 w 8"/>
                  <a:gd name="T9" fmla="*/ 6 h 22"/>
                  <a:gd name="T10" fmla="*/ 7 w 8"/>
                  <a:gd name="T11" fmla="*/ 4 h 22"/>
                  <a:gd name="T12" fmla="*/ 6 w 8"/>
                  <a:gd name="T13" fmla="*/ 3 h 22"/>
                  <a:gd name="T14" fmla="*/ 6 w 8"/>
                  <a:gd name="T15" fmla="*/ 2 h 22"/>
                  <a:gd name="T16" fmla="*/ 6 w 8"/>
                  <a:gd name="T17" fmla="*/ 1 h 22"/>
                  <a:gd name="T18" fmla="*/ 6 w 8"/>
                  <a:gd name="T19" fmla="*/ 1 h 22"/>
                  <a:gd name="T20" fmla="*/ 6 w 8"/>
                  <a:gd name="T21" fmla="*/ 2 h 22"/>
                  <a:gd name="T22" fmla="*/ 7 w 8"/>
                  <a:gd name="T23" fmla="*/ 2 h 22"/>
                  <a:gd name="T24" fmla="*/ 7 w 8"/>
                  <a:gd name="T25" fmla="*/ 2 h 22"/>
                  <a:gd name="T26" fmla="*/ 6 w 8"/>
                  <a:gd name="T27" fmla="*/ 2 h 22"/>
                  <a:gd name="T28" fmla="*/ 5 w 8"/>
                  <a:gd name="T29" fmla="*/ 2 h 22"/>
                  <a:gd name="T30" fmla="*/ 1 w 8"/>
                  <a:gd name="T31" fmla="*/ 2 h 22"/>
                  <a:gd name="T32" fmla="*/ 2 w 8"/>
                  <a:gd name="T33" fmla="*/ 1 h 22"/>
                  <a:gd name="T34" fmla="*/ 2 w 8"/>
                  <a:gd name="T35" fmla="*/ 6 h 22"/>
                  <a:gd name="T36" fmla="*/ 2 w 8"/>
                  <a:gd name="T37" fmla="*/ 11 h 22"/>
                  <a:gd name="T38" fmla="*/ 2 w 8"/>
                  <a:gd name="T39" fmla="*/ 17 h 22"/>
                  <a:gd name="T40" fmla="*/ 1 w 8"/>
                  <a:gd name="T41" fmla="*/ 22 h 22"/>
                  <a:gd name="T42" fmla="*/ 0 w 8"/>
                  <a:gd name="T43" fmla="*/ 17 h 22"/>
                  <a:gd name="T44" fmla="*/ 0 w 8"/>
                  <a:gd name="T45" fmla="*/ 11 h 22"/>
                  <a:gd name="T46" fmla="*/ 0 w 8"/>
                  <a:gd name="T47" fmla="*/ 6 h 22"/>
                  <a:gd name="T48" fmla="*/ 1 w 8"/>
                  <a:gd name="T49" fmla="*/ 1 h 22"/>
                  <a:gd name="T50" fmla="*/ 1 w 8"/>
                  <a:gd name="T51" fmla="*/ 1 h 22"/>
                  <a:gd name="T52" fmla="*/ 1 w 8"/>
                  <a:gd name="T53" fmla="*/ 1 h 22"/>
                  <a:gd name="T54" fmla="*/ 5 w 8"/>
                  <a:gd name="T55" fmla="*/ 1 h 22"/>
                  <a:gd name="T56" fmla="*/ 6 w 8"/>
                  <a:gd name="T57" fmla="*/ 1 h 22"/>
                  <a:gd name="T58" fmla="*/ 7 w 8"/>
                  <a:gd name="T59" fmla="*/ 1 h 22"/>
                  <a:gd name="T60" fmla="*/ 8 w 8"/>
                  <a:gd name="T61" fmla="*/ 1 h 22"/>
                  <a:gd name="T62" fmla="*/ 8 w 8"/>
                  <a:gd name="T63" fmla="*/ 1 h 22"/>
                  <a:gd name="T64" fmla="*/ 8 w 8"/>
                  <a:gd name="T65" fmla="*/ 2 h 22"/>
                  <a:gd name="T66" fmla="*/ 8 w 8"/>
                  <a:gd name="T67" fmla="*/ 2 h 22"/>
                  <a:gd name="T68" fmla="*/ 8 w 8"/>
                  <a:gd name="T69" fmla="*/ 2 h 22"/>
                  <a:gd name="T70" fmla="*/ 8 w 8"/>
                  <a:gd name="T71" fmla="*/ 2 h 22"/>
                  <a:gd name="T72" fmla="*/ 8 w 8"/>
                  <a:gd name="T73" fmla="*/ 4 h 22"/>
                  <a:gd name="T74" fmla="*/ 8 w 8"/>
                  <a:gd name="T75" fmla="*/ 6 h 22"/>
                  <a:gd name="T76" fmla="*/ 8 w 8"/>
                  <a:gd name="T77" fmla="*/ 9 h 22"/>
                  <a:gd name="T78" fmla="*/ 8 w 8"/>
                  <a:gd name="T79" fmla="*/ 16 h 22"/>
                  <a:gd name="T80" fmla="*/ 8 w 8"/>
                  <a:gd name="T81" fmla="*/ 19 h 22"/>
                  <a:gd name="T82" fmla="*/ 8 w 8"/>
                  <a:gd name="T8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 h="22">
                    <a:moveTo>
                      <a:pt x="8" y="22"/>
                    </a:moveTo>
                    <a:cubicBezTo>
                      <a:pt x="7" y="21"/>
                      <a:pt x="7" y="20"/>
                      <a:pt x="7" y="19"/>
                    </a:cubicBezTo>
                    <a:cubicBezTo>
                      <a:pt x="7" y="18"/>
                      <a:pt x="6" y="17"/>
                      <a:pt x="6" y="15"/>
                    </a:cubicBezTo>
                    <a:cubicBezTo>
                      <a:pt x="7" y="9"/>
                      <a:pt x="7" y="9"/>
                      <a:pt x="7" y="9"/>
                    </a:cubicBezTo>
                    <a:cubicBezTo>
                      <a:pt x="7" y="8"/>
                      <a:pt x="7" y="7"/>
                      <a:pt x="7" y="6"/>
                    </a:cubicBezTo>
                    <a:cubicBezTo>
                      <a:pt x="7" y="5"/>
                      <a:pt x="7" y="4"/>
                      <a:pt x="7" y="4"/>
                    </a:cubicBezTo>
                    <a:cubicBezTo>
                      <a:pt x="7" y="3"/>
                      <a:pt x="7" y="3"/>
                      <a:pt x="6" y="3"/>
                    </a:cubicBezTo>
                    <a:cubicBezTo>
                      <a:pt x="6" y="3"/>
                      <a:pt x="6" y="2"/>
                      <a:pt x="6" y="2"/>
                    </a:cubicBezTo>
                    <a:cubicBezTo>
                      <a:pt x="6" y="2"/>
                      <a:pt x="6" y="1"/>
                      <a:pt x="6" y="1"/>
                    </a:cubicBezTo>
                    <a:cubicBezTo>
                      <a:pt x="7" y="1"/>
                      <a:pt x="6" y="1"/>
                      <a:pt x="6" y="1"/>
                    </a:cubicBezTo>
                    <a:cubicBezTo>
                      <a:pt x="6" y="1"/>
                      <a:pt x="6" y="2"/>
                      <a:pt x="6" y="2"/>
                    </a:cubicBezTo>
                    <a:cubicBezTo>
                      <a:pt x="7" y="2"/>
                      <a:pt x="7" y="2"/>
                      <a:pt x="7" y="2"/>
                    </a:cubicBezTo>
                    <a:cubicBezTo>
                      <a:pt x="7" y="2"/>
                      <a:pt x="7" y="2"/>
                      <a:pt x="7" y="2"/>
                    </a:cubicBezTo>
                    <a:cubicBezTo>
                      <a:pt x="6" y="2"/>
                      <a:pt x="6" y="2"/>
                      <a:pt x="6" y="2"/>
                    </a:cubicBezTo>
                    <a:cubicBezTo>
                      <a:pt x="6" y="2"/>
                      <a:pt x="5" y="2"/>
                      <a:pt x="5" y="2"/>
                    </a:cubicBezTo>
                    <a:cubicBezTo>
                      <a:pt x="4" y="2"/>
                      <a:pt x="2" y="2"/>
                      <a:pt x="1" y="2"/>
                    </a:cubicBezTo>
                    <a:cubicBezTo>
                      <a:pt x="2" y="1"/>
                      <a:pt x="2" y="1"/>
                      <a:pt x="2" y="1"/>
                    </a:cubicBezTo>
                    <a:cubicBezTo>
                      <a:pt x="2" y="6"/>
                      <a:pt x="2" y="6"/>
                      <a:pt x="2" y="6"/>
                    </a:cubicBezTo>
                    <a:cubicBezTo>
                      <a:pt x="2" y="11"/>
                      <a:pt x="2" y="11"/>
                      <a:pt x="2" y="11"/>
                    </a:cubicBezTo>
                    <a:cubicBezTo>
                      <a:pt x="2" y="13"/>
                      <a:pt x="2" y="15"/>
                      <a:pt x="2" y="17"/>
                    </a:cubicBezTo>
                    <a:cubicBezTo>
                      <a:pt x="1" y="18"/>
                      <a:pt x="1" y="20"/>
                      <a:pt x="1" y="22"/>
                    </a:cubicBezTo>
                    <a:cubicBezTo>
                      <a:pt x="1" y="20"/>
                      <a:pt x="0" y="18"/>
                      <a:pt x="0" y="17"/>
                    </a:cubicBezTo>
                    <a:cubicBezTo>
                      <a:pt x="0" y="15"/>
                      <a:pt x="0" y="13"/>
                      <a:pt x="0" y="11"/>
                    </a:cubicBezTo>
                    <a:cubicBezTo>
                      <a:pt x="0" y="6"/>
                      <a:pt x="0" y="6"/>
                      <a:pt x="0" y="6"/>
                    </a:cubicBezTo>
                    <a:cubicBezTo>
                      <a:pt x="1" y="1"/>
                      <a:pt x="1" y="1"/>
                      <a:pt x="1" y="1"/>
                    </a:cubicBezTo>
                    <a:cubicBezTo>
                      <a:pt x="1" y="1"/>
                      <a:pt x="1" y="1"/>
                      <a:pt x="1" y="1"/>
                    </a:cubicBezTo>
                    <a:cubicBezTo>
                      <a:pt x="1" y="1"/>
                      <a:pt x="1" y="1"/>
                      <a:pt x="1" y="1"/>
                    </a:cubicBezTo>
                    <a:cubicBezTo>
                      <a:pt x="2" y="1"/>
                      <a:pt x="3" y="0"/>
                      <a:pt x="5" y="1"/>
                    </a:cubicBezTo>
                    <a:cubicBezTo>
                      <a:pt x="5" y="1"/>
                      <a:pt x="6" y="1"/>
                      <a:pt x="6" y="1"/>
                    </a:cubicBezTo>
                    <a:cubicBezTo>
                      <a:pt x="7" y="1"/>
                      <a:pt x="7" y="1"/>
                      <a:pt x="7" y="1"/>
                    </a:cubicBezTo>
                    <a:cubicBezTo>
                      <a:pt x="7" y="1"/>
                      <a:pt x="7" y="1"/>
                      <a:pt x="8" y="1"/>
                    </a:cubicBezTo>
                    <a:cubicBezTo>
                      <a:pt x="8" y="1"/>
                      <a:pt x="8" y="1"/>
                      <a:pt x="8" y="1"/>
                    </a:cubicBezTo>
                    <a:cubicBezTo>
                      <a:pt x="8" y="2"/>
                      <a:pt x="8" y="2"/>
                      <a:pt x="8" y="2"/>
                    </a:cubicBezTo>
                    <a:cubicBezTo>
                      <a:pt x="8" y="2"/>
                      <a:pt x="8" y="2"/>
                      <a:pt x="8" y="2"/>
                    </a:cubicBezTo>
                    <a:cubicBezTo>
                      <a:pt x="8" y="2"/>
                      <a:pt x="8" y="2"/>
                      <a:pt x="8" y="2"/>
                    </a:cubicBezTo>
                    <a:cubicBezTo>
                      <a:pt x="8" y="2"/>
                      <a:pt x="8" y="2"/>
                      <a:pt x="8" y="2"/>
                    </a:cubicBezTo>
                    <a:cubicBezTo>
                      <a:pt x="8" y="2"/>
                      <a:pt x="8" y="3"/>
                      <a:pt x="8" y="4"/>
                    </a:cubicBezTo>
                    <a:cubicBezTo>
                      <a:pt x="8" y="5"/>
                      <a:pt x="8" y="5"/>
                      <a:pt x="8" y="6"/>
                    </a:cubicBezTo>
                    <a:cubicBezTo>
                      <a:pt x="8" y="7"/>
                      <a:pt x="8" y="8"/>
                      <a:pt x="8" y="9"/>
                    </a:cubicBezTo>
                    <a:cubicBezTo>
                      <a:pt x="8" y="16"/>
                      <a:pt x="8" y="16"/>
                      <a:pt x="8" y="16"/>
                    </a:cubicBezTo>
                    <a:cubicBezTo>
                      <a:pt x="8" y="17"/>
                      <a:pt x="8" y="18"/>
                      <a:pt x="8" y="19"/>
                    </a:cubicBezTo>
                    <a:cubicBezTo>
                      <a:pt x="8" y="20"/>
                      <a:pt x="8" y="21"/>
                      <a:pt x="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4" name="Freeform 11"/>
              <p:cNvSpPr/>
              <p:nvPr/>
            </p:nvSpPr>
            <p:spPr bwMode="auto">
              <a:xfrm>
                <a:off x="6622" y="721"/>
                <a:ext cx="21" cy="50"/>
              </a:xfrm>
              <a:custGeom>
                <a:avLst/>
                <a:gdLst>
                  <a:gd name="T0" fmla="*/ 4 w 9"/>
                  <a:gd name="T1" fmla="*/ 20 h 20"/>
                  <a:gd name="T2" fmla="*/ 1 w 9"/>
                  <a:gd name="T3" fmla="*/ 16 h 20"/>
                  <a:gd name="T4" fmla="*/ 6 w 9"/>
                  <a:gd name="T5" fmla="*/ 19 h 20"/>
                  <a:gd name="T6" fmla="*/ 3 w 9"/>
                  <a:gd name="T7" fmla="*/ 17 h 20"/>
                  <a:gd name="T8" fmla="*/ 0 w 9"/>
                  <a:gd name="T9" fmla="*/ 13 h 20"/>
                  <a:gd name="T10" fmla="*/ 8 w 9"/>
                  <a:gd name="T11" fmla="*/ 19 h 20"/>
                  <a:gd name="T12" fmla="*/ 3 w 9"/>
                  <a:gd name="T13" fmla="*/ 14 h 20"/>
                  <a:gd name="T14" fmla="*/ 1 w 9"/>
                  <a:gd name="T15" fmla="*/ 11 h 20"/>
                  <a:gd name="T16" fmla="*/ 8 w 9"/>
                  <a:gd name="T17" fmla="*/ 15 h 20"/>
                  <a:gd name="T18" fmla="*/ 1 w 9"/>
                  <a:gd name="T19" fmla="*/ 10 h 20"/>
                  <a:gd name="T20" fmla="*/ 0 w 9"/>
                  <a:gd name="T21" fmla="*/ 7 h 20"/>
                  <a:gd name="T22" fmla="*/ 4 w 9"/>
                  <a:gd name="T23" fmla="*/ 9 h 20"/>
                  <a:gd name="T24" fmla="*/ 3 w 9"/>
                  <a:gd name="T25" fmla="*/ 9 h 20"/>
                  <a:gd name="T26" fmla="*/ 0 w 9"/>
                  <a:gd name="T27" fmla="*/ 6 h 20"/>
                  <a:gd name="T28" fmla="*/ 2 w 9"/>
                  <a:gd name="T29" fmla="*/ 6 h 20"/>
                  <a:gd name="T30" fmla="*/ 6 w 9"/>
                  <a:gd name="T31" fmla="*/ 10 h 20"/>
                  <a:gd name="T32" fmla="*/ 1 w 9"/>
                  <a:gd name="T33" fmla="*/ 3 h 20"/>
                  <a:gd name="T34" fmla="*/ 7 w 9"/>
                  <a:gd name="T35" fmla="*/ 9 h 20"/>
                  <a:gd name="T36" fmla="*/ 1 w 9"/>
                  <a:gd name="T37" fmla="*/ 2 h 20"/>
                  <a:gd name="T38" fmla="*/ 3 w 9"/>
                  <a:gd name="T39" fmla="*/ 3 h 20"/>
                  <a:gd name="T40" fmla="*/ 7 w 9"/>
                  <a:gd name="T41" fmla="*/ 6 h 20"/>
                  <a:gd name="T42" fmla="*/ 3 w 9"/>
                  <a:gd name="T43" fmla="*/ 2 h 20"/>
                  <a:gd name="T44" fmla="*/ 2 w 9"/>
                  <a:gd name="T45" fmla="*/ 0 h 20"/>
                  <a:gd name="T46" fmla="*/ 7 w 9"/>
                  <a:gd name="T47" fmla="*/ 4 h 20"/>
                  <a:gd name="T48" fmla="*/ 6 w 9"/>
                  <a:gd name="T49" fmla="*/ 1 h 20"/>
                  <a:gd name="T50" fmla="*/ 7 w 9"/>
                  <a:gd name="T51" fmla="*/ 4 h 20"/>
                  <a:gd name="T52" fmla="*/ 5 w 9"/>
                  <a:gd name="T53" fmla="*/ 3 h 20"/>
                  <a:gd name="T54" fmla="*/ 3 w 9"/>
                  <a:gd name="T55" fmla="*/ 2 h 20"/>
                  <a:gd name="T56" fmla="*/ 7 w 9"/>
                  <a:gd name="T57" fmla="*/ 6 h 20"/>
                  <a:gd name="T58" fmla="*/ 5 w 9"/>
                  <a:gd name="T59" fmla="*/ 6 h 20"/>
                  <a:gd name="T60" fmla="*/ 2 w 9"/>
                  <a:gd name="T61" fmla="*/ 3 h 20"/>
                  <a:gd name="T62" fmla="*/ 5 w 9"/>
                  <a:gd name="T63" fmla="*/ 5 h 20"/>
                  <a:gd name="T64" fmla="*/ 7 w 9"/>
                  <a:gd name="T65" fmla="*/ 9 h 20"/>
                  <a:gd name="T66" fmla="*/ 2 w 9"/>
                  <a:gd name="T67" fmla="*/ 3 h 20"/>
                  <a:gd name="T68" fmla="*/ 6 w 9"/>
                  <a:gd name="T69" fmla="*/ 10 h 20"/>
                  <a:gd name="T70" fmla="*/ 0 w 9"/>
                  <a:gd name="T71" fmla="*/ 6 h 20"/>
                  <a:gd name="T72" fmla="*/ 3 w 9"/>
                  <a:gd name="T73" fmla="*/ 9 h 20"/>
                  <a:gd name="T74" fmla="*/ 6 w 9"/>
                  <a:gd name="T75" fmla="*/ 12 h 20"/>
                  <a:gd name="T76" fmla="*/ 0 w 9"/>
                  <a:gd name="T77" fmla="*/ 8 h 20"/>
                  <a:gd name="T78" fmla="*/ 2 w 9"/>
                  <a:gd name="T79" fmla="*/ 10 h 20"/>
                  <a:gd name="T80" fmla="*/ 8 w 9"/>
                  <a:gd name="T81" fmla="*/ 15 h 20"/>
                  <a:gd name="T82" fmla="*/ 4 w 9"/>
                  <a:gd name="T83" fmla="*/ 14 h 20"/>
                  <a:gd name="T84" fmla="*/ 2 w 9"/>
                  <a:gd name="T85" fmla="*/ 11 h 20"/>
                  <a:gd name="T86" fmla="*/ 9 w 9"/>
                  <a:gd name="T87" fmla="*/ 19 h 20"/>
                  <a:gd name="T88" fmla="*/ 8 w 9"/>
                  <a:gd name="T89" fmla="*/ 19 h 20"/>
                  <a:gd name="T90" fmla="*/ 2 w 9"/>
                  <a:gd name="T91" fmla="*/ 15 h 20"/>
                  <a:gd name="T92" fmla="*/ 7 w 9"/>
                  <a:gd name="T93" fmla="*/ 20 h 20"/>
                  <a:gd name="T94" fmla="*/ 5 w 9"/>
                  <a:gd name="T95" fmla="*/ 19 h 20"/>
                  <a:gd name="T96" fmla="*/ 1 w 9"/>
                  <a:gd name="T97" fmla="*/ 16 h 20"/>
                  <a:gd name="T98" fmla="*/ 4 w 9"/>
                  <a:gd name="T9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0">
                    <a:moveTo>
                      <a:pt x="1" y="18"/>
                    </a:moveTo>
                    <a:cubicBezTo>
                      <a:pt x="2" y="19"/>
                      <a:pt x="3" y="19"/>
                      <a:pt x="4" y="20"/>
                    </a:cubicBezTo>
                    <a:cubicBezTo>
                      <a:pt x="4" y="20"/>
                      <a:pt x="4" y="20"/>
                      <a:pt x="4" y="20"/>
                    </a:cubicBezTo>
                    <a:cubicBezTo>
                      <a:pt x="3" y="19"/>
                      <a:pt x="3" y="19"/>
                      <a:pt x="2" y="18"/>
                    </a:cubicBezTo>
                    <a:cubicBezTo>
                      <a:pt x="2" y="18"/>
                      <a:pt x="1" y="17"/>
                      <a:pt x="1" y="16"/>
                    </a:cubicBezTo>
                    <a:cubicBezTo>
                      <a:pt x="1" y="16"/>
                      <a:pt x="1" y="16"/>
                      <a:pt x="1" y="16"/>
                    </a:cubicBezTo>
                    <a:cubicBezTo>
                      <a:pt x="1" y="16"/>
                      <a:pt x="1" y="16"/>
                      <a:pt x="1" y="16"/>
                    </a:cubicBezTo>
                    <a:cubicBezTo>
                      <a:pt x="2" y="17"/>
                      <a:pt x="3" y="17"/>
                      <a:pt x="4" y="18"/>
                    </a:cubicBezTo>
                    <a:cubicBezTo>
                      <a:pt x="6" y="19"/>
                      <a:pt x="6" y="19"/>
                      <a:pt x="6" y="19"/>
                    </a:cubicBezTo>
                    <a:cubicBezTo>
                      <a:pt x="6" y="19"/>
                      <a:pt x="7" y="19"/>
                      <a:pt x="7" y="20"/>
                    </a:cubicBezTo>
                    <a:cubicBezTo>
                      <a:pt x="7" y="20"/>
                      <a:pt x="7" y="20"/>
                      <a:pt x="7" y="20"/>
                    </a:cubicBezTo>
                    <a:cubicBezTo>
                      <a:pt x="3" y="17"/>
                      <a:pt x="3" y="17"/>
                      <a:pt x="3" y="17"/>
                    </a:cubicBezTo>
                    <a:cubicBezTo>
                      <a:pt x="3" y="17"/>
                      <a:pt x="2" y="16"/>
                      <a:pt x="2" y="16"/>
                    </a:cubicBezTo>
                    <a:cubicBezTo>
                      <a:pt x="1" y="15"/>
                      <a:pt x="1" y="14"/>
                      <a:pt x="0" y="14"/>
                    </a:cubicBezTo>
                    <a:cubicBezTo>
                      <a:pt x="0" y="14"/>
                      <a:pt x="0" y="13"/>
                      <a:pt x="0" y="13"/>
                    </a:cubicBezTo>
                    <a:cubicBezTo>
                      <a:pt x="1" y="13"/>
                      <a:pt x="1" y="13"/>
                      <a:pt x="1" y="13"/>
                    </a:cubicBezTo>
                    <a:cubicBezTo>
                      <a:pt x="1" y="13"/>
                      <a:pt x="1" y="13"/>
                      <a:pt x="1" y="13"/>
                    </a:cubicBezTo>
                    <a:cubicBezTo>
                      <a:pt x="8" y="19"/>
                      <a:pt x="8" y="19"/>
                      <a:pt x="8" y="19"/>
                    </a:cubicBezTo>
                    <a:cubicBezTo>
                      <a:pt x="8" y="19"/>
                      <a:pt x="8" y="19"/>
                      <a:pt x="8" y="19"/>
                    </a:cubicBezTo>
                    <a:cubicBezTo>
                      <a:pt x="7" y="18"/>
                      <a:pt x="6" y="17"/>
                      <a:pt x="4" y="15"/>
                    </a:cubicBezTo>
                    <a:cubicBezTo>
                      <a:pt x="3" y="14"/>
                      <a:pt x="3" y="14"/>
                      <a:pt x="3" y="14"/>
                    </a:cubicBezTo>
                    <a:cubicBezTo>
                      <a:pt x="2" y="13"/>
                      <a:pt x="1" y="12"/>
                      <a:pt x="1" y="12"/>
                    </a:cubicBezTo>
                    <a:cubicBezTo>
                      <a:pt x="1" y="11"/>
                      <a:pt x="1" y="11"/>
                      <a:pt x="1" y="11"/>
                    </a:cubicBezTo>
                    <a:cubicBezTo>
                      <a:pt x="1" y="11"/>
                      <a:pt x="1" y="11"/>
                      <a:pt x="1" y="11"/>
                    </a:cubicBezTo>
                    <a:cubicBezTo>
                      <a:pt x="3" y="12"/>
                      <a:pt x="3" y="12"/>
                      <a:pt x="3" y="12"/>
                    </a:cubicBezTo>
                    <a:cubicBezTo>
                      <a:pt x="5" y="13"/>
                      <a:pt x="5" y="13"/>
                      <a:pt x="5" y="13"/>
                    </a:cubicBezTo>
                    <a:cubicBezTo>
                      <a:pt x="6" y="14"/>
                      <a:pt x="7" y="15"/>
                      <a:pt x="8" y="15"/>
                    </a:cubicBezTo>
                    <a:cubicBezTo>
                      <a:pt x="7" y="16"/>
                      <a:pt x="7" y="16"/>
                      <a:pt x="7" y="16"/>
                    </a:cubicBezTo>
                    <a:cubicBezTo>
                      <a:pt x="6" y="15"/>
                      <a:pt x="4" y="14"/>
                      <a:pt x="3" y="13"/>
                    </a:cubicBezTo>
                    <a:cubicBezTo>
                      <a:pt x="2" y="12"/>
                      <a:pt x="2" y="11"/>
                      <a:pt x="1" y="10"/>
                    </a:cubicBezTo>
                    <a:cubicBezTo>
                      <a:pt x="1" y="10"/>
                      <a:pt x="0" y="10"/>
                      <a:pt x="0" y="9"/>
                    </a:cubicBezTo>
                    <a:cubicBezTo>
                      <a:pt x="0" y="9"/>
                      <a:pt x="0" y="8"/>
                      <a:pt x="0" y="8"/>
                    </a:cubicBezTo>
                    <a:cubicBezTo>
                      <a:pt x="0" y="8"/>
                      <a:pt x="0" y="7"/>
                      <a:pt x="0" y="7"/>
                    </a:cubicBezTo>
                    <a:cubicBezTo>
                      <a:pt x="0" y="7"/>
                      <a:pt x="0" y="7"/>
                      <a:pt x="0" y="7"/>
                    </a:cubicBezTo>
                    <a:cubicBezTo>
                      <a:pt x="0" y="7"/>
                      <a:pt x="0" y="7"/>
                      <a:pt x="0" y="7"/>
                    </a:cubicBezTo>
                    <a:cubicBezTo>
                      <a:pt x="2" y="8"/>
                      <a:pt x="3" y="8"/>
                      <a:pt x="4" y="9"/>
                    </a:cubicBezTo>
                    <a:cubicBezTo>
                      <a:pt x="5" y="10"/>
                      <a:pt x="5" y="11"/>
                      <a:pt x="6" y="11"/>
                    </a:cubicBezTo>
                    <a:cubicBezTo>
                      <a:pt x="6" y="12"/>
                      <a:pt x="6" y="12"/>
                      <a:pt x="6" y="12"/>
                    </a:cubicBezTo>
                    <a:cubicBezTo>
                      <a:pt x="3" y="9"/>
                      <a:pt x="3" y="9"/>
                      <a:pt x="3" y="9"/>
                    </a:cubicBezTo>
                    <a:cubicBezTo>
                      <a:pt x="2" y="9"/>
                      <a:pt x="2" y="8"/>
                      <a:pt x="1" y="8"/>
                    </a:cubicBezTo>
                    <a:cubicBezTo>
                      <a:pt x="1" y="7"/>
                      <a:pt x="0" y="7"/>
                      <a:pt x="0" y="6"/>
                    </a:cubicBezTo>
                    <a:cubicBezTo>
                      <a:pt x="0" y="6"/>
                      <a:pt x="0" y="6"/>
                      <a:pt x="0" y="6"/>
                    </a:cubicBezTo>
                    <a:cubicBezTo>
                      <a:pt x="0" y="5"/>
                      <a:pt x="0" y="5"/>
                      <a:pt x="0" y="5"/>
                    </a:cubicBezTo>
                    <a:cubicBezTo>
                      <a:pt x="1" y="5"/>
                      <a:pt x="1" y="5"/>
                      <a:pt x="1" y="5"/>
                    </a:cubicBezTo>
                    <a:cubicBezTo>
                      <a:pt x="2" y="6"/>
                      <a:pt x="2" y="6"/>
                      <a:pt x="2" y="6"/>
                    </a:cubicBezTo>
                    <a:cubicBezTo>
                      <a:pt x="4" y="7"/>
                      <a:pt x="4" y="7"/>
                      <a:pt x="4" y="7"/>
                    </a:cubicBezTo>
                    <a:cubicBezTo>
                      <a:pt x="5" y="8"/>
                      <a:pt x="6" y="9"/>
                      <a:pt x="7" y="10"/>
                    </a:cubicBezTo>
                    <a:cubicBezTo>
                      <a:pt x="6" y="10"/>
                      <a:pt x="6" y="10"/>
                      <a:pt x="6" y="10"/>
                    </a:cubicBezTo>
                    <a:cubicBezTo>
                      <a:pt x="4" y="8"/>
                      <a:pt x="3" y="6"/>
                      <a:pt x="1" y="4"/>
                    </a:cubicBezTo>
                    <a:cubicBezTo>
                      <a:pt x="1" y="4"/>
                      <a:pt x="1" y="3"/>
                      <a:pt x="1" y="3"/>
                    </a:cubicBezTo>
                    <a:cubicBezTo>
                      <a:pt x="1" y="3"/>
                      <a:pt x="1" y="3"/>
                      <a:pt x="1" y="3"/>
                    </a:cubicBezTo>
                    <a:cubicBezTo>
                      <a:pt x="3" y="4"/>
                      <a:pt x="4" y="5"/>
                      <a:pt x="4" y="6"/>
                    </a:cubicBezTo>
                    <a:cubicBezTo>
                      <a:pt x="5" y="7"/>
                      <a:pt x="6" y="8"/>
                      <a:pt x="7" y="8"/>
                    </a:cubicBezTo>
                    <a:cubicBezTo>
                      <a:pt x="7" y="9"/>
                      <a:pt x="7" y="9"/>
                      <a:pt x="7" y="9"/>
                    </a:cubicBezTo>
                    <a:cubicBezTo>
                      <a:pt x="6" y="8"/>
                      <a:pt x="5" y="7"/>
                      <a:pt x="4" y="6"/>
                    </a:cubicBezTo>
                    <a:cubicBezTo>
                      <a:pt x="3" y="4"/>
                      <a:pt x="3" y="4"/>
                      <a:pt x="3" y="4"/>
                    </a:cubicBezTo>
                    <a:cubicBezTo>
                      <a:pt x="2" y="4"/>
                      <a:pt x="2" y="3"/>
                      <a:pt x="1" y="2"/>
                    </a:cubicBezTo>
                    <a:cubicBezTo>
                      <a:pt x="1" y="2"/>
                      <a:pt x="1" y="2"/>
                      <a:pt x="2" y="2"/>
                    </a:cubicBezTo>
                    <a:cubicBezTo>
                      <a:pt x="2" y="2"/>
                      <a:pt x="2" y="2"/>
                      <a:pt x="2" y="2"/>
                    </a:cubicBezTo>
                    <a:cubicBezTo>
                      <a:pt x="3" y="3"/>
                      <a:pt x="3" y="3"/>
                      <a:pt x="3" y="3"/>
                    </a:cubicBezTo>
                    <a:cubicBezTo>
                      <a:pt x="4" y="4"/>
                      <a:pt x="4" y="4"/>
                      <a:pt x="4" y="4"/>
                    </a:cubicBezTo>
                    <a:cubicBezTo>
                      <a:pt x="5" y="5"/>
                      <a:pt x="5" y="5"/>
                      <a:pt x="5" y="5"/>
                    </a:cubicBezTo>
                    <a:cubicBezTo>
                      <a:pt x="7" y="6"/>
                      <a:pt x="7" y="6"/>
                      <a:pt x="7" y="6"/>
                    </a:cubicBezTo>
                    <a:cubicBezTo>
                      <a:pt x="6" y="6"/>
                      <a:pt x="6" y="6"/>
                      <a:pt x="6" y="6"/>
                    </a:cubicBezTo>
                    <a:cubicBezTo>
                      <a:pt x="6" y="5"/>
                      <a:pt x="5" y="5"/>
                      <a:pt x="4" y="4"/>
                    </a:cubicBezTo>
                    <a:cubicBezTo>
                      <a:pt x="4" y="3"/>
                      <a:pt x="3" y="3"/>
                      <a:pt x="3" y="2"/>
                    </a:cubicBezTo>
                    <a:cubicBezTo>
                      <a:pt x="3" y="2"/>
                      <a:pt x="2" y="1"/>
                      <a:pt x="2" y="1"/>
                    </a:cubicBezTo>
                    <a:cubicBezTo>
                      <a:pt x="2" y="1"/>
                      <a:pt x="2" y="0"/>
                      <a:pt x="2" y="0"/>
                    </a:cubicBezTo>
                    <a:cubicBezTo>
                      <a:pt x="2" y="0"/>
                      <a:pt x="2" y="0"/>
                      <a:pt x="2" y="0"/>
                    </a:cubicBezTo>
                    <a:cubicBezTo>
                      <a:pt x="3" y="1"/>
                      <a:pt x="4" y="2"/>
                      <a:pt x="5" y="2"/>
                    </a:cubicBezTo>
                    <a:cubicBezTo>
                      <a:pt x="5" y="3"/>
                      <a:pt x="6" y="4"/>
                      <a:pt x="7" y="4"/>
                    </a:cubicBezTo>
                    <a:cubicBezTo>
                      <a:pt x="7" y="4"/>
                      <a:pt x="7" y="4"/>
                      <a:pt x="7" y="4"/>
                    </a:cubicBezTo>
                    <a:cubicBezTo>
                      <a:pt x="6" y="3"/>
                      <a:pt x="5" y="2"/>
                      <a:pt x="5" y="0"/>
                    </a:cubicBezTo>
                    <a:cubicBezTo>
                      <a:pt x="5" y="0"/>
                      <a:pt x="5" y="0"/>
                      <a:pt x="5" y="0"/>
                    </a:cubicBezTo>
                    <a:cubicBezTo>
                      <a:pt x="5" y="0"/>
                      <a:pt x="6" y="1"/>
                      <a:pt x="6" y="1"/>
                    </a:cubicBezTo>
                    <a:cubicBezTo>
                      <a:pt x="6" y="1"/>
                      <a:pt x="5" y="0"/>
                      <a:pt x="5" y="0"/>
                    </a:cubicBezTo>
                    <a:cubicBezTo>
                      <a:pt x="5" y="0"/>
                      <a:pt x="5" y="0"/>
                      <a:pt x="5" y="0"/>
                    </a:cubicBezTo>
                    <a:cubicBezTo>
                      <a:pt x="5" y="2"/>
                      <a:pt x="6" y="3"/>
                      <a:pt x="7" y="4"/>
                    </a:cubicBezTo>
                    <a:cubicBezTo>
                      <a:pt x="7" y="4"/>
                      <a:pt x="7" y="4"/>
                      <a:pt x="7" y="4"/>
                    </a:cubicBezTo>
                    <a:cubicBezTo>
                      <a:pt x="7" y="4"/>
                      <a:pt x="7" y="4"/>
                      <a:pt x="7" y="4"/>
                    </a:cubicBezTo>
                    <a:cubicBezTo>
                      <a:pt x="6" y="4"/>
                      <a:pt x="5" y="3"/>
                      <a:pt x="5" y="3"/>
                    </a:cubicBezTo>
                    <a:cubicBezTo>
                      <a:pt x="4" y="2"/>
                      <a:pt x="3" y="1"/>
                      <a:pt x="2" y="1"/>
                    </a:cubicBezTo>
                    <a:cubicBezTo>
                      <a:pt x="3" y="1"/>
                      <a:pt x="3" y="1"/>
                      <a:pt x="3" y="1"/>
                    </a:cubicBezTo>
                    <a:cubicBezTo>
                      <a:pt x="3" y="1"/>
                      <a:pt x="3" y="2"/>
                      <a:pt x="3" y="2"/>
                    </a:cubicBezTo>
                    <a:cubicBezTo>
                      <a:pt x="4" y="3"/>
                      <a:pt x="4" y="3"/>
                      <a:pt x="4" y="3"/>
                    </a:cubicBezTo>
                    <a:cubicBezTo>
                      <a:pt x="5" y="4"/>
                      <a:pt x="6" y="5"/>
                      <a:pt x="7" y="6"/>
                    </a:cubicBezTo>
                    <a:cubicBezTo>
                      <a:pt x="7" y="6"/>
                      <a:pt x="7" y="6"/>
                      <a:pt x="7" y="6"/>
                    </a:cubicBezTo>
                    <a:cubicBezTo>
                      <a:pt x="7" y="6"/>
                      <a:pt x="7" y="6"/>
                      <a:pt x="7" y="7"/>
                    </a:cubicBezTo>
                    <a:cubicBezTo>
                      <a:pt x="7" y="7"/>
                      <a:pt x="7" y="7"/>
                      <a:pt x="7" y="7"/>
                    </a:cubicBezTo>
                    <a:cubicBezTo>
                      <a:pt x="5" y="6"/>
                      <a:pt x="5" y="6"/>
                      <a:pt x="5" y="6"/>
                    </a:cubicBezTo>
                    <a:cubicBezTo>
                      <a:pt x="4" y="4"/>
                      <a:pt x="4" y="4"/>
                      <a:pt x="4" y="4"/>
                    </a:cubicBezTo>
                    <a:cubicBezTo>
                      <a:pt x="3" y="3"/>
                      <a:pt x="3" y="3"/>
                      <a:pt x="3" y="3"/>
                    </a:cubicBezTo>
                    <a:cubicBezTo>
                      <a:pt x="2" y="3"/>
                      <a:pt x="2" y="3"/>
                      <a:pt x="2" y="3"/>
                    </a:cubicBezTo>
                    <a:cubicBezTo>
                      <a:pt x="2" y="2"/>
                      <a:pt x="2" y="2"/>
                      <a:pt x="2" y="2"/>
                    </a:cubicBezTo>
                    <a:cubicBezTo>
                      <a:pt x="2" y="3"/>
                      <a:pt x="3" y="3"/>
                      <a:pt x="3" y="4"/>
                    </a:cubicBezTo>
                    <a:cubicBezTo>
                      <a:pt x="5" y="5"/>
                      <a:pt x="5" y="5"/>
                      <a:pt x="5" y="5"/>
                    </a:cubicBezTo>
                    <a:cubicBezTo>
                      <a:pt x="6" y="6"/>
                      <a:pt x="6" y="7"/>
                      <a:pt x="7" y="8"/>
                    </a:cubicBezTo>
                    <a:cubicBezTo>
                      <a:pt x="8" y="8"/>
                      <a:pt x="8" y="9"/>
                      <a:pt x="7" y="9"/>
                    </a:cubicBezTo>
                    <a:cubicBezTo>
                      <a:pt x="7" y="9"/>
                      <a:pt x="7" y="9"/>
                      <a:pt x="7" y="9"/>
                    </a:cubicBezTo>
                    <a:cubicBezTo>
                      <a:pt x="6" y="8"/>
                      <a:pt x="5" y="7"/>
                      <a:pt x="4" y="6"/>
                    </a:cubicBezTo>
                    <a:cubicBezTo>
                      <a:pt x="3" y="5"/>
                      <a:pt x="2" y="5"/>
                      <a:pt x="1" y="4"/>
                    </a:cubicBezTo>
                    <a:cubicBezTo>
                      <a:pt x="2" y="3"/>
                      <a:pt x="2" y="3"/>
                      <a:pt x="2" y="3"/>
                    </a:cubicBezTo>
                    <a:cubicBezTo>
                      <a:pt x="3" y="6"/>
                      <a:pt x="5" y="8"/>
                      <a:pt x="7" y="10"/>
                    </a:cubicBezTo>
                    <a:cubicBezTo>
                      <a:pt x="7" y="10"/>
                      <a:pt x="7" y="10"/>
                      <a:pt x="7" y="10"/>
                    </a:cubicBezTo>
                    <a:cubicBezTo>
                      <a:pt x="7" y="10"/>
                      <a:pt x="6" y="10"/>
                      <a:pt x="6" y="10"/>
                    </a:cubicBezTo>
                    <a:cubicBezTo>
                      <a:pt x="5" y="10"/>
                      <a:pt x="4" y="9"/>
                      <a:pt x="3" y="8"/>
                    </a:cubicBezTo>
                    <a:cubicBezTo>
                      <a:pt x="2" y="7"/>
                      <a:pt x="2" y="7"/>
                      <a:pt x="2" y="7"/>
                    </a:cubicBezTo>
                    <a:cubicBezTo>
                      <a:pt x="0" y="6"/>
                      <a:pt x="0" y="6"/>
                      <a:pt x="0" y="6"/>
                    </a:cubicBezTo>
                    <a:cubicBezTo>
                      <a:pt x="1" y="6"/>
                      <a:pt x="1" y="6"/>
                      <a:pt x="1" y="6"/>
                    </a:cubicBezTo>
                    <a:cubicBezTo>
                      <a:pt x="1" y="6"/>
                      <a:pt x="1" y="7"/>
                      <a:pt x="2" y="7"/>
                    </a:cubicBezTo>
                    <a:cubicBezTo>
                      <a:pt x="2" y="8"/>
                      <a:pt x="3" y="8"/>
                      <a:pt x="3" y="9"/>
                    </a:cubicBezTo>
                    <a:cubicBezTo>
                      <a:pt x="6" y="11"/>
                      <a:pt x="6" y="11"/>
                      <a:pt x="6" y="11"/>
                    </a:cubicBezTo>
                    <a:cubicBezTo>
                      <a:pt x="6" y="11"/>
                      <a:pt x="6" y="11"/>
                      <a:pt x="6" y="11"/>
                    </a:cubicBezTo>
                    <a:cubicBezTo>
                      <a:pt x="7" y="12"/>
                      <a:pt x="7" y="12"/>
                      <a:pt x="6" y="12"/>
                    </a:cubicBezTo>
                    <a:cubicBezTo>
                      <a:pt x="6" y="12"/>
                      <a:pt x="6" y="12"/>
                      <a:pt x="6" y="12"/>
                    </a:cubicBezTo>
                    <a:cubicBezTo>
                      <a:pt x="5" y="11"/>
                      <a:pt x="4" y="11"/>
                      <a:pt x="3" y="10"/>
                    </a:cubicBezTo>
                    <a:cubicBezTo>
                      <a:pt x="2" y="9"/>
                      <a:pt x="1" y="8"/>
                      <a:pt x="0" y="8"/>
                    </a:cubicBezTo>
                    <a:cubicBezTo>
                      <a:pt x="1" y="8"/>
                      <a:pt x="1" y="8"/>
                      <a:pt x="1" y="8"/>
                    </a:cubicBezTo>
                    <a:cubicBezTo>
                      <a:pt x="1" y="8"/>
                      <a:pt x="1" y="8"/>
                      <a:pt x="1" y="9"/>
                    </a:cubicBezTo>
                    <a:cubicBezTo>
                      <a:pt x="1" y="9"/>
                      <a:pt x="1" y="10"/>
                      <a:pt x="2" y="10"/>
                    </a:cubicBezTo>
                    <a:cubicBezTo>
                      <a:pt x="2" y="11"/>
                      <a:pt x="3" y="11"/>
                      <a:pt x="3" y="12"/>
                    </a:cubicBezTo>
                    <a:cubicBezTo>
                      <a:pt x="5" y="13"/>
                      <a:pt x="6" y="14"/>
                      <a:pt x="8" y="15"/>
                    </a:cubicBezTo>
                    <a:cubicBezTo>
                      <a:pt x="8" y="15"/>
                      <a:pt x="8" y="15"/>
                      <a:pt x="8" y="15"/>
                    </a:cubicBezTo>
                    <a:cubicBezTo>
                      <a:pt x="8" y="15"/>
                      <a:pt x="8" y="16"/>
                      <a:pt x="8" y="16"/>
                    </a:cubicBezTo>
                    <a:cubicBezTo>
                      <a:pt x="8" y="16"/>
                      <a:pt x="8" y="16"/>
                      <a:pt x="7" y="16"/>
                    </a:cubicBezTo>
                    <a:cubicBezTo>
                      <a:pt x="6" y="15"/>
                      <a:pt x="5" y="14"/>
                      <a:pt x="4" y="14"/>
                    </a:cubicBezTo>
                    <a:cubicBezTo>
                      <a:pt x="3" y="13"/>
                      <a:pt x="3" y="13"/>
                      <a:pt x="3" y="13"/>
                    </a:cubicBezTo>
                    <a:cubicBezTo>
                      <a:pt x="1" y="12"/>
                      <a:pt x="1" y="12"/>
                      <a:pt x="1" y="12"/>
                    </a:cubicBezTo>
                    <a:cubicBezTo>
                      <a:pt x="2" y="11"/>
                      <a:pt x="2" y="11"/>
                      <a:pt x="2" y="11"/>
                    </a:cubicBezTo>
                    <a:cubicBezTo>
                      <a:pt x="2" y="12"/>
                      <a:pt x="2" y="13"/>
                      <a:pt x="3" y="13"/>
                    </a:cubicBezTo>
                    <a:cubicBezTo>
                      <a:pt x="5" y="15"/>
                      <a:pt x="5" y="15"/>
                      <a:pt x="5" y="15"/>
                    </a:cubicBezTo>
                    <a:cubicBezTo>
                      <a:pt x="6" y="16"/>
                      <a:pt x="7" y="17"/>
                      <a:pt x="9" y="19"/>
                    </a:cubicBezTo>
                    <a:cubicBezTo>
                      <a:pt x="9" y="19"/>
                      <a:pt x="9" y="19"/>
                      <a:pt x="9" y="19"/>
                    </a:cubicBezTo>
                    <a:cubicBezTo>
                      <a:pt x="8" y="19"/>
                      <a:pt x="8" y="19"/>
                      <a:pt x="8" y="19"/>
                    </a:cubicBezTo>
                    <a:cubicBezTo>
                      <a:pt x="8" y="19"/>
                      <a:pt x="8" y="19"/>
                      <a:pt x="8" y="19"/>
                    </a:cubicBezTo>
                    <a:cubicBezTo>
                      <a:pt x="1" y="14"/>
                      <a:pt x="1" y="14"/>
                      <a:pt x="1" y="14"/>
                    </a:cubicBezTo>
                    <a:cubicBezTo>
                      <a:pt x="1" y="13"/>
                      <a:pt x="1" y="13"/>
                      <a:pt x="1" y="13"/>
                    </a:cubicBezTo>
                    <a:cubicBezTo>
                      <a:pt x="1" y="14"/>
                      <a:pt x="2" y="15"/>
                      <a:pt x="2" y="15"/>
                    </a:cubicBezTo>
                    <a:cubicBezTo>
                      <a:pt x="3" y="16"/>
                      <a:pt x="3" y="16"/>
                      <a:pt x="4" y="17"/>
                    </a:cubicBezTo>
                    <a:cubicBezTo>
                      <a:pt x="7" y="20"/>
                      <a:pt x="7" y="20"/>
                      <a:pt x="7" y="20"/>
                    </a:cubicBezTo>
                    <a:cubicBezTo>
                      <a:pt x="7" y="20"/>
                      <a:pt x="7" y="20"/>
                      <a:pt x="7" y="20"/>
                    </a:cubicBezTo>
                    <a:cubicBezTo>
                      <a:pt x="7" y="20"/>
                      <a:pt x="7" y="20"/>
                      <a:pt x="7" y="20"/>
                    </a:cubicBezTo>
                    <a:cubicBezTo>
                      <a:pt x="7" y="20"/>
                      <a:pt x="7" y="20"/>
                      <a:pt x="7" y="20"/>
                    </a:cubicBezTo>
                    <a:cubicBezTo>
                      <a:pt x="7" y="20"/>
                      <a:pt x="6" y="20"/>
                      <a:pt x="5" y="19"/>
                    </a:cubicBezTo>
                    <a:cubicBezTo>
                      <a:pt x="4" y="18"/>
                      <a:pt x="4" y="18"/>
                      <a:pt x="4" y="18"/>
                    </a:cubicBezTo>
                    <a:cubicBezTo>
                      <a:pt x="3" y="18"/>
                      <a:pt x="2" y="17"/>
                      <a:pt x="1" y="16"/>
                    </a:cubicBezTo>
                    <a:cubicBezTo>
                      <a:pt x="1" y="16"/>
                      <a:pt x="1" y="16"/>
                      <a:pt x="1" y="16"/>
                    </a:cubicBezTo>
                    <a:cubicBezTo>
                      <a:pt x="1" y="17"/>
                      <a:pt x="2" y="17"/>
                      <a:pt x="2" y="18"/>
                    </a:cubicBezTo>
                    <a:cubicBezTo>
                      <a:pt x="3" y="19"/>
                      <a:pt x="4" y="19"/>
                      <a:pt x="4" y="20"/>
                    </a:cubicBezTo>
                    <a:cubicBezTo>
                      <a:pt x="4" y="20"/>
                      <a:pt x="4" y="20"/>
                      <a:pt x="4" y="20"/>
                    </a:cubicBezTo>
                    <a:cubicBezTo>
                      <a:pt x="4" y="20"/>
                      <a:pt x="4" y="20"/>
                      <a:pt x="4" y="20"/>
                    </a:cubicBezTo>
                    <a:cubicBezTo>
                      <a:pt x="3" y="19"/>
                      <a:pt x="2" y="19"/>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5" name="Freeform 12"/>
              <p:cNvSpPr/>
              <p:nvPr/>
            </p:nvSpPr>
            <p:spPr bwMode="auto">
              <a:xfrm>
                <a:off x="6653" y="692"/>
                <a:ext cx="25" cy="76"/>
              </a:xfrm>
              <a:custGeom>
                <a:avLst/>
                <a:gdLst>
                  <a:gd name="T0" fmla="*/ 3 w 10"/>
                  <a:gd name="T1" fmla="*/ 31 h 31"/>
                  <a:gd name="T2" fmla="*/ 0 w 10"/>
                  <a:gd name="T3" fmla="*/ 28 h 31"/>
                  <a:gd name="T4" fmla="*/ 1 w 10"/>
                  <a:gd name="T5" fmla="*/ 25 h 31"/>
                  <a:gd name="T6" fmla="*/ 9 w 10"/>
                  <a:gd name="T7" fmla="*/ 30 h 31"/>
                  <a:gd name="T8" fmla="*/ 1 w 10"/>
                  <a:gd name="T9" fmla="*/ 21 h 31"/>
                  <a:gd name="T10" fmla="*/ 8 w 10"/>
                  <a:gd name="T11" fmla="*/ 27 h 31"/>
                  <a:gd name="T12" fmla="*/ 3 w 10"/>
                  <a:gd name="T13" fmla="*/ 19 h 31"/>
                  <a:gd name="T14" fmla="*/ 8 w 10"/>
                  <a:gd name="T15" fmla="*/ 24 h 31"/>
                  <a:gd name="T16" fmla="*/ 1 w 10"/>
                  <a:gd name="T17" fmla="*/ 16 h 31"/>
                  <a:gd name="T18" fmla="*/ 5 w 10"/>
                  <a:gd name="T19" fmla="*/ 18 h 31"/>
                  <a:gd name="T20" fmla="*/ 4 w 10"/>
                  <a:gd name="T21" fmla="*/ 17 h 31"/>
                  <a:gd name="T22" fmla="*/ 1 w 10"/>
                  <a:gd name="T23" fmla="*/ 12 h 31"/>
                  <a:gd name="T24" fmla="*/ 9 w 10"/>
                  <a:gd name="T25" fmla="*/ 18 h 31"/>
                  <a:gd name="T26" fmla="*/ 1 w 10"/>
                  <a:gd name="T27" fmla="*/ 9 h 31"/>
                  <a:gd name="T28" fmla="*/ 6 w 10"/>
                  <a:gd name="T29" fmla="*/ 13 h 31"/>
                  <a:gd name="T30" fmla="*/ 5 w 10"/>
                  <a:gd name="T31" fmla="*/ 13 h 31"/>
                  <a:gd name="T32" fmla="*/ 3 w 10"/>
                  <a:gd name="T33" fmla="*/ 8 h 31"/>
                  <a:gd name="T34" fmla="*/ 5 w 10"/>
                  <a:gd name="T35" fmla="*/ 10 h 31"/>
                  <a:gd name="T36" fmla="*/ 2 w 10"/>
                  <a:gd name="T37" fmla="*/ 5 h 31"/>
                  <a:gd name="T38" fmla="*/ 6 w 10"/>
                  <a:gd name="T39" fmla="*/ 8 h 31"/>
                  <a:gd name="T40" fmla="*/ 8 w 10"/>
                  <a:gd name="T41" fmla="*/ 12 h 31"/>
                  <a:gd name="T42" fmla="*/ 2 w 10"/>
                  <a:gd name="T43" fmla="*/ 2 h 31"/>
                  <a:gd name="T44" fmla="*/ 10 w 10"/>
                  <a:gd name="T45" fmla="*/ 10 h 31"/>
                  <a:gd name="T46" fmla="*/ 4 w 10"/>
                  <a:gd name="T47" fmla="*/ 1 h 31"/>
                  <a:gd name="T48" fmla="*/ 9 w 10"/>
                  <a:gd name="T49" fmla="*/ 7 h 31"/>
                  <a:gd name="T50" fmla="*/ 6 w 10"/>
                  <a:gd name="T51" fmla="*/ 0 h 31"/>
                  <a:gd name="T52" fmla="*/ 9 w 10"/>
                  <a:gd name="T53" fmla="*/ 2 h 31"/>
                  <a:gd name="T54" fmla="*/ 10 w 10"/>
                  <a:gd name="T55" fmla="*/ 4 h 31"/>
                  <a:gd name="T56" fmla="*/ 10 w 10"/>
                  <a:gd name="T57" fmla="*/ 7 h 31"/>
                  <a:gd name="T58" fmla="*/ 9 w 10"/>
                  <a:gd name="T59" fmla="*/ 7 h 31"/>
                  <a:gd name="T60" fmla="*/ 4 w 10"/>
                  <a:gd name="T61" fmla="*/ 1 h 31"/>
                  <a:gd name="T62" fmla="*/ 9 w 10"/>
                  <a:gd name="T63" fmla="*/ 10 h 31"/>
                  <a:gd name="T64" fmla="*/ 4 w 10"/>
                  <a:gd name="T65" fmla="*/ 4 h 31"/>
                  <a:gd name="T66" fmla="*/ 9 w 10"/>
                  <a:gd name="T67" fmla="*/ 12 h 31"/>
                  <a:gd name="T68" fmla="*/ 5 w 10"/>
                  <a:gd name="T69" fmla="*/ 8 h 31"/>
                  <a:gd name="T70" fmla="*/ 3 w 10"/>
                  <a:gd name="T71" fmla="*/ 5 h 31"/>
                  <a:gd name="T72" fmla="*/ 9 w 10"/>
                  <a:gd name="T73" fmla="*/ 13 h 31"/>
                  <a:gd name="T74" fmla="*/ 2 w 10"/>
                  <a:gd name="T75" fmla="*/ 8 h 31"/>
                  <a:gd name="T76" fmla="*/ 5 w 10"/>
                  <a:gd name="T77" fmla="*/ 10 h 31"/>
                  <a:gd name="T78" fmla="*/ 9 w 10"/>
                  <a:gd name="T79" fmla="*/ 17 h 31"/>
                  <a:gd name="T80" fmla="*/ 1 w 10"/>
                  <a:gd name="T81" fmla="*/ 10 h 31"/>
                  <a:gd name="T82" fmla="*/ 9 w 10"/>
                  <a:gd name="T83" fmla="*/ 17 h 31"/>
                  <a:gd name="T84" fmla="*/ 2 w 10"/>
                  <a:gd name="T85" fmla="*/ 12 h 31"/>
                  <a:gd name="T86" fmla="*/ 9 w 10"/>
                  <a:gd name="T87" fmla="*/ 21 h 31"/>
                  <a:gd name="T88" fmla="*/ 8 w 10"/>
                  <a:gd name="T89" fmla="*/ 21 h 31"/>
                  <a:gd name="T90" fmla="*/ 2 w 10"/>
                  <a:gd name="T91" fmla="*/ 16 h 31"/>
                  <a:gd name="T92" fmla="*/ 5 w 10"/>
                  <a:gd name="T93" fmla="*/ 22 h 31"/>
                  <a:gd name="T94" fmla="*/ 9 w 10"/>
                  <a:gd name="T95" fmla="*/ 26 h 31"/>
                  <a:gd name="T96" fmla="*/ 1 w 10"/>
                  <a:gd name="T97" fmla="*/ 22 h 31"/>
                  <a:gd name="T98" fmla="*/ 9 w 10"/>
                  <a:gd name="T99" fmla="*/ 30 h 31"/>
                  <a:gd name="T100" fmla="*/ 1 w 10"/>
                  <a:gd name="T101" fmla="*/ 25 h 31"/>
                  <a:gd name="T102" fmla="*/ 5 w 10"/>
                  <a:gd name="T103" fmla="*/ 31 h 31"/>
                  <a:gd name="T104" fmla="*/ 3 w 10"/>
                  <a:gd name="T105" fmla="*/ 31 h 31"/>
                  <a:gd name="T106" fmla="*/ 0 w 10"/>
                  <a:gd name="T107"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31">
                    <a:moveTo>
                      <a:pt x="0" y="30"/>
                    </a:moveTo>
                    <a:cubicBezTo>
                      <a:pt x="1" y="30"/>
                      <a:pt x="2" y="31"/>
                      <a:pt x="3" y="31"/>
                    </a:cubicBezTo>
                    <a:cubicBezTo>
                      <a:pt x="3" y="31"/>
                      <a:pt x="3" y="31"/>
                      <a:pt x="3" y="31"/>
                    </a:cubicBezTo>
                    <a:cubicBezTo>
                      <a:pt x="2" y="30"/>
                      <a:pt x="1" y="29"/>
                      <a:pt x="0" y="28"/>
                    </a:cubicBezTo>
                    <a:cubicBezTo>
                      <a:pt x="0" y="28"/>
                      <a:pt x="0" y="28"/>
                      <a:pt x="0" y="28"/>
                    </a:cubicBezTo>
                    <a:cubicBezTo>
                      <a:pt x="0" y="28"/>
                      <a:pt x="0" y="28"/>
                      <a:pt x="0" y="28"/>
                    </a:cubicBezTo>
                    <a:cubicBezTo>
                      <a:pt x="2" y="28"/>
                      <a:pt x="4" y="30"/>
                      <a:pt x="6" y="30"/>
                    </a:cubicBezTo>
                    <a:cubicBezTo>
                      <a:pt x="5" y="31"/>
                      <a:pt x="5" y="31"/>
                      <a:pt x="5" y="31"/>
                    </a:cubicBezTo>
                    <a:cubicBezTo>
                      <a:pt x="4" y="29"/>
                      <a:pt x="2" y="27"/>
                      <a:pt x="1" y="25"/>
                    </a:cubicBezTo>
                    <a:cubicBezTo>
                      <a:pt x="0" y="25"/>
                      <a:pt x="0" y="25"/>
                      <a:pt x="1" y="25"/>
                    </a:cubicBezTo>
                    <a:cubicBezTo>
                      <a:pt x="1" y="25"/>
                      <a:pt x="1" y="25"/>
                      <a:pt x="1" y="25"/>
                    </a:cubicBezTo>
                    <a:cubicBezTo>
                      <a:pt x="4" y="26"/>
                      <a:pt x="6" y="28"/>
                      <a:pt x="9" y="30"/>
                    </a:cubicBezTo>
                    <a:cubicBezTo>
                      <a:pt x="9" y="30"/>
                      <a:pt x="9" y="30"/>
                      <a:pt x="9" y="30"/>
                    </a:cubicBezTo>
                    <a:cubicBezTo>
                      <a:pt x="7" y="27"/>
                      <a:pt x="3" y="25"/>
                      <a:pt x="1" y="22"/>
                    </a:cubicBezTo>
                    <a:cubicBezTo>
                      <a:pt x="1" y="22"/>
                      <a:pt x="1" y="21"/>
                      <a:pt x="1" y="21"/>
                    </a:cubicBezTo>
                    <a:cubicBezTo>
                      <a:pt x="2" y="21"/>
                      <a:pt x="2" y="21"/>
                      <a:pt x="2" y="21"/>
                    </a:cubicBezTo>
                    <a:cubicBezTo>
                      <a:pt x="8" y="26"/>
                      <a:pt x="8" y="26"/>
                      <a:pt x="8" y="26"/>
                    </a:cubicBezTo>
                    <a:cubicBezTo>
                      <a:pt x="8" y="27"/>
                      <a:pt x="8" y="27"/>
                      <a:pt x="8" y="27"/>
                    </a:cubicBezTo>
                    <a:cubicBezTo>
                      <a:pt x="6" y="25"/>
                      <a:pt x="3" y="23"/>
                      <a:pt x="2" y="20"/>
                    </a:cubicBezTo>
                    <a:cubicBezTo>
                      <a:pt x="2" y="19"/>
                      <a:pt x="2" y="19"/>
                      <a:pt x="2" y="19"/>
                    </a:cubicBezTo>
                    <a:cubicBezTo>
                      <a:pt x="2" y="19"/>
                      <a:pt x="3" y="19"/>
                      <a:pt x="3" y="19"/>
                    </a:cubicBezTo>
                    <a:cubicBezTo>
                      <a:pt x="4" y="20"/>
                      <a:pt x="5" y="20"/>
                      <a:pt x="6" y="21"/>
                    </a:cubicBezTo>
                    <a:cubicBezTo>
                      <a:pt x="7" y="22"/>
                      <a:pt x="7" y="23"/>
                      <a:pt x="8" y="24"/>
                    </a:cubicBezTo>
                    <a:cubicBezTo>
                      <a:pt x="9" y="24"/>
                      <a:pt x="9" y="24"/>
                      <a:pt x="8" y="24"/>
                    </a:cubicBezTo>
                    <a:cubicBezTo>
                      <a:pt x="8" y="25"/>
                      <a:pt x="8" y="25"/>
                      <a:pt x="8" y="24"/>
                    </a:cubicBezTo>
                    <a:cubicBezTo>
                      <a:pt x="5" y="23"/>
                      <a:pt x="3" y="20"/>
                      <a:pt x="1" y="16"/>
                    </a:cubicBezTo>
                    <a:cubicBezTo>
                      <a:pt x="1" y="16"/>
                      <a:pt x="1" y="16"/>
                      <a:pt x="1" y="16"/>
                    </a:cubicBezTo>
                    <a:cubicBezTo>
                      <a:pt x="1" y="16"/>
                      <a:pt x="1" y="16"/>
                      <a:pt x="1" y="16"/>
                    </a:cubicBezTo>
                    <a:cubicBezTo>
                      <a:pt x="2" y="16"/>
                      <a:pt x="2" y="16"/>
                      <a:pt x="2" y="16"/>
                    </a:cubicBezTo>
                    <a:cubicBezTo>
                      <a:pt x="5" y="18"/>
                      <a:pt x="5" y="18"/>
                      <a:pt x="5" y="18"/>
                    </a:cubicBezTo>
                    <a:cubicBezTo>
                      <a:pt x="9" y="21"/>
                      <a:pt x="9" y="21"/>
                      <a:pt x="9" y="21"/>
                    </a:cubicBezTo>
                    <a:cubicBezTo>
                      <a:pt x="8" y="21"/>
                      <a:pt x="8" y="21"/>
                      <a:pt x="8" y="21"/>
                    </a:cubicBezTo>
                    <a:cubicBezTo>
                      <a:pt x="7" y="20"/>
                      <a:pt x="5" y="19"/>
                      <a:pt x="4" y="17"/>
                    </a:cubicBezTo>
                    <a:cubicBezTo>
                      <a:pt x="3" y="17"/>
                      <a:pt x="2" y="16"/>
                      <a:pt x="2" y="15"/>
                    </a:cubicBezTo>
                    <a:cubicBezTo>
                      <a:pt x="2" y="14"/>
                      <a:pt x="1" y="13"/>
                      <a:pt x="1" y="13"/>
                    </a:cubicBezTo>
                    <a:cubicBezTo>
                      <a:pt x="1" y="12"/>
                      <a:pt x="1" y="12"/>
                      <a:pt x="1" y="12"/>
                    </a:cubicBezTo>
                    <a:cubicBezTo>
                      <a:pt x="1" y="12"/>
                      <a:pt x="1" y="12"/>
                      <a:pt x="1" y="12"/>
                    </a:cubicBezTo>
                    <a:cubicBezTo>
                      <a:pt x="4" y="14"/>
                      <a:pt x="6" y="16"/>
                      <a:pt x="9" y="17"/>
                    </a:cubicBezTo>
                    <a:cubicBezTo>
                      <a:pt x="9" y="18"/>
                      <a:pt x="9" y="18"/>
                      <a:pt x="9" y="18"/>
                    </a:cubicBezTo>
                    <a:cubicBezTo>
                      <a:pt x="9" y="18"/>
                      <a:pt x="8" y="18"/>
                      <a:pt x="8" y="18"/>
                    </a:cubicBezTo>
                    <a:cubicBezTo>
                      <a:pt x="6" y="17"/>
                      <a:pt x="5" y="16"/>
                      <a:pt x="4" y="14"/>
                    </a:cubicBezTo>
                    <a:cubicBezTo>
                      <a:pt x="3" y="13"/>
                      <a:pt x="1" y="11"/>
                      <a:pt x="1" y="9"/>
                    </a:cubicBezTo>
                    <a:cubicBezTo>
                      <a:pt x="1" y="9"/>
                      <a:pt x="1" y="9"/>
                      <a:pt x="1" y="9"/>
                    </a:cubicBezTo>
                    <a:cubicBezTo>
                      <a:pt x="1" y="9"/>
                      <a:pt x="1" y="9"/>
                      <a:pt x="1" y="9"/>
                    </a:cubicBezTo>
                    <a:cubicBezTo>
                      <a:pt x="3" y="10"/>
                      <a:pt x="5" y="11"/>
                      <a:pt x="6" y="13"/>
                    </a:cubicBezTo>
                    <a:cubicBezTo>
                      <a:pt x="7" y="14"/>
                      <a:pt x="8" y="16"/>
                      <a:pt x="10" y="17"/>
                    </a:cubicBezTo>
                    <a:cubicBezTo>
                      <a:pt x="9" y="17"/>
                      <a:pt x="9" y="17"/>
                      <a:pt x="9" y="17"/>
                    </a:cubicBezTo>
                    <a:cubicBezTo>
                      <a:pt x="8" y="16"/>
                      <a:pt x="7" y="15"/>
                      <a:pt x="5" y="13"/>
                    </a:cubicBezTo>
                    <a:cubicBezTo>
                      <a:pt x="5" y="12"/>
                      <a:pt x="4" y="12"/>
                      <a:pt x="4" y="11"/>
                    </a:cubicBezTo>
                    <a:cubicBezTo>
                      <a:pt x="3" y="10"/>
                      <a:pt x="3" y="9"/>
                      <a:pt x="2" y="8"/>
                    </a:cubicBezTo>
                    <a:cubicBezTo>
                      <a:pt x="3" y="8"/>
                      <a:pt x="3" y="8"/>
                      <a:pt x="3" y="8"/>
                    </a:cubicBezTo>
                    <a:cubicBezTo>
                      <a:pt x="5" y="10"/>
                      <a:pt x="7" y="12"/>
                      <a:pt x="9" y="13"/>
                    </a:cubicBezTo>
                    <a:cubicBezTo>
                      <a:pt x="8" y="14"/>
                      <a:pt x="8" y="14"/>
                      <a:pt x="8" y="14"/>
                    </a:cubicBezTo>
                    <a:cubicBezTo>
                      <a:pt x="8" y="12"/>
                      <a:pt x="6" y="11"/>
                      <a:pt x="5" y="10"/>
                    </a:cubicBezTo>
                    <a:cubicBezTo>
                      <a:pt x="3" y="8"/>
                      <a:pt x="3" y="8"/>
                      <a:pt x="3" y="8"/>
                    </a:cubicBezTo>
                    <a:cubicBezTo>
                      <a:pt x="3" y="7"/>
                      <a:pt x="2" y="6"/>
                      <a:pt x="2" y="5"/>
                    </a:cubicBezTo>
                    <a:cubicBezTo>
                      <a:pt x="2" y="5"/>
                      <a:pt x="2" y="5"/>
                      <a:pt x="2" y="5"/>
                    </a:cubicBezTo>
                    <a:cubicBezTo>
                      <a:pt x="2" y="5"/>
                      <a:pt x="2" y="5"/>
                      <a:pt x="3" y="5"/>
                    </a:cubicBezTo>
                    <a:cubicBezTo>
                      <a:pt x="3" y="5"/>
                      <a:pt x="4" y="6"/>
                      <a:pt x="4" y="6"/>
                    </a:cubicBezTo>
                    <a:cubicBezTo>
                      <a:pt x="5" y="7"/>
                      <a:pt x="5" y="7"/>
                      <a:pt x="6" y="8"/>
                    </a:cubicBezTo>
                    <a:cubicBezTo>
                      <a:pt x="6" y="8"/>
                      <a:pt x="7" y="9"/>
                      <a:pt x="7" y="10"/>
                    </a:cubicBezTo>
                    <a:cubicBezTo>
                      <a:pt x="8" y="10"/>
                      <a:pt x="8" y="11"/>
                      <a:pt x="9" y="11"/>
                    </a:cubicBezTo>
                    <a:cubicBezTo>
                      <a:pt x="8" y="12"/>
                      <a:pt x="8" y="12"/>
                      <a:pt x="8" y="12"/>
                    </a:cubicBezTo>
                    <a:cubicBezTo>
                      <a:pt x="7" y="10"/>
                      <a:pt x="6" y="9"/>
                      <a:pt x="5" y="7"/>
                    </a:cubicBezTo>
                    <a:cubicBezTo>
                      <a:pt x="3" y="5"/>
                      <a:pt x="3" y="5"/>
                      <a:pt x="3" y="5"/>
                    </a:cubicBezTo>
                    <a:cubicBezTo>
                      <a:pt x="2" y="2"/>
                      <a:pt x="2" y="2"/>
                      <a:pt x="2" y="2"/>
                    </a:cubicBezTo>
                    <a:cubicBezTo>
                      <a:pt x="2" y="2"/>
                      <a:pt x="2" y="2"/>
                      <a:pt x="2" y="2"/>
                    </a:cubicBezTo>
                    <a:cubicBezTo>
                      <a:pt x="2" y="2"/>
                      <a:pt x="2" y="2"/>
                      <a:pt x="2" y="2"/>
                    </a:cubicBezTo>
                    <a:cubicBezTo>
                      <a:pt x="6" y="4"/>
                      <a:pt x="8" y="7"/>
                      <a:pt x="10" y="10"/>
                    </a:cubicBezTo>
                    <a:cubicBezTo>
                      <a:pt x="9" y="10"/>
                      <a:pt x="9" y="10"/>
                      <a:pt x="9" y="10"/>
                    </a:cubicBezTo>
                    <a:cubicBezTo>
                      <a:pt x="8" y="7"/>
                      <a:pt x="5" y="5"/>
                      <a:pt x="4" y="1"/>
                    </a:cubicBezTo>
                    <a:cubicBezTo>
                      <a:pt x="4" y="1"/>
                      <a:pt x="4" y="1"/>
                      <a:pt x="4" y="1"/>
                    </a:cubicBezTo>
                    <a:cubicBezTo>
                      <a:pt x="4" y="1"/>
                      <a:pt x="4" y="1"/>
                      <a:pt x="4" y="1"/>
                    </a:cubicBezTo>
                    <a:cubicBezTo>
                      <a:pt x="7" y="2"/>
                      <a:pt x="8" y="5"/>
                      <a:pt x="10" y="7"/>
                    </a:cubicBezTo>
                    <a:cubicBezTo>
                      <a:pt x="9" y="7"/>
                      <a:pt x="9" y="7"/>
                      <a:pt x="9" y="7"/>
                    </a:cubicBezTo>
                    <a:cubicBezTo>
                      <a:pt x="9" y="5"/>
                      <a:pt x="7" y="3"/>
                      <a:pt x="6" y="0"/>
                    </a:cubicBezTo>
                    <a:cubicBezTo>
                      <a:pt x="6" y="0"/>
                      <a:pt x="6" y="0"/>
                      <a:pt x="6" y="0"/>
                    </a:cubicBezTo>
                    <a:cubicBezTo>
                      <a:pt x="6" y="0"/>
                      <a:pt x="6" y="0"/>
                      <a:pt x="6" y="0"/>
                    </a:cubicBezTo>
                    <a:cubicBezTo>
                      <a:pt x="8" y="1"/>
                      <a:pt x="9" y="3"/>
                      <a:pt x="10" y="4"/>
                    </a:cubicBezTo>
                    <a:cubicBezTo>
                      <a:pt x="10" y="4"/>
                      <a:pt x="10" y="4"/>
                      <a:pt x="10" y="4"/>
                    </a:cubicBezTo>
                    <a:cubicBezTo>
                      <a:pt x="10" y="3"/>
                      <a:pt x="10" y="2"/>
                      <a:pt x="9" y="2"/>
                    </a:cubicBezTo>
                    <a:cubicBezTo>
                      <a:pt x="10" y="2"/>
                      <a:pt x="10" y="3"/>
                      <a:pt x="10" y="4"/>
                    </a:cubicBezTo>
                    <a:cubicBezTo>
                      <a:pt x="10" y="4"/>
                      <a:pt x="10" y="4"/>
                      <a:pt x="10" y="4"/>
                    </a:cubicBezTo>
                    <a:cubicBezTo>
                      <a:pt x="10" y="4"/>
                      <a:pt x="10" y="4"/>
                      <a:pt x="10" y="4"/>
                    </a:cubicBezTo>
                    <a:cubicBezTo>
                      <a:pt x="8" y="3"/>
                      <a:pt x="8" y="1"/>
                      <a:pt x="6" y="0"/>
                    </a:cubicBezTo>
                    <a:cubicBezTo>
                      <a:pt x="6" y="0"/>
                      <a:pt x="6" y="0"/>
                      <a:pt x="6" y="0"/>
                    </a:cubicBezTo>
                    <a:cubicBezTo>
                      <a:pt x="7" y="3"/>
                      <a:pt x="9" y="4"/>
                      <a:pt x="10" y="7"/>
                    </a:cubicBezTo>
                    <a:cubicBezTo>
                      <a:pt x="10" y="7"/>
                      <a:pt x="10" y="7"/>
                      <a:pt x="10" y="7"/>
                    </a:cubicBezTo>
                    <a:cubicBezTo>
                      <a:pt x="10" y="8"/>
                      <a:pt x="10" y="7"/>
                      <a:pt x="9" y="7"/>
                    </a:cubicBezTo>
                    <a:cubicBezTo>
                      <a:pt x="9" y="7"/>
                      <a:pt x="9" y="7"/>
                      <a:pt x="9" y="7"/>
                    </a:cubicBezTo>
                    <a:cubicBezTo>
                      <a:pt x="8" y="6"/>
                      <a:pt x="8" y="5"/>
                      <a:pt x="7" y="4"/>
                    </a:cubicBezTo>
                    <a:cubicBezTo>
                      <a:pt x="6" y="3"/>
                      <a:pt x="5" y="2"/>
                      <a:pt x="4" y="2"/>
                    </a:cubicBezTo>
                    <a:cubicBezTo>
                      <a:pt x="4" y="1"/>
                      <a:pt x="4" y="1"/>
                      <a:pt x="4" y="1"/>
                    </a:cubicBezTo>
                    <a:cubicBezTo>
                      <a:pt x="6" y="4"/>
                      <a:pt x="9" y="6"/>
                      <a:pt x="10" y="10"/>
                    </a:cubicBezTo>
                    <a:cubicBezTo>
                      <a:pt x="10" y="10"/>
                      <a:pt x="10" y="10"/>
                      <a:pt x="10" y="10"/>
                    </a:cubicBezTo>
                    <a:cubicBezTo>
                      <a:pt x="10" y="10"/>
                      <a:pt x="10" y="10"/>
                      <a:pt x="9" y="10"/>
                    </a:cubicBezTo>
                    <a:cubicBezTo>
                      <a:pt x="7" y="7"/>
                      <a:pt x="5" y="4"/>
                      <a:pt x="2" y="3"/>
                    </a:cubicBezTo>
                    <a:cubicBezTo>
                      <a:pt x="2" y="2"/>
                      <a:pt x="2" y="2"/>
                      <a:pt x="2" y="2"/>
                    </a:cubicBezTo>
                    <a:cubicBezTo>
                      <a:pt x="4" y="4"/>
                      <a:pt x="4" y="4"/>
                      <a:pt x="4" y="4"/>
                    </a:cubicBezTo>
                    <a:cubicBezTo>
                      <a:pt x="5" y="7"/>
                      <a:pt x="5" y="7"/>
                      <a:pt x="5" y="7"/>
                    </a:cubicBezTo>
                    <a:cubicBezTo>
                      <a:pt x="7" y="8"/>
                      <a:pt x="8" y="10"/>
                      <a:pt x="9" y="11"/>
                    </a:cubicBezTo>
                    <a:cubicBezTo>
                      <a:pt x="9" y="11"/>
                      <a:pt x="9" y="12"/>
                      <a:pt x="9" y="12"/>
                    </a:cubicBezTo>
                    <a:cubicBezTo>
                      <a:pt x="9" y="12"/>
                      <a:pt x="9" y="12"/>
                      <a:pt x="8" y="12"/>
                    </a:cubicBezTo>
                    <a:cubicBezTo>
                      <a:pt x="8" y="11"/>
                      <a:pt x="7" y="11"/>
                      <a:pt x="7" y="10"/>
                    </a:cubicBezTo>
                    <a:cubicBezTo>
                      <a:pt x="6" y="10"/>
                      <a:pt x="6" y="9"/>
                      <a:pt x="5" y="8"/>
                    </a:cubicBezTo>
                    <a:cubicBezTo>
                      <a:pt x="5" y="8"/>
                      <a:pt x="4" y="7"/>
                      <a:pt x="4" y="7"/>
                    </a:cubicBezTo>
                    <a:cubicBezTo>
                      <a:pt x="3" y="6"/>
                      <a:pt x="3" y="6"/>
                      <a:pt x="2" y="5"/>
                    </a:cubicBezTo>
                    <a:cubicBezTo>
                      <a:pt x="3" y="5"/>
                      <a:pt x="3" y="5"/>
                      <a:pt x="3" y="5"/>
                    </a:cubicBezTo>
                    <a:cubicBezTo>
                      <a:pt x="3" y="6"/>
                      <a:pt x="3" y="6"/>
                      <a:pt x="4" y="7"/>
                    </a:cubicBezTo>
                    <a:cubicBezTo>
                      <a:pt x="6" y="9"/>
                      <a:pt x="6" y="9"/>
                      <a:pt x="6" y="9"/>
                    </a:cubicBezTo>
                    <a:cubicBezTo>
                      <a:pt x="7" y="10"/>
                      <a:pt x="8" y="12"/>
                      <a:pt x="9" y="13"/>
                    </a:cubicBezTo>
                    <a:cubicBezTo>
                      <a:pt x="9" y="13"/>
                      <a:pt x="9" y="14"/>
                      <a:pt x="9" y="14"/>
                    </a:cubicBezTo>
                    <a:cubicBezTo>
                      <a:pt x="9" y="14"/>
                      <a:pt x="9" y="14"/>
                      <a:pt x="8" y="14"/>
                    </a:cubicBezTo>
                    <a:cubicBezTo>
                      <a:pt x="6" y="12"/>
                      <a:pt x="4" y="10"/>
                      <a:pt x="2" y="8"/>
                    </a:cubicBezTo>
                    <a:cubicBezTo>
                      <a:pt x="2" y="8"/>
                      <a:pt x="2" y="8"/>
                      <a:pt x="2" y="8"/>
                    </a:cubicBezTo>
                    <a:cubicBezTo>
                      <a:pt x="2" y="8"/>
                      <a:pt x="3" y="8"/>
                      <a:pt x="3" y="8"/>
                    </a:cubicBezTo>
                    <a:cubicBezTo>
                      <a:pt x="4" y="8"/>
                      <a:pt x="4" y="9"/>
                      <a:pt x="5" y="10"/>
                    </a:cubicBezTo>
                    <a:cubicBezTo>
                      <a:pt x="5" y="11"/>
                      <a:pt x="6" y="12"/>
                      <a:pt x="6" y="12"/>
                    </a:cubicBezTo>
                    <a:cubicBezTo>
                      <a:pt x="7" y="14"/>
                      <a:pt x="9" y="15"/>
                      <a:pt x="10" y="17"/>
                    </a:cubicBezTo>
                    <a:cubicBezTo>
                      <a:pt x="10" y="17"/>
                      <a:pt x="10" y="17"/>
                      <a:pt x="9" y="17"/>
                    </a:cubicBezTo>
                    <a:cubicBezTo>
                      <a:pt x="9" y="18"/>
                      <a:pt x="9" y="18"/>
                      <a:pt x="9" y="17"/>
                    </a:cubicBezTo>
                    <a:cubicBezTo>
                      <a:pt x="7" y="16"/>
                      <a:pt x="6" y="15"/>
                      <a:pt x="5" y="13"/>
                    </a:cubicBezTo>
                    <a:cubicBezTo>
                      <a:pt x="4" y="12"/>
                      <a:pt x="3" y="10"/>
                      <a:pt x="1" y="10"/>
                    </a:cubicBezTo>
                    <a:cubicBezTo>
                      <a:pt x="2" y="9"/>
                      <a:pt x="2" y="9"/>
                      <a:pt x="2" y="9"/>
                    </a:cubicBezTo>
                    <a:cubicBezTo>
                      <a:pt x="2" y="11"/>
                      <a:pt x="3" y="12"/>
                      <a:pt x="5" y="14"/>
                    </a:cubicBezTo>
                    <a:cubicBezTo>
                      <a:pt x="6" y="15"/>
                      <a:pt x="7" y="16"/>
                      <a:pt x="9" y="17"/>
                    </a:cubicBezTo>
                    <a:cubicBezTo>
                      <a:pt x="8" y="18"/>
                      <a:pt x="8" y="18"/>
                      <a:pt x="8" y="18"/>
                    </a:cubicBezTo>
                    <a:cubicBezTo>
                      <a:pt x="6" y="16"/>
                      <a:pt x="3" y="14"/>
                      <a:pt x="1" y="13"/>
                    </a:cubicBezTo>
                    <a:cubicBezTo>
                      <a:pt x="2" y="12"/>
                      <a:pt x="2" y="12"/>
                      <a:pt x="2" y="12"/>
                    </a:cubicBezTo>
                    <a:cubicBezTo>
                      <a:pt x="2" y="13"/>
                      <a:pt x="2" y="14"/>
                      <a:pt x="3" y="15"/>
                    </a:cubicBezTo>
                    <a:cubicBezTo>
                      <a:pt x="3" y="15"/>
                      <a:pt x="4" y="16"/>
                      <a:pt x="5" y="17"/>
                    </a:cubicBezTo>
                    <a:cubicBezTo>
                      <a:pt x="6" y="18"/>
                      <a:pt x="7" y="19"/>
                      <a:pt x="9" y="21"/>
                    </a:cubicBezTo>
                    <a:cubicBezTo>
                      <a:pt x="9" y="21"/>
                      <a:pt x="9" y="21"/>
                      <a:pt x="9" y="21"/>
                    </a:cubicBezTo>
                    <a:cubicBezTo>
                      <a:pt x="9" y="21"/>
                      <a:pt x="8" y="21"/>
                      <a:pt x="8" y="21"/>
                    </a:cubicBezTo>
                    <a:cubicBezTo>
                      <a:pt x="8" y="21"/>
                      <a:pt x="8" y="21"/>
                      <a:pt x="8" y="21"/>
                    </a:cubicBezTo>
                    <a:cubicBezTo>
                      <a:pt x="5" y="19"/>
                      <a:pt x="5" y="19"/>
                      <a:pt x="5" y="19"/>
                    </a:cubicBezTo>
                    <a:cubicBezTo>
                      <a:pt x="1" y="17"/>
                      <a:pt x="1" y="17"/>
                      <a:pt x="1" y="17"/>
                    </a:cubicBezTo>
                    <a:cubicBezTo>
                      <a:pt x="2" y="16"/>
                      <a:pt x="2" y="16"/>
                      <a:pt x="2" y="16"/>
                    </a:cubicBezTo>
                    <a:cubicBezTo>
                      <a:pt x="4" y="19"/>
                      <a:pt x="6" y="22"/>
                      <a:pt x="8" y="24"/>
                    </a:cubicBezTo>
                    <a:cubicBezTo>
                      <a:pt x="8" y="24"/>
                      <a:pt x="8" y="24"/>
                      <a:pt x="8" y="24"/>
                    </a:cubicBezTo>
                    <a:cubicBezTo>
                      <a:pt x="7" y="24"/>
                      <a:pt x="6" y="23"/>
                      <a:pt x="5" y="22"/>
                    </a:cubicBezTo>
                    <a:cubicBezTo>
                      <a:pt x="4" y="21"/>
                      <a:pt x="3" y="20"/>
                      <a:pt x="2" y="20"/>
                    </a:cubicBezTo>
                    <a:cubicBezTo>
                      <a:pt x="3" y="19"/>
                      <a:pt x="3" y="19"/>
                      <a:pt x="3" y="19"/>
                    </a:cubicBezTo>
                    <a:cubicBezTo>
                      <a:pt x="4" y="22"/>
                      <a:pt x="6" y="24"/>
                      <a:pt x="9" y="26"/>
                    </a:cubicBezTo>
                    <a:cubicBezTo>
                      <a:pt x="9" y="26"/>
                      <a:pt x="9" y="27"/>
                      <a:pt x="9" y="27"/>
                    </a:cubicBezTo>
                    <a:cubicBezTo>
                      <a:pt x="8" y="27"/>
                      <a:pt x="8" y="27"/>
                      <a:pt x="8" y="27"/>
                    </a:cubicBezTo>
                    <a:cubicBezTo>
                      <a:pt x="1" y="22"/>
                      <a:pt x="1" y="22"/>
                      <a:pt x="1" y="22"/>
                    </a:cubicBezTo>
                    <a:cubicBezTo>
                      <a:pt x="2" y="21"/>
                      <a:pt x="2" y="21"/>
                      <a:pt x="2" y="21"/>
                    </a:cubicBezTo>
                    <a:cubicBezTo>
                      <a:pt x="4" y="25"/>
                      <a:pt x="7" y="27"/>
                      <a:pt x="9" y="30"/>
                    </a:cubicBezTo>
                    <a:cubicBezTo>
                      <a:pt x="9" y="30"/>
                      <a:pt x="9" y="30"/>
                      <a:pt x="9" y="30"/>
                    </a:cubicBezTo>
                    <a:cubicBezTo>
                      <a:pt x="9" y="31"/>
                      <a:pt x="9" y="31"/>
                      <a:pt x="9" y="31"/>
                    </a:cubicBezTo>
                    <a:cubicBezTo>
                      <a:pt x="6" y="29"/>
                      <a:pt x="4" y="27"/>
                      <a:pt x="1" y="25"/>
                    </a:cubicBezTo>
                    <a:cubicBezTo>
                      <a:pt x="1" y="25"/>
                      <a:pt x="1" y="25"/>
                      <a:pt x="1" y="25"/>
                    </a:cubicBezTo>
                    <a:cubicBezTo>
                      <a:pt x="3" y="27"/>
                      <a:pt x="4" y="29"/>
                      <a:pt x="6" y="30"/>
                    </a:cubicBezTo>
                    <a:cubicBezTo>
                      <a:pt x="6" y="31"/>
                      <a:pt x="6" y="31"/>
                      <a:pt x="6" y="31"/>
                    </a:cubicBezTo>
                    <a:cubicBezTo>
                      <a:pt x="6" y="31"/>
                      <a:pt x="6" y="31"/>
                      <a:pt x="5" y="31"/>
                    </a:cubicBezTo>
                    <a:cubicBezTo>
                      <a:pt x="3" y="30"/>
                      <a:pt x="2" y="29"/>
                      <a:pt x="0" y="28"/>
                    </a:cubicBezTo>
                    <a:cubicBezTo>
                      <a:pt x="0" y="28"/>
                      <a:pt x="0" y="28"/>
                      <a:pt x="0" y="28"/>
                    </a:cubicBezTo>
                    <a:cubicBezTo>
                      <a:pt x="1" y="29"/>
                      <a:pt x="2" y="30"/>
                      <a:pt x="3" y="31"/>
                    </a:cubicBezTo>
                    <a:cubicBezTo>
                      <a:pt x="3" y="31"/>
                      <a:pt x="3" y="31"/>
                      <a:pt x="3" y="31"/>
                    </a:cubicBezTo>
                    <a:cubicBezTo>
                      <a:pt x="3" y="31"/>
                      <a:pt x="3" y="31"/>
                      <a:pt x="3" y="31"/>
                    </a:cubicBezTo>
                    <a:cubicBezTo>
                      <a:pt x="2" y="31"/>
                      <a:pt x="1"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6" name="Freeform 13"/>
              <p:cNvSpPr/>
              <p:nvPr/>
            </p:nvSpPr>
            <p:spPr bwMode="auto">
              <a:xfrm>
                <a:off x="6692" y="674"/>
                <a:ext cx="22" cy="94"/>
              </a:xfrm>
              <a:custGeom>
                <a:avLst/>
                <a:gdLst>
                  <a:gd name="T0" fmla="*/ 1 w 9"/>
                  <a:gd name="T1" fmla="*/ 36 h 38"/>
                  <a:gd name="T2" fmla="*/ 1 w 9"/>
                  <a:gd name="T3" fmla="*/ 35 h 38"/>
                  <a:gd name="T4" fmla="*/ 2 w 9"/>
                  <a:gd name="T5" fmla="*/ 33 h 38"/>
                  <a:gd name="T6" fmla="*/ 2 w 9"/>
                  <a:gd name="T7" fmla="*/ 33 h 38"/>
                  <a:gd name="T8" fmla="*/ 2 w 9"/>
                  <a:gd name="T9" fmla="*/ 33 h 38"/>
                  <a:gd name="T10" fmla="*/ 5 w 9"/>
                  <a:gd name="T11" fmla="*/ 33 h 38"/>
                  <a:gd name="T12" fmla="*/ 1 w 9"/>
                  <a:gd name="T13" fmla="*/ 29 h 38"/>
                  <a:gd name="T14" fmla="*/ 2 w 9"/>
                  <a:gd name="T15" fmla="*/ 27 h 38"/>
                  <a:gd name="T16" fmla="*/ 8 w 9"/>
                  <a:gd name="T17" fmla="*/ 34 h 38"/>
                  <a:gd name="T18" fmla="*/ 7 w 9"/>
                  <a:gd name="T19" fmla="*/ 30 h 38"/>
                  <a:gd name="T20" fmla="*/ 2 w 9"/>
                  <a:gd name="T21" fmla="*/ 22 h 38"/>
                  <a:gd name="T22" fmla="*/ 1 w 9"/>
                  <a:gd name="T23" fmla="*/ 19 h 38"/>
                  <a:gd name="T24" fmla="*/ 2 w 9"/>
                  <a:gd name="T25" fmla="*/ 18 h 38"/>
                  <a:gd name="T26" fmla="*/ 5 w 9"/>
                  <a:gd name="T27" fmla="*/ 22 h 38"/>
                  <a:gd name="T28" fmla="*/ 7 w 9"/>
                  <a:gd name="T29" fmla="*/ 27 h 38"/>
                  <a:gd name="T30" fmla="*/ 6 w 9"/>
                  <a:gd name="T31" fmla="*/ 22 h 38"/>
                  <a:gd name="T32" fmla="*/ 4 w 9"/>
                  <a:gd name="T33" fmla="*/ 10 h 38"/>
                  <a:gd name="T34" fmla="*/ 7 w 9"/>
                  <a:gd name="T35" fmla="*/ 21 h 38"/>
                  <a:gd name="T36" fmla="*/ 4 w 9"/>
                  <a:gd name="T37" fmla="*/ 14 h 38"/>
                  <a:gd name="T38" fmla="*/ 1 w 9"/>
                  <a:gd name="T39" fmla="*/ 8 h 38"/>
                  <a:gd name="T40" fmla="*/ 4 w 9"/>
                  <a:gd name="T41" fmla="*/ 11 h 38"/>
                  <a:gd name="T42" fmla="*/ 9 w 9"/>
                  <a:gd name="T43" fmla="*/ 14 h 38"/>
                  <a:gd name="T44" fmla="*/ 7 w 9"/>
                  <a:gd name="T45" fmla="*/ 7 h 38"/>
                  <a:gd name="T46" fmla="*/ 3 w 9"/>
                  <a:gd name="T47" fmla="*/ 1 h 38"/>
                  <a:gd name="T48" fmla="*/ 9 w 9"/>
                  <a:gd name="T49" fmla="*/ 9 h 38"/>
                  <a:gd name="T50" fmla="*/ 7 w 9"/>
                  <a:gd name="T51" fmla="*/ 3 h 38"/>
                  <a:gd name="T52" fmla="*/ 6 w 9"/>
                  <a:gd name="T53" fmla="*/ 1 h 38"/>
                  <a:gd name="T54" fmla="*/ 7 w 9"/>
                  <a:gd name="T55" fmla="*/ 2 h 38"/>
                  <a:gd name="T56" fmla="*/ 6 w 9"/>
                  <a:gd name="T57" fmla="*/ 1 h 38"/>
                  <a:gd name="T58" fmla="*/ 4 w 9"/>
                  <a:gd name="T59" fmla="*/ 1 h 38"/>
                  <a:gd name="T60" fmla="*/ 4 w 9"/>
                  <a:gd name="T61" fmla="*/ 1 h 38"/>
                  <a:gd name="T62" fmla="*/ 3 w 9"/>
                  <a:gd name="T63" fmla="*/ 4 h 38"/>
                  <a:gd name="T64" fmla="*/ 2 w 9"/>
                  <a:gd name="T65" fmla="*/ 6 h 38"/>
                  <a:gd name="T66" fmla="*/ 7 w 9"/>
                  <a:gd name="T67" fmla="*/ 15 h 38"/>
                  <a:gd name="T68" fmla="*/ 4 w 9"/>
                  <a:gd name="T69" fmla="*/ 16 h 38"/>
                  <a:gd name="T70" fmla="*/ 8 w 9"/>
                  <a:gd name="T71" fmla="*/ 20 h 38"/>
                  <a:gd name="T72" fmla="*/ 4 w 9"/>
                  <a:gd name="T73" fmla="*/ 14 h 38"/>
                  <a:gd name="T74" fmla="*/ 2 w 9"/>
                  <a:gd name="T75" fmla="*/ 17 h 38"/>
                  <a:gd name="T76" fmla="*/ 6 w 9"/>
                  <a:gd name="T77" fmla="*/ 25 h 38"/>
                  <a:gd name="T78" fmla="*/ 2 w 9"/>
                  <a:gd name="T79" fmla="*/ 19 h 38"/>
                  <a:gd name="T80" fmla="*/ 2 w 9"/>
                  <a:gd name="T81" fmla="*/ 19 h 38"/>
                  <a:gd name="T82" fmla="*/ 2 w 9"/>
                  <a:gd name="T83" fmla="*/ 23 h 38"/>
                  <a:gd name="T84" fmla="*/ 3 w 9"/>
                  <a:gd name="T85" fmla="*/ 25 h 38"/>
                  <a:gd name="T86" fmla="*/ 3 w 9"/>
                  <a:gd name="T87" fmla="*/ 27 h 38"/>
                  <a:gd name="T88" fmla="*/ 1 w 9"/>
                  <a:gd name="T89" fmla="*/ 29 h 38"/>
                  <a:gd name="T90" fmla="*/ 8 w 9"/>
                  <a:gd name="T91" fmla="*/ 37 h 38"/>
                  <a:gd name="T92" fmla="*/ 1 w 9"/>
                  <a:gd name="T93" fmla="*/ 30 h 38"/>
                  <a:gd name="T94" fmla="*/ 6 w 9"/>
                  <a:gd name="T95" fmla="*/ 38 h 38"/>
                  <a:gd name="T96" fmla="*/ 5 w 9"/>
                  <a:gd name="T97" fmla="*/ 37 h 38"/>
                  <a:gd name="T98" fmla="*/ 4 w 9"/>
                  <a:gd name="T99" fmla="*/ 37 h 38"/>
                  <a:gd name="T100" fmla="*/ 3 w 9"/>
                  <a:gd name="T101" fmla="*/ 38 h 38"/>
                  <a:gd name="T102" fmla="*/ 3 w 9"/>
                  <a:gd name="T10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38">
                    <a:moveTo>
                      <a:pt x="1" y="37"/>
                    </a:moveTo>
                    <a:cubicBezTo>
                      <a:pt x="1" y="37"/>
                      <a:pt x="2" y="38"/>
                      <a:pt x="3" y="38"/>
                    </a:cubicBezTo>
                    <a:cubicBezTo>
                      <a:pt x="3" y="38"/>
                      <a:pt x="3" y="38"/>
                      <a:pt x="3" y="38"/>
                    </a:cubicBezTo>
                    <a:cubicBezTo>
                      <a:pt x="2" y="37"/>
                      <a:pt x="1" y="37"/>
                      <a:pt x="1" y="36"/>
                    </a:cubicBezTo>
                    <a:cubicBezTo>
                      <a:pt x="1" y="36"/>
                      <a:pt x="1" y="36"/>
                      <a:pt x="1" y="36"/>
                    </a:cubicBezTo>
                    <a:cubicBezTo>
                      <a:pt x="1" y="36"/>
                      <a:pt x="1" y="36"/>
                      <a:pt x="1" y="36"/>
                    </a:cubicBezTo>
                    <a:cubicBezTo>
                      <a:pt x="2" y="36"/>
                      <a:pt x="3" y="37"/>
                      <a:pt x="3" y="38"/>
                    </a:cubicBezTo>
                    <a:cubicBezTo>
                      <a:pt x="3" y="38"/>
                      <a:pt x="3" y="38"/>
                      <a:pt x="3" y="38"/>
                    </a:cubicBezTo>
                    <a:cubicBezTo>
                      <a:pt x="3" y="37"/>
                      <a:pt x="2" y="36"/>
                      <a:pt x="1" y="35"/>
                    </a:cubicBezTo>
                    <a:cubicBezTo>
                      <a:pt x="1" y="35"/>
                      <a:pt x="1" y="35"/>
                      <a:pt x="1" y="35"/>
                    </a:cubicBezTo>
                    <a:cubicBezTo>
                      <a:pt x="1" y="35"/>
                      <a:pt x="2" y="35"/>
                      <a:pt x="2" y="35"/>
                    </a:cubicBezTo>
                    <a:cubicBezTo>
                      <a:pt x="2" y="36"/>
                      <a:pt x="3" y="37"/>
                      <a:pt x="4" y="37"/>
                    </a:cubicBezTo>
                    <a:cubicBezTo>
                      <a:pt x="4" y="37"/>
                      <a:pt x="4" y="37"/>
                      <a:pt x="4" y="37"/>
                    </a:cubicBezTo>
                    <a:cubicBezTo>
                      <a:pt x="3" y="36"/>
                      <a:pt x="2" y="35"/>
                      <a:pt x="1" y="34"/>
                    </a:cubicBezTo>
                    <a:cubicBezTo>
                      <a:pt x="1" y="34"/>
                      <a:pt x="1" y="33"/>
                      <a:pt x="2" y="33"/>
                    </a:cubicBezTo>
                    <a:cubicBezTo>
                      <a:pt x="2" y="33"/>
                      <a:pt x="2" y="33"/>
                      <a:pt x="2" y="33"/>
                    </a:cubicBezTo>
                    <a:cubicBezTo>
                      <a:pt x="3" y="35"/>
                      <a:pt x="4" y="36"/>
                      <a:pt x="5" y="37"/>
                    </a:cubicBezTo>
                    <a:cubicBezTo>
                      <a:pt x="5" y="37"/>
                      <a:pt x="5" y="37"/>
                      <a:pt x="5" y="37"/>
                    </a:cubicBezTo>
                    <a:cubicBezTo>
                      <a:pt x="2" y="33"/>
                      <a:pt x="2" y="33"/>
                      <a:pt x="2" y="33"/>
                    </a:cubicBezTo>
                    <a:cubicBezTo>
                      <a:pt x="2" y="33"/>
                      <a:pt x="2" y="33"/>
                      <a:pt x="2" y="33"/>
                    </a:cubicBezTo>
                    <a:cubicBezTo>
                      <a:pt x="3" y="34"/>
                      <a:pt x="4" y="34"/>
                      <a:pt x="4" y="35"/>
                    </a:cubicBezTo>
                    <a:cubicBezTo>
                      <a:pt x="5" y="36"/>
                      <a:pt x="6" y="37"/>
                      <a:pt x="7" y="38"/>
                    </a:cubicBezTo>
                    <a:cubicBezTo>
                      <a:pt x="6" y="38"/>
                      <a:pt x="6" y="38"/>
                      <a:pt x="6" y="38"/>
                    </a:cubicBezTo>
                    <a:cubicBezTo>
                      <a:pt x="6" y="37"/>
                      <a:pt x="4" y="36"/>
                      <a:pt x="3" y="35"/>
                    </a:cubicBezTo>
                    <a:cubicBezTo>
                      <a:pt x="2" y="33"/>
                      <a:pt x="2" y="33"/>
                      <a:pt x="2" y="33"/>
                    </a:cubicBezTo>
                    <a:cubicBezTo>
                      <a:pt x="1" y="30"/>
                      <a:pt x="1" y="30"/>
                      <a:pt x="1" y="30"/>
                    </a:cubicBezTo>
                    <a:cubicBezTo>
                      <a:pt x="0" y="30"/>
                      <a:pt x="1" y="30"/>
                      <a:pt x="1" y="30"/>
                    </a:cubicBezTo>
                    <a:cubicBezTo>
                      <a:pt x="1" y="30"/>
                      <a:pt x="1" y="30"/>
                      <a:pt x="1" y="30"/>
                    </a:cubicBezTo>
                    <a:cubicBezTo>
                      <a:pt x="1" y="30"/>
                      <a:pt x="1" y="30"/>
                      <a:pt x="1" y="30"/>
                    </a:cubicBezTo>
                    <a:cubicBezTo>
                      <a:pt x="2" y="31"/>
                      <a:pt x="4" y="32"/>
                      <a:pt x="5" y="33"/>
                    </a:cubicBezTo>
                    <a:cubicBezTo>
                      <a:pt x="6" y="34"/>
                      <a:pt x="7" y="36"/>
                      <a:pt x="8" y="37"/>
                    </a:cubicBezTo>
                    <a:cubicBezTo>
                      <a:pt x="7" y="37"/>
                      <a:pt x="7" y="37"/>
                      <a:pt x="7" y="37"/>
                    </a:cubicBezTo>
                    <a:cubicBezTo>
                      <a:pt x="6" y="36"/>
                      <a:pt x="5" y="35"/>
                      <a:pt x="4" y="33"/>
                    </a:cubicBezTo>
                    <a:cubicBezTo>
                      <a:pt x="4" y="33"/>
                      <a:pt x="3" y="32"/>
                      <a:pt x="3" y="31"/>
                    </a:cubicBezTo>
                    <a:cubicBezTo>
                      <a:pt x="2" y="31"/>
                      <a:pt x="2" y="30"/>
                      <a:pt x="1" y="29"/>
                    </a:cubicBezTo>
                    <a:cubicBezTo>
                      <a:pt x="2" y="29"/>
                      <a:pt x="2" y="29"/>
                      <a:pt x="2" y="29"/>
                    </a:cubicBezTo>
                    <a:cubicBezTo>
                      <a:pt x="4" y="31"/>
                      <a:pt x="7" y="33"/>
                      <a:pt x="8" y="36"/>
                    </a:cubicBezTo>
                    <a:cubicBezTo>
                      <a:pt x="7" y="37"/>
                      <a:pt x="7" y="37"/>
                      <a:pt x="7" y="37"/>
                    </a:cubicBezTo>
                    <a:cubicBezTo>
                      <a:pt x="7" y="35"/>
                      <a:pt x="6" y="34"/>
                      <a:pt x="4" y="32"/>
                    </a:cubicBezTo>
                    <a:cubicBezTo>
                      <a:pt x="3" y="30"/>
                      <a:pt x="2" y="29"/>
                      <a:pt x="2" y="27"/>
                    </a:cubicBezTo>
                    <a:cubicBezTo>
                      <a:pt x="2" y="26"/>
                      <a:pt x="2" y="26"/>
                      <a:pt x="2" y="26"/>
                    </a:cubicBezTo>
                    <a:cubicBezTo>
                      <a:pt x="2" y="26"/>
                      <a:pt x="3" y="26"/>
                      <a:pt x="3" y="26"/>
                    </a:cubicBezTo>
                    <a:cubicBezTo>
                      <a:pt x="4" y="29"/>
                      <a:pt x="7" y="31"/>
                      <a:pt x="8" y="33"/>
                    </a:cubicBezTo>
                    <a:cubicBezTo>
                      <a:pt x="9" y="34"/>
                      <a:pt x="8" y="34"/>
                      <a:pt x="8" y="34"/>
                    </a:cubicBezTo>
                    <a:cubicBezTo>
                      <a:pt x="8" y="34"/>
                      <a:pt x="8" y="34"/>
                      <a:pt x="8" y="34"/>
                    </a:cubicBezTo>
                    <a:cubicBezTo>
                      <a:pt x="6" y="33"/>
                      <a:pt x="5" y="32"/>
                      <a:pt x="4" y="30"/>
                    </a:cubicBezTo>
                    <a:cubicBezTo>
                      <a:pt x="3" y="29"/>
                      <a:pt x="2" y="27"/>
                      <a:pt x="2" y="25"/>
                    </a:cubicBezTo>
                    <a:cubicBezTo>
                      <a:pt x="2" y="25"/>
                      <a:pt x="2" y="24"/>
                      <a:pt x="2" y="24"/>
                    </a:cubicBezTo>
                    <a:cubicBezTo>
                      <a:pt x="2" y="24"/>
                      <a:pt x="2" y="24"/>
                      <a:pt x="2" y="25"/>
                    </a:cubicBezTo>
                    <a:cubicBezTo>
                      <a:pt x="5" y="26"/>
                      <a:pt x="6" y="28"/>
                      <a:pt x="7" y="30"/>
                    </a:cubicBezTo>
                    <a:cubicBezTo>
                      <a:pt x="7" y="31"/>
                      <a:pt x="7" y="31"/>
                      <a:pt x="7" y="31"/>
                    </a:cubicBezTo>
                    <a:cubicBezTo>
                      <a:pt x="7" y="31"/>
                      <a:pt x="6" y="31"/>
                      <a:pt x="6" y="31"/>
                    </a:cubicBezTo>
                    <a:cubicBezTo>
                      <a:pt x="4" y="29"/>
                      <a:pt x="2" y="26"/>
                      <a:pt x="1" y="23"/>
                    </a:cubicBezTo>
                    <a:cubicBezTo>
                      <a:pt x="1" y="22"/>
                      <a:pt x="1" y="22"/>
                      <a:pt x="2" y="22"/>
                    </a:cubicBezTo>
                    <a:cubicBezTo>
                      <a:pt x="2" y="22"/>
                      <a:pt x="2" y="22"/>
                      <a:pt x="2" y="22"/>
                    </a:cubicBezTo>
                    <a:cubicBezTo>
                      <a:pt x="4" y="24"/>
                      <a:pt x="6" y="26"/>
                      <a:pt x="7" y="28"/>
                    </a:cubicBezTo>
                    <a:cubicBezTo>
                      <a:pt x="7" y="28"/>
                      <a:pt x="7" y="29"/>
                      <a:pt x="7" y="29"/>
                    </a:cubicBezTo>
                    <a:cubicBezTo>
                      <a:pt x="6" y="29"/>
                      <a:pt x="6" y="29"/>
                      <a:pt x="6" y="29"/>
                    </a:cubicBezTo>
                    <a:cubicBezTo>
                      <a:pt x="5" y="27"/>
                      <a:pt x="4" y="25"/>
                      <a:pt x="4" y="24"/>
                    </a:cubicBezTo>
                    <a:cubicBezTo>
                      <a:pt x="3" y="22"/>
                      <a:pt x="2" y="21"/>
                      <a:pt x="1" y="19"/>
                    </a:cubicBezTo>
                    <a:cubicBezTo>
                      <a:pt x="1" y="19"/>
                      <a:pt x="1" y="19"/>
                      <a:pt x="1" y="19"/>
                    </a:cubicBezTo>
                    <a:cubicBezTo>
                      <a:pt x="1" y="19"/>
                      <a:pt x="1" y="19"/>
                      <a:pt x="1" y="19"/>
                    </a:cubicBezTo>
                    <a:cubicBezTo>
                      <a:pt x="1" y="19"/>
                      <a:pt x="1" y="19"/>
                      <a:pt x="1" y="19"/>
                    </a:cubicBezTo>
                    <a:cubicBezTo>
                      <a:pt x="1" y="18"/>
                      <a:pt x="2" y="18"/>
                      <a:pt x="2" y="18"/>
                    </a:cubicBezTo>
                    <a:cubicBezTo>
                      <a:pt x="2" y="18"/>
                      <a:pt x="2" y="18"/>
                      <a:pt x="2" y="18"/>
                    </a:cubicBezTo>
                    <a:cubicBezTo>
                      <a:pt x="2" y="19"/>
                      <a:pt x="2" y="19"/>
                      <a:pt x="2" y="19"/>
                    </a:cubicBezTo>
                    <a:cubicBezTo>
                      <a:pt x="2" y="19"/>
                      <a:pt x="2" y="19"/>
                      <a:pt x="2" y="19"/>
                    </a:cubicBezTo>
                    <a:cubicBezTo>
                      <a:pt x="3" y="19"/>
                      <a:pt x="3" y="19"/>
                      <a:pt x="3" y="19"/>
                    </a:cubicBezTo>
                    <a:cubicBezTo>
                      <a:pt x="4" y="20"/>
                      <a:pt x="4" y="20"/>
                      <a:pt x="4" y="20"/>
                    </a:cubicBezTo>
                    <a:cubicBezTo>
                      <a:pt x="5" y="22"/>
                      <a:pt x="5" y="22"/>
                      <a:pt x="5" y="22"/>
                    </a:cubicBezTo>
                    <a:cubicBezTo>
                      <a:pt x="7" y="24"/>
                      <a:pt x="7" y="24"/>
                      <a:pt x="7" y="24"/>
                    </a:cubicBezTo>
                    <a:cubicBezTo>
                      <a:pt x="8" y="25"/>
                      <a:pt x="8" y="25"/>
                      <a:pt x="8" y="25"/>
                    </a:cubicBezTo>
                    <a:cubicBezTo>
                      <a:pt x="8" y="26"/>
                      <a:pt x="8" y="26"/>
                      <a:pt x="8" y="27"/>
                    </a:cubicBezTo>
                    <a:cubicBezTo>
                      <a:pt x="8" y="27"/>
                      <a:pt x="8" y="27"/>
                      <a:pt x="8" y="27"/>
                    </a:cubicBezTo>
                    <a:cubicBezTo>
                      <a:pt x="8" y="27"/>
                      <a:pt x="7" y="27"/>
                      <a:pt x="7" y="27"/>
                    </a:cubicBezTo>
                    <a:cubicBezTo>
                      <a:pt x="7" y="27"/>
                      <a:pt x="7" y="27"/>
                      <a:pt x="7" y="27"/>
                    </a:cubicBezTo>
                    <a:cubicBezTo>
                      <a:pt x="5" y="24"/>
                      <a:pt x="4" y="20"/>
                      <a:pt x="1" y="17"/>
                    </a:cubicBezTo>
                    <a:cubicBezTo>
                      <a:pt x="1" y="17"/>
                      <a:pt x="1" y="17"/>
                      <a:pt x="1" y="16"/>
                    </a:cubicBezTo>
                    <a:cubicBezTo>
                      <a:pt x="2" y="16"/>
                      <a:pt x="2" y="16"/>
                      <a:pt x="2" y="16"/>
                    </a:cubicBezTo>
                    <a:cubicBezTo>
                      <a:pt x="4" y="18"/>
                      <a:pt x="5" y="20"/>
                      <a:pt x="6" y="22"/>
                    </a:cubicBezTo>
                    <a:cubicBezTo>
                      <a:pt x="6" y="22"/>
                      <a:pt x="6" y="22"/>
                      <a:pt x="6" y="22"/>
                    </a:cubicBezTo>
                    <a:cubicBezTo>
                      <a:pt x="5" y="21"/>
                      <a:pt x="4" y="19"/>
                      <a:pt x="3" y="17"/>
                    </a:cubicBezTo>
                    <a:cubicBezTo>
                      <a:pt x="3" y="16"/>
                      <a:pt x="3" y="15"/>
                      <a:pt x="3" y="14"/>
                    </a:cubicBezTo>
                    <a:cubicBezTo>
                      <a:pt x="3" y="12"/>
                      <a:pt x="3" y="11"/>
                      <a:pt x="3" y="10"/>
                    </a:cubicBezTo>
                    <a:cubicBezTo>
                      <a:pt x="3" y="10"/>
                      <a:pt x="4" y="10"/>
                      <a:pt x="4" y="10"/>
                    </a:cubicBezTo>
                    <a:cubicBezTo>
                      <a:pt x="4" y="10"/>
                      <a:pt x="4" y="10"/>
                      <a:pt x="4" y="10"/>
                    </a:cubicBezTo>
                    <a:cubicBezTo>
                      <a:pt x="5" y="12"/>
                      <a:pt x="6" y="13"/>
                      <a:pt x="6" y="15"/>
                    </a:cubicBezTo>
                    <a:cubicBezTo>
                      <a:pt x="7" y="17"/>
                      <a:pt x="7" y="18"/>
                      <a:pt x="8" y="20"/>
                    </a:cubicBezTo>
                    <a:cubicBezTo>
                      <a:pt x="8" y="20"/>
                      <a:pt x="8" y="21"/>
                      <a:pt x="7" y="21"/>
                    </a:cubicBezTo>
                    <a:cubicBezTo>
                      <a:pt x="7" y="21"/>
                      <a:pt x="7" y="21"/>
                      <a:pt x="7" y="21"/>
                    </a:cubicBezTo>
                    <a:cubicBezTo>
                      <a:pt x="6" y="20"/>
                      <a:pt x="5" y="19"/>
                      <a:pt x="5" y="18"/>
                    </a:cubicBezTo>
                    <a:cubicBezTo>
                      <a:pt x="5" y="17"/>
                      <a:pt x="4" y="16"/>
                      <a:pt x="4" y="16"/>
                    </a:cubicBezTo>
                    <a:cubicBezTo>
                      <a:pt x="4" y="15"/>
                      <a:pt x="3" y="15"/>
                      <a:pt x="3" y="14"/>
                    </a:cubicBezTo>
                    <a:cubicBezTo>
                      <a:pt x="3" y="14"/>
                      <a:pt x="3" y="14"/>
                      <a:pt x="4" y="14"/>
                    </a:cubicBezTo>
                    <a:cubicBezTo>
                      <a:pt x="4" y="14"/>
                      <a:pt x="4" y="14"/>
                      <a:pt x="4" y="14"/>
                    </a:cubicBezTo>
                    <a:cubicBezTo>
                      <a:pt x="4" y="14"/>
                      <a:pt x="4" y="14"/>
                      <a:pt x="4" y="14"/>
                    </a:cubicBezTo>
                    <a:cubicBezTo>
                      <a:pt x="5" y="14"/>
                      <a:pt x="5" y="15"/>
                      <a:pt x="5" y="15"/>
                    </a:cubicBezTo>
                    <a:cubicBezTo>
                      <a:pt x="6" y="15"/>
                      <a:pt x="5" y="16"/>
                      <a:pt x="5" y="16"/>
                    </a:cubicBezTo>
                    <a:cubicBezTo>
                      <a:pt x="5" y="16"/>
                      <a:pt x="5" y="16"/>
                      <a:pt x="4" y="16"/>
                    </a:cubicBezTo>
                    <a:cubicBezTo>
                      <a:pt x="3" y="13"/>
                      <a:pt x="2" y="10"/>
                      <a:pt x="1" y="8"/>
                    </a:cubicBezTo>
                    <a:cubicBezTo>
                      <a:pt x="1" y="7"/>
                      <a:pt x="1" y="7"/>
                      <a:pt x="2" y="7"/>
                    </a:cubicBezTo>
                    <a:cubicBezTo>
                      <a:pt x="2" y="7"/>
                      <a:pt x="2" y="7"/>
                      <a:pt x="2" y="7"/>
                    </a:cubicBezTo>
                    <a:cubicBezTo>
                      <a:pt x="4" y="10"/>
                      <a:pt x="5" y="13"/>
                      <a:pt x="8" y="15"/>
                    </a:cubicBezTo>
                    <a:cubicBezTo>
                      <a:pt x="7" y="15"/>
                      <a:pt x="7" y="15"/>
                      <a:pt x="7" y="15"/>
                    </a:cubicBezTo>
                    <a:cubicBezTo>
                      <a:pt x="6" y="14"/>
                      <a:pt x="5" y="12"/>
                      <a:pt x="4" y="11"/>
                    </a:cubicBezTo>
                    <a:cubicBezTo>
                      <a:pt x="4" y="10"/>
                      <a:pt x="3" y="9"/>
                      <a:pt x="3" y="9"/>
                    </a:cubicBezTo>
                    <a:cubicBezTo>
                      <a:pt x="3" y="8"/>
                      <a:pt x="2" y="7"/>
                      <a:pt x="2" y="6"/>
                    </a:cubicBezTo>
                    <a:cubicBezTo>
                      <a:pt x="2" y="6"/>
                      <a:pt x="2" y="5"/>
                      <a:pt x="3" y="5"/>
                    </a:cubicBezTo>
                    <a:cubicBezTo>
                      <a:pt x="3" y="5"/>
                      <a:pt x="3" y="5"/>
                      <a:pt x="3" y="6"/>
                    </a:cubicBezTo>
                    <a:cubicBezTo>
                      <a:pt x="6" y="8"/>
                      <a:pt x="7" y="11"/>
                      <a:pt x="9" y="14"/>
                    </a:cubicBezTo>
                    <a:cubicBezTo>
                      <a:pt x="8" y="14"/>
                      <a:pt x="8" y="14"/>
                      <a:pt x="8" y="14"/>
                    </a:cubicBezTo>
                    <a:cubicBezTo>
                      <a:pt x="7" y="11"/>
                      <a:pt x="4" y="8"/>
                      <a:pt x="3" y="4"/>
                    </a:cubicBezTo>
                    <a:cubicBezTo>
                      <a:pt x="3" y="4"/>
                      <a:pt x="3" y="4"/>
                      <a:pt x="4" y="4"/>
                    </a:cubicBezTo>
                    <a:cubicBezTo>
                      <a:pt x="4" y="4"/>
                      <a:pt x="4" y="4"/>
                      <a:pt x="4" y="4"/>
                    </a:cubicBezTo>
                    <a:cubicBezTo>
                      <a:pt x="5" y="5"/>
                      <a:pt x="6" y="6"/>
                      <a:pt x="7" y="7"/>
                    </a:cubicBezTo>
                    <a:cubicBezTo>
                      <a:pt x="8" y="9"/>
                      <a:pt x="8" y="10"/>
                      <a:pt x="9" y="11"/>
                    </a:cubicBezTo>
                    <a:cubicBezTo>
                      <a:pt x="9" y="11"/>
                      <a:pt x="9" y="12"/>
                      <a:pt x="9" y="12"/>
                    </a:cubicBezTo>
                    <a:cubicBezTo>
                      <a:pt x="9" y="12"/>
                      <a:pt x="8" y="12"/>
                      <a:pt x="8" y="12"/>
                    </a:cubicBezTo>
                    <a:cubicBezTo>
                      <a:pt x="7" y="10"/>
                      <a:pt x="6" y="9"/>
                      <a:pt x="5" y="7"/>
                    </a:cubicBezTo>
                    <a:cubicBezTo>
                      <a:pt x="4" y="5"/>
                      <a:pt x="3" y="3"/>
                      <a:pt x="3" y="1"/>
                    </a:cubicBezTo>
                    <a:cubicBezTo>
                      <a:pt x="3" y="1"/>
                      <a:pt x="3" y="1"/>
                      <a:pt x="4" y="1"/>
                    </a:cubicBezTo>
                    <a:cubicBezTo>
                      <a:pt x="4" y="1"/>
                      <a:pt x="4" y="1"/>
                      <a:pt x="4" y="1"/>
                    </a:cubicBezTo>
                    <a:cubicBezTo>
                      <a:pt x="6" y="3"/>
                      <a:pt x="8" y="6"/>
                      <a:pt x="9" y="8"/>
                    </a:cubicBezTo>
                    <a:cubicBezTo>
                      <a:pt x="9" y="8"/>
                      <a:pt x="9" y="8"/>
                      <a:pt x="9" y="8"/>
                    </a:cubicBezTo>
                    <a:cubicBezTo>
                      <a:pt x="9" y="9"/>
                      <a:pt x="9" y="9"/>
                      <a:pt x="9" y="9"/>
                    </a:cubicBezTo>
                    <a:cubicBezTo>
                      <a:pt x="9" y="9"/>
                      <a:pt x="9" y="9"/>
                      <a:pt x="9" y="9"/>
                    </a:cubicBezTo>
                    <a:cubicBezTo>
                      <a:pt x="6" y="6"/>
                      <a:pt x="5" y="4"/>
                      <a:pt x="4" y="1"/>
                    </a:cubicBezTo>
                    <a:cubicBezTo>
                      <a:pt x="4" y="0"/>
                      <a:pt x="4" y="0"/>
                      <a:pt x="4" y="0"/>
                    </a:cubicBezTo>
                    <a:cubicBezTo>
                      <a:pt x="4" y="0"/>
                      <a:pt x="4" y="0"/>
                      <a:pt x="4" y="0"/>
                    </a:cubicBezTo>
                    <a:cubicBezTo>
                      <a:pt x="5" y="1"/>
                      <a:pt x="6" y="2"/>
                      <a:pt x="7" y="3"/>
                    </a:cubicBezTo>
                    <a:cubicBezTo>
                      <a:pt x="7" y="4"/>
                      <a:pt x="8" y="6"/>
                      <a:pt x="9" y="7"/>
                    </a:cubicBezTo>
                    <a:cubicBezTo>
                      <a:pt x="9" y="7"/>
                      <a:pt x="9" y="7"/>
                      <a:pt x="9" y="7"/>
                    </a:cubicBezTo>
                    <a:cubicBezTo>
                      <a:pt x="9" y="7"/>
                      <a:pt x="8" y="7"/>
                      <a:pt x="8" y="7"/>
                    </a:cubicBezTo>
                    <a:cubicBezTo>
                      <a:pt x="8" y="6"/>
                      <a:pt x="8" y="5"/>
                      <a:pt x="7" y="4"/>
                    </a:cubicBezTo>
                    <a:cubicBezTo>
                      <a:pt x="7" y="3"/>
                      <a:pt x="6" y="2"/>
                      <a:pt x="6" y="1"/>
                    </a:cubicBezTo>
                    <a:cubicBezTo>
                      <a:pt x="6" y="1"/>
                      <a:pt x="6" y="1"/>
                      <a:pt x="6" y="1"/>
                    </a:cubicBezTo>
                    <a:cubicBezTo>
                      <a:pt x="6" y="1"/>
                      <a:pt x="6" y="1"/>
                      <a:pt x="6" y="1"/>
                    </a:cubicBezTo>
                    <a:cubicBezTo>
                      <a:pt x="7" y="2"/>
                      <a:pt x="7" y="2"/>
                      <a:pt x="8" y="3"/>
                    </a:cubicBezTo>
                    <a:cubicBezTo>
                      <a:pt x="8" y="3"/>
                      <a:pt x="8" y="3"/>
                      <a:pt x="8" y="3"/>
                    </a:cubicBezTo>
                    <a:cubicBezTo>
                      <a:pt x="7" y="2"/>
                      <a:pt x="7" y="2"/>
                      <a:pt x="7" y="2"/>
                    </a:cubicBezTo>
                    <a:cubicBezTo>
                      <a:pt x="8" y="3"/>
                      <a:pt x="8" y="3"/>
                      <a:pt x="8" y="3"/>
                    </a:cubicBezTo>
                    <a:cubicBezTo>
                      <a:pt x="8" y="3"/>
                      <a:pt x="8" y="3"/>
                      <a:pt x="8" y="3"/>
                    </a:cubicBezTo>
                    <a:cubicBezTo>
                      <a:pt x="8" y="3"/>
                      <a:pt x="8" y="3"/>
                      <a:pt x="8" y="3"/>
                    </a:cubicBezTo>
                    <a:cubicBezTo>
                      <a:pt x="7" y="2"/>
                      <a:pt x="7" y="2"/>
                      <a:pt x="6" y="1"/>
                    </a:cubicBezTo>
                    <a:cubicBezTo>
                      <a:pt x="6" y="1"/>
                      <a:pt x="6" y="1"/>
                      <a:pt x="6" y="1"/>
                    </a:cubicBezTo>
                    <a:cubicBezTo>
                      <a:pt x="7" y="2"/>
                      <a:pt x="7" y="3"/>
                      <a:pt x="7" y="4"/>
                    </a:cubicBezTo>
                    <a:cubicBezTo>
                      <a:pt x="8" y="5"/>
                      <a:pt x="8" y="6"/>
                      <a:pt x="9" y="7"/>
                    </a:cubicBezTo>
                    <a:cubicBezTo>
                      <a:pt x="8" y="7"/>
                      <a:pt x="8" y="7"/>
                      <a:pt x="8" y="7"/>
                    </a:cubicBezTo>
                    <a:cubicBezTo>
                      <a:pt x="8" y="6"/>
                      <a:pt x="7" y="5"/>
                      <a:pt x="6" y="4"/>
                    </a:cubicBezTo>
                    <a:cubicBezTo>
                      <a:pt x="6" y="2"/>
                      <a:pt x="5" y="2"/>
                      <a:pt x="4" y="1"/>
                    </a:cubicBezTo>
                    <a:cubicBezTo>
                      <a:pt x="4" y="0"/>
                      <a:pt x="4" y="0"/>
                      <a:pt x="4" y="0"/>
                    </a:cubicBezTo>
                    <a:cubicBezTo>
                      <a:pt x="5" y="3"/>
                      <a:pt x="7" y="6"/>
                      <a:pt x="9" y="8"/>
                    </a:cubicBezTo>
                    <a:cubicBezTo>
                      <a:pt x="9" y="9"/>
                      <a:pt x="9" y="9"/>
                      <a:pt x="9" y="9"/>
                    </a:cubicBezTo>
                    <a:cubicBezTo>
                      <a:pt x="7" y="6"/>
                      <a:pt x="6" y="3"/>
                      <a:pt x="3" y="2"/>
                    </a:cubicBezTo>
                    <a:cubicBezTo>
                      <a:pt x="4" y="1"/>
                      <a:pt x="4" y="1"/>
                      <a:pt x="4" y="1"/>
                    </a:cubicBezTo>
                    <a:cubicBezTo>
                      <a:pt x="4" y="3"/>
                      <a:pt x="5" y="5"/>
                      <a:pt x="6" y="6"/>
                    </a:cubicBezTo>
                    <a:cubicBezTo>
                      <a:pt x="7" y="8"/>
                      <a:pt x="8" y="10"/>
                      <a:pt x="9" y="11"/>
                    </a:cubicBezTo>
                    <a:cubicBezTo>
                      <a:pt x="8" y="12"/>
                      <a:pt x="8" y="12"/>
                      <a:pt x="8" y="12"/>
                    </a:cubicBezTo>
                    <a:cubicBezTo>
                      <a:pt x="7" y="10"/>
                      <a:pt x="7" y="9"/>
                      <a:pt x="6" y="8"/>
                    </a:cubicBezTo>
                    <a:cubicBezTo>
                      <a:pt x="5" y="7"/>
                      <a:pt x="4" y="6"/>
                      <a:pt x="3" y="4"/>
                    </a:cubicBezTo>
                    <a:cubicBezTo>
                      <a:pt x="4" y="4"/>
                      <a:pt x="4" y="4"/>
                      <a:pt x="4" y="4"/>
                    </a:cubicBezTo>
                    <a:cubicBezTo>
                      <a:pt x="5" y="8"/>
                      <a:pt x="7" y="10"/>
                      <a:pt x="9" y="14"/>
                    </a:cubicBezTo>
                    <a:cubicBezTo>
                      <a:pt x="9" y="14"/>
                      <a:pt x="9" y="14"/>
                      <a:pt x="9" y="15"/>
                    </a:cubicBezTo>
                    <a:cubicBezTo>
                      <a:pt x="8" y="15"/>
                      <a:pt x="8" y="15"/>
                      <a:pt x="8" y="14"/>
                    </a:cubicBezTo>
                    <a:cubicBezTo>
                      <a:pt x="6" y="12"/>
                      <a:pt x="5" y="8"/>
                      <a:pt x="2" y="6"/>
                    </a:cubicBezTo>
                    <a:cubicBezTo>
                      <a:pt x="3" y="6"/>
                      <a:pt x="3" y="6"/>
                      <a:pt x="3" y="6"/>
                    </a:cubicBezTo>
                    <a:cubicBezTo>
                      <a:pt x="3" y="7"/>
                      <a:pt x="3" y="7"/>
                      <a:pt x="4" y="8"/>
                    </a:cubicBezTo>
                    <a:cubicBezTo>
                      <a:pt x="4" y="9"/>
                      <a:pt x="5" y="10"/>
                      <a:pt x="5" y="10"/>
                    </a:cubicBezTo>
                    <a:cubicBezTo>
                      <a:pt x="6" y="12"/>
                      <a:pt x="7" y="13"/>
                      <a:pt x="8" y="15"/>
                    </a:cubicBezTo>
                    <a:cubicBezTo>
                      <a:pt x="8" y="15"/>
                      <a:pt x="8" y="15"/>
                      <a:pt x="7" y="15"/>
                    </a:cubicBezTo>
                    <a:cubicBezTo>
                      <a:pt x="7" y="16"/>
                      <a:pt x="7" y="16"/>
                      <a:pt x="7" y="15"/>
                    </a:cubicBezTo>
                    <a:cubicBezTo>
                      <a:pt x="4" y="13"/>
                      <a:pt x="3" y="10"/>
                      <a:pt x="1" y="8"/>
                    </a:cubicBezTo>
                    <a:cubicBezTo>
                      <a:pt x="2" y="7"/>
                      <a:pt x="2" y="7"/>
                      <a:pt x="2" y="7"/>
                    </a:cubicBezTo>
                    <a:cubicBezTo>
                      <a:pt x="3" y="10"/>
                      <a:pt x="4" y="13"/>
                      <a:pt x="5" y="15"/>
                    </a:cubicBezTo>
                    <a:cubicBezTo>
                      <a:pt x="4" y="16"/>
                      <a:pt x="4" y="16"/>
                      <a:pt x="4" y="16"/>
                    </a:cubicBezTo>
                    <a:cubicBezTo>
                      <a:pt x="4" y="15"/>
                      <a:pt x="4" y="15"/>
                      <a:pt x="3" y="15"/>
                    </a:cubicBezTo>
                    <a:cubicBezTo>
                      <a:pt x="4" y="14"/>
                      <a:pt x="4" y="14"/>
                      <a:pt x="4" y="14"/>
                    </a:cubicBezTo>
                    <a:cubicBezTo>
                      <a:pt x="4" y="14"/>
                      <a:pt x="5" y="15"/>
                      <a:pt x="5" y="15"/>
                    </a:cubicBezTo>
                    <a:cubicBezTo>
                      <a:pt x="5" y="16"/>
                      <a:pt x="5" y="16"/>
                      <a:pt x="6" y="17"/>
                    </a:cubicBezTo>
                    <a:cubicBezTo>
                      <a:pt x="6" y="18"/>
                      <a:pt x="7" y="19"/>
                      <a:pt x="8" y="20"/>
                    </a:cubicBezTo>
                    <a:cubicBezTo>
                      <a:pt x="7" y="20"/>
                      <a:pt x="7" y="20"/>
                      <a:pt x="7" y="20"/>
                    </a:cubicBezTo>
                    <a:cubicBezTo>
                      <a:pt x="7" y="19"/>
                      <a:pt x="6" y="17"/>
                      <a:pt x="5" y="15"/>
                    </a:cubicBezTo>
                    <a:cubicBezTo>
                      <a:pt x="5" y="14"/>
                      <a:pt x="4" y="12"/>
                      <a:pt x="3" y="11"/>
                    </a:cubicBezTo>
                    <a:cubicBezTo>
                      <a:pt x="4" y="11"/>
                      <a:pt x="4" y="11"/>
                      <a:pt x="4" y="11"/>
                    </a:cubicBezTo>
                    <a:cubicBezTo>
                      <a:pt x="4" y="12"/>
                      <a:pt x="4" y="13"/>
                      <a:pt x="4" y="14"/>
                    </a:cubicBezTo>
                    <a:cubicBezTo>
                      <a:pt x="4" y="14"/>
                      <a:pt x="4" y="15"/>
                      <a:pt x="4" y="16"/>
                    </a:cubicBezTo>
                    <a:cubicBezTo>
                      <a:pt x="5" y="18"/>
                      <a:pt x="6" y="20"/>
                      <a:pt x="7" y="22"/>
                    </a:cubicBezTo>
                    <a:cubicBezTo>
                      <a:pt x="7" y="22"/>
                      <a:pt x="7" y="22"/>
                      <a:pt x="6" y="23"/>
                    </a:cubicBezTo>
                    <a:cubicBezTo>
                      <a:pt x="6" y="23"/>
                      <a:pt x="6" y="23"/>
                      <a:pt x="6" y="23"/>
                    </a:cubicBezTo>
                    <a:cubicBezTo>
                      <a:pt x="4" y="21"/>
                      <a:pt x="3" y="18"/>
                      <a:pt x="2" y="17"/>
                    </a:cubicBezTo>
                    <a:cubicBezTo>
                      <a:pt x="2" y="16"/>
                      <a:pt x="2" y="16"/>
                      <a:pt x="2" y="16"/>
                    </a:cubicBezTo>
                    <a:cubicBezTo>
                      <a:pt x="5" y="20"/>
                      <a:pt x="6" y="23"/>
                      <a:pt x="8" y="26"/>
                    </a:cubicBezTo>
                    <a:cubicBezTo>
                      <a:pt x="7" y="27"/>
                      <a:pt x="7" y="27"/>
                      <a:pt x="7" y="27"/>
                    </a:cubicBezTo>
                    <a:cubicBezTo>
                      <a:pt x="7" y="27"/>
                      <a:pt x="7" y="26"/>
                      <a:pt x="7" y="26"/>
                    </a:cubicBezTo>
                    <a:cubicBezTo>
                      <a:pt x="6" y="25"/>
                      <a:pt x="6" y="25"/>
                      <a:pt x="6" y="25"/>
                    </a:cubicBezTo>
                    <a:cubicBezTo>
                      <a:pt x="4" y="23"/>
                      <a:pt x="4" y="23"/>
                      <a:pt x="4" y="23"/>
                    </a:cubicBezTo>
                    <a:cubicBezTo>
                      <a:pt x="3" y="21"/>
                      <a:pt x="3" y="21"/>
                      <a:pt x="3" y="21"/>
                    </a:cubicBezTo>
                    <a:cubicBezTo>
                      <a:pt x="2" y="20"/>
                      <a:pt x="2" y="20"/>
                      <a:pt x="2" y="20"/>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3" y="20"/>
                      <a:pt x="4" y="22"/>
                      <a:pt x="5" y="24"/>
                    </a:cubicBezTo>
                    <a:cubicBezTo>
                      <a:pt x="5" y="25"/>
                      <a:pt x="6" y="27"/>
                      <a:pt x="7" y="28"/>
                    </a:cubicBezTo>
                    <a:cubicBezTo>
                      <a:pt x="6" y="29"/>
                      <a:pt x="6" y="29"/>
                      <a:pt x="6" y="29"/>
                    </a:cubicBezTo>
                    <a:cubicBezTo>
                      <a:pt x="5" y="26"/>
                      <a:pt x="3" y="24"/>
                      <a:pt x="2" y="23"/>
                    </a:cubicBezTo>
                    <a:cubicBezTo>
                      <a:pt x="2" y="22"/>
                      <a:pt x="2" y="22"/>
                      <a:pt x="2" y="22"/>
                    </a:cubicBezTo>
                    <a:cubicBezTo>
                      <a:pt x="3" y="25"/>
                      <a:pt x="5" y="28"/>
                      <a:pt x="7" y="30"/>
                    </a:cubicBezTo>
                    <a:cubicBezTo>
                      <a:pt x="6" y="31"/>
                      <a:pt x="6" y="31"/>
                      <a:pt x="6" y="31"/>
                    </a:cubicBezTo>
                    <a:cubicBezTo>
                      <a:pt x="5" y="29"/>
                      <a:pt x="4" y="27"/>
                      <a:pt x="2" y="25"/>
                    </a:cubicBezTo>
                    <a:cubicBezTo>
                      <a:pt x="3" y="25"/>
                      <a:pt x="3" y="25"/>
                      <a:pt x="3" y="25"/>
                    </a:cubicBezTo>
                    <a:cubicBezTo>
                      <a:pt x="3" y="27"/>
                      <a:pt x="4" y="28"/>
                      <a:pt x="5" y="29"/>
                    </a:cubicBezTo>
                    <a:cubicBezTo>
                      <a:pt x="6" y="31"/>
                      <a:pt x="7" y="32"/>
                      <a:pt x="8" y="33"/>
                    </a:cubicBezTo>
                    <a:cubicBezTo>
                      <a:pt x="7" y="34"/>
                      <a:pt x="7" y="34"/>
                      <a:pt x="7" y="34"/>
                    </a:cubicBezTo>
                    <a:cubicBezTo>
                      <a:pt x="6" y="31"/>
                      <a:pt x="4" y="29"/>
                      <a:pt x="2" y="27"/>
                    </a:cubicBezTo>
                    <a:cubicBezTo>
                      <a:pt x="3" y="27"/>
                      <a:pt x="3" y="27"/>
                      <a:pt x="3" y="27"/>
                    </a:cubicBezTo>
                    <a:cubicBezTo>
                      <a:pt x="3" y="28"/>
                      <a:pt x="4" y="30"/>
                      <a:pt x="5" y="31"/>
                    </a:cubicBezTo>
                    <a:cubicBezTo>
                      <a:pt x="6" y="33"/>
                      <a:pt x="8" y="35"/>
                      <a:pt x="8" y="37"/>
                    </a:cubicBezTo>
                    <a:cubicBezTo>
                      <a:pt x="8" y="37"/>
                      <a:pt x="8" y="37"/>
                      <a:pt x="8" y="37"/>
                    </a:cubicBezTo>
                    <a:cubicBezTo>
                      <a:pt x="8" y="37"/>
                      <a:pt x="7" y="37"/>
                      <a:pt x="7" y="37"/>
                    </a:cubicBezTo>
                    <a:cubicBezTo>
                      <a:pt x="6" y="34"/>
                      <a:pt x="3" y="32"/>
                      <a:pt x="1" y="29"/>
                    </a:cubicBezTo>
                    <a:cubicBezTo>
                      <a:pt x="1" y="29"/>
                      <a:pt x="1" y="29"/>
                      <a:pt x="1" y="29"/>
                    </a:cubicBezTo>
                    <a:cubicBezTo>
                      <a:pt x="2" y="28"/>
                      <a:pt x="2" y="28"/>
                      <a:pt x="2" y="29"/>
                    </a:cubicBezTo>
                    <a:cubicBezTo>
                      <a:pt x="3" y="29"/>
                      <a:pt x="3" y="30"/>
                      <a:pt x="4" y="31"/>
                    </a:cubicBezTo>
                    <a:cubicBezTo>
                      <a:pt x="4" y="31"/>
                      <a:pt x="4" y="32"/>
                      <a:pt x="5" y="33"/>
                    </a:cubicBezTo>
                    <a:cubicBezTo>
                      <a:pt x="6" y="34"/>
                      <a:pt x="7" y="35"/>
                      <a:pt x="8" y="37"/>
                    </a:cubicBezTo>
                    <a:cubicBezTo>
                      <a:pt x="8" y="37"/>
                      <a:pt x="8" y="37"/>
                      <a:pt x="8" y="37"/>
                    </a:cubicBezTo>
                    <a:cubicBezTo>
                      <a:pt x="8" y="38"/>
                      <a:pt x="7" y="37"/>
                      <a:pt x="7" y="37"/>
                    </a:cubicBezTo>
                    <a:cubicBezTo>
                      <a:pt x="6" y="36"/>
                      <a:pt x="5" y="35"/>
                      <a:pt x="4" y="34"/>
                    </a:cubicBezTo>
                    <a:cubicBezTo>
                      <a:pt x="3" y="33"/>
                      <a:pt x="2" y="32"/>
                      <a:pt x="1" y="31"/>
                    </a:cubicBezTo>
                    <a:cubicBezTo>
                      <a:pt x="1" y="30"/>
                      <a:pt x="1" y="30"/>
                      <a:pt x="1" y="30"/>
                    </a:cubicBezTo>
                    <a:cubicBezTo>
                      <a:pt x="3" y="32"/>
                      <a:pt x="3" y="32"/>
                      <a:pt x="3" y="32"/>
                    </a:cubicBezTo>
                    <a:cubicBezTo>
                      <a:pt x="4" y="34"/>
                      <a:pt x="4" y="34"/>
                      <a:pt x="4" y="34"/>
                    </a:cubicBezTo>
                    <a:cubicBezTo>
                      <a:pt x="5" y="35"/>
                      <a:pt x="6" y="36"/>
                      <a:pt x="7" y="38"/>
                    </a:cubicBezTo>
                    <a:cubicBezTo>
                      <a:pt x="7" y="38"/>
                      <a:pt x="7" y="38"/>
                      <a:pt x="7" y="38"/>
                    </a:cubicBezTo>
                    <a:cubicBezTo>
                      <a:pt x="7" y="38"/>
                      <a:pt x="6" y="38"/>
                      <a:pt x="6" y="38"/>
                    </a:cubicBezTo>
                    <a:cubicBezTo>
                      <a:pt x="5" y="38"/>
                      <a:pt x="5" y="37"/>
                      <a:pt x="4" y="36"/>
                    </a:cubicBezTo>
                    <a:cubicBezTo>
                      <a:pt x="3" y="35"/>
                      <a:pt x="2" y="34"/>
                      <a:pt x="2" y="33"/>
                    </a:cubicBezTo>
                    <a:cubicBezTo>
                      <a:pt x="1" y="33"/>
                      <a:pt x="1" y="33"/>
                      <a:pt x="2" y="33"/>
                    </a:cubicBezTo>
                    <a:cubicBezTo>
                      <a:pt x="2" y="32"/>
                      <a:pt x="2" y="33"/>
                      <a:pt x="2" y="33"/>
                    </a:cubicBezTo>
                    <a:cubicBezTo>
                      <a:pt x="5" y="37"/>
                      <a:pt x="5" y="37"/>
                      <a:pt x="5" y="37"/>
                    </a:cubicBezTo>
                    <a:cubicBezTo>
                      <a:pt x="5" y="37"/>
                      <a:pt x="5" y="37"/>
                      <a:pt x="5" y="37"/>
                    </a:cubicBezTo>
                    <a:cubicBezTo>
                      <a:pt x="5" y="37"/>
                      <a:pt x="5" y="37"/>
                      <a:pt x="5" y="37"/>
                    </a:cubicBezTo>
                    <a:cubicBezTo>
                      <a:pt x="4" y="36"/>
                      <a:pt x="2" y="35"/>
                      <a:pt x="1" y="34"/>
                    </a:cubicBezTo>
                    <a:cubicBezTo>
                      <a:pt x="2" y="33"/>
                      <a:pt x="2" y="33"/>
                      <a:pt x="2" y="33"/>
                    </a:cubicBezTo>
                    <a:cubicBezTo>
                      <a:pt x="3" y="35"/>
                      <a:pt x="4" y="36"/>
                      <a:pt x="4" y="37"/>
                    </a:cubicBezTo>
                    <a:cubicBezTo>
                      <a:pt x="4" y="37"/>
                      <a:pt x="4" y="38"/>
                      <a:pt x="4" y="38"/>
                    </a:cubicBezTo>
                    <a:cubicBezTo>
                      <a:pt x="4" y="38"/>
                      <a:pt x="4" y="38"/>
                      <a:pt x="4" y="38"/>
                    </a:cubicBezTo>
                    <a:cubicBezTo>
                      <a:pt x="3" y="37"/>
                      <a:pt x="2" y="36"/>
                      <a:pt x="1" y="35"/>
                    </a:cubicBezTo>
                    <a:cubicBezTo>
                      <a:pt x="2" y="35"/>
                      <a:pt x="2" y="35"/>
                      <a:pt x="2" y="35"/>
                    </a:cubicBezTo>
                    <a:cubicBezTo>
                      <a:pt x="2" y="36"/>
                      <a:pt x="3" y="37"/>
                      <a:pt x="3" y="38"/>
                    </a:cubicBezTo>
                    <a:cubicBezTo>
                      <a:pt x="3" y="38"/>
                      <a:pt x="3" y="38"/>
                      <a:pt x="3" y="38"/>
                    </a:cubicBezTo>
                    <a:cubicBezTo>
                      <a:pt x="3" y="38"/>
                      <a:pt x="3" y="38"/>
                      <a:pt x="3" y="38"/>
                    </a:cubicBezTo>
                    <a:cubicBezTo>
                      <a:pt x="2" y="37"/>
                      <a:pt x="2" y="37"/>
                      <a:pt x="1" y="36"/>
                    </a:cubicBezTo>
                    <a:cubicBezTo>
                      <a:pt x="1" y="36"/>
                      <a:pt x="1" y="36"/>
                      <a:pt x="1" y="36"/>
                    </a:cubicBezTo>
                    <a:cubicBezTo>
                      <a:pt x="2" y="37"/>
                      <a:pt x="2" y="37"/>
                      <a:pt x="3" y="38"/>
                    </a:cubicBezTo>
                    <a:cubicBezTo>
                      <a:pt x="3" y="38"/>
                      <a:pt x="3" y="38"/>
                      <a:pt x="3" y="38"/>
                    </a:cubicBezTo>
                    <a:cubicBezTo>
                      <a:pt x="3" y="38"/>
                      <a:pt x="3" y="38"/>
                      <a:pt x="3" y="38"/>
                    </a:cubicBezTo>
                    <a:cubicBezTo>
                      <a:pt x="2" y="38"/>
                      <a:pt x="1" y="37"/>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7" name="Freeform 14"/>
              <p:cNvSpPr/>
              <p:nvPr/>
            </p:nvSpPr>
            <p:spPr bwMode="auto">
              <a:xfrm>
                <a:off x="6726" y="707"/>
                <a:ext cx="25" cy="61"/>
              </a:xfrm>
              <a:custGeom>
                <a:avLst/>
                <a:gdLst>
                  <a:gd name="T0" fmla="*/ 5 w 10"/>
                  <a:gd name="T1" fmla="*/ 24 h 25"/>
                  <a:gd name="T2" fmla="*/ 3 w 10"/>
                  <a:gd name="T3" fmla="*/ 22 h 25"/>
                  <a:gd name="T4" fmla="*/ 1 w 10"/>
                  <a:gd name="T5" fmla="*/ 19 h 25"/>
                  <a:gd name="T6" fmla="*/ 1 w 10"/>
                  <a:gd name="T7" fmla="*/ 19 h 25"/>
                  <a:gd name="T8" fmla="*/ 7 w 10"/>
                  <a:gd name="T9" fmla="*/ 24 h 25"/>
                  <a:gd name="T10" fmla="*/ 0 w 10"/>
                  <a:gd name="T11" fmla="*/ 15 h 25"/>
                  <a:gd name="T12" fmla="*/ 1 w 10"/>
                  <a:gd name="T13" fmla="*/ 14 h 25"/>
                  <a:gd name="T14" fmla="*/ 8 w 10"/>
                  <a:gd name="T15" fmla="*/ 23 h 25"/>
                  <a:gd name="T16" fmla="*/ 5 w 10"/>
                  <a:gd name="T17" fmla="*/ 18 h 25"/>
                  <a:gd name="T18" fmla="*/ 2 w 10"/>
                  <a:gd name="T19" fmla="*/ 11 h 25"/>
                  <a:gd name="T20" fmla="*/ 10 w 10"/>
                  <a:gd name="T21" fmla="*/ 19 h 25"/>
                  <a:gd name="T22" fmla="*/ 7 w 10"/>
                  <a:gd name="T23" fmla="*/ 17 h 25"/>
                  <a:gd name="T24" fmla="*/ 2 w 10"/>
                  <a:gd name="T25" fmla="*/ 8 h 25"/>
                  <a:gd name="T26" fmla="*/ 2 w 10"/>
                  <a:gd name="T27" fmla="*/ 7 h 25"/>
                  <a:gd name="T28" fmla="*/ 8 w 10"/>
                  <a:gd name="T29" fmla="*/ 13 h 25"/>
                  <a:gd name="T30" fmla="*/ 9 w 10"/>
                  <a:gd name="T31" fmla="*/ 15 h 25"/>
                  <a:gd name="T32" fmla="*/ 2 w 10"/>
                  <a:gd name="T33" fmla="*/ 4 h 25"/>
                  <a:gd name="T34" fmla="*/ 10 w 10"/>
                  <a:gd name="T35" fmla="*/ 12 h 25"/>
                  <a:gd name="T36" fmla="*/ 5 w 10"/>
                  <a:gd name="T37" fmla="*/ 7 h 25"/>
                  <a:gd name="T38" fmla="*/ 4 w 10"/>
                  <a:gd name="T39" fmla="*/ 0 h 25"/>
                  <a:gd name="T40" fmla="*/ 4 w 10"/>
                  <a:gd name="T41" fmla="*/ 0 h 25"/>
                  <a:gd name="T42" fmla="*/ 8 w 10"/>
                  <a:gd name="T43" fmla="*/ 8 h 25"/>
                  <a:gd name="T44" fmla="*/ 6 w 10"/>
                  <a:gd name="T45" fmla="*/ 2 h 25"/>
                  <a:gd name="T46" fmla="*/ 6 w 10"/>
                  <a:gd name="T47" fmla="*/ 0 h 25"/>
                  <a:gd name="T48" fmla="*/ 8 w 10"/>
                  <a:gd name="T49" fmla="*/ 2 h 25"/>
                  <a:gd name="T50" fmla="*/ 7 w 10"/>
                  <a:gd name="T51" fmla="*/ 2 h 25"/>
                  <a:gd name="T52" fmla="*/ 6 w 10"/>
                  <a:gd name="T53" fmla="*/ 0 h 25"/>
                  <a:gd name="T54" fmla="*/ 7 w 10"/>
                  <a:gd name="T55" fmla="*/ 4 h 25"/>
                  <a:gd name="T56" fmla="*/ 9 w 10"/>
                  <a:gd name="T57" fmla="*/ 8 h 25"/>
                  <a:gd name="T58" fmla="*/ 8 w 10"/>
                  <a:gd name="T59" fmla="*/ 8 h 25"/>
                  <a:gd name="T60" fmla="*/ 4 w 10"/>
                  <a:gd name="T61" fmla="*/ 1 h 25"/>
                  <a:gd name="T62" fmla="*/ 10 w 10"/>
                  <a:gd name="T63" fmla="*/ 12 h 25"/>
                  <a:gd name="T64" fmla="*/ 9 w 10"/>
                  <a:gd name="T65" fmla="*/ 12 h 25"/>
                  <a:gd name="T66" fmla="*/ 3 w 10"/>
                  <a:gd name="T67" fmla="*/ 4 h 25"/>
                  <a:gd name="T68" fmla="*/ 9 w 10"/>
                  <a:gd name="T69" fmla="*/ 15 h 25"/>
                  <a:gd name="T70" fmla="*/ 9 w 10"/>
                  <a:gd name="T71" fmla="*/ 15 h 25"/>
                  <a:gd name="T72" fmla="*/ 5 w 10"/>
                  <a:gd name="T73" fmla="*/ 12 h 25"/>
                  <a:gd name="T74" fmla="*/ 3 w 10"/>
                  <a:gd name="T75" fmla="*/ 8 h 25"/>
                  <a:gd name="T76" fmla="*/ 8 w 10"/>
                  <a:gd name="T77" fmla="*/ 16 h 25"/>
                  <a:gd name="T78" fmla="*/ 10 w 10"/>
                  <a:gd name="T79" fmla="*/ 20 h 25"/>
                  <a:gd name="T80" fmla="*/ 2 w 10"/>
                  <a:gd name="T81" fmla="*/ 12 h 25"/>
                  <a:gd name="T82" fmla="*/ 5 w 10"/>
                  <a:gd name="T83" fmla="*/ 17 h 25"/>
                  <a:gd name="T84" fmla="*/ 9 w 10"/>
                  <a:gd name="T85" fmla="*/ 23 h 25"/>
                  <a:gd name="T86" fmla="*/ 9 w 10"/>
                  <a:gd name="T87" fmla="*/ 23 h 25"/>
                  <a:gd name="T88" fmla="*/ 0 w 10"/>
                  <a:gd name="T89" fmla="*/ 15 h 25"/>
                  <a:gd name="T90" fmla="*/ 4 w 10"/>
                  <a:gd name="T91" fmla="*/ 19 h 25"/>
                  <a:gd name="T92" fmla="*/ 7 w 10"/>
                  <a:gd name="T93" fmla="*/ 25 h 25"/>
                  <a:gd name="T94" fmla="*/ 1 w 10"/>
                  <a:gd name="T95" fmla="*/ 19 h 25"/>
                  <a:gd name="T96" fmla="*/ 3 w 10"/>
                  <a:gd name="T97" fmla="*/ 22 h 25"/>
                  <a:gd name="T98" fmla="*/ 5 w 10"/>
                  <a:gd name="T99" fmla="*/ 25 h 25"/>
                  <a:gd name="T100" fmla="*/ 2 w 10"/>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25">
                    <a:moveTo>
                      <a:pt x="2" y="22"/>
                    </a:moveTo>
                    <a:cubicBezTo>
                      <a:pt x="2" y="23"/>
                      <a:pt x="4" y="24"/>
                      <a:pt x="5" y="24"/>
                    </a:cubicBezTo>
                    <a:cubicBezTo>
                      <a:pt x="5" y="25"/>
                      <a:pt x="5" y="25"/>
                      <a:pt x="5" y="25"/>
                    </a:cubicBezTo>
                    <a:cubicBezTo>
                      <a:pt x="4" y="24"/>
                      <a:pt x="3" y="23"/>
                      <a:pt x="3" y="22"/>
                    </a:cubicBezTo>
                    <a:cubicBezTo>
                      <a:pt x="2" y="21"/>
                      <a:pt x="1" y="20"/>
                      <a:pt x="1" y="19"/>
                    </a:cubicBezTo>
                    <a:cubicBezTo>
                      <a:pt x="1" y="19"/>
                      <a:pt x="1" y="19"/>
                      <a:pt x="1" y="19"/>
                    </a:cubicBezTo>
                    <a:cubicBezTo>
                      <a:pt x="1" y="19"/>
                      <a:pt x="1" y="19"/>
                      <a:pt x="1" y="19"/>
                    </a:cubicBezTo>
                    <a:cubicBezTo>
                      <a:pt x="1" y="19"/>
                      <a:pt x="1" y="19"/>
                      <a:pt x="1" y="19"/>
                    </a:cubicBezTo>
                    <a:cubicBezTo>
                      <a:pt x="4" y="20"/>
                      <a:pt x="5" y="22"/>
                      <a:pt x="8" y="24"/>
                    </a:cubicBezTo>
                    <a:cubicBezTo>
                      <a:pt x="7" y="24"/>
                      <a:pt x="7" y="24"/>
                      <a:pt x="7" y="24"/>
                    </a:cubicBezTo>
                    <a:cubicBezTo>
                      <a:pt x="6" y="22"/>
                      <a:pt x="5" y="21"/>
                      <a:pt x="4" y="20"/>
                    </a:cubicBezTo>
                    <a:cubicBezTo>
                      <a:pt x="2" y="18"/>
                      <a:pt x="1" y="17"/>
                      <a:pt x="0" y="15"/>
                    </a:cubicBezTo>
                    <a:cubicBezTo>
                      <a:pt x="0" y="15"/>
                      <a:pt x="0" y="14"/>
                      <a:pt x="0" y="14"/>
                    </a:cubicBezTo>
                    <a:cubicBezTo>
                      <a:pt x="1" y="14"/>
                      <a:pt x="1" y="14"/>
                      <a:pt x="1" y="14"/>
                    </a:cubicBezTo>
                    <a:cubicBezTo>
                      <a:pt x="9" y="23"/>
                      <a:pt x="9" y="23"/>
                      <a:pt x="9" y="23"/>
                    </a:cubicBezTo>
                    <a:cubicBezTo>
                      <a:pt x="8" y="23"/>
                      <a:pt x="8" y="23"/>
                      <a:pt x="8" y="23"/>
                    </a:cubicBezTo>
                    <a:cubicBezTo>
                      <a:pt x="6" y="21"/>
                      <a:pt x="6" y="21"/>
                      <a:pt x="6" y="21"/>
                    </a:cubicBezTo>
                    <a:cubicBezTo>
                      <a:pt x="5" y="18"/>
                      <a:pt x="5" y="18"/>
                      <a:pt x="5" y="18"/>
                    </a:cubicBezTo>
                    <a:cubicBezTo>
                      <a:pt x="3" y="16"/>
                      <a:pt x="2" y="14"/>
                      <a:pt x="2" y="12"/>
                    </a:cubicBezTo>
                    <a:cubicBezTo>
                      <a:pt x="1" y="11"/>
                      <a:pt x="2" y="11"/>
                      <a:pt x="2" y="11"/>
                    </a:cubicBezTo>
                    <a:cubicBezTo>
                      <a:pt x="2" y="11"/>
                      <a:pt x="2" y="11"/>
                      <a:pt x="2" y="11"/>
                    </a:cubicBezTo>
                    <a:cubicBezTo>
                      <a:pt x="5" y="14"/>
                      <a:pt x="7" y="17"/>
                      <a:pt x="10" y="19"/>
                    </a:cubicBezTo>
                    <a:cubicBezTo>
                      <a:pt x="9" y="20"/>
                      <a:pt x="9" y="20"/>
                      <a:pt x="9" y="20"/>
                    </a:cubicBezTo>
                    <a:cubicBezTo>
                      <a:pt x="8" y="19"/>
                      <a:pt x="8" y="18"/>
                      <a:pt x="7" y="17"/>
                    </a:cubicBezTo>
                    <a:cubicBezTo>
                      <a:pt x="7" y="16"/>
                      <a:pt x="6" y="15"/>
                      <a:pt x="6" y="14"/>
                    </a:cubicBezTo>
                    <a:cubicBezTo>
                      <a:pt x="4" y="12"/>
                      <a:pt x="3" y="10"/>
                      <a:pt x="2" y="8"/>
                    </a:cubicBezTo>
                    <a:cubicBezTo>
                      <a:pt x="2" y="8"/>
                      <a:pt x="2" y="7"/>
                      <a:pt x="2" y="7"/>
                    </a:cubicBezTo>
                    <a:cubicBezTo>
                      <a:pt x="2" y="7"/>
                      <a:pt x="2" y="7"/>
                      <a:pt x="2" y="7"/>
                    </a:cubicBezTo>
                    <a:cubicBezTo>
                      <a:pt x="4" y="9"/>
                      <a:pt x="5" y="10"/>
                      <a:pt x="6" y="11"/>
                    </a:cubicBezTo>
                    <a:cubicBezTo>
                      <a:pt x="8" y="13"/>
                      <a:pt x="8" y="13"/>
                      <a:pt x="8" y="13"/>
                    </a:cubicBezTo>
                    <a:cubicBezTo>
                      <a:pt x="10" y="15"/>
                      <a:pt x="10" y="15"/>
                      <a:pt x="10" y="15"/>
                    </a:cubicBezTo>
                    <a:cubicBezTo>
                      <a:pt x="9" y="15"/>
                      <a:pt x="9" y="15"/>
                      <a:pt x="9" y="15"/>
                    </a:cubicBezTo>
                    <a:cubicBezTo>
                      <a:pt x="7" y="11"/>
                      <a:pt x="4" y="9"/>
                      <a:pt x="2" y="5"/>
                    </a:cubicBezTo>
                    <a:cubicBezTo>
                      <a:pt x="2" y="5"/>
                      <a:pt x="2" y="4"/>
                      <a:pt x="2" y="4"/>
                    </a:cubicBezTo>
                    <a:cubicBezTo>
                      <a:pt x="2" y="4"/>
                      <a:pt x="2" y="4"/>
                      <a:pt x="3" y="4"/>
                    </a:cubicBezTo>
                    <a:cubicBezTo>
                      <a:pt x="5" y="6"/>
                      <a:pt x="7" y="9"/>
                      <a:pt x="10" y="12"/>
                    </a:cubicBezTo>
                    <a:cubicBezTo>
                      <a:pt x="9" y="12"/>
                      <a:pt x="9" y="12"/>
                      <a:pt x="9" y="12"/>
                    </a:cubicBezTo>
                    <a:cubicBezTo>
                      <a:pt x="8" y="11"/>
                      <a:pt x="7" y="9"/>
                      <a:pt x="5" y="7"/>
                    </a:cubicBezTo>
                    <a:cubicBezTo>
                      <a:pt x="4" y="5"/>
                      <a:pt x="3" y="3"/>
                      <a:pt x="3" y="1"/>
                    </a:cubicBezTo>
                    <a:cubicBezTo>
                      <a:pt x="3" y="1"/>
                      <a:pt x="4" y="0"/>
                      <a:pt x="4" y="0"/>
                    </a:cubicBezTo>
                    <a:cubicBezTo>
                      <a:pt x="4" y="0"/>
                      <a:pt x="4" y="0"/>
                      <a:pt x="4" y="0"/>
                    </a:cubicBezTo>
                    <a:cubicBezTo>
                      <a:pt x="4" y="0"/>
                      <a:pt x="4" y="0"/>
                      <a:pt x="4" y="0"/>
                    </a:cubicBezTo>
                    <a:cubicBezTo>
                      <a:pt x="6" y="3"/>
                      <a:pt x="7" y="5"/>
                      <a:pt x="9" y="7"/>
                    </a:cubicBezTo>
                    <a:cubicBezTo>
                      <a:pt x="8" y="8"/>
                      <a:pt x="8" y="8"/>
                      <a:pt x="8" y="8"/>
                    </a:cubicBezTo>
                    <a:cubicBezTo>
                      <a:pt x="8" y="7"/>
                      <a:pt x="7" y="5"/>
                      <a:pt x="7" y="4"/>
                    </a:cubicBezTo>
                    <a:cubicBezTo>
                      <a:pt x="6" y="4"/>
                      <a:pt x="6" y="3"/>
                      <a:pt x="6" y="2"/>
                    </a:cubicBezTo>
                    <a:cubicBezTo>
                      <a:pt x="6" y="0"/>
                      <a:pt x="6" y="0"/>
                      <a:pt x="6" y="0"/>
                    </a:cubicBezTo>
                    <a:cubicBezTo>
                      <a:pt x="6" y="0"/>
                      <a:pt x="6" y="0"/>
                      <a:pt x="6" y="0"/>
                    </a:cubicBezTo>
                    <a:cubicBezTo>
                      <a:pt x="6" y="0"/>
                      <a:pt x="6" y="0"/>
                      <a:pt x="6" y="0"/>
                    </a:cubicBezTo>
                    <a:cubicBezTo>
                      <a:pt x="6" y="1"/>
                      <a:pt x="7" y="1"/>
                      <a:pt x="8" y="2"/>
                    </a:cubicBezTo>
                    <a:cubicBezTo>
                      <a:pt x="8" y="2"/>
                      <a:pt x="9" y="3"/>
                      <a:pt x="9" y="3"/>
                    </a:cubicBezTo>
                    <a:cubicBezTo>
                      <a:pt x="9" y="3"/>
                      <a:pt x="8" y="2"/>
                      <a:pt x="7" y="2"/>
                    </a:cubicBezTo>
                    <a:cubicBezTo>
                      <a:pt x="7" y="1"/>
                      <a:pt x="6" y="1"/>
                      <a:pt x="6" y="0"/>
                    </a:cubicBezTo>
                    <a:cubicBezTo>
                      <a:pt x="6" y="0"/>
                      <a:pt x="6" y="0"/>
                      <a:pt x="6" y="0"/>
                    </a:cubicBezTo>
                    <a:cubicBezTo>
                      <a:pt x="6" y="2"/>
                      <a:pt x="6" y="2"/>
                      <a:pt x="6" y="2"/>
                    </a:cubicBezTo>
                    <a:cubicBezTo>
                      <a:pt x="7" y="3"/>
                      <a:pt x="7" y="3"/>
                      <a:pt x="7" y="4"/>
                    </a:cubicBezTo>
                    <a:cubicBezTo>
                      <a:pt x="8" y="5"/>
                      <a:pt x="8" y="6"/>
                      <a:pt x="9" y="7"/>
                    </a:cubicBezTo>
                    <a:cubicBezTo>
                      <a:pt x="9" y="8"/>
                      <a:pt x="9" y="8"/>
                      <a:pt x="9" y="8"/>
                    </a:cubicBezTo>
                    <a:cubicBezTo>
                      <a:pt x="9" y="8"/>
                      <a:pt x="8" y="8"/>
                      <a:pt x="8" y="8"/>
                    </a:cubicBezTo>
                    <a:cubicBezTo>
                      <a:pt x="8" y="8"/>
                      <a:pt x="8" y="8"/>
                      <a:pt x="8" y="8"/>
                    </a:cubicBezTo>
                    <a:cubicBezTo>
                      <a:pt x="6" y="6"/>
                      <a:pt x="5" y="3"/>
                      <a:pt x="3" y="1"/>
                    </a:cubicBezTo>
                    <a:cubicBezTo>
                      <a:pt x="4" y="1"/>
                      <a:pt x="4" y="1"/>
                      <a:pt x="4" y="1"/>
                    </a:cubicBezTo>
                    <a:cubicBezTo>
                      <a:pt x="4" y="3"/>
                      <a:pt x="5" y="5"/>
                      <a:pt x="6" y="6"/>
                    </a:cubicBezTo>
                    <a:cubicBezTo>
                      <a:pt x="7" y="8"/>
                      <a:pt x="9" y="10"/>
                      <a:pt x="10" y="12"/>
                    </a:cubicBezTo>
                    <a:cubicBezTo>
                      <a:pt x="10" y="12"/>
                      <a:pt x="10" y="12"/>
                      <a:pt x="10" y="12"/>
                    </a:cubicBezTo>
                    <a:cubicBezTo>
                      <a:pt x="9" y="13"/>
                      <a:pt x="9" y="13"/>
                      <a:pt x="9" y="12"/>
                    </a:cubicBezTo>
                    <a:cubicBezTo>
                      <a:pt x="7" y="10"/>
                      <a:pt x="5" y="7"/>
                      <a:pt x="2" y="5"/>
                    </a:cubicBezTo>
                    <a:cubicBezTo>
                      <a:pt x="3" y="4"/>
                      <a:pt x="3" y="4"/>
                      <a:pt x="3" y="4"/>
                    </a:cubicBezTo>
                    <a:cubicBezTo>
                      <a:pt x="5" y="8"/>
                      <a:pt x="8" y="11"/>
                      <a:pt x="10" y="15"/>
                    </a:cubicBezTo>
                    <a:cubicBezTo>
                      <a:pt x="10" y="15"/>
                      <a:pt x="10" y="15"/>
                      <a:pt x="9" y="15"/>
                    </a:cubicBezTo>
                    <a:cubicBezTo>
                      <a:pt x="9" y="15"/>
                      <a:pt x="9" y="15"/>
                      <a:pt x="9" y="15"/>
                    </a:cubicBezTo>
                    <a:cubicBezTo>
                      <a:pt x="9" y="15"/>
                      <a:pt x="9" y="15"/>
                      <a:pt x="9" y="15"/>
                    </a:cubicBezTo>
                    <a:cubicBezTo>
                      <a:pt x="7" y="13"/>
                      <a:pt x="7" y="13"/>
                      <a:pt x="7" y="13"/>
                    </a:cubicBezTo>
                    <a:cubicBezTo>
                      <a:pt x="5" y="12"/>
                      <a:pt x="5" y="12"/>
                      <a:pt x="5" y="12"/>
                    </a:cubicBezTo>
                    <a:cubicBezTo>
                      <a:pt x="4" y="10"/>
                      <a:pt x="3" y="9"/>
                      <a:pt x="2" y="8"/>
                    </a:cubicBezTo>
                    <a:cubicBezTo>
                      <a:pt x="3" y="8"/>
                      <a:pt x="3" y="8"/>
                      <a:pt x="3" y="8"/>
                    </a:cubicBezTo>
                    <a:cubicBezTo>
                      <a:pt x="4" y="10"/>
                      <a:pt x="5" y="12"/>
                      <a:pt x="6" y="13"/>
                    </a:cubicBezTo>
                    <a:cubicBezTo>
                      <a:pt x="7" y="14"/>
                      <a:pt x="8" y="15"/>
                      <a:pt x="8" y="16"/>
                    </a:cubicBezTo>
                    <a:cubicBezTo>
                      <a:pt x="9" y="18"/>
                      <a:pt x="9" y="19"/>
                      <a:pt x="10" y="20"/>
                    </a:cubicBezTo>
                    <a:cubicBezTo>
                      <a:pt x="10" y="20"/>
                      <a:pt x="10" y="20"/>
                      <a:pt x="10" y="20"/>
                    </a:cubicBezTo>
                    <a:cubicBezTo>
                      <a:pt x="9" y="20"/>
                      <a:pt x="9" y="20"/>
                      <a:pt x="9" y="20"/>
                    </a:cubicBezTo>
                    <a:cubicBezTo>
                      <a:pt x="6" y="18"/>
                      <a:pt x="4" y="14"/>
                      <a:pt x="2" y="12"/>
                    </a:cubicBezTo>
                    <a:cubicBezTo>
                      <a:pt x="2" y="11"/>
                      <a:pt x="2" y="11"/>
                      <a:pt x="2" y="11"/>
                    </a:cubicBezTo>
                    <a:cubicBezTo>
                      <a:pt x="3" y="13"/>
                      <a:pt x="4" y="15"/>
                      <a:pt x="5" y="17"/>
                    </a:cubicBezTo>
                    <a:cubicBezTo>
                      <a:pt x="7" y="20"/>
                      <a:pt x="7" y="20"/>
                      <a:pt x="7" y="20"/>
                    </a:cubicBezTo>
                    <a:cubicBezTo>
                      <a:pt x="9" y="23"/>
                      <a:pt x="9" y="23"/>
                      <a:pt x="9" y="23"/>
                    </a:cubicBezTo>
                    <a:cubicBezTo>
                      <a:pt x="9" y="23"/>
                      <a:pt x="9" y="23"/>
                      <a:pt x="9" y="23"/>
                    </a:cubicBezTo>
                    <a:cubicBezTo>
                      <a:pt x="9" y="23"/>
                      <a:pt x="9" y="23"/>
                      <a:pt x="9" y="23"/>
                    </a:cubicBezTo>
                    <a:cubicBezTo>
                      <a:pt x="9" y="24"/>
                      <a:pt x="8" y="24"/>
                      <a:pt x="8" y="23"/>
                    </a:cubicBezTo>
                    <a:cubicBezTo>
                      <a:pt x="0" y="15"/>
                      <a:pt x="0" y="15"/>
                      <a:pt x="0" y="15"/>
                    </a:cubicBezTo>
                    <a:cubicBezTo>
                      <a:pt x="1" y="15"/>
                      <a:pt x="1" y="15"/>
                      <a:pt x="1" y="15"/>
                    </a:cubicBezTo>
                    <a:cubicBezTo>
                      <a:pt x="2" y="16"/>
                      <a:pt x="3" y="18"/>
                      <a:pt x="4" y="19"/>
                    </a:cubicBezTo>
                    <a:cubicBezTo>
                      <a:pt x="6" y="20"/>
                      <a:pt x="7" y="22"/>
                      <a:pt x="8" y="24"/>
                    </a:cubicBezTo>
                    <a:cubicBezTo>
                      <a:pt x="8" y="24"/>
                      <a:pt x="8" y="24"/>
                      <a:pt x="7" y="25"/>
                    </a:cubicBezTo>
                    <a:cubicBezTo>
                      <a:pt x="7" y="25"/>
                      <a:pt x="7" y="25"/>
                      <a:pt x="7" y="24"/>
                    </a:cubicBezTo>
                    <a:cubicBezTo>
                      <a:pt x="5" y="23"/>
                      <a:pt x="3" y="21"/>
                      <a:pt x="1" y="19"/>
                    </a:cubicBezTo>
                    <a:cubicBezTo>
                      <a:pt x="2" y="19"/>
                      <a:pt x="2" y="19"/>
                      <a:pt x="2" y="19"/>
                    </a:cubicBezTo>
                    <a:cubicBezTo>
                      <a:pt x="2" y="20"/>
                      <a:pt x="2" y="21"/>
                      <a:pt x="3" y="22"/>
                    </a:cubicBezTo>
                    <a:cubicBezTo>
                      <a:pt x="3" y="23"/>
                      <a:pt x="4" y="23"/>
                      <a:pt x="5" y="24"/>
                    </a:cubicBezTo>
                    <a:cubicBezTo>
                      <a:pt x="5" y="25"/>
                      <a:pt x="5" y="25"/>
                      <a:pt x="5" y="25"/>
                    </a:cubicBezTo>
                    <a:cubicBezTo>
                      <a:pt x="5" y="25"/>
                      <a:pt x="5" y="25"/>
                      <a:pt x="5" y="25"/>
                    </a:cubicBezTo>
                    <a:cubicBezTo>
                      <a:pt x="3" y="24"/>
                      <a:pt x="2"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8" name="Freeform 15"/>
              <p:cNvSpPr/>
              <p:nvPr/>
            </p:nvSpPr>
            <p:spPr bwMode="auto">
              <a:xfrm>
                <a:off x="6607" y="620"/>
                <a:ext cx="170" cy="94"/>
              </a:xfrm>
              <a:custGeom>
                <a:avLst/>
                <a:gdLst>
                  <a:gd name="T0" fmla="*/ 2 w 70"/>
                  <a:gd name="T1" fmla="*/ 35 h 38"/>
                  <a:gd name="T2" fmla="*/ 10 w 70"/>
                  <a:gd name="T3" fmla="*/ 27 h 38"/>
                  <a:gd name="T4" fmla="*/ 14 w 70"/>
                  <a:gd name="T5" fmla="*/ 31 h 38"/>
                  <a:gd name="T6" fmla="*/ 23 w 70"/>
                  <a:gd name="T7" fmla="*/ 17 h 38"/>
                  <a:gd name="T8" fmla="*/ 27 w 70"/>
                  <a:gd name="T9" fmla="*/ 19 h 38"/>
                  <a:gd name="T10" fmla="*/ 28 w 70"/>
                  <a:gd name="T11" fmla="*/ 22 h 38"/>
                  <a:gd name="T12" fmla="*/ 38 w 70"/>
                  <a:gd name="T13" fmla="*/ 11 h 38"/>
                  <a:gd name="T14" fmla="*/ 46 w 70"/>
                  <a:gd name="T15" fmla="*/ 16 h 38"/>
                  <a:gd name="T16" fmla="*/ 52 w 70"/>
                  <a:gd name="T17" fmla="*/ 22 h 38"/>
                  <a:gd name="T18" fmla="*/ 59 w 70"/>
                  <a:gd name="T19" fmla="*/ 13 h 38"/>
                  <a:gd name="T20" fmla="*/ 62 w 70"/>
                  <a:gd name="T21" fmla="*/ 10 h 38"/>
                  <a:gd name="T22" fmla="*/ 66 w 70"/>
                  <a:gd name="T23" fmla="*/ 10 h 38"/>
                  <a:gd name="T24" fmla="*/ 70 w 70"/>
                  <a:gd name="T25" fmla="*/ 13 h 38"/>
                  <a:gd name="T26" fmla="*/ 68 w 70"/>
                  <a:gd name="T27" fmla="*/ 1 h 38"/>
                  <a:gd name="T28" fmla="*/ 57 w 70"/>
                  <a:gd name="T29" fmla="*/ 5 h 38"/>
                  <a:gd name="T30" fmla="*/ 61 w 70"/>
                  <a:gd name="T31" fmla="*/ 8 h 38"/>
                  <a:gd name="T32" fmla="*/ 56 w 70"/>
                  <a:gd name="T33" fmla="*/ 13 h 38"/>
                  <a:gd name="T34" fmla="*/ 54 w 70"/>
                  <a:gd name="T35" fmla="*/ 15 h 38"/>
                  <a:gd name="T36" fmla="*/ 51 w 70"/>
                  <a:gd name="T37" fmla="*/ 17 h 38"/>
                  <a:gd name="T38" fmla="*/ 50 w 70"/>
                  <a:gd name="T39" fmla="*/ 17 h 38"/>
                  <a:gd name="T40" fmla="*/ 42 w 70"/>
                  <a:gd name="T41" fmla="*/ 9 h 38"/>
                  <a:gd name="T42" fmla="*/ 38 w 70"/>
                  <a:gd name="T43" fmla="*/ 8 h 38"/>
                  <a:gd name="T44" fmla="*/ 34 w 70"/>
                  <a:gd name="T45" fmla="*/ 12 h 38"/>
                  <a:gd name="T46" fmla="*/ 28 w 70"/>
                  <a:gd name="T47" fmla="*/ 18 h 38"/>
                  <a:gd name="T48" fmla="*/ 27 w 70"/>
                  <a:gd name="T49" fmla="*/ 18 h 38"/>
                  <a:gd name="T50" fmla="*/ 22 w 70"/>
                  <a:gd name="T51" fmla="*/ 13 h 38"/>
                  <a:gd name="T52" fmla="*/ 13 w 70"/>
                  <a:gd name="T53" fmla="*/ 26 h 38"/>
                  <a:gd name="T54" fmla="*/ 12 w 70"/>
                  <a:gd name="T55" fmla="*/ 26 h 38"/>
                  <a:gd name="T56" fmla="*/ 9 w 70"/>
                  <a:gd name="T57" fmla="*/ 24 h 38"/>
                  <a:gd name="T58" fmla="*/ 4 w 70"/>
                  <a:gd name="T59" fmla="*/ 31 h 38"/>
                  <a:gd name="T60" fmla="*/ 4 w 70"/>
                  <a:gd name="T61" fmla="*/ 31 h 38"/>
                  <a:gd name="T62" fmla="*/ 10 w 70"/>
                  <a:gd name="T63" fmla="*/ 24 h 38"/>
                  <a:gd name="T64" fmla="*/ 13 w 70"/>
                  <a:gd name="T65" fmla="*/ 26 h 38"/>
                  <a:gd name="T66" fmla="*/ 17 w 70"/>
                  <a:gd name="T67" fmla="*/ 19 h 38"/>
                  <a:gd name="T68" fmla="*/ 22 w 70"/>
                  <a:gd name="T69" fmla="*/ 13 h 38"/>
                  <a:gd name="T70" fmla="*/ 27 w 70"/>
                  <a:gd name="T71" fmla="*/ 17 h 38"/>
                  <a:gd name="T72" fmla="*/ 33 w 70"/>
                  <a:gd name="T73" fmla="*/ 11 h 38"/>
                  <a:gd name="T74" fmla="*/ 37 w 70"/>
                  <a:gd name="T75" fmla="*/ 7 h 38"/>
                  <a:gd name="T76" fmla="*/ 43 w 70"/>
                  <a:gd name="T77" fmla="*/ 8 h 38"/>
                  <a:gd name="T78" fmla="*/ 51 w 70"/>
                  <a:gd name="T79" fmla="*/ 16 h 38"/>
                  <a:gd name="T80" fmla="*/ 51 w 70"/>
                  <a:gd name="T81" fmla="*/ 15 h 38"/>
                  <a:gd name="T82" fmla="*/ 54 w 70"/>
                  <a:gd name="T83" fmla="*/ 13 h 38"/>
                  <a:gd name="T84" fmla="*/ 60 w 70"/>
                  <a:gd name="T85" fmla="*/ 8 h 38"/>
                  <a:gd name="T86" fmla="*/ 56 w 70"/>
                  <a:gd name="T87" fmla="*/ 5 h 38"/>
                  <a:gd name="T88" fmla="*/ 56 w 70"/>
                  <a:gd name="T89" fmla="*/ 3 h 38"/>
                  <a:gd name="T90" fmla="*/ 70 w 70"/>
                  <a:gd name="T91" fmla="*/ 1 h 38"/>
                  <a:gd name="T92" fmla="*/ 70 w 70"/>
                  <a:gd name="T93" fmla="*/ 14 h 38"/>
                  <a:gd name="T94" fmla="*/ 69 w 70"/>
                  <a:gd name="T95" fmla="*/ 15 h 38"/>
                  <a:gd name="T96" fmla="*/ 66 w 70"/>
                  <a:gd name="T97" fmla="*/ 13 h 38"/>
                  <a:gd name="T98" fmla="*/ 64 w 70"/>
                  <a:gd name="T99" fmla="*/ 11 h 38"/>
                  <a:gd name="T100" fmla="*/ 63 w 70"/>
                  <a:gd name="T101" fmla="*/ 12 h 38"/>
                  <a:gd name="T102" fmla="*/ 56 w 70"/>
                  <a:gd name="T103" fmla="*/ 18 h 38"/>
                  <a:gd name="T104" fmla="*/ 51 w 70"/>
                  <a:gd name="T105" fmla="*/ 23 h 38"/>
                  <a:gd name="T106" fmla="*/ 48 w 70"/>
                  <a:gd name="T107" fmla="*/ 20 h 38"/>
                  <a:gd name="T108" fmla="*/ 38 w 70"/>
                  <a:gd name="T109" fmla="*/ 12 h 38"/>
                  <a:gd name="T110" fmla="*/ 34 w 70"/>
                  <a:gd name="T111" fmla="*/ 17 h 38"/>
                  <a:gd name="T112" fmla="*/ 30 w 70"/>
                  <a:gd name="T113" fmla="*/ 22 h 38"/>
                  <a:gd name="T114" fmla="*/ 29 w 70"/>
                  <a:gd name="T115" fmla="*/ 23 h 38"/>
                  <a:gd name="T116" fmla="*/ 23 w 70"/>
                  <a:gd name="T117" fmla="*/ 18 h 38"/>
                  <a:gd name="T118" fmla="*/ 14 w 70"/>
                  <a:gd name="T119" fmla="*/ 31 h 38"/>
                  <a:gd name="T120" fmla="*/ 14 w 70"/>
                  <a:gd name="T121" fmla="*/ 31 h 38"/>
                  <a:gd name="T122" fmla="*/ 10 w 70"/>
                  <a:gd name="T123" fmla="*/ 28 h 38"/>
                  <a:gd name="T124" fmla="*/ 2 w 70"/>
                  <a:gd name="T125"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38">
                    <a:moveTo>
                      <a:pt x="0" y="37"/>
                    </a:moveTo>
                    <a:cubicBezTo>
                      <a:pt x="2" y="35"/>
                      <a:pt x="2" y="35"/>
                      <a:pt x="2" y="35"/>
                    </a:cubicBezTo>
                    <a:cubicBezTo>
                      <a:pt x="3" y="34"/>
                      <a:pt x="4" y="33"/>
                      <a:pt x="5" y="32"/>
                    </a:cubicBezTo>
                    <a:cubicBezTo>
                      <a:pt x="6" y="31"/>
                      <a:pt x="8" y="29"/>
                      <a:pt x="10" y="27"/>
                    </a:cubicBezTo>
                    <a:cubicBezTo>
                      <a:pt x="10" y="27"/>
                      <a:pt x="10" y="27"/>
                      <a:pt x="10" y="27"/>
                    </a:cubicBezTo>
                    <a:cubicBezTo>
                      <a:pt x="11" y="28"/>
                      <a:pt x="13" y="30"/>
                      <a:pt x="14" y="31"/>
                    </a:cubicBezTo>
                    <a:cubicBezTo>
                      <a:pt x="14" y="31"/>
                      <a:pt x="14" y="31"/>
                      <a:pt x="14" y="31"/>
                    </a:cubicBezTo>
                    <a:cubicBezTo>
                      <a:pt x="23" y="17"/>
                      <a:pt x="23" y="17"/>
                      <a:pt x="23" y="17"/>
                    </a:cubicBezTo>
                    <a:cubicBezTo>
                      <a:pt x="23" y="17"/>
                      <a:pt x="23" y="17"/>
                      <a:pt x="24" y="17"/>
                    </a:cubicBezTo>
                    <a:cubicBezTo>
                      <a:pt x="25" y="18"/>
                      <a:pt x="26" y="18"/>
                      <a:pt x="27" y="19"/>
                    </a:cubicBezTo>
                    <a:cubicBezTo>
                      <a:pt x="29" y="22"/>
                      <a:pt x="29" y="22"/>
                      <a:pt x="29" y="22"/>
                    </a:cubicBezTo>
                    <a:cubicBezTo>
                      <a:pt x="28" y="22"/>
                      <a:pt x="28" y="22"/>
                      <a:pt x="28" y="22"/>
                    </a:cubicBezTo>
                    <a:cubicBezTo>
                      <a:pt x="29" y="19"/>
                      <a:pt x="31" y="18"/>
                      <a:pt x="33" y="16"/>
                    </a:cubicBezTo>
                    <a:cubicBezTo>
                      <a:pt x="34" y="14"/>
                      <a:pt x="36" y="12"/>
                      <a:pt x="38" y="11"/>
                    </a:cubicBezTo>
                    <a:cubicBezTo>
                      <a:pt x="38" y="10"/>
                      <a:pt x="38" y="10"/>
                      <a:pt x="39" y="10"/>
                    </a:cubicBezTo>
                    <a:cubicBezTo>
                      <a:pt x="41" y="12"/>
                      <a:pt x="43" y="14"/>
                      <a:pt x="46" y="16"/>
                    </a:cubicBezTo>
                    <a:cubicBezTo>
                      <a:pt x="49" y="18"/>
                      <a:pt x="49" y="18"/>
                      <a:pt x="49" y="18"/>
                    </a:cubicBezTo>
                    <a:cubicBezTo>
                      <a:pt x="52" y="22"/>
                      <a:pt x="52" y="22"/>
                      <a:pt x="52" y="22"/>
                    </a:cubicBezTo>
                    <a:cubicBezTo>
                      <a:pt x="51" y="22"/>
                      <a:pt x="51" y="22"/>
                      <a:pt x="51" y="22"/>
                    </a:cubicBezTo>
                    <a:cubicBezTo>
                      <a:pt x="54" y="19"/>
                      <a:pt x="56" y="16"/>
                      <a:pt x="59" y="13"/>
                    </a:cubicBezTo>
                    <a:cubicBezTo>
                      <a:pt x="60" y="12"/>
                      <a:pt x="61" y="12"/>
                      <a:pt x="62" y="11"/>
                    </a:cubicBezTo>
                    <a:cubicBezTo>
                      <a:pt x="62" y="11"/>
                      <a:pt x="62" y="10"/>
                      <a:pt x="62" y="10"/>
                    </a:cubicBezTo>
                    <a:cubicBezTo>
                      <a:pt x="63" y="9"/>
                      <a:pt x="64" y="9"/>
                      <a:pt x="65" y="9"/>
                    </a:cubicBezTo>
                    <a:cubicBezTo>
                      <a:pt x="65" y="10"/>
                      <a:pt x="66" y="10"/>
                      <a:pt x="66" y="10"/>
                    </a:cubicBezTo>
                    <a:cubicBezTo>
                      <a:pt x="67" y="11"/>
                      <a:pt x="67" y="11"/>
                      <a:pt x="67" y="11"/>
                    </a:cubicBezTo>
                    <a:cubicBezTo>
                      <a:pt x="70" y="13"/>
                      <a:pt x="70" y="13"/>
                      <a:pt x="70" y="13"/>
                    </a:cubicBezTo>
                    <a:cubicBezTo>
                      <a:pt x="68" y="14"/>
                      <a:pt x="68" y="14"/>
                      <a:pt x="68" y="14"/>
                    </a:cubicBezTo>
                    <a:cubicBezTo>
                      <a:pt x="68" y="10"/>
                      <a:pt x="69" y="5"/>
                      <a:pt x="68" y="1"/>
                    </a:cubicBezTo>
                    <a:cubicBezTo>
                      <a:pt x="69" y="2"/>
                      <a:pt x="69" y="2"/>
                      <a:pt x="69" y="2"/>
                    </a:cubicBezTo>
                    <a:cubicBezTo>
                      <a:pt x="57" y="5"/>
                      <a:pt x="57" y="5"/>
                      <a:pt x="57" y="5"/>
                    </a:cubicBezTo>
                    <a:cubicBezTo>
                      <a:pt x="57" y="3"/>
                      <a:pt x="57" y="3"/>
                      <a:pt x="57" y="3"/>
                    </a:cubicBezTo>
                    <a:cubicBezTo>
                      <a:pt x="59" y="5"/>
                      <a:pt x="60" y="6"/>
                      <a:pt x="61" y="8"/>
                    </a:cubicBezTo>
                    <a:cubicBezTo>
                      <a:pt x="61" y="8"/>
                      <a:pt x="61" y="8"/>
                      <a:pt x="61" y="9"/>
                    </a:cubicBezTo>
                    <a:cubicBezTo>
                      <a:pt x="60" y="10"/>
                      <a:pt x="58" y="12"/>
                      <a:pt x="56" y="13"/>
                    </a:cubicBezTo>
                    <a:cubicBezTo>
                      <a:pt x="55" y="14"/>
                      <a:pt x="55" y="14"/>
                      <a:pt x="55" y="14"/>
                    </a:cubicBezTo>
                    <a:cubicBezTo>
                      <a:pt x="54" y="15"/>
                      <a:pt x="54" y="15"/>
                      <a:pt x="54" y="15"/>
                    </a:cubicBezTo>
                    <a:cubicBezTo>
                      <a:pt x="52" y="16"/>
                      <a:pt x="52" y="16"/>
                      <a:pt x="52" y="16"/>
                    </a:cubicBezTo>
                    <a:cubicBezTo>
                      <a:pt x="51" y="17"/>
                      <a:pt x="51" y="17"/>
                      <a:pt x="51" y="17"/>
                    </a:cubicBezTo>
                    <a:cubicBezTo>
                      <a:pt x="51" y="17"/>
                      <a:pt x="51" y="17"/>
                      <a:pt x="51" y="17"/>
                    </a:cubicBezTo>
                    <a:cubicBezTo>
                      <a:pt x="51" y="17"/>
                      <a:pt x="50" y="17"/>
                      <a:pt x="50" y="17"/>
                    </a:cubicBezTo>
                    <a:cubicBezTo>
                      <a:pt x="48" y="15"/>
                      <a:pt x="46" y="14"/>
                      <a:pt x="44" y="12"/>
                    </a:cubicBezTo>
                    <a:cubicBezTo>
                      <a:pt x="43" y="11"/>
                      <a:pt x="43" y="10"/>
                      <a:pt x="42" y="9"/>
                    </a:cubicBezTo>
                    <a:cubicBezTo>
                      <a:pt x="41" y="8"/>
                      <a:pt x="40" y="8"/>
                      <a:pt x="39" y="8"/>
                    </a:cubicBezTo>
                    <a:cubicBezTo>
                      <a:pt x="39" y="8"/>
                      <a:pt x="38" y="8"/>
                      <a:pt x="38" y="8"/>
                    </a:cubicBezTo>
                    <a:cubicBezTo>
                      <a:pt x="37" y="9"/>
                      <a:pt x="37" y="9"/>
                      <a:pt x="36" y="9"/>
                    </a:cubicBezTo>
                    <a:cubicBezTo>
                      <a:pt x="35" y="10"/>
                      <a:pt x="34" y="11"/>
                      <a:pt x="34" y="12"/>
                    </a:cubicBezTo>
                    <a:cubicBezTo>
                      <a:pt x="33" y="13"/>
                      <a:pt x="32" y="14"/>
                      <a:pt x="31" y="15"/>
                    </a:cubicBezTo>
                    <a:cubicBezTo>
                      <a:pt x="30" y="16"/>
                      <a:pt x="29" y="17"/>
                      <a:pt x="28" y="18"/>
                    </a:cubicBezTo>
                    <a:cubicBezTo>
                      <a:pt x="28" y="18"/>
                      <a:pt x="28" y="18"/>
                      <a:pt x="27" y="18"/>
                    </a:cubicBezTo>
                    <a:cubicBezTo>
                      <a:pt x="27" y="18"/>
                      <a:pt x="27" y="18"/>
                      <a:pt x="27" y="18"/>
                    </a:cubicBezTo>
                    <a:cubicBezTo>
                      <a:pt x="26" y="16"/>
                      <a:pt x="24" y="15"/>
                      <a:pt x="22" y="14"/>
                    </a:cubicBezTo>
                    <a:cubicBezTo>
                      <a:pt x="22" y="13"/>
                      <a:pt x="22" y="13"/>
                      <a:pt x="22" y="13"/>
                    </a:cubicBezTo>
                    <a:cubicBezTo>
                      <a:pt x="20" y="15"/>
                      <a:pt x="19" y="18"/>
                      <a:pt x="18" y="20"/>
                    </a:cubicBezTo>
                    <a:cubicBezTo>
                      <a:pt x="16" y="22"/>
                      <a:pt x="14" y="24"/>
                      <a:pt x="13" y="26"/>
                    </a:cubicBezTo>
                    <a:cubicBezTo>
                      <a:pt x="13" y="27"/>
                      <a:pt x="13" y="27"/>
                      <a:pt x="13" y="27"/>
                    </a:cubicBezTo>
                    <a:cubicBezTo>
                      <a:pt x="13" y="27"/>
                      <a:pt x="12" y="27"/>
                      <a:pt x="12" y="26"/>
                    </a:cubicBezTo>
                    <a:cubicBezTo>
                      <a:pt x="12" y="26"/>
                      <a:pt x="12" y="25"/>
                      <a:pt x="11" y="25"/>
                    </a:cubicBezTo>
                    <a:cubicBezTo>
                      <a:pt x="11" y="25"/>
                      <a:pt x="10" y="24"/>
                      <a:pt x="9" y="24"/>
                    </a:cubicBezTo>
                    <a:cubicBezTo>
                      <a:pt x="10" y="24"/>
                      <a:pt x="10" y="24"/>
                      <a:pt x="10" y="24"/>
                    </a:cubicBezTo>
                    <a:cubicBezTo>
                      <a:pt x="8" y="26"/>
                      <a:pt x="6" y="29"/>
                      <a:pt x="4" y="31"/>
                    </a:cubicBezTo>
                    <a:cubicBezTo>
                      <a:pt x="3" y="33"/>
                      <a:pt x="1" y="35"/>
                      <a:pt x="0" y="38"/>
                    </a:cubicBezTo>
                    <a:cubicBezTo>
                      <a:pt x="1" y="35"/>
                      <a:pt x="3" y="33"/>
                      <a:pt x="4" y="31"/>
                    </a:cubicBezTo>
                    <a:cubicBezTo>
                      <a:pt x="6" y="28"/>
                      <a:pt x="8" y="26"/>
                      <a:pt x="9" y="24"/>
                    </a:cubicBezTo>
                    <a:cubicBezTo>
                      <a:pt x="9" y="24"/>
                      <a:pt x="9" y="24"/>
                      <a:pt x="10" y="24"/>
                    </a:cubicBezTo>
                    <a:cubicBezTo>
                      <a:pt x="10" y="24"/>
                      <a:pt x="11" y="24"/>
                      <a:pt x="11" y="25"/>
                    </a:cubicBezTo>
                    <a:cubicBezTo>
                      <a:pt x="12" y="25"/>
                      <a:pt x="12" y="26"/>
                      <a:pt x="13" y="26"/>
                    </a:cubicBezTo>
                    <a:cubicBezTo>
                      <a:pt x="12" y="26"/>
                      <a:pt x="12" y="26"/>
                      <a:pt x="12" y="26"/>
                    </a:cubicBezTo>
                    <a:cubicBezTo>
                      <a:pt x="14" y="24"/>
                      <a:pt x="15" y="21"/>
                      <a:pt x="17" y="19"/>
                    </a:cubicBezTo>
                    <a:cubicBezTo>
                      <a:pt x="18" y="17"/>
                      <a:pt x="19" y="15"/>
                      <a:pt x="22" y="13"/>
                    </a:cubicBezTo>
                    <a:cubicBezTo>
                      <a:pt x="22" y="13"/>
                      <a:pt x="22" y="12"/>
                      <a:pt x="22" y="13"/>
                    </a:cubicBezTo>
                    <a:cubicBezTo>
                      <a:pt x="24" y="14"/>
                      <a:pt x="27" y="15"/>
                      <a:pt x="28" y="17"/>
                    </a:cubicBezTo>
                    <a:cubicBezTo>
                      <a:pt x="27" y="17"/>
                      <a:pt x="27" y="17"/>
                      <a:pt x="27" y="17"/>
                    </a:cubicBezTo>
                    <a:cubicBezTo>
                      <a:pt x="28" y="16"/>
                      <a:pt x="29" y="15"/>
                      <a:pt x="30" y="14"/>
                    </a:cubicBezTo>
                    <a:cubicBezTo>
                      <a:pt x="31" y="13"/>
                      <a:pt x="32" y="12"/>
                      <a:pt x="33" y="11"/>
                    </a:cubicBezTo>
                    <a:cubicBezTo>
                      <a:pt x="33" y="10"/>
                      <a:pt x="34" y="9"/>
                      <a:pt x="35" y="8"/>
                    </a:cubicBezTo>
                    <a:cubicBezTo>
                      <a:pt x="36" y="8"/>
                      <a:pt x="36" y="8"/>
                      <a:pt x="37" y="7"/>
                    </a:cubicBezTo>
                    <a:cubicBezTo>
                      <a:pt x="37" y="7"/>
                      <a:pt x="38" y="6"/>
                      <a:pt x="39" y="6"/>
                    </a:cubicBezTo>
                    <a:cubicBezTo>
                      <a:pt x="41" y="6"/>
                      <a:pt x="42" y="7"/>
                      <a:pt x="43" y="8"/>
                    </a:cubicBezTo>
                    <a:cubicBezTo>
                      <a:pt x="44" y="9"/>
                      <a:pt x="45" y="10"/>
                      <a:pt x="45" y="11"/>
                    </a:cubicBezTo>
                    <a:cubicBezTo>
                      <a:pt x="47" y="13"/>
                      <a:pt x="49" y="14"/>
                      <a:pt x="51" y="16"/>
                    </a:cubicBezTo>
                    <a:cubicBezTo>
                      <a:pt x="50" y="16"/>
                      <a:pt x="50" y="16"/>
                      <a:pt x="50" y="16"/>
                    </a:cubicBezTo>
                    <a:cubicBezTo>
                      <a:pt x="51" y="15"/>
                      <a:pt x="51" y="15"/>
                      <a:pt x="51" y="15"/>
                    </a:cubicBezTo>
                    <a:cubicBezTo>
                      <a:pt x="52" y="14"/>
                      <a:pt x="52" y="14"/>
                      <a:pt x="53" y="14"/>
                    </a:cubicBezTo>
                    <a:cubicBezTo>
                      <a:pt x="53" y="14"/>
                      <a:pt x="53" y="13"/>
                      <a:pt x="54" y="13"/>
                    </a:cubicBezTo>
                    <a:cubicBezTo>
                      <a:pt x="55" y="12"/>
                      <a:pt x="55" y="12"/>
                      <a:pt x="55" y="12"/>
                    </a:cubicBezTo>
                    <a:cubicBezTo>
                      <a:pt x="57" y="10"/>
                      <a:pt x="58" y="9"/>
                      <a:pt x="60" y="8"/>
                    </a:cubicBezTo>
                    <a:cubicBezTo>
                      <a:pt x="60" y="9"/>
                      <a:pt x="60" y="9"/>
                      <a:pt x="60" y="9"/>
                    </a:cubicBezTo>
                    <a:cubicBezTo>
                      <a:pt x="59" y="7"/>
                      <a:pt x="57" y="6"/>
                      <a:pt x="56" y="5"/>
                    </a:cubicBezTo>
                    <a:cubicBezTo>
                      <a:pt x="56" y="4"/>
                      <a:pt x="56" y="4"/>
                      <a:pt x="56" y="3"/>
                    </a:cubicBezTo>
                    <a:cubicBezTo>
                      <a:pt x="56" y="3"/>
                      <a:pt x="56" y="3"/>
                      <a:pt x="56" y="3"/>
                    </a:cubicBezTo>
                    <a:cubicBezTo>
                      <a:pt x="69" y="0"/>
                      <a:pt x="69" y="0"/>
                      <a:pt x="69" y="0"/>
                    </a:cubicBezTo>
                    <a:cubicBezTo>
                      <a:pt x="69" y="0"/>
                      <a:pt x="69" y="0"/>
                      <a:pt x="70" y="1"/>
                    </a:cubicBezTo>
                    <a:cubicBezTo>
                      <a:pt x="70" y="1"/>
                      <a:pt x="70" y="1"/>
                      <a:pt x="70" y="1"/>
                    </a:cubicBezTo>
                    <a:cubicBezTo>
                      <a:pt x="70" y="5"/>
                      <a:pt x="69" y="10"/>
                      <a:pt x="70" y="14"/>
                    </a:cubicBezTo>
                    <a:cubicBezTo>
                      <a:pt x="70" y="14"/>
                      <a:pt x="70" y="14"/>
                      <a:pt x="70" y="14"/>
                    </a:cubicBezTo>
                    <a:cubicBezTo>
                      <a:pt x="70" y="14"/>
                      <a:pt x="70" y="15"/>
                      <a:pt x="69" y="15"/>
                    </a:cubicBezTo>
                    <a:cubicBezTo>
                      <a:pt x="69" y="15"/>
                      <a:pt x="69" y="15"/>
                      <a:pt x="68" y="15"/>
                    </a:cubicBezTo>
                    <a:cubicBezTo>
                      <a:pt x="66" y="13"/>
                      <a:pt x="66" y="13"/>
                      <a:pt x="66" y="13"/>
                    </a:cubicBezTo>
                    <a:cubicBezTo>
                      <a:pt x="66" y="12"/>
                      <a:pt x="66" y="12"/>
                      <a:pt x="65" y="12"/>
                    </a:cubicBezTo>
                    <a:cubicBezTo>
                      <a:pt x="65" y="11"/>
                      <a:pt x="64" y="11"/>
                      <a:pt x="64" y="11"/>
                    </a:cubicBezTo>
                    <a:cubicBezTo>
                      <a:pt x="64" y="11"/>
                      <a:pt x="64" y="11"/>
                      <a:pt x="64" y="11"/>
                    </a:cubicBezTo>
                    <a:cubicBezTo>
                      <a:pt x="64" y="11"/>
                      <a:pt x="63" y="12"/>
                      <a:pt x="63" y="12"/>
                    </a:cubicBezTo>
                    <a:cubicBezTo>
                      <a:pt x="62" y="13"/>
                      <a:pt x="61" y="14"/>
                      <a:pt x="61" y="14"/>
                    </a:cubicBezTo>
                    <a:cubicBezTo>
                      <a:pt x="59" y="16"/>
                      <a:pt x="58" y="17"/>
                      <a:pt x="56" y="18"/>
                    </a:cubicBezTo>
                    <a:cubicBezTo>
                      <a:pt x="52" y="23"/>
                      <a:pt x="52" y="23"/>
                      <a:pt x="52" y="23"/>
                    </a:cubicBezTo>
                    <a:cubicBezTo>
                      <a:pt x="52" y="23"/>
                      <a:pt x="51" y="23"/>
                      <a:pt x="51" y="23"/>
                    </a:cubicBezTo>
                    <a:cubicBezTo>
                      <a:pt x="51" y="23"/>
                      <a:pt x="51" y="23"/>
                      <a:pt x="51" y="23"/>
                    </a:cubicBezTo>
                    <a:cubicBezTo>
                      <a:pt x="48" y="20"/>
                      <a:pt x="48" y="20"/>
                      <a:pt x="48" y="20"/>
                    </a:cubicBezTo>
                    <a:cubicBezTo>
                      <a:pt x="45" y="17"/>
                      <a:pt x="45" y="17"/>
                      <a:pt x="45" y="17"/>
                    </a:cubicBezTo>
                    <a:cubicBezTo>
                      <a:pt x="42" y="15"/>
                      <a:pt x="40" y="13"/>
                      <a:pt x="38" y="12"/>
                    </a:cubicBezTo>
                    <a:cubicBezTo>
                      <a:pt x="39" y="11"/>
                      <a:pt x="39" y="11"/>
                      <a:pt x="39" y="11"/>
                    </a:cubicBezTo>
                    <a:cubicBezTo>
                      <a:pt x="37" y="13"/>
                      <a:pt x="35" y="15"/>
                      <a:pt x="34" y="17"/>
                    </a:cubicBezTo>
                    <a:cubicBezTo>
                      <a:pt x="32" y="18"/>
                      <a:pt x="30" y="20"/>
                      <a:pt x="30" y="22"/>
                    </a:cubicBezTo>
                    <a:cubicBezTo>
                      <a:pt x="30" y="22"/>
                      <a:pt x="30" y="22"/>
                      <a:pt x="30" y="22"/>
                    </a:cubicBezTo>
                    <a:cubicBezTo>
                      <a:pt x="29" y="23"/>
                      <a:pt x="29" y="23"/>
                      <a:pt x="29" y="23"/>
                    </a:cubicBezTo>
                    <a:cubicBezTo>
                      <a:pt x="29" y="23"/>
                      <a:pt x="29" y="23"/>
                      <a:pt x="29" y="23"/>
                    </a:cubicBezTo>
                    <a:cubicBezTo>
                      <a:pt x="26" y="20"/>
                      <a:pt x="26" y="20"/>
                      <a:pt x="26" y="20"/>
                    </a:cubicBezTo>
                    <a:cubicBezTo>
                      <a:pt x="25" y="19"/>
                      <a:pt x="24" y="19"/>
                      <a:pt x="23" y="18"/>
                    </a:cubicBezTo>
                    <a:cubicBezTo>
                      <a:pt x="24" y="18"/>
                      <a:pt x="24" y="18"/>
                      <a:pt x="24" y="18"/>
                    </a:cubicBezTo>
                    <a:cubicBezTo>
                      <a:pt x="14" y="31"/>
                      <a:pt x="14" y="31"/>
                      <a:pt x="14" y="31"/>
                    </a:cubicBezTo>
                    <a:cubicBezTo>
                      <a:pt x="14" y="31"/>
                      <a:pt x="14" y="31"/>
                      <a:pt x="14" y="31"/>
                    </a:cubicBezTo>
                    <a:cubicBezTo>
                      <a:pt x="14" y="31"/>
                      <a:pt x="14" y="31"/>
                      <a:pt x="14" y="31"/>
                    </a:cubicBezTo>
                    <a:cubicBezTo>
                      <a:pt x="13" y="30"/>
                      <a:pt x="11" y="29"/>
                      <a:pt x="10" y="28"/>
                    </a:cubicBezTo>
                    <a:cubicBezTo>
                      <a:pt x="10" y="28"/>
                      <a:pt x="10" y="28"/>
                      <a:pt x="10" y="28"/>
                    </a:cubicBezTo>
                    <a:cubicBezTo>
                      <a:pt x="8" y="29"/>
                      <a:pt x="6" y="31"/>
                      <a:pt x="5" y="32"/>
                    </a:cubicBezTo>
                    <a:cubicBezTo>
                      <a:pt x="4" y="33"/>
                      <a:pt x="3" y="34"/>
                      <a:pt x="2" y="35"/>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9" name="Freeform 16"/>
              <p:cNvSpPr/>
              <p:nvPr/>
            </p:nvSpPr>
            <p:spPr bwMode="auto">
              <a:xfrm>
                <a:off x="6609" y="640"/>
                <a:ext cx="8" cy="5"/>
              </a:xfrm>
              <a:custGeom>
                <a:avLst/>
                <a:gdLst>
                  <a:gd name="T0" fmla="*/ 0 w 3"/>
                  <a:gd name="T1" fmla="*/ 1 h 2"/>
                  <a:gd name="T2" fmla="*/ 0 w 3"/>
                  <a:gd name="T3" fmla="*/ 1 h 2"/>
                  <a:gd name="T4" fmla="*/ 0 w 3"/>
                  <a:gd name="T5" fmla="*/ 0 h 2"/>
                  <a:gd name="T6" fmla="*/ 1 w 3"/>
                  <a:gd name="T7" fmla="*/ 1 h 2"/>
                  <a:gd name="T8" fmla="*/ 2 w 3"/>
                  <a:gd name="T9" fmla="*/ 0 h 2"/>
                  <a:gd name="T10" fmla="*/ 2 w 3"/>
                  <a:gd name="T11" fmla="*/ 1 h 2"/>
                  <a:gd name="T12" fmla="*/ 3 w 3"/>
                  <a:gd name="T13" fmla="*/ 1 h 2"/>
                  <a:gd name="T14" fmla="*/ 3 w 3"/>
                  <a:gd name="T15" fmla="*/ 1 h 2"/>
                  <a:gd name="T16" fmla="*/ 2 w 3"/>
                  <a:gd name="T17" fmla="*/ 1 h 2"/>
                  <a:gd name="T18" fmla="*/ 1 w 3"/>
                  <a:gd name="T19" fmla="*/ 2 h 2"/>
                  <a:gd name="T20" fmla="*/ 0 w 3"/>
                  <a:gd name="T21" fmla="*/ 1 h 2"/>
                  <a:gd name="T22" fmla="*/ 0 w 3"/>
                  <a:gd name="T23" fmla="*/ 1 h 2"/>
                  <a:gd name="T24" fmla="*/ 0 w 3"/>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
                    <a:moveTo>
                      <a:pt x="0" y="1"/>
                    </a:moveTo>
                    <a:cubicBezTo>
                      <a:pt x="0" y="1"/>
                      <a:pt x="0" y="1"/>
                      <a:pt x="0" y="1"/>
                    </a:cubicBezTo>
                    <a:cubicBezTo>
                      <a:pt x="0" y="1"/>
                      <a:pt x="0" y="0"/>
                      <a:pt x="0" y="0"/>
                    </a:cubicBezTo>
                    <a:cubicBezTo>
                      <a:pt x="0" y="1"/>
                      <a:pt x="1" y="0"/>
                      <a:pt x="1" y="1"/>
                    </a:cubicBezTo>
                    <a:cubicBezTo>
                      <a:pt x="1" y="1"/>
                      <a:pt x="2" y="0"/>
                      <a:pt x="2" y="0"/>
                    </a:cubicBezTo>
                    <a:cubicBezTo>
                      <a:pt x="2" y="0"/>
                      <a:pt x="2" y="1"/>
                      <a:pt x="2" y="1"/>
                    </a:cubicBezTo>
                    <a:cubicBezTo>
                      <a:pt x="2" y="1"/>
                      <a:pt x="3" y="1"/>
                      <a:pt x="3" y="1"/>
                    </a:cubicBezTo>
                    <a:cubicBezTo>
                      <a:pt x="3" y="1"/>
                      <a:pt x="3" y="1"/>
                      <a:pt x="3" y="1"/>
                    </a:cubicBezTo>
                    <a:cubicBezTo>
                      <a:pt x="2" y="1"/>
                      <a:pt x="2" y="1"/>
                      <a:pt x="2" y="1"/>
                    </a:cubicBezTo>
                    <a:cubicBezTo>
                      <a:pt x="2" y="1"/>
                      <a:pt x="1" y="2"/>
                      <a:pt x="1" y="2"/>
                    </a:cubicBezTo>
                    <a:cubicBezTo>
                      <a:pt x="1"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0" name="Freeform 17"/>
              <p:cNvSpPr/>
              <p:nvPr/>
            </p:nvSpPr>
            <p:spPr bwMode="auto">
              <a:xfrm>
                <a:off x="6607" y="662"/>
                <a:ext cx="10" cy="5"/>
              </a:xfrm>
              <a:custGeom>
                <a:avLst/>
                <a:gdLst>
                  <a:gd name="T0" fmla="*/ 0 w 4"/>
                  <a:gd name="T1" fmla="*/ 1 h 2"/>
                  <a:gd name="T2" fmla="*/ 0 w 4"/>
                  <a:gd name="T3" fmla="*/ 1 h 2"/>
                  <a:gd name="T4" fmla="*/ 1 w 4"/>
                  <a:gd name="T5" fmla="*/ 0 h 2"/>
                  <a:gd name="T6" fmla="*/ 2 w 4"/>
                  <a:gd name="T7" fmla="*/ 1 h 2"/>
                  <a:gd name="T8" fmla="*/ 3 w 4"/>
                  <a:gd name="T9" fmla="*/ 1 h 2"/>
                  <a:gd name="T10" fmla="*/ 3 w 4"/>
                  <a:gd name="T11" fmla="*/ 1 h 2"/>
                  <a:gd name="T12" fmla="*/ 4 w 4"/>
                  <a:gd name="T13" fmla="*/ 1 h 2"/>
                  <a:gd name="T14" fmla="*/ 3 w 4"/>
                  <a:gd name="T15" fmla="*/ 1 h 2"/>
                  <a:gd name="T16" fmla="*/ 3 w 4"/>
                  <a:gd name="T17" fmla="*/ 2 h 2"/>
                  <a:gd name="T18" fmla="*/ 2 w 4"/>
                  <a:gd name="T19" fmla="*/ 2 h 2"/>
                  <a:gd name="T20" fmla="*/ 0 w 4"/>
                  <a:gd name="T21" fmla="*/ 1 h 2"/>
                  <a:gd name="T22" fmla="*/ 0 w 4"/>
                  <a:gd name="T23" fmla="*/ 1 h 2"/>
                  <a:gd name="T24" fmla="*/ 0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0" y="1"/>
                    </a:moveTo>
                    <a:cubicBezTo>
                      <a:pt x="0" y="1"/>
                      <a:pt x="0" y="1"/>
                      <a:pt x="0" y="1"/>
                    </a:cubicBezTo>
                    <a:cubicBezTo>
                      <a:pt x="0" y="1"/>
                      <a:pt x="1" y="0"/>
                      <a:pt x="1" y="0"/>
                    </a:cubicBezTo>
                    <a:cubicBezTo>
                      <a:pt x="1" y="0"/>
                      <a:pt x="1" y="0"/>
                      <a:pt x="2" y="1"/>
                    </a:cubicBezTo>
                    <a:cubicBezTo>
                      <a:pt x="2" y="1"/>
                      <a:pt x="3" y="1"/>
                      <a:pt x="3" y="1"/>
                    </a:cubicBezTo>
                    <a:cubicBezTo>
                      <a:pt x="3" y="0"/>
                      <a:pt x="3" y="1"/>
                      <a:pt x="3" y="1"/>
                    </a:cubicBezTo>
                    <a:cubicBezTo>
                      <a:pt x="3" y="1"/>
                      <a:pt x="4" y="1"/>
                      <a:pt x="4" y="1"/>
                    </a:cubicBezTo>
                    <a:cubicBezTo>
                      <a:pt x="4" y="1"/>
                      <a:pt x="3" y="1"/>
                      <a:pt x="3" y="1"/>
                    </a:cubicBezTo>
                    <a:cubicBezTo>
                      <a:pt x="3" y="1"/>
                      <a:pt x="3" y="2"/>
                      <a:pt x="3" y="2"/>
                    </a:cubicBezTo>
                    <a:cubicBezTo>
                      <a:pt x="3" y="2"/>
                      <a:pt x="2" y="2"/>
                      <a:pt x="2" y="2"/>
                    </a:cubicBezTo>
                    <a:cubicBezTo>
                      <a:pt x="1" y="1"/>
                      <a:pt x="1"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1" name="Freeform 18"/>
              <p:cNvSpPr/>
              <p:nvPr/>
            </p:nvSpPr>
            <p:spPr bwMode="auto">
              <a:xfrm>
                <a:off x="6607" y="687"/>
                <a:ext cx="7" cy="2"/>
              </a:xfrm>
              <a:custGeom>
                <a:avLst/>
                <a:gdLst>
                  <a:gd name="T0" fmla="*/ 0 w 3"/>
                  <a:gd name="T1" fmla="*/ 0 h 1"/>
                  <a:gd name="T2" fmla="*/ 0 w 3"/>
                  <a:gd name="T3" fmla="*/ 0 h 1"/>
                  <a:gd name="T4" fmla="*/ 0 w 3"/>
                  <a:gd name="T5" fmla="*/ 0 h 1"/>
                  <a:gd name="T6" fmla="*/ 1 w 3"/>
                  <a:gd name="T7" fmla="*/ 0 h 1"/>
                  <a:gd name="T8" fmla="*/ 2 w 3"/>
                  <a:gd name="T9" fmla="*/ 0 h 1"/>
                  <a:gd name="T10" fmla="*/ 3 w 3"/>
                  <a:gd name="T11" fmla="*/ 0 h 1"/>
                  <a:gd name="T12" fmla="*/ 3 w 3"/>
                  <a:gd name="T13" fmla="*/ 0 h 1"/>
                  <a:gd name="T14" fmla="*/ 3 w 3"/>
                  <a:gd name="T15" fmla="*/ 0 h 1"/>
                  <a:gd name="T16" fmla="*/ 2 w 3"/>
                  <a:gd name="T17" fmla="*/ 1 h 1"/>
                  <a:gd name="T18" fmla="*/ 1 w 3"/>
                  <a:gd name="T19" fmla="*/ 1 h 1"/>
                  <a:gd name="T20" fmla="*/ 0 w 3"/>
                  <a:gd name="T21" fmla="*/ 1 h 1"/>
                  <a:gd name="T22" fmla="*/ 0 w 3"/>
                  <a:gd name="T23" fmla="*/ 0 h 1"/>
                  <a:gd name="T24" fmla="*/ 0 w 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0" y="0"/>
                    </a:moveTo>
                    <a:cubicBezTo>
                      <a:pt x="0" y="0"/>
                      <a:pt x="0" y="0"/>
                      <a:pt x="0" y="0"/>
                    </a:cubicBezTo>
                    <a:cubicBezTo>
                      <a:pt x="0" y="0"/>
                      <a:pt x="0" y="0"/>
                      <a:pt x="0" y="0"/>
                    </a:cubicBezTo>
                    <a:cubicBezTo>
                      <a:pt x="0" y="0"/>
                      <a:pt x="1" y="0"/>
                      <a:pt x="1" y="0"/>
                    </a:cubicBezTo>
                    <a:cubicBezTo>
                      <a:pt x="2" y="0"/>
                      <a:pt x="2" y="0"/>
                      <a:pt x="2" y="0"/>
                    </a:cubicBezTo>
                    <a:cubicBezTo>
                      <a:pt x="2" y="0"/>
                      <a:pt x="3" y="0"/>
                      <a:pt x="3" y="0"/>
                    </a:cubicBezTo>
                    <a:cubicBezTo>
                      <a:pt x="3" y="0"/>
                      <a:pt x="3" y="0"/>
                      <a:pt x="3" y="0"/>
                    </a:cubicBezTo>
                    <a:cubicBezTo>
                      <a:pt x="3" y="0"/>
                      <a:pt x="3" y="0"/>
                      <a:pt x="3" y="0"/>
                    </a:cubicBezTo>
                    <a:cubicBezTo>
                      <a:pt x="3" y="0"/>
                      <a:pt x="2" y="1"/>
                      <a:pt x="2" y="1"/>
                    </a:cubicBezTo>
                    <a:cubicBezTo>
                      <a:pt x="2" y="1"/>
                      <a:pt x="2" y="1"/>
                      <a:pt x="1" y="1"/>
                    </a:cubicBezTo>
                    <a:cubicBezTo>
                      <a:pt x="1"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2" name="Freeform 19"/>
              <p:cNvSpPr/>
              <p:nvPr/>
            </p:nvSpPr>
            <p:spPr bwMode="auto">
              <a:xfrm>
                <a:off x="6604" y="709"/>
                <a:ext cx="10" cy="5"/>
              </a:xfrm>
              <a:custGeom>
                <a:avLst/>
                <a:gdLst>
                  <a:gd name="T0" fmla="*/ 0 w 4"/>
                  <a:gd name="T1" fmla="*/ 1 h 2"/>
                  <a:gd name="T2" fmla="*/ 0 w 4"/>
                  <a:gd name="T3" fmla="*/ 1 h 2"/>
                  <a:gd name="T4" fmla="*/ 1 w 4"/>
                  <a:gd name="T5" fmla="*/ 0 h 2"/>
                  <a:gd name="T6" fmla="*/ 2 w 4"/>
                  <a:gd name="T7" fmla="*/ 0 h 2"/>
                  <a:gd name="T8" fmla="*/ 4 w 4"/>
                  <a:gd name="T9" fmla="*/ 0 h 2"/>
                  <a:gd name="T10" fmla="*/ 4 w 4"/>
                  <a:gd name="T11" fmla="*/ 1 h 2"/>
                  <a:gd name="T12" fmla="*/ 4 w 4"/>
                  <a:gd name="T13" fmla="*/ 1 h 2"/>
                  <a:gd name="T14" fmla="*/ 4 w 4"/>
                  <a:gd name="T15" fmla="*/ 1 h 2"/>
                  <a:gd name="T16" fmla="*/ 4 w 4"/>
                  <a:gd name="T17" fmla="*/ 1 h 2"/>
                  <a:gd name="T18" fmla="*/ 2 w 4"/>
                  <a:gd name="T19" fmla="*/ 1 h 2"/>
                  <a:gd name="T20" fmla="*/ 1 w 4"/>
                  <a:gd name="T21" fmla="*/ 1 h 2"/>
                  <a:gd name="T22" fmla="*/ 0 w 4"/>
                  <a:gd name="T23" fmla="*/ 1 h 2"/>
                  <a:gd name="T24" fmla="*/ 0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0" y="1"/>
                    </a:moveTo>
                    <a:cubicBezTo>
                      <a:pt x="0" y="1"/>
                      <a:pt x="0" y="1"/>
                      <a:pt x="0" y="1"/>
                    </a:cubicBezTo>
                    <a:cubicBezTo>
                      <a:pt x="1" y="1"/>
                      <a:pt x="1" y="0"/>
                      <a:pt x="1" y="0"/>
                    </a:cubicBezTo>
                    <a:cubicBezTo>
                      <a:pt x="1" y="0"/>
                      <a:pt x="2" y="0"/>
                      <a:pt x="2" y="0"/>
                    </a:cubicBezTo>
                    <a:cubicBezTo>
                      <a:pt x="3" y="0"/>
                      <a:pt x="3" y="0"/>
                      <a:pt x="4" y="0"/>
                    </a:cubicBezTo>
                    <a:cubicBezTo>
                      <a:pt x="4" y="0"/>
                      <a:pt x="4" y="1"/>
                      <a:pt x="4" y="1"/>
                    </a:cubicBezTo>
                    <a:cubicBezTo>
                      <a:pt x="4" y="1"/>
                      <a:pt x="4" y="1"/>
                      <a:pt x="4" y="1"/>
                    </a:cubicBezTo>
                    <a:cubicBezTo>
                      <a:pt x="4" y="1"/>
                      <a:pt x="4" y="1"/>
                      <a:pt x="4" y="1"/>
                    </a:cubicBezTo>
                    <a:cubicBezTo>
                      <a:pt x="4" y="1"/>
                      <a:pt x="4" y="1"/>
                      <a:pt x="4" y="1"/>
                    </a:cubicBezTo>
                    <a:cubicBezTo>
                      <a:pt x="3" y="1"/>
                      <a:pt x="3" y="1"/>
                      <a:pt x="2" y="1"/>
                    </a:cubicBezTo>
                    <a:cubicBezTo>
                      <a:pt x="2" y="1"/>
                      <a:pt x="1" y="1"/>
                      <a:pt x="1" y="1"/>
                    </a:cubicBezTo>
                    <a:cubicBezTo>
                      <a:pt x="1" y="2"/>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3" name="Freeform 20"/>
              <p:cNvSpPr/>
              <p:nvPr/>
            </p:nvSpPr>
            <p:spPr bwMode="auto">
              <a:xfrm>
                <a:off x="6607" y="731"/>
                <a:ext cx="7" cy="5"/>
              </a:xfrm>
              <a:custGeom>
                <a:avLst/>
                <a:gdLst>
                  <a:gd name="T0" fmla="*/ 0 w 3"/>
                  <a:gd name="T1" fmla="*/ 1 h 2"/>
                  <a:gd name="T2" fmla="*/ 0 w 3"/>
                  <a:gd name="T3" fmla="*/ 1 h 2"/>
                  <a:gd name="T4" fmla="*/ 1 w 3"/>
                  <a:gd name="T5" fmla="*/ 1 h 2"/>
                  <a:gd name="T6" fmla="*/ 2 w 3"/>
                  <a:gd name="T7" fmla="*/ 1 h 2"/>
                  <a:gd name="T8" fmla="*/ 3 w 3"/>
                  <a:gd name="T9" fmla="*/ 0 h 2"/>
                  <a:gd name="T10" fmla="*/ 3 w 3"/>
                  <a:gd name="T11" fmla="*/ 1 h 2"/>
                  <a:gd name="T12" fmla="*/ 3 w 3"/>
                  <a:gd name="T13" fmla="*/ 1 h 2"/>
                  <a:gd name="T14" fmla="*/ 3 w 3"/>
                  <a:gd name="T15" fmla="*/ 1 h 2"/>
                  <a:gd name="T16" fmla="*/ 3 w 3"/>
                  <a:gd name="T17" fmla="*/ 1 h 2"/>
                  <a:gd name="T18" fmla="*/ 2 w 3"/>
                  <a:gd name="T19" fmla="*/ 2 h 2"/>
                  <a:gd name="T20" fmla="*/ 1 w 3"/>
                  <a:gd name="T21" fmla="*/ 2 h 2"/>
                  <a:gd name="T22" fmla="*/ 0 w 3"/>
                  <a:gd name="T23" fmla="*/ 1 h 2"/>
                  <a:gd name="T24" fmla="*/ 0 w 3"/>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
                    <a:moveTo>
                      <a:pt x="0" y="1"/>
                    </a:moveTo>
                    <a:cubicBezTo>
                      <a:pt x="0" y="1"/>
                      <a:pt x="0" y="1"/>
                      <a:pt x="0" y="1"/>
                    </a:cubicBezTo>
                    <a:cubicBezTo>
                      <a:pt x="1" y="1"/>
                      <a:pt x="1" y="0"/>
                      <a:pt x="1" y="1"/>
                    </a:cubicBezTo>
                    <a:cubicBezTo>
                      <a:pt x="1" y="1"/>
                      <a:pt x="1" y="1"/>
                      <a:pt x="2" y="1"/>
                    </a:cubicBezTo>
                    <a:cubicBezTo>
                      <a:pt x="2" y="0"/>
                      <a:pt x="2" y="0"/>
                      <a:pt x="3" y="0"/>
                    </a:cubicBezTo>
                    <a:cubicBezTo>
                      <a:pt x="3" y="0"/>
                      <a:pt x="3" y="1"/>
                      <a:pt x="3" y="1"/>
                    </a:cubicBezTo>
                    <a:cubicBezTo>
                      <a:pt x="3" y="1"/>
                      <a:pt x="3" y="1"/>
                      <a:pt x="3" y="1"/>
                    </a:cubicBezTo>
                    <a:cubicBezTo>
                      <a:pt x="3" y="1"/>
                      <a:pt x="3" y="1"/>
                      <a:pt x="3" y="1"/>
                    </a:cubicBezTo>
                    <a:cubicBezTo>
                      <a:pt x="3" y="1"/>
                      <a:pt x="3" y="1"/>
                      <a:pt x="3" y="1"/>
                    </a:cubicBezTo>
                    <a:cubicBezTo>
                      <a:pt x="3" y="1"/>
                      <a:pt x="2" y="1"/>
                      <a:pt x="2" y="2"/>
                    </a:cubicBezTo>
                    <a:cubicBezTo>
                      <a:pt x="1" y="2"/>
                      <a:pt x="1" y="2"/>
                      <a:pt x="1" y="2"/>
                    </a:cubicBezTo>
                    <a:cubicBezTo>
                      <a:pt x="1" y="2"/>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4" name="Freeform 21"/>
              <p:cNvSpPr/>
              <p:nvPr/>
            </p:nvSpPr>
            <p:spPr bwMode="auto">
              <a:xfrm>
                <a:off x="6607" y="756"/>
                <a:ext cx="10" cy="3"/>
              </a:xfrm>
              <a:custGeom>
                <a:avLst/>
                <a:gdLst>
                  <a:gd name="T0" fmla="*/ 0 w 4"/>
                  <a:gd name="T1" fmla="*/ 1 h 1"/>
                  <a:gd name="T2" fmla="*/ 0 w 4"/>
                  <a:gd name="T3" fmla="*/ 0 h 1"/>
                  <a:gd name="T4" fmla="*/ 1 w 4"/>
                  <a:gd name="T5" fmla="*/ 0 h 1"/>
                  <a:gd name="T6" fmla="*/ 2 w 4"/>
                  <a:gd name="T7" fmla="*/ 0 h 1"/>
                  <a:gd name="T8" fmla="*/ 3 w 4"/>
                  <a:gd name="T9" fmla="*/ 0 h 1"/>
                  <a:gd name="T10" fmla="*/ 4 w 4"/>
                  <a:gd name="T11" fmla="*/ 0 h 1"/>
                  <a:gd name="T12" fmla="*/ 4 w 4"/>
                  <a:gd name="T13" fmla="*/ 0 h 1"/>
                  <a:gd name="T14" fmla="*/ 4 w 4"/>
                  <a:gd name="T15" fmla="*/ 0 h 1"/>
                  <a:gd name="T16" fmla="*/ 3 w 4"/>
                  <a:gd name="T17" fmla="*/ 1 h 1"/>
                  <a:gd name="T18" fmla="*/ 2 w 4"/>
                  <a:gd name="T19" fmla="*/ 1 h 1"/>
                  <a:gd name="T20" fmla="*/ 1 w 4"/>
                  <a:gd name="T21" fmla="*/ 1 h 1"/>
                  <a:gd name="T22" fmla="*/ 0 w 4"/>
                  <a:gd name="T23" fmla="*/ 1 h 1"/>
                  <a:gd name="T24" fmla="*/ 0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0" y="1"/>
                    </a:moveTo>
                    <a:cubicBezTo>
                      <a:pt x="0" y="1"/>
                      <a:pt x="0" y="0"/>
                      <a:pt x="0" y="0"/>
                    </a:cubicBezTo>
                    <a:cubicBezTo>
                      <a:pt x="1" y="0"/>
                      <a:pt x="1" y="0"/>
                      <a:pt x="1" y="0"/>
                    </a:cubicBezTo>
                    <a:cubicBezTo>
                      <a:pt x="1" y="0"/>
                      <a:pt x="2" y="0"/>
                      <a:pt x="2" y="0"/>
                    </a:cubicBezTo>
                    <a:cubicBezTo>
                      <a:pt x="2" y="0"/>
                      <a:pt x="3" y="0"/>
                      <a:pt x="3" y="0"/>
                    </a:cubicBezTo>
                    <a:cubicBezTo>
                      <a:pt x="3" y="0"/>
                      <a:pt x="3" y="0"/>
                      <a:pt x="4" y="0"/>
                    </a:cubicBezTo>
                    <a:cubicBezTo>
                      <a:pt x="4" y="0"/>
                      <a:pt x="4" y="0"/>
                      <a:pt x="4" y="0"/>
                    </a:cubicBezTo>
                    <a:cubicBezTo>
                      <a:pt x="4" y="0"/>
                      <a:pt x="4" y="0"/>
                      <a:pt x="4" y="0"/>
                    </a:cubicBezTo>
                    <a:cubicBezTo>
                      <a:pt x="4" y="0"/>
                      <a:pt x="4" y="1"/>
                      <a:pt x="3" y="1"/>
                    </a:cubicBezTo>
                    <a:cubicBezTo>
                      <a:pt x="3" y="1"/>
                      <a:pt x="3" y="1"/>
                      <a:pt x="2" y="1"/>
                    </a:cubicBezTo>
                    <a:cubicBezTo>
                      <a:pt x="2" y="1"/>
                      <a:pt x="1"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02" name="Group 24"/>
            <p:cNvGrpSpPr>
              <a:grpSpLocks noChangeAspect="1"/>
            </p:cNvGrpSpPr>
            <p:nvPr/>
          </p:nvGrpSpPr>
          <p:grpSpPr bwMode="auto">
            <a:xfrm>
              <a:off x="2338255" y="1322744"/>
              <a:ext cx="251554" cy="225532"/>
              <a:chOff x="5147" y="1115"/>
              <a:chExt cx="232" cy="208"/>
            </a:xfrm>
            <a:solidFill>
              <a:schemeClr val="bg1">
                <a:lumMod val="50000"/>
              </a:schemeClr>
            </a:solidFill>
          </p:grpSpPr>
          <p:sp>
            <p:nvSpPr>
              <p:cNvPr id="103" name="Freeform 25"/>
              <p:cNvSpPr/>
              <p:nvPr/>
            </p:nvSpPr>
            <p:spPr bwMode="auto">
              <a:xfrm>
                <a:off x="5147" y="1115"/>
                <a:ext cx="196" cy="181"/>
              </a:xfrm>
              <a:custGeom>
                <a:avLst/>
                <a:gdLst>
                  <a:gd name="T0" fmla="*/ 5 w 22"/>
                  <a:gd name="T1" fmla="*/ 4 h 20"/>
                  <a:gd name="T2" fmla="*/ 2 w 22"/>
                  <a:gd name="T3" fmla="*/ 13 h 20"/>
                  <a:gd name="T4" fmla="*/ 2 w 22"/>
                  <a:gd name="T5" fmla="*/ 16 h 20"/>
                  <a:gd name="T6" fmla="*/ 2 w 22"/>
                  <a:gd name="T7" fmla="*/ 17 h 20"/>
                  <a:gd name="T8" fmla="*/ 3 w 22"/>
                  <a:gd name="T9" fmla="*/ 18 h 20"/>
                  <a:gd name="T10" fmla="*/ 4 w 22"/>
                  <a:gd name="T11" fmla="*/ 18 h 20"/>
                  <a:gd name="T12" fmla="*/ 5 w 22"/>
                  <a:gd name="T13" fmla="*/ 17 h 20"/>
                  <a:gd name="T14" fmla="*/ 6 w 22"/>
                  <a:gd name="T15" fmla="*/ 15 h 20"/>
                  <a:gd name="T16" fmla="*/ 7 w 22"/>
                  <a:gd name="T17" fmla="*/ 14 h 20"/>
                  <a:gd name="T18" fmla="*/ 9 w 22"/>
                  <a:gd name="T19" fmla="*/ 14 h 20"/>
                  <a:gd name="T20" fmla="*/ 11 w 22"/>
                  <a:gd name="T21" fmla="*/ 14 h 20"/>
                  <a:gd name="T22" fmla="*/ 14 w 22"/>
                  <a:gd name="T23" fmla="*/ 14 h 20"/>
                  <a:gd name="T24" fmla="*/ 16 w 22"/>
                  <a:gd name="T25" fmla="*/ 17 h 20"/>
                  <a:gd name="T26" fmla="*/ 16 w 22"/>
                  <a:gd name="T27" fmla="*/ 17 h 20"/>
                  <a:gd name="T28" fmla="*/ 17 w 22"/>
                  <a:gd name="T29" fmla="*/ 18 h 20"/>
                  <a:gd name="T30" fmla="*/ 19 w 22"/>
                  <a:gd name="T31" fmla="*/ 18 h 20"/>
                  <a:gd name="T32" fmla="*/ 21 w 22"/>
                  <a:gd name="T33" fmla="*/ 17 h 20"/>
                  <a:gd name="T34" fmla="*/ 20 w 22"/>
                  <a:gd name="T35" fmla="*/ 18 h 20"/>
                  <a:gd name="T36" fmla="*/ 20 w 22"/>
                  <a:gd name="T37" fmla="*/ 14 h 20"/>
                  <a:gd name="T38" fmla="*/ 19 w 22"/>
                  <a:gd name="T39" fmla="*/ 11 h 20"/>
                  <a:gd name="T40" fmla="*/ 18 w 22"/>
                  <a:gd name="T41" fmla="*/ 7 h 20"/>
                  <a:gd name="T42" fmla="*/ 17 w 22"/>
                  <a:gd name="T43" fmla="*/ 5 h 20"/>
                  <a:gd name="T44" fmla="*/ 16 w 22"/>
                  <a:gd name="T45" fmla="*/ 3 h 20"/>
                  <a:gd name="T46" fmla="*/ 15 w 22"/>
                  <a:gd name="T47" fmla="*/ 2 h 20"/>
                  <a:gd name="T48" fmla="*/ 13 w 22"/>
                  <a:gd name="T49" fmla="*/ 1 h 20"/>
                  <a:gd name="T50" fmla="*/ 10 w 22"/>
                  <a:gd name="T51" fmla="*/ 1 h 20"/>
                  <a:gd name="T52" fmla="*/ 6 w 22"/>
                  <a:gd name="T53" fmla="*/ 3 h 20"/>
                  <a:gd name="T54" fmla="*/ 5 w 22"/>
                  <a:gd name="T55" fmla="*/ 4 h 20"/>
                  <a:gd name="T56" fmla="*/ 4 w 22"/>
                  <a:gd name="T57" fmla="*/ 6 h 20"/>
                  <a:gd name="T58" fmla="*/ 5 w 22"/>
                  <a:gd name="T59" fmla="*/ 4 h 20"/>
                  <a:gd name="T60" fmla="*/ 6 w 22"/>
                  <a:gd name="T61" fmla="*/ 2 h 20"/>
                  <a:gd name="T62" fmla="*/ 9 w 22"/>
                  <a:gd name="T63" fmla="*/ 0 h 20"/>
                  <a:gd name="T64" fmla="*/ 14 w 22"/>
                  <a:gd name="T65" fmla="*/ 0 h 20"/>
                  <a:gd name="T66" fmla="*/ 16 w 22"/>
                  <a:gd name="T67" fmla="*/ 1 h 20"/>
                  <a:gd name="T68" fmla="*/ 17 w 22"/>
                  <a:gd name="T69" fmla="*/ 3 h 20"/>
                  <a:gd name="T70" fmla="*/ 18 w 22"/>
                  <a:gd name="T71" fmla="*/ 4 h 20"/>
                  <a:gd name="T72" fmla="*/ 19 w 22"/>
                  <a:gd name="T73" fmla="*/ 6 h 20"/>
                  <a:gd name="T74" fmla="*/ 20 w 22"/>
                  <a:gd name="T75" fmla="*/ 10 h 20"/>
                  <a:gd name="T76" fmla="*/ 22 w 22"/>
                  <a:gd name="T77" fmla="*/ 14 h 20"/>
                  <a:gd name="T78" fmla="*/ 22 w 22"/>
                  <a:gd name="T79" fmla="*/ 16 h 20"/>
                  <a:gd name="T80" fmla="*/ 22 w 22"/>
                  <a:gd name="T81" fmla="*/ 18 h 20"/>
                  <a:gd name="T82" fmla="*/ 22 w 22"/>
                  <a:gd name="T83" fmla="*/ 19 h 20"/>
                  <a:gd name="T84" fmla="*/ 22 w 22"/>
                  <a:gd name="T85" fmla="*/ 19 h 20"/>
                  <a:gd name="T86" fmla="*/ 19 w 22"/>
                  <a:gd name="T87" fmla="*/ 20 h 20"/>
                  <a:gd name="T88" fmla="*/ 16 w 22"/>
                  <a:gd name="T89" fmla="*/ 20 h 20"/>
                  <a:gd name="T90" fmla="*/ 15 w 22"/>
                  <a:gd name="T91" fmla="*/ 18 h 20"/>
                  <a:gd name="T92" fmla="*/ 14 w 22"/>
                  <a:gd name="T93" fmla="*/ 17 h 20"/>
                  <a:gd name="T94" fmla="*/ 13 w 22"/>
                  <a:gd name="T95" fmla="*/ 16 h 20"/>
                  <a:gd name="T96" fmla="*/ 9 w 22"/>
                  <a:gd name="T97" fmla="*/ 16 h 20"/>
                  <a:gd name="T98" fmla="*/ 8 w 22"/>
                  <a:gd name="T99" fmla="*/ 16 h 20"/>
                  <a:gd name="T100" fmla="*/ 6 w 22"/>
                  <a:gd name="T101" fmla="*/ 18 h 20"/>
                  <a:gd name="T102" fmla="*/ 5 w 22"/>
                  <a:gd name="T103" fmla="*/ 19 h 20"/>
                  <a:gd name="T104" fmla="*/ 3 w 22"/>
                  <a:gd name="T105" fmla="*/ 19 h 20"/>
                  <a:gd name="T106" fmla="*/ 2 w 22"/>
                  <a:gd name="T107" fmla="*/ 19 h 20"/>
                  <a:gd name="T108" fmla="*/ 1 w 22"/>
                  <a:gd name="T109" fmla="*/ 18 h 20"/>
                  <a:gd name="T110" fmla="*/ 1 w 22"/>
                  <a:gd name="T111" fmla="*/ 17 h 20"/>
                  <a:gd name="T112" fmla="*/ 1 w 22"/>
                  <a:gd name="T113" fmla="*/ 15 h 20"/>
                  <a:gd name="T114" fmla="*/ 1 w 22"/>
                  <a:gd name="T115" fmla="*/ 13 h 20"/>
                  <a:gd name="T116" fmla="*/ 2 w 22"/>
                  <a:gd name="T117" fmla="*/ 11 h 20"/>
                  <a:gd name="T118" fmla="*/ 3 w 22"/>
                  <a:gd name="T119" fmla="*/ 8 h 20"/>
                  <a:gd name="T120" fmla="*/ 5 w 22"/>
                  <a:gd name="T12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20">
                    <a:moveTo>
                      <a:pt x="5" y="4"/>
                    </a:moveTo>
                    <a:cubicBezTo>
                      <a:pt x="3" y="7"/>
                      <a:pt x="3" y="10"/>
                      <a:pt x="2" y="13"/>
                    </a:cubicBezTo>
                    <a:cubicBezTo>
                      <a:pt x="2" y="16"/>
                      <a:pt x="2" y="16"/>
                      <a:pt x="2" y="16"/>
                    </a:cubicBezTo>
                    <a:cubicBezTo>
                      <a:pt x="2" y="16"/>
                      <a:pt x="2" y="17"/>
                      <a:pt x="2" y="17"/>
                    </a:cubicBezTo>
                    <a:cubicBezTo>
                      <a:pt x="2" y="17"/>
                      <a:pt x="2" y="18"/>
                      <a:pt x="3" y="18"/>
                    </a:cubicBezTo>
                    <a:cubicBezTo>
                      <a:pt x="3" y="18"/>
                      <a:pt x="3" y="18"/>
                      <a:pt x="4" y="18"/>
                    </a:cubicBezTo>
                    <a:cubicBezTo>
                      <a:pt x="5" y="18"/>
                      <a:pt x="5" y="18"/>
                      <a:pt x="5" y="17"/>
                    </a:cubicBezTo>
                    <a:cubicBezTo>
                      <a:pt x="5" y="17"/>
                      <a:pt x="6" y="16"/>
                      <a:pt x="6" y="15"/>
                    </a:cubicBezTo>
                    <a:cubicBezTo>
                      <a:pt x="7" y="15"/>
                      <a:pt x="7" y="15"/>
                      <a:pt x="7" y="14"/>
                    </a:cubicBezTo>
                    <a:cubicBezTo>
                      <a:pt x="8" y="14"/>
                      <a:pt x="9" y="14"/>
                      <a:pt x="9" y="14"/>
                    </a:cubicBezTo>
                    <a:cubicBezTo>
                      <a:pt x="11" y="14"/>
                      <a:pt x="11" y="14"/>
                      <a:pt x="11" y="14"/>
                    </a:cubicBezTo>
                    <a:cubicBezTo>
                      <a:pt x="12" y="14"/>
                      <a:pt x="13" y="14"/>
                      <a:pt x="14" y="14"/>
                    </a:cubicBezTo>
                    <a:cubicBezTo>
                      <a:pt x="15" y="15"/>
                      <a:pt x="16" y="16"/>
                      <a:pt x="16" y="17"/>
                    </a:cubicBezTo>
                    <a:cubicBezTo>
                      <a:pt x="16" y="17"/>
                      <a:pt x="16" y="17"/>
                      <a:pt x="16" y="17"/>
                    </a:cubicBezTo>
                    <a:cubicBezTo>
                      <a:pt x="16" y="17"/>
                      <a:pt x="17" y="18"/>
                      <a:pt x="17" y="18"/>
                    </a:cubicBezTo>
                    <a:cubicBezTo>
                      <a:pt x="17" y="18"/>
                      <a:pt x="18" y="18"/>
                      <a:pt x="19" y="18"/>
                    </a:cubicBezTo>
                    <a:cubicBezTo>
                      <a:pt x="19" y="18"/>
                      <a:pt x="20" y="17"/>
                      <a:pt x="21" y="17"/>
                    </a:cubicBezTo>
                    <a:cubicBezTo>
                      <a:pt x="20" y="18"/>
                      <a:pt x="20" y="18"/>
                      <a:pt x="20" y="18"/>
                    </a:cubicBezTo>
                    <a:cubicBezTo>
                      <a:pt x="20" y="17"/>
                      <a:pt x="20" y="16"/>
                      <a:pt x="20" y="14"/>
                    </a:cubicBezTo>
                    <a:cubicBezTo>
                      <a:pt x="19" y="13"/>
                      <a:pt x="19" y="12"/>
                      <a:pt x="19" y="11"/>
                    </a:cubicBezTo>
                    <a:cubicBezTo>
                      <a:pt x="18" y="9"/>
                      <a:pt x="18" y="8"/>
                      <a:pt x="18" y="7"/>
                    </a:cubicBezTo>
                    <a:cubicBezTo>
                      <a:pt x="17" y="5"/>
                      <a:pt x="17" y="5"/>
                      <a:pt x="17" y="5"/>
                    </a:cubicBezTo>
                    <a:cubicBezTo>
                      <a:pt x="17" y="5"/>
                      <a:pt x="16" y="4"/>
                      <a:pt x="16" y="3"/>
                    </a:cubicBezTo>
                    <a:cubicBezTo>
                      <a:pt x="16" y="3"/>
                      <a:pt x="15" y="3"/>
                      <a:pt x="15" y="2"/>
                    </a:cubicBezTo>
                    <a:cubicBezTo>
                      <a:pt x="14" y="2"/>
                      <a:pt x="14" y="2"/>
                      <a:pt x="13" y="1"/>
                    </a:cubicBezTo>
                    <a:cubicBezTo>
                      <a:pt x="12" y="1"/>
                      <a:pt x="11" y="1"/>
                      <a:pt x="10" y="1"/>
                    </a:cubicBezTo>
                    <a:cubicBezTo>
                      <a:pt x="8" y="1"/>
                      <a:pt x="7" y="2"/>
                      <a:pt x="6" y="3"/>
                    </a:cubicBezTo>
                    <a:cubicBezTo>
                      <a:pt x="6" y="3"/>
                      <a:pt x="5" y="3"/>
                      <a:pt x="5" y="4"/>
                    </a:cubicBezTo>
                    <a:cubicBezTo>
                      <a:pt x="4" y="5"/>
                      <a:pt x="4" y="5"/>
                      <a:pt x="4" y="6"/>
                    </a:cubicBezTo>
                    <a:cubicBezTo>
                      <a:pt x="4" y="5"/>
                      <a:pt x="4" y="4"/>
                      <a:pt x="5" y="4"/>
                    </a:cubicBezTo>
                    <a:cubicBezTo>
                      <a:pt x="5" y="3"/>
                      <a:pt x="5" y="3"/>
                      <a:pt x="6" y="2"/>
                    </a:cubicBezTo>
                    <a:cubicBezTo>
                      <a:pt x="7" y="1"/>
                      <a:pt x="8" y="1"/>
                      <a:pt x="9" y="0"/>
                    </a:cubicBezTo>
                    <a:cubicBezTo>
                      <a:pt x="11" y="0"/>
                      <a:pt x="12" y="0"/>
                      <a:pt x="14" y="0"/>
                    </a:cubicBezTo>
                    <a:cubicBezTo>
                      <a:pt x="14" y="0"/>
                      <a:pt x="15" y="1"/>
                      <a:pt x="16" y="1"/>
                    </a:cubicBezTo>
                    <a:cubicBezTo>
                      <a:pt x="16" y="2"/>
                      <a:pt x="17" y="2"/>
                      <a:pt x="17" y="3"/>
                    </a:cubicBezTo>
                    <a:cubicBezTo>
                      <a:pt x="18" y="3"/>
                      <a:pt x="18" y="4"/>
                      <a:pt x="18" y="4"/>
                    </a:cubicBezTo>
                    <a:cubicBezTo>
                      <a:pt x="19" y="6"/>
                      <a:pt x="19" y="6"/>
                      <a:pt x="19" y="6"/>
                    </a:cubicBezTo>
                    <a:cubicBezTo>
                      <a:pt x="20" y="8"/>
                      <a:pt x="20" y="9"/>
                      <a:pt x="20" y="10"/>
                    </a:cubicBezTo>
                    <a:cubicBezTo>
                      <a:pt x="21" y="11"/>
                      <a:pt x="21" y="13"/>
                      <a:pt x="22" y="14"/>
                    </a:cubicBezTo>
                    <a:cubicBezTo>
                      <a:pt x="22" y="15"/>
                      <a:pt x="22" y="15"/>
                      <a:pt x="22" y="16"/>
                    </a:cubicBezTo>
                    <a:cubicBezTo>
                      <a:pt x="22" y="17"/>
                      <a:pt x="22" y="17"/>
                      <a:pt x="22" y="18"/>
                    </a:cubicBezTo>
                    <a:cubicBezTo>
                      <a:pt x="22" y="19"/>
                      <a:pt x="22" y="19"/>
                      <a:pt x="22" y="19"/>
                    </a:cubicBezTo>
                    <a:cubicBezTo>
                      <a:pt x="22" y="19"/>
                      <a:pt x="22" y="19"/>
                      <a:pt x="22" y="19"/>
                    </a:cubicBezTo>
                    <a:cubicBezTo>
                      <a:pt x="21" y="19"/>
                      <a:pt x="20" y="20"/>
                      <a:pt x="19" y="20"/>
                    </a:cubicBezTo>
                    <a:cubicBezTo>
                      <a:pt x="18" y="20"/>
                      <a:pt x="17" y="20"/>
                      <a:pt x="16" y="20"/>
                    </a:cubicBezTo>
                    <a:cubicBezTo>
                      <a:pt x="16" y="19"/>
                      <a:pt x="15" y="19"/>
                      <a:pt x="15" y="18"/>
                    </a:cubicBezTo>
                    <a:cubicBezTo>
                      <a:pt x="14" y="18"/>
                      <a:pt x="14" y="17"/>
                      <a:pt x="14" y="17"/>
                    </a:cubicBezTo>
                    <a:cubicBezTo>
                      <a:pt x="14" y="16"/>
                      <a:pt x="14" y="16"/>
                      <a:pt x="13" y="16"/>
                    </a:cubicBezTo>
                    <a:cubicBezTo>
                      <a:pt x="12" y="15"/>
                      <a:pt x="10" y="16"/>
                      <a:pt x="9" y="16"/>
                    </a:cubicBezTo>
                    <a:cubicBezTo>
                      <a:pt x="8" y="16"/>
                      <a:pt x="8" y="16"/>
                      <a:pt x="8" y="16"/>
                    </a:cubicBezTo>
                    <a:cubicBezTo>
                      <a:pt x="7" y="17"/>
                      <a:pt x="7" y="18"/>
                      <a:pt x="6" y="18"/>
                    </a:cubicBezTo>
                    <a:cubicBezTo>
                      <a:pt x="6" y="19"/>
                      <a:pt x="6" y="19"/>
                      <a:pt x="5" y="19"/>
                    </a:cubicBezTo>
                    <a:cubicBezTo>
                      <a:pt x="4" y="20"/>
                      <a:pt x="4" y="19"/>
                      <a:pt x="3" y="19"/>
                    </a:cubicBezTo>
                    <a:cubicBezTo>
                      <a:pt x="3" y="19"/>
                      <a:pt x="3" y="19"/>
                      <a:pt x="2" y="19"/>
                    </a:cubicBezTo>
                    <a:cubicBezTo>
                      <a:pt x="2" y="19"/>
                      <a:pt x="1" y="19"/>
                      <a:pt x="1" y="18"/>
                    </a:cubicBezTo>
                    <a:cubicBezTo>
                      <a:pt x="0" y="18"/>
                      <a:pt x="1" y="17"/>
                      <a:pt x="1" y="17"/>
                    </a:cubicBezTo>
                    <a:cubicBezTo>
                      <a:pt x="1" y="15"/>
                      <a:pt x="1" y="15"/>
                      <a:pt x="1" y="15"/>
                    </a:cubicBezTo>
                    <a:cubicBezTo>
                      <a:pt x="1" y="13"/>
                      <a:pt x="1" y="13"/>
                      <a:pt x="1" y="13"/>
                    </a:cubicBezTo>
                    <a:cubicBezTo>
                      <a:pt x="1" y="12"/>
                      <a:pt x="2" y="11"/>
                      <a:pt x="2" y="11"/>
                    </a:cubicBezTo>
                    <a:cubicBezTo>
                      <a:pt x="2" y="10"/>
                      <a:pt x="2" y="9"/>
                      <a:pt x="3" y="8"/>
                    </a:cubicBezTo>
                    <a:cubicBezTo>
                      <a:pt x="3" y="7"/>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4" name="Freeform 26"/>
              <p:cNvSpPr/>
              <p:nvPr/>
            </p:nvSpPr>
            <p:spPr bwMode="auto">
              <a:xfrm>
                <a:off x="5209" y="1160"/>
                <a:ext cx="63" cy="46"/>
              </a:xfrm>
              <a:custGeom>
                <a:avLst/>
                <a:gdLst>
                  <a:gd name="T0" fmla="*/ 3 w 7"/>
                  <a:gd name="T1" fmla="*/ 1 h 5"/>
                  <a:gd name="T2" fmla="*/ 2 w 7"/>
                  <a:gd name="T3" fmla="*/ 2 h 5"/>
                  <a:gd name="T4" fmla="*/ 2 w 7"/>
                  <a:gd name="T5" fmla="*/ 3 h 5"/>
                  <a:gd name="T6" fmla="*/ 2 w 7"/>
                  <a:gd name="T7" fmla="*/ 3 h 5"/>
                  <a:gd name="T8" fmla="*/ 2 w 7"/>
                  <a:gd name="T9" fmla="*/ 3 h 5"/>
                  <a:gd name="T10" fmla="*/ 2 w 7"/>
                  <a:gd name="T11" fmla="*/ 3 h 5"/>
                  <a:gd name="T12" fmla="*/ 2 w 7"/>
                  <a:gd name="T13" fmla="*/ 3 h 5"/>
                  <a:gd name="T14" fmla="*/ 5 w 7"/>
                  <a:gd name="T15" fmla="*/ 2 h 5"/>
                  <a:gd name="T16" fmla="*/ 5 w 7"/>
                  <a:gd name="T17" fmla="*/ 2 h 5"/>
                  <a:gd name="T18" fmla="*/ 5 w 7"/>
                  <a:gd name="T19" fmla="*/ 2 h 5"/>
                  <a:gd name="T20" fmla="*/ 4 w 7"/>
                  <a:gd name="T21" fmla="*/ 1 h 5"/>
                  <a:gd name="T22" fmla="*/ 2 w 7"/>
                  <a:gd name="T23" fmla="*/ 1 h 5"/>
                  <a:gd name="T24" fmla="*/ 2 w 7"/>
                  <a:gd name="T25" fmla="*/ 1 h 5"/>
                  <a:gd name="T26" fmla="*/ 2 w 7"/>
                  <a:gd name="T27" fmla="*/ 0 h 5"/>
                  <a:gd name="T28" fmla="*/ 4 w 7"/>
                  <a:gd name="T29" fmla="*/ 0 h 5"/>
                  <a:gd name="T30" fmla="*/ 6 w 7"/>
                  <a:gd name="T31" fmla="*/ 1 h 5"/>
                  <a:gd name="T32" fmla="*/ 7 w 7"/>
                  <a:gd name="T33" fmla="*/ 3 h 5"/>
                  <a:gd name="T34" fmla="*/ 5 w 7"/>
                  <a:gd name="T35" fmla="*/ 4 h 5"/>
                  <a:gd name="T36" fmla="*/ 2 w 7"/>
                  <a:gd name="T37" fmla="*/ 5 h 5"/>
                  <a:gd name="T38" fmla="*/ 1 w 7"/>
                  <a:gd name="T39" fmla="*/ 4 h 5"/>
                  <a:gd name="T40" fmla="*/ 1 w 7"/>
                  <a:gd name="T41" fmla="*/ 4 h 5"/>
                  <a:gd name="T42" fmla="*/ 0 w 7"/>
                  <a:gd name="T43" fmla="*/ 4 h 5"/>
                  <a:gd name="T44" fmla="*/ 0 w 7"/>
                  <a:gd name="T45" fmla="*/ 4 h 5"/>
                  <a:gd name="T46" fmla="*/ 1 w 7"/>
                  <a:gd name="T47" fmla="*/ 2 h 5"/>
                  <a:gd name="T48" fmla="*/ 2 w 7"/>
                  <a:gd name="T49" fmla="*/ 1 h 5"/>
                  <a:gd name="T50" fmla="*/ 3 w 7"/>
                  <a:gd name="T5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5">
                    <a:moveTo>
                      <a:pt x="3" y="1"/>
                    </a:moveTo>
                    <a:cubicBezTo>
                      <a:pt x="3" y="1"/>
                      <a:pt x="2" y="1"/>
                      <a:pt x="2" y="2"/>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3" y="3"/>
                      <a:pt x="4" y="3"/>
                      <a:pt x="5" y="2"/>
                    </a:cubicBezTo>
                    <a:cubicBezTo>
                      <a:pt x="5" y="2"/>
                      <a:pt x="5" y="2"/>
                      <a:pt x="5" y="2"/>
                    </a:cubicBezTo>
                    <a:cubicBezTo>
                      <a:pt x="5" y="3"/>
                      <a:pt x="5" y="2"/>
                      <a:pt x="5" y="2"/>
                    </a:cubicBezTo>
                    <a:cubicBezTo>
                      <a:pt x="5" y="1"/>
                      <a:pt x="4" y="1"/>
                      <a:pt x="4" y="1"/>
                    </a:cubicBezTo>
                    <a:cubicBezTo>
                      <a:pt x="3" y="0"/>
                      <a:pt x="3" y="0"/>
                      <a:pt x="2" y="1"/>
                    </a:cubicBezTo>
                    <a:cubicBezTo>
                      <a:pt x="2" y="1"/>
                      <a:pt x="2" y="1"/>
                      <a:pt x="2" y="1"/>
                    </a:cubicBezTo>
                    <a:cubicBezTo>
                      <a:pt x="2" y="1"/>
                      <a:pt x="2" y="1"/>
                      <a:pt x="2" y="0"/>
                    </a:cubicBezTo>
                    <a:cubicBezTo>
                      <a:pt x="2" y="0"/>
                      <a:pt x="3" y="0"/>
                      <a:pt x="4" y="0"/>
                    </a:cubicBezTo>
                    <a:cubicBezTo>
                      <a:pt x="5" y="0"/>
                      <a:pt x="6" y="1"/>
                      <a:pt x="6" y="1"/>
                    </a:cubicBezTo>
                    <a:cubicBezTo>
                      <a:pt x="7" y="2"/>
                      <a:pt x="7" y="2"/>
                      <a:pt x="7" y="3"/>
                    </a:cubicBezTo>
                    <a:cubicBezTo>
                      <a:pt x="6" y="4"/>
                      <a:pt x="6" y="4"/>
                      <a:pt x="5" y="4"/>
                    </a:cubicBezTo>
                    <a:cubicBezTo>
                      <a:pt x="4" y="5"/>
                      <a:pt x="3" y="5"/>
                      <a:pt x="2" y="5"/>
                    </a:cubicBezTo>
                    <a:cubicBezTo>
                      <a:pt x="2" y="5"/>
                      <a:pt x="2" y="5"/>
                      <a:pt x="1" y="4"/>
                    </a:cubicBezTo>
                    <a:cubicBezTo>
                      <a:pt x="1" y="4"/>
                      <a:pt x="1" y="4"/>
                      <a:pt x="1" y="4"/>
                    </a:cubicBezTo>
                    <a:cubicBezTo>
                      <a:pt x="0" y="4"/>
                      <a:pt x="0" y="4"/>
                      <a:pt x="0" y="4"/>
                    </a:cubicBezTo>
                    <a:cubicBezTo>
                      <a:pt x="0" y="4"/>
                      <a:pt x="0" y="4"/>
                      <a:pt x="0" y="4"/>
                    </a:cubicBezTo>
                    <a:cubicBezTo>
                      <a:pt x="0" y="3"/>
                      <a:pt x="0" y="2"/>
                      <a:pt x="1" y="2"/>
                    </a:cubicBezTo>
                    <a:cubicBezTo>
                      <a:pt x="1" y="1"/>
                      <a:pt x="2" y="1"/>
                      <a:pt x="2"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5" name="Freeform 27"/>
              <p:cNvSpPr/>
              <p:nvPr/>
            </p:nvSpPr>
            <p:spPr bwMode="auto">
              <a:xfrm>
                <a:off x="5147" y="1115"/>
                <a:ext cx="232" cy="208"/>
              </a:xfrm>
              <a:custGeom>
                <a:avLst/>
                <a:gdLst>
                  <a:gd name="T0" fmla="*/ 1 w 26"/>
                  <a:gd name="T1" fmla="*/ 17 h 23"/>
                  <a:gd name="T2" fmla="*/ 1 w 26"/>
                  <a:gd name="T3" fmla="*/ 19 h 23"/>
                  <a:gd name="T4" fmla="*/ 1 w 26"/>
                  <a:gd name="T5" fmla="*/ 20 h 23"/>
                  <a:gd name="T6" fmla="*/ 2 w 26"/>
                  <a:gd name="T7" fmla="*/ 21 h 23"/>
                  <a:gd name="T8" fmla="*/ 6 w 26"/>
                  <a:gd name="T9" fmla="*/ 20 h 23"/>
                  <a:gd name="T10" fmla="*/ 7 w 26"/>
                  <a:gd name="T11" fmla="*/ 19 h 23"/>
                  <a:gd name="T12" fmla="*/ 8 w 26"/>
                  <a:gd name="T13" fmla="*/ 18 h 23"/>
                  <a:gd name="T14" fmla="*/ 8 w 26"/>
                  <a:gd name="T15" fmla="*/ 17 h 23"/>
                  <a:gd name="T16" fmla="*/ 9 w 26"/>
                  <a:gd name="T17" fmla="*/ 17 h 23"/>
                  <a:gd name="T18" fmla="*/ 12 w 26"/>
                  <a:gd name="T19" fmla="*/ 17 h 23"/>
                  <a:gd name="T20" fmla="*/ 14 w 26"/>
                  <a:gd name="T21" fmla="*/ 17 h 23"/>
                  <a:gd name="T22" fmla="*/ 15 w 26"/>
                  <a:gd name="T23" fmla="*/ 18 h 23"/>
                  <a:gd name="T24" fmla="*/ 15 w 26"/>
                  <a:gd name="T25" fmla="*/ 18 h 23"/>
                  <a:gd name="T26" fmla="*/ 16 w 26"/>
                  <a:gd name="T27" fmla="*/ 19 h 23"/>
                  <a:gd name="T28" fmla="*/ 16 w 26"/>
                  <a:gd name="T29" fmla="*/ 20 h 23"/>
                  <a:gd name="T30" fmla="*/ 16 w 26"/>
                  <a:gd name="T31" fmla="*/ 21 h 23"/>
                  <a:gd name="T32" fmla="*/ 16 w 26"/>
                  <a:gd name="T33" fmla="*/ 21 h 23"/>
                  <a:gd name="T34" fmla="*/ 16 w 26"/>
                  <a:gd name="T35" fmla="*/ 21 h 23"/>
                  <a:gd name="T36" fmla="*/ 16 w 26"/>
                  <a:gd name="T37" fmla="*/ 21 h 23"/>
                  <a:gd name="T38" fmla="*/ 16 w 26"/>
                  <a:gd name="T39" fmla="*/ 21 h 23"/>
                  <a:gd name="T40" fmla="*/ 17 w 26"/>
                  <a:gd name="T41" fmla="*/ 21 h 23"/>
                  <a:gd name="T42" fmla="*/ 20 w 26"/>
                  <a:gd name="T43" fmla="*/ 21 h 23"/>
                  <a:gd name="T44" fmla="*/ 22 w 26"/>
                  <a:gd name="T45" fmla="*/ 20 h 23"/>
                  <a:gd name="T46" fmla="*/ 24 w 26"/>
                  <a:gd name="T47" fmla="*/ 19 h 23"/>
                  <a:gd name="T48" fmla="*/ 24 w 26"/>
                  <a:gd name="T49" fmla="*/ 17 h 23"/>
                  <a:gd name="T50" fmla="*/ 22 w 26"/>
                  <a:gd name="T51" fmla="*/ 12 h 23"/>
                  <a:gd name="T52" fmla="*/ 21 w 26"/>
                  <a:gd name="T53" fmla="*/ 7 h 23"/>
                  <a:gd name="T54" fmla="*/ 19 w 26"/>
                  <a:gd name="T55" fmla="*/ 3 h 23"/>
                  <a:gd name="T56" fmla="*/ 13 w 26"/>
                  <a:gd name="T57" fmla="*/ 0 h 23"/>
                  <a:gd name="T58" fmla="*/ 11 w 26"/>
                  <a:gd name="T59" fmla="*/ 0 h 23"/>
                  <a:gd name="T60" fmla="*/ 13 w 26"/>
                  <a:gd name="T61" fmla="*/ 0 h 23"/>
                  <a:gd name="T62" fmla="*/ 16 w 26"/>
                  <a:gd name="T63" fmla="*/ 1 h 23"/>
                  <a:gd name="T64" fmla="*/ 20 w 26"/>
                  <a:gd name="T65" fmla="*/ 3 h 23"/>
                  <a:gd name="T66" fmla="*/ 22 w 26"/>
                  <a:gd name="T67" fmla="*/ 7 h 23"/>
                  <a:gd name="T68" fmla="*/ 24 w 26"/>
                  <a:gd name="T69" fmla="*/ 11 h 23"/>
                  <a:gd name="T70" fmla="*/ 26 w 26"/>
                  <a:gd name="T71" fmla="*/ 17 h 23"/>
                  <a:gd name="T72" fmla="*/ 25 w 26"/>
                  <a:gd name="T73" fmla="*/ 20 h 23"/>
                  <a:gd name="T74" fmla="*/ 24 w 26"/>
                  <a:gd name="T75" fmla="*/ 21 h 23"/>
                  <a:gd name="T76" fmla="*/ 23 w 26"/>
                  <a:gd name="T77" fmla="*/ 22 h 23"/>
                  <a:gd name="T78" fmla="*/ 20 w 26"/>
                  <a:gd name="T79" fmla="*/ 23 h 23"/>
                  <a:gd name="T80" fmla="*/ 17 w 26"/>
                  <a:gd name="T81" fmla="*/ 23 h 23"/>
                  <a:gd name="T82" fmla="*/ 15 w 26"/>
                  <a:gd name="T83" fmla="*/ 22 h 23"/>
                  <a:gd name="T84" fmla="*/ 15 w 26"/>
                  <a:gd name="T85" fmla="*/ 22 h 23"/>
                  <a:gd name="T86" fmla="*/ 15 w 26"/>
                  <a:gd name="T87" fmla="*/ 22 h 23"/>
                  <a:gd name="T88" fmla="*/ 15 w 26"/>
                  <a:gd name="T89" fmla="*/ 22 h 23"/>
                  <a:gd name="T90" fmla="*/ 14 w 26"/>
                  <a:gd name="T91" fmla="*/ 22 h 23"/>
                  <a:gd name="T92" fmla="*/ 14 w 26"/>
                  <a:gd name="T93" fmla="*/ 21 h 23"/>
                  <a:gd name="T94" fmla="*/ 14 w 26"/>
                  <a:gd name="T95" fmla="*/ 19 h 23"/>
                  <a:gd name="T96" fmla="*/ 14 w 26"/>
                  <a:gd name="T97" fmla="*/ 19 h 23"/>
                  <a:gd name="T98" fmla="*/ 14 w 26"/>
                  <a:gd name="T99" fmla="*/ 19 h 23"/>
                  <a:gd name="T100" fmla="*/ 14 w 26"/>
                  <a:gd name="T101" fmla="*/ 19 h 23"/>
                  <a:gd name="T102" fmla="*/ 12 w 26"/>
                  <a:gd name="T103" fmla="*/ 19 h 23"/>
                  <a:gd name="T104" fmla="*/ 9 w 26"/>
                  <a:gd name="T105" fmla="*/ 19 h 23"/>
                  <a:gd name="T106" fmla="*/ 9 w 26"/>
                  <a:gd name="T107" fmla="*/ 19 h 23"/>
                  <a:gd name="T108" fmla="*/ 8 w 26"/>
                  <a:gd name="T109" fmla="*/ 19 h 23"/>
                  <a:gd name="T110" fmla="*/ 8 w 26"/>
                  <a:gd name="T111" fmla="*/ 19 h 23"/>
                  <a:gd name="T112" fmla="*/ 6 w 26"/>
                  <a:gd name="T113" fmla="*/ 21 h 23"/>
                  <a:gd name="T114" fmla="*/ 2 w 26"/>
                  <a:gd name="T115" fmla="*/ 21 h 23"/>
                  <a:gd name="T116" fmla="*/ 1 w 26"/>
                  <a:gd name="T117" fmla="*/ 21 h 23"/>
                  <a:gd name="T118" fmla="*/ 0 w 26"/>
                  <a:gd name="T119" fmla="*/ 19 h 23"/>
                  <a:gd name="T120" fmla="*/ 1 w 26"/>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 h="23">
                    <a:moveTo>
                      <a:pt x="1" y="17"/>
                    </a:moveTo>
                    <a:cubicBezTo>
                      <a:pt x="1" y="17"/>
                      <a:pt x="1" y="18"/>
                      <a:pt x="1" y="19"/>
                    </a:cubicBezTo>
                    <a:cubicBezTo>
                      <a:pt x="1" y="20"/>
                      <a:pt x="1" y="20"/>
                      <a:pt x="1" y="20"/>
                    </a:cubicBezTo>
                    <a:cubicBezTo>
                      <a:pt x="1" y="21"/>
                      <a:pt x="2" y="21"/>
                      <a:pt x="2" y="21"/>
                    </a:cubicBezTo>
                    <a:cubicBezTo>
                      <a:pt x="3" y="21"/>
                      <a:pt x="5" y="21"/>
                      <a:pt x="6" y="20"/>
                    </a:cubicBezTo>
                    <a:cubicBezTo>
                      <a:pt x="6" y="20"/>
                      <a:pt x="6" y="20"/>
                      <a:pt x="7" y="19"/>
                    </a:cubicBezTo>
                    <a:cubicBezTo>
                      <a:pt x="7" y="18"/>
                      <a:pt x="7" y="18"/>
                      <a:pt x="8" y="18"/>
                    </a:cubicBezTo>
                    <a:cubicBezTo>
                      <a:pt x="8" y="18"/>
                      <a:pt x="8" y="17"/>
                      <a:pt x="8" y="17"/>
                    </a:cubicBezTo>
                    <a:cubicBezTo>
                      <a:pt x="9" y="17"/>
                      <a:pt x="9" y="17"/>
                      <a:pt x="9" y="17"/>
                    </a:cubicBezTo>
                    <a:cubicBezTo>
                      <a:pt x="10" y="17"/>
                      <a:pt x="11" y="17"/>
                      <a:pt x="12" y="17"/>
                    </a:cubicBezTo>
                    <a:cubicBezTo>
                      <a:pt x="12" y="17"/>
                      <a:pt x="13" y="17"/>
                      <a:pt x="14" y="17"/>
                    </a:cubicBezTo>
                    <a:cubicBezTo>
                      <a:pt x="15" y="17"/>
                      <a:pt x="15" y="18"/>
                      <a:pt x="15" y="18"/>
                    </a:cubicBezTo>
                    <a:cubicBezTo>
                      <a:pt x="15" y="18"/>
                      <a:pt x="15" y="18"/>
                      <a:pt x="15" y="18"/>
                    </a:cubicBezTo>
                    <a:cubicBezTo>
                      <a:pt x="15" y="18"/>
                      <a:pt x="16" y="19"/>
                      <a:pt x="16" y="19"/>
                    </a:cubicBezTo>
                    <a:cubicBezTo>
                      <a:pt x="16" y="20"/>
                      <a:pt x="16" y="20"/>
                      <a:pt x="16" y="20"/>
                    </a:cubicBezTo>
                    <a:cubicBezTo>
                      <a:pt x="16" y="20"/>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7" y="21"/>
                      <a:pt x="17" y="21"/>
                    </a:cubicBezTo>
                    <a:cubicBezTo>
                      <a:pt x="18" y="21"/>
                      <a:pt x="19" y="21"/>
                      <a:pt x="20" y="21"/>
                    </a:cubicBezTo>
                    <a:cubicBezTo>
                      <a:pt x="21" y="21"/>
                      <a:pt x="21" y="21"/>
                      <a:pt x="22" y="20"/>
                    </a:cubicBezTo>
                    <a:cubicBezTo>
                      <a:pt x="23" y="20"/>
                      <a:pt x="23" y="20"/>
                      <a:pt x="24" y="19"/>
                    </a:cubicBezTo>
                    <a:cubicBezTo>
                      <a:pt x="24" y="19"/>
                      <a:pt x="24" y="18"/>
                      <a:pt x="24" y="17"/>
                    </a:cubicBezTo>
                    <a:cubicBezTo>
                      <a:pt x="23" y="15"/>
                      <a:pt x="23" y="13"/>
                      <a:pt x="22" y="12"/>
                    </a:cubicBezTo>
                    <a:cubicBezTo>
                      <a:pt x="22" y="10"/>
                      <a:pt x="21" y="9"/>
                      <a:pt x="21" y="7"/>
                    </a:cubicBezTo>
                    <a:cubicBezTo>
                      <a:pt x="20" y="6"/>
                      <a:pt x="20" y="4"/>
                      <a:pt x="19" y="3"/>
                    </a:cubicBezTo>
                    <a:cubicBezTo>
                      <a:pt x="17" y="1"/>
                      <a:pt x="15" y="1"/>
                      <a:pt x="13" y="0"/>
                    </a:cubicBezTo>
                    <a:cubicBezTo>
                      <a:pt x="12" y="0"/>
                      <a:pt x="11" y="0"/>
                      <a:pt x="11" y="0"/>
                    </a:cubicBezTo>
                    <a:cubicBezTo>
                      <a:pt x="11" y="0"/>
                      <a:pt x="12" y="0"/>
                      <a:pt x="13" y="0"/>
                    </a:cubicBezTo>
                    <a:cubicBezTo>
                      <a:pt x="14" y="0"/>
                      <a:pt x="15" y="0"/>
                      <a:pt x="16" y="1"/>
                    </a:cubicBezTo>
                    <a:cubicBezTo>
                      <a:pt x="17" y="1"/>
                      <a:pt x="19" y="2"/>
                      <a:pt x="20" y="3"/>
                    </a:cubicBezTo>
                    <a:cubicBezTo>
                      <a:pt x="21" y="4"/>
                      <a:pt x="22" y="5"/>
                      <a:pt x="22" y="7"/>
                    </a:cubicBezTo>
                    <a:cubicBezTo>
                      <a:pt x="23" y="8"/>
                      <a:pt x="24" y="10"/>
                      <a:pt x="24" y="11"/>
                    </a:cubicBezTo>
                    <a:cubicBezTo>
                      <a:pt x="25" y="13"/>
                      <a:pt x="25" y="15"/>
                      <a:pt x="26" y="17"/>
                    </a:cubicBezTo>
                    <a:cubicBezTo>
                      <a:pt x="26" y="18"/>
                      <a:pt x="26" y="19"/>
                      <a:pt x="25" y="20"/>
                    </a:cubicBezTo>
                    <a:cubicBezTo>
                      <a:pt x="25" y="21"/>
                      <a:pt x="25" y="21"/>
                      <a:pt x="24" y="21"/>
                    </a:cubicBezTo>
                    <a:cubicBezTo>
                      <a:pt x="24" y="22"/>
                      <a:pt x="23" y="22"/>
                      <a:pt x="23" y="22"/>
                    </a:cubicBezTo>
                    <a:cubicBezTo>
                      <a:pt x="22" y="23"/>
                      <a:pt x="21" y="23"/>
                      <a:pt x="20" y="23"/>
                    </a:cubicBezTo>
                    <a:cubicBezTo>
                      <a:pt x="19" y="23"/>
                      <a:pt x="18" y="23"/>
                      <a:pt x="17" y="23"/>
                    </a:cubicBezTo>
                    <a:cubicBezTo>
                      <a:pt x="17" y="23"/>
                      <a:pt x="16" y="23"/>
                      <a:pt x="15" y="22"/>
                    </a:cubicBezTo>
                    <a:cubicBezTo>
                      <a:pt x="15" y="22"/>
                      <a:pt x="15" y="22"/>
                      <a:pt x="15" y="22"/>
                    </a:cubicBezTo>
                    <a:cubicBezTo>
                      <a:pt x="15" y="22"/>
                      <a:pt x="15" y="22"/>
                      <a:pt x="15" y="22"/>
                    </a:cubicBezTo>
                    <a:cubicBezTo>
                      <a:pt x="15" y="22"/>
                      <a:pt x="15" y="22"/>
                      <a:pt x="15" y="22"/>
                    </a:cubicBezTo>
                    <a:cubicBezTo>
                      <a:pt x="14" y="22"/>
                      <a:pt x="14" y="22"/>
                      <a:pt x="14" y="22"/>
                    </a:cubicBezTo>
                    <a:cubicBezTo>
                      <a:pt x="14" y="21"/>
                      <a:pt x="14" y="21"/>
                      <a:pt x="14" y="21"/>
                    </a:cubicBezTo>
                    <a:cubicBezTo>
                      <a:pt x="14" y="20"/>
                      <a:pt x="14" y="20"/>
                      <a:pt x="14" y="19"/>
                    </a:cubicBezTo>
                    <a:cubicBezTo>
                      <a:pt x="14" y="19"/>
                      <a:pt x="14" y="19"/>
                      <a:pt x="14" y="19"/>
                    </a:cubicBezTo>
                    <a:cubicBezTo>
                      <a:pt x="14" y="19"/>
                      <a:pt x="14" y="19"/>
                      <a:pt x="14" y="19"/>
                    </a:cubicBezTo>
                    <a:cubicBezTo>
                      <a:pt x="14" y="19"/>
                      <a:pt x="14" y="19"/>
                      <a:pt x="14" y="19"/>
                    </a:cubicBezTo>
                    <a:cubicBezTo>
                      <a:pt x="13" y="19"/>
                      <a:pt x="12" y="19"/>
                      <a:pt x="12" y="19"/>
                    </a:cubicBezTo>
                    <a:cubicBezTo>
                      <a:pt x="11" y="19"/>
                      <a:pt x="10" y="18"/>
                      <a:pt x="9" y="19"/>
                    </a:cubicBezTo>
                    <a:cubicBezTo>
                      <a:pt x="9" y="19"/>
                      <a:pt x="9" y="19"/>
                      <a:pt x="9" y="19"/>
                    </a:cubicBezTo>
                    <a:cubicBezTo>
                      <a:pt x="9" y="19"/>
                      <a:pt x="8" y="19"/>
                      <a:pt x="8" y="19"/>
                    </a:cubicBezTo>
                    <a:cubicBezTo>
                      <a:pt x="8" y="19"/>
                      <a:pt x="8" y="19"/>
                      <a:pt x="8" y="19"/>
                    </a:cubicBezTo>
                    <a:cubicBezTo>
                      <a:pt x="7" y="20"/>
                      <a:pt x="7" y="21"/>
                      <a:pt x="6" y="21"/>
                    </a:cubicBezTo>
                    <a:cubicBezTo>
                      <a:pt x="5" y="22"/>
                      <a:pt x="3" y="22"/>
                      <a:pt x="2" y="21"/>
                    </a:cubicBezTo>
                    <a:cubicBezTo>
                      <a:pt x="2" y="21"/>
                      <a:pt x="1" y="21"/>
                      <a:pt x="1" y="21"/>
                    </a:cubicBezTo>
                    <a:cubicBezTo>
                      <a:pt x="0" y="20"/>
                      <a:pt x="0" y="20"/>
                      <a:pt x="0" y="19"/>
                    </a:cubicBezTo>
                    <a:cubicBezTo>
                      <a:pt x="1" y="18"/>
                      <a:pt x="1"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6" name="Freeform 28"/>
              <p:cNvSpPr/>
              <p:nvPr/>
            </p:nvSpPr>
            <p:spPr bwMode="auto">
              <a:xfrm>
                <a:off x="5156" y="1251"/>
                <a:ext cx="116" cy="63"/>
              </a:xfrm>
              <a:custGeom>
                <a:avLst/>
                <a:gdLst>
                  <a:gd name="T0" fmla="*/ 2 w 13"/>
                  <a:gd name="T1" fmla="*/ 6 h 7"/>
                  <a:gd name="T2" fmla="*/ 0 w 13"/>
                  <a:gd name="T3" fmla="*/ 3 h 7"/>
                  <a:gd name="T4" fmla="*/ 3 w 13"/>
                  <a:gd name="T5" fmla="*/ 6 h 7"/>
                  <a:gd name="T6" fmla="*/ 2 w 13"/>
                  <a:gd name="T7" fmla="*/ 4 h 7"/>
                  <a:gd name="T8" fmla="*/ 4 w 13"/>
                  <a:gd name="T9" fmla="*/ 6 h 7"/>
                  <a:gd name="T10" fmla="*/ 4 w 13"/>
                  <a:gd name="T11" fmla="*/ 3 h 7"/>
                  <a:gd name="T12" fmla="*/ 4 w 13"/>
                  <a:gd name="T13" fmla="*/ 3 h 7"/>
                  <a:gd name="T14" fmla="*/ 6 w 13"/>
                  <a:gd name="T15" fmla="*/ 4 h 7"/>
                  <a:gd name="T16" fmla="*/ 5 w 13"/>
                  <a:gd name="T17" fmla="*/ 2 h 7"/>
                  <a:gd name="T18" fmla="*/ 6 w 13"/>
                  <a:gd name="T19" fmla="*/ 4 h 7"/>
                  <a:gd name="T20" fmla="*/ 6 w 13"/>
                  <a:gd name="T21" fmla="*/ 1 h 7"/>
                  <a:gd name="T22" fmla="*/ 8 w 13"/>
                  <a:gd name="T23" fmla="*/ 2 h 7"/>
                  <a:gd name="T24" fmla="*/ 7 w 13"/>
                  <a:gd name="T25" fmla="*/ 0 h 7"/>
                  <a:gd name="T26" fmla="*/ 7 w 13"/>
                  <a:gd name="T27" fmla="*/ 2 h 7"/>
                  <a:gd name="T28" fmla="*/ 8 w 13"/>
                  <a:gd name="T29" fmla="*/ 0 h 7"/>
                  <a:gd name="T30" fmla="*/ 9 w 13"/>
                  <a:gd name="T31" fmla="*/ 1 h 7"/>
                  <a:gd name="T32" fmla="*/ 9 w 13"/>
                  <a:gd name="T33" fmla="*/ 0 h 7"/>
                  <a:gd name="T34" fmla="*/ 10 w 13"/>
                  <a:gd name="T35" fmla="*/ 1 h 7"/>
                  <a:gd name="T36" fmla="*/ 10 w 13"/>
                  <a:gd name="T37" fmla="*/ 0 h 7"/>
                  <a:gd name="T38" fmla="*/ 11 w 13"/>
                  <a:gd name="T39" fmla="*/ 2 h 7"/>
                  <a:gd name="T40" fmla="*/ 11 w 13"/>
                  <a:gd name="T41" fmla="*/ 0 h 7"/>
                  <a:gd name="T42" fmla="*/ 12 w 13"/>
                  <a:gd name="T43" fmla="*/ 2 h 7"/>
                  <a:gd name="T44" fmla="*/ 12 w 13"/>
                  <a:gd name="T45" fmla="*/ 1 h 7"/>
                  <a:gd name="T46" fmla="*/ 13 w 13"/>
                  <a:gd name="T47" fmla="*/ 2 h 7"/>
                  <a:gd name="T48" fmla="*/ 12 w 13"/>
                  <a:gd name="T49" fmla="*/ 1 h 7"/>
                  <a:gd name="T50" fmla="*/ 12 w 13"/>
                  <a:gd name="T51" fmla="*/ 2 h 7"/>
                  <a:gd name="T52" fmla="*/ 12 w 13"/>
                  <a:gd name="T53" fmla="*/ 2 h 7"/>
                  <a:gd name="T54" fmla="*/ 10 w 13"/>
                  <a:gd name="T55" fmla="*/ 1 h 7"/>
                  <a:gd name="T56" fmla="*/ 10 w 13"/>
                  <a:gd name="T57" fmla="*/ 2 h 7"/>
                  <a:gd name="T58" fmla="*/ 9 w 13"/>
                  <a:gd name="T59" fmla="*/ 1 h 7"/>
                  <a:gd name="T60" fmla="*/ 9 w 13"/>
                  <a:gd name="T61" fmla="*/ 1 h 7"/>
                  <a:gd name="T62" fmla="*/ 9 w 13"/>
                  <a:gd name="T63" fmla="*/ 3 h 7"/>
                  <a:gd name="T64" fmla="*/ 8 w 13"/>
                  <a:gd name="T65" fmla="*/ 0 h 7"/>
                  <a:gd name="T66" fmla="*/ 7 w 13"/>
                  <a:gd name="T67" fmla="*/ 2 h 7"/>
                  <a:gd name="T68" fmla="*/ 8 w 13"/>
                  <a:gd name="T69" fmla="*/ 2 h 7"/>
                  <a:gd name="T70" fmla="*/ 7 w 13"/>
                  <a:gd name="T71" fmla="*/ 3 h 7"/>
                  <a:gd name="T72" fmla="*/ 6 w 13"/>
                  <a:gd name="T73" fmla="*/ 2 h 7"/>
                  <a:gd name="T74" fmla="*/ 6 w 13"/>
                  <a:gd name="T75" fmla="*/ 3 h 7"/>
                  <a:gd name="T76" fmla="*/ 5 w 13"/>
                  <a:gd name="T77" fmla="*/ 3 h 7"/>
                  <a:gd name="T78" fmla="*/ 6 w 13"/>
                  <a:gd name="T79" fmla="*/ 5 h 7"/>
                  <a:gd name="T80" fmla="*/ 5 w 13"/>
                  <a:gd name="T81" fmla="*/ 3 h 7"/>
                  <a:gd name="T82" fmla="*/ 5 w 13"/>
                  <a:gd name="T83" fmla="*/ 5 h 7"/>
                  <a:gd name="T84" fmla="*/ 5 w 13"/>
                  <a:gd name="T85" fmla="*/ 6 h 7"/>
                  <a:gd name="T86" fmla="*/ 4 w 13"/>
                  <a:gd name="T87" fmla="*/ 6 h 7"/>
                  <a:gd name="T88" fmla="*/ 3 w 13"/>
                  <a:gd name="T89" fmla="*/ 6 h 7"/>
                  <a:gd name="T90" fmla="*/ 2 w 13"/>
                  <a:gd name="T91" fmla="*/ 6 h 7"/>
                  <a:gd name="T92" fmla="*/ 1 w 13"/>
                  <a:gd name="T93" fmla="*/ 3 h 7"/>
                  <a:gd name="T94" fmla="*/ 2 w 13"/>
                  <a:gd name="T95" fmla="*/ 6 h 7"/>
                  <a:gd name="T96" fmla="*/ 0 w 13"/>
                  <a:gd name="T9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7">
                    <a:moveTo>
                      <a:pt x="0" y="4"/>
                    </a:moveTo>
                    <a:cubicBezTo>
                      <a:pt x="0" y="5"/>
                      <a:pt x="1" y="5"/>
                      <a:pt x="2" y="6"/>
                    </a:cubicBezTo>
                    <a:cubicBezTo>
                      <a:pt x="2" y="6"/>
                      <a:pt x="2" y="6"/>
                      <a:pt x="2" y="6"/>
                    </a:cubicBezTo>
                    <a:cubicBezTo>
                      <a:pt x="2" y="6"/>
                      <a:pt x="1" y="5"/>
                      <a:pt x="1" y="5"/>
                    </a:cubicBezTo>
                    <a:cubicBezTo>
                      <a:pt x="1" y="4"/>
                      <a:pt x="0" y="4"/>
                      <a:pt x="0" y="3"/>
                    </a:cubicBezTo>
                    <a:cubicBezTo>
                      <a:pt x="0" y="3"/>
                      <a:pt x="0" y="3"/>
                      <a:pt x="0" y="3"/>
                    </a:cubicBezTo>
                    <a:cubicBezTo>
                      <a:pt x="0" y="3"/>
                      <a:pt x="0" y="3"/>
                      <a:pt x="0" y="3"/>
                    </a:cubicBezTo>
                    <a:cubicBezTo>
                      <a:pt x="0" y="3"/>
                      <a:pt x="0" y="3"/>
                      <a:pt x="0" y="3"/>
                    </a:cubicBezTo>
                    <a:cubicBezTo>
                      <a:pt x="2" y="4"/>
                      <a:pt x="2" y="5"/>
                      <a:pt x="3" y="6"/>
                    </a:cubicBezTo>
                    <a:cubicBezTo>
                      <a:pt x="2" y="6"/>
                      <a:pt x="2" y="6"/>
                      <a:pt x="2" y="6"/>
                    </a:cubicBezTo>
                    <a:cubicBezTo>
                      <a:pt x="2" y="5"/>
                      <a:pt x="2" y="5"/>
                      <a:pt x="2" y="4"/>
                    </a:cubicBezTo>
                    <a:cubicBezTo>
                      <a:pt x="2" y="4"/>
                      <a:pt x="2" y="4"/>
                      <a:pt x="2" y="4"/>
                    </a:cubicBezTo>
                    <a:cubicBezTo>
                      <a:pt x="2" y="4"/>
                      <a:pt x="3" y="4"/>
                      <a:pt x="3" y="4"/>
                    </a:cubicBezTo>
                    <a:cubicBezTo>
                      <a:pt x="4" y="4"/>
                      <a:pt x="4" y="5"/>
                      <a:pt x="5" y="6"/>
                    </a:cubicBezTo>
                    <a:cubicBezTo>
                      <a:pt x="4" y="6"/>
                      <a:pt x="4" y="6"/>
                      <a:pt x="4" y="6"/>
                    </a:cubicBezTo>
                    <a:cubicBezTo>
                      <a:pt x="4" y="5"/>
                      <a:pt x="4" y="5"/>
                      <a:pt x="4" y="4"/>
                    </a:cubicBezTo>
                    <a:cubicBezTo>
                      <a:pt x="4" y="3"/>
                      <a:pt x="4" y="3"/>
                      <a:pt x="4" y="3"/>
                    </a:cubicBezTo>
                    <a:cubicBezTo>
                      <a:pt x="4" y="3"/>
                      <a:pt x="4" y="3"/>
                      <a:pt x="4" y="3"/>
                    </a:cubicBezTo>
                    <a:cubicBezTo>
                      <a:pt x="5" y="4"/>
                      <a:pt x="5" y="4"/>
                      <a:pt x="5" y="4"/>
                    </a:cubicBezTo>
                    <a:cubicBezTo>
                      <a:pt x="5" y="5"/>
                      <a:pt x="5" y="5"/>
                      <a:pt x="5" y="5"/>
                    </a:cubicBezTo>
                    <a:cubicBezTo>
                      <a:pt x="4" y="4"/>
                      <a:pt x="4" y="4"/>
                      <a:pt x="4" y="3"/>
                    </a:cubicBezTo>
                    <a:cubicBezTo>
                      <a:pt x="4" y="3"/>
                      <a:pt x="4" y="3"/>
                      <a:pt x="5" y="3"/>
                    </a:cubicBezTo>
                    <a:cubicBezTo>
                      <a:pt x="5" y="3"/>
                      <a:pt x="5" y="3"/>
                      <a:pt x="5" y="3"/>
                    </a:cubicBezTo>
                    <a:cubicBezTo>
                      <a:pt x="6" y="3"/>
                      <a:pt x="6" y="4"/>
                      <a:pt x="6" y="4"/>
                    </a:cubicBezTo>
                    <a:cubicBezTo>
                      <a:pt x="5" y="4"/>
                      <a:pt x="5" y="4"/>
                      <a:pt x="5" y="4"/>
                    </a:cubicBezTo>
                    <a:cubicBezTo>
                      <a:pt x="5" y="4"/>
                      <a:pt x="4" y="3"/>
                      <a:pt x="5" y="2"/>
                    </a:cubicBezTo>
                    <a:cubicBezTo>
                      <a:pt x="5" y="2"/>
                      <a:pt x="5" y="2"/>
                      <a:pt x="5" y="2"/>
                    </a:cubicBezTo>
                    <a:cubicBezTo>
                      <a:pt x="5" y="2"/>
                      <a:pt x="5" y="2"/>
                      <a:pt x="5" y="2"/>
                    </a:cubicBezTo>
                    <a:cubicBezTo>
                      <a:pt x="6" y="2"/>
                      <a:pt x="6" y="3"/>
                      <a:pt x="6" y="3"/>
                    </a:cubicBezTo>
                    <a:cubicBezTo>
                      <a:pt x="6" y="4"/>
                      <a:pt x="6" y="4"/>
                      <a:pt x="6" y="4"/>
                    </a:cubicBezTo>
                    <a:cubicBezTo>
                      <a:pt x="5" y="3"/>
                      <a:pt x="5" y="3"/>
                      <a:pt x="5" y="3"/>
                    </a:cubicBezTo>
                    <a:cubicBezTo>
                      <a:pt x="5" y="2"/>
                      <a:pt x="5" y="2"/>
                      <a:pt x="6" y="1"/>
                    </a:cubicBezTo>
                    <a:cubicBezTo>
                      <a:pt x="6" y="1"/>
                      <a:pt x="6" y="1"/>
                      <a:pt x="6" y="1"/>
                    </a:cubicBezTo>
                    <a:cubicBezTo>
                      <a:pt x="6" y="1"/>
                      <a:pt x="6" y="1"/>
                      <a:pt x="6" y="1"/>
                    </a:cubicBezTo>
                    <a:cubicBezTo>
                      <a:pt x="7" y="1"/>
                      <a:pt x="7" y="1"/>
                      <a:pt x="7" y="2"/>
                    </a:cubicBezTo>
                    <a:cubicBezTo>
                      <a:pt x="7" y="2"/>
                      <a:pt x="7" y="2"/>
                      <a:pt x="8" y="2"/>
                    </a:cubicBezTo>
                    <a:cubicBezTo>
                      <a:pt x="7" y="3"/>
                      <a:pt x="7" y="3"/>
                      <a:pt x="7" y="3"/>
                    </a:cubicBezTo>
                    <a:cubicBezTo>
                      <a:pt x="7" y="2"/>
                      <a:pt x="7" y="2"/>
                      <a:pt x="6" y="2"/>
                    </a:cubicBezTo>
                    <a:cubicBezTo>
                      <a:pt x="6" y="1"/>
                      <a:pt x="6" y="1"/>
                      <a:pt x="7" y="0"/>
                    </a:cubicBezTo>
                    <a:cubicBezTo>
                      <a:pt x="7" y="0"/>
                      <a:pt x="7" y="0"/>
                      <a:pt x="7" y="0"/>
                    </a:cubicBezTo>
                    <a:cubicBezTo>
                      <a:pt x="8" y="1"/>
                      <a:pt x="8" y="1"/>
                      <a:pt x="8" y="2"/>
                    </a:cubicBezTo>
                    <a:cubicBezTo>
                      <a:pt x="7" y="2"/>
                      <a:pt x="7" y="2"/>
                      <a:pt x="7" y="2"/>
                    </a:cubicBezTo>
                    <a:cubicBezTo>
                      <a:pt x="7" y="1"/>
                      <a:pt x="7" y="1"/>
                      <a:pt x="7" y="0"/>
                    </a:cubicBezTo>
                    <a:cubicBezTo>
                      <a:pt x="7" y="0"/>
                      <a:pt x="7" y="0"/>
                      <a:pt x="7" y="0"/>
                    </a:cubicBezTo>
                    <a:cubicBezTo>
                      <a:pt x="7" y="0"/>
                      <a:pt x="8" y="0"/>
                      <a:pt x="8" y="0"/>
                    </a:cubicBezTo>
                    <a:cubicBezTo>
                      <a:pt x="10" y="2"/>
                      <a:pt x="10" y="2"/>
                      <a:pt x="10" y="2"/>
                    </a:cubicBezTo>
                    <a:cubicBezTo>
                      <a:pt x="9" y="2"/>
                      <a:pt x="9" y="2"/>
                      <a:pt x="9" y="2"/>
                    </a:cubicBezTo>
                    <a:cubicBezTo>
                      <a:pt x="9" y="1"/>
                      <a:pt x="9" y="1"/>
                      <a:pt x="9" y="1"/>
                    </a:cubicBezTo>
                    <a:cubicBezTo>
                      <a:pt x="8" y="1"/>
                      <a:pt x="8" y="1"/>
                      <a:pt x="8" y="1"/>
                    </a:cubicBezTo>
                    <a:cubicBezTo>
                      <a:pt x="8" y="1"/>
                      <a:pt x="8" y="0"/>
                      <a:pt x="9" y="0"/>
                    </a:cubicBezTo>
                    <a:cubicBezTo>
                      <a:pt x="9" y="0"/>
                      <a:pt x="9" y="0"/>
                      <a:pt x="9" y="0"/>
                    </a:cubicBezTo>
                    <a:cubicBezTo>
                      <a:pt x="9" y="0"/>
                      <a:pt x="10" y="0"/>
                      <a:pt x="10" y="0"/>
                    </a:cubicBezTo>
                    <a:cubicBezTo>
                      <a:pt x="10" y="1"/>
                      <a:pt x="10" y="1"/>
                      <a:pt x="10" y="1"/>
                    </a:cubicBezTo>
                    <a:cubicBezTo>
                      <a:pt x="10" y="1"/>
                      <a:pt x="10" y="1"/>
                      <a:pt x="10" y="1"/>
                    </a:cubicBezTo>
                    <a:cubicBezTo>
                      <a:pt x="10" y="2"/>
                      <a:pt x="10" y="2"/>
                      <a:pt x="10" y="2"/>
                    </a:cubicBezTo>
                    <a:cubicBezTo>
                      <a:pt x="10" y="1"/>
                      <a:pt x="10" y="1"/>
                      <a:pt x="10" y="0"/>
                    </a:cubicBezTo>
                    <a:cubicBezTo>
                      <a:pt x="10" y="0"/>
                      <a:pt x="10" y="0"/>
                      <a:pt x="10" y="0"/>
                    </a:cubicBezTo>
                    <a:cubicBezTo>
                      <a:pt x="11" y="0"/>
                      <a:pt x="11" y="1"/>
                      <a:pt x="11" y="1"/>
                    </a:cubicBezTo>
                    <a:cubicBezTo>
                      <a:pt x="12" y="2"/>
                      <a:pt x="12" y="2"/>
                      <a:pt x="12" y="2"/>
                    </a:cubicBezTo>
                    <a:cubicBezTo>
                      <a:pt x="11" y="2"/>
                      <a:pt x="11" y="2"/>
                      <a:pt x="11" y="2"/>
                    </a:cubicBezTo>
                    <a:cubicBezTo>
                      <a:pt x="11" y="2"/>
                      <a:pt x="11" y="1"/>
                      <a:pt x="11" y="0"/>
                    </a:cubicBezTo>
                    <a:cubicBezTo>
                      <a:pt x="11" y="0"/>
                      <a:pt x="11" y="0"/>
                      <a:pt x="11" y="0"/>
                    </a:cubicBezTo>
                    <a:cubicBezTo>
                      <a:pt x="11" y="0"/>
                      <a:pt x="11" y="0"/>
                      <a:pt x="11" y="0"/>
                    </a:cubicBezTo>
                    <a:cubicBezTo>
                      <a:pt x="12" y="1"/>
                      <a:pt x="12" y="2"/>
                      <a:pt x="12" y="2"/>
                    </a:cubicBezTo>
                    <a:cubicBezTo>
                      <a:pt x="12" y="2"/>
                      <a:pt x="12" y="2"/>
                      <a:pt x="12" y="2"/>
                    </a:cubicBezTo>
                    <a:cubicBezTo>
                      <a:pt x="12" y="2"/>
                      <a:pt x="12" y="2"/>
                      <a:pt x="12" y="2"/>
                    </a:cubicBezTo>
                    <a:cubicBezTo>
                      <a:pt x="12" y="2"/>
                      <a:pt x="12" y="1"/>
                      <a:pt x="12" y="1"/>
                    </a:cubicBezTo>
                    <a:cubicBezTo>
                      <a:pt x="12" y="1"/>
                      <a:pt x="12" y="1"/>
                      <a:pt x="12" y="1"/>
                    </a:cubicBezTo>
                    <a:cubicBezTo>
                      <a:pt x="12" y="1"/>
                      <a:pt x="12" y="1"/>
                      <a:pt x="12" y="1"/>
                    </a:cubicBezTo>
                    <a:cubicBezTo>
                      <a:pt x="13" y="1"/>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2"/>
                      <a:pt x="12" y="1"/>
                      <a:pt x="12" y="1"/>
                    </a:cubicBezTo>
                    <a:cubicBezTo>
                      <a:pt x="12" y="1"/>
                      <a:pt x="12" y="1"/>
                      <a:pt x="12" y="1"/>
                    </a:cubicBezTo>
                    <a:cubicBezTo>
                      <a:pt x="12" y="1"/>
                      <a:pt x="12" y="2"/>
                      <a:pt x="12" y="2"/>
                    </a:cubicBezTo>
                    <a:cubicBezTo>
                      <a:pt x="12" y="2"/>
                      <a:pt x="12" y="2"/>
                      <a:pt x="12" y="2"/>
                    </a:cubicBezTo>
                    <a:cubicBezTo>
                      <a:pt x="12" y="2"/>
                      <a:pt x="11" y="1"/>
                      <a:pt x="11" y="0"/>
                    </a:cubicBezTo>
                    <a:cubicBezTo>
                      <a:pt x="11" y="0"/>
                      <a:pt x="11" y="0"/>
                      <a:pt x="11" y="0"/>
                    </a:cubicBezTo>
                    <a:cubicBezTo>
                      <a:pt x="12" y="1"/>
                      <a:pt x="12" y="1"/>
                      <a:pt x="12" y="2"/>
                    </a:cubicBezTo>
                    <a:cubicBezTo>
                      <a:pt x="12" y="2"/>
                      <a:pt x="12" y="2"/>
                      <a:pt x="12" y="2"/>
                    </a:cubicBezTo>
                    <a:cubicBezTo>
                      <a:pt x="11" y="2"/>
                      <a:pt x="11" y="2"/>
                      <a:pt x="11" y="2"/>
                    </a:cubicBezTo>
                    <a:cubicBezTo>
                      <a:pt x="11" y="2"/>
                      <a:pt x="11" y="1"/>
                      <a:pt x="10" y="1"/>
                    </a:cubicBezTo>
                    <a:cubicBezTo>
                      <a:pt x="11" y="1"/>
                      <a:pt x="11" y="1"/>
                      <a:pt x="11" y="1"/>
                    </a:cubicBezTo>
                    <a:cubicBezTo>
                      <a:pt x="11" y="1"/>
                      <a:pt x="10" y="1"/>
                      <a:pt x="11" y="2"/>
                    </a:cubicBezTo>
                    <a:cubicBezTo>
                      <a:pt x="11" y="2"/>
                      <a:pt x="10" y="2"/>
                      <a:pt x="10" y="2"/>
                    </a:cubicBezTo>
                    <a:cubicBezTo>
                      <a:pt x="10" y="2"/>
                      <a:pt x="10" y="2"/>
                      <a:pt x="10" y="2"/>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10" y="2"/>
                      <a:pt x="10" y="2"/>
                    </a:cubicBezTo>
                    <a:cubicBezTo>
                      <a:pt x="10" y="2"/>
                      <a:pt x="9" y="3"/>
                      <a:pt x="9" y="3"/>
                    </a:cubicBezTo>
                    <a:cubicBezTo>
                      <a:pt x="9" y="3"/>
                      <a:pt x="9" y="3"/>
                      <a:pt x="9" y="3"/>
                    </a:cubicBezTo>
                    <a:cubicBezTo>
                      <a:pt x="9" y="2"/>
                      <a:pt x="9" y="2"/>
                      <a:pt x="9" y="2"/>
                    </a:cubicBezTo>
                    <a:cubicBezTo>
                      <a:pt x="7" y="1"/>
                      <a:pt x="7" y="1"/>
                      <a:pt x="7" y="1"/>
                    </a:cubicBezTo>
                    <a:cubicBezTo>
                      <a:pt x="8" y="0"/>
                      <a:pt x="8" y="0"/>
                      <a:pt x="8" y="0"/>
                    </a:cubicBezTo>
                    <a:cubicBezTo>
                      <a:pt x="8" y="1"/>
                      <a:pt x="8" y="1"/>
                      <a:pt x="8" y="2"/>
                    </a:cubicBezTo>
                    <a:cubicBezTo>
                      <a:pt x="8" y="2"/>
                      <a:pt x="8" y="2"/>
                      <a:pt x="8" y="2"/>
                    </a:cubicBezTo>
                    <a:cubicBezTo>
                      <a:pt x="8" y="2"/>
                      <a:pt x="7" y="2"/>
                      <a:pt x="7" y="2"/>
                    </a:cubicBezTo>
                    <a:cubicBezTo>
                      <a:pt x="7" y="1"/>
                      <a:pt x="7" y="1"/>
                      <a:pt x="7" y="1"/>
                    </a:cubicBezTo>
                    <a:cubicBezTo>
                      <a:pt x="7" y="1"/>
                      <a:pt x="7" y="1"/>
                      <a:pt x="7" y="1"/>
                    </a:cubicBezTo>
                    <a:cubicBezTo>
                      <a:pt x="7" y="1"/>
                      <a:pt x="7" y="2"/>
                      <a:pt x="8" y="2"/>
                    </a:cubicBezTo>
                    <a:cubicBezTo>
                      <a:pt x="8" y="3"/>
                      <a:pt x="8" y="3"/>
                      <a:pt x="7" y="3"/>
                    </a:cubicBezTo>
                    <a:cubicBezTo>
                      <a:pt x="7" y="3"/>
                      <a:pt x="7" y="3"/>
                      <a:pt x="7" y="3"/>
                    </a:cubicBezTo>
                    <a:cubicBezTo>
                      <a:pt x="7" y="3"/>
                      <a:pt x="7" y="3"/>
                      <a:pt x="7" y="3"/>
                    </a:cubicBezTo>
                    <a:cubicBezTo>
                      <a:pt x="7" y="3"/>
                      <a:pt x="7"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7" y="4"/>
                      <a:pt x="6" y="4"/>
                      <a:pt x="6" y="4"/>
                    </a:cubicBezTo>
                    <a:cubicBezTo>
                      <a:pt x="6" y="4"/>
                      <a:pt x="6" y="4"/>
                      <a:pt x="6" y="4"/>
                    </a:cubicBezTo>
                    <a:cubicBezTo>
                      <a:pt x="5" y="3"/>
                      <a:pt x="5" y="3"/>
                      <a:pt x="5" y="3"/>
                    </a:cubicBezTo>
                    <a:cubicBezTo>
                      <a:pt x="6" y="3"/>
                      <a:pt x="6" y="3"/>
                      <a:pt x="6" y="3"/>
                    </a:cubicBezTo>
                    <a:cubicBezTo>
                      <a:pt x="5" y="3"/>
                      <a:pt x="6" y="3"/>
                      <a:pt x="6" y="4"/>
                    </a:cubicBezTo>
                    <a:cubicBezTo>
                      <a:pt x="6" y="4"/>
                      <a:pt x="6" y="5"/>
                      <a:pt x="6" y="5"/>
                    </a:cubicBezTo>
                    <a:cubicBezTo>
                      <a:pt x="6" y="5"/>
                      <a:pt x="5" y="5"/>
                      <a:pt x="5" y="4"/>
                    </a:cubicBezTo>
                    <a:cubicBezTo>
                      <a:pt x="5" y="4"/>
                      <a:pt x="5" y="4"/>
                      <a:pt x="4" y="4"/>
                    </a:cubicBezTo>
                    <a:cubicBezTo>
                      <a:pt x="5" y="3"/>
                      <a:pt x="5" y="3"/>
                      <a:pt x="5" y="3"/>
                    </a:cubicBezTo>
                    <a:cubicBezTo>
                      <a:pt x="5" y="4"/>
                      <a:pt x="5" y="4"/>
                      <a:pt x="6" y="5"/>
                    </a:cubicBezTo>
                    <a:cubicBezTo>
                      <a:pt x="6" y="5"/>
                      <a:pt x="5" y="5"/>
                      <a:pt x="5" y="5"/>
                    </a:cubicBezTo>
                    <a:cubicBezTo>
                      <a:pt x="5" y="5"/>
                      <a:pt x="5" y="5"/>
                      <a:pt x="5" y="5"/>
                    </a:cubicBezTo>
                    <a:cubicBezTo>
                      <a:pt x="4" y="5"/>
                      <a:pt x="4" y="4"/>
                      <a:pt x="4" y="4"/>
                    </a:cubicBezTo>
                    <a:cubicBezTo>
                      <a:pt x="4" y="4"/>
                      <a:pt x="4" y="4"/>
                      <a:pt x="4" y="4"/>
                    </a:cubicBezTo>
                    <a:cubicBezTo>
                      <a:pt x="4" y="4"/>
                      <a:pt x="5" y="5"/>
                      <a:pt x="5" y="6"/>
                    </a:cubicBezTo>
                    <a:cubicBezTo>
                      <a:pt x="5" y="6"/>
                      <a:pt x="5" y="6"/>
                      <a:pt x="5" y="6"/>
                    </a:cubicBezTo>
                    <a:cubicBezTo>
                      <a:pt x="5" y="6"/>
                      <a:pt x="5" y="7"/>
                      <a:pt x="5" y="7"/>
                    </a:cubicBezTo>
                    <a:cubicBezTo>
                      <a:pt x="5" y="7"/>
                      <a:pt x="4" y="6"/>
                      <a:pt x="4" y="6"/>
                    </a:cubicBezTo>
                    <a:cubicBezTo>
                      <a:pt x="3" y="6"/>
                      <a:pt x="3" y="5"/>
                      <a:pt x="2" y="4"/>
                    </a:cubicBezTo>
                    <a:cubicBezTo>
                      <a:pt x="3" y="4"/>
                      <a:pt x="3" y="4"/>
                      <a:pt x="3" y="4"/>
                    </a:cubicBezTo>
                    <a:cubicBezTo>
                      <a:pt x="3" y="5"/>
                      <a:pt x="3" y="5"/>
                      <a:pt x="3" y="6"/>
                    </a:cubicBezTo>
                    <a:cubicBezTo>
                      <a:pt x="3" y="6"/>
                      <a:pt x="3" y="6"/>
                      <a:pt x="3" y="6"/>
                    </a:cubicBezTo>
                    <a:cubicBezTo>
                      <a:pt x="3" y="6"/>
                      <a:pt x="3" y="6"/>
                      <a:pt x="3" y="6"/>
                    </a:cubicBezTo>
                    <a:cubicBezTo>
                      <a:pt x="3" y="6"/>
                      <a:pt x="3" y="6"/>
                      <a:pt x="2" y="6"/>
                    </a:cubicBezTo>
                    <a:cubicBezTo>
                      <a:pt x="2" y="6"/>
                      <a:pt x="2" y="5"/>
                      <a:pt x="1" y="5"/>
                    </a:cubicBezTo>
                    <a:cubicBezTo>
                      <a:pt x="1" y="4"/>
                      <a:pt x="1" y="4"/>
                      <a:pt x="0" y="4"/>
                    </a:cubicBezTo>
                    <a:cubicBezTo>
                      <a:pt x="1" y="3"/>
                      <a:pt x="1" y="3"/>
                      <a:pt x="1" y="3"/>
                    </a:cubicBezTo>
                    <a:cubicBezTo>
                      <a:pt x="1" y="4"/>
                      <a:pt x="1" y="4"/>
                      <a:pt x="1" y="5"/>
                    </a:cubicBezTo>
                    <a:cubicBezTo>
                      <a:pt x="1" y="5"/>
                      <a:pt x="1" y="5"/>
                      <a:pt x="2" y="5"/>
                    </a:cubicBezTo>
                    <a:cubicBezTo>
                      <a:pt x="2" y="6"/>
                      <a:pt x="2" y="6"/>
                      <a:pt x="2" y="6"/>
                    </a:cubicBezTo>
                    <a:cubicBezTo>
                      <a:pt x="2" y="6"/>
                      <a:pt x="2" y="6"/>
                      <a:pt x="2" y="6"/>
                    </a:cubicBezTo>
                    <a:cubicBezTo>
                      <a:pt x="2" y="6"/>
                      <a:pt x="2" y="6"/>
                      <a:pt x="2" y="6"/>
                    </a:cubicBezTo>
                    <a:cubicBezTo>
                      <a:pt x="1" y="6"/>
                      <a:pt x="0"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7" name="Freeform 29"/>
              <p:cNvSpPr/>
              <p:nvPr/>
            </p:nvSpPr>
            <p:spPr bwMode="auto">
              <a:xfrm>
                <a:off x="5281" y="1124"/>
                <a:ext cx="89" cy="181"/>
              </a:xfrm>
              <a:custGeom>
                <a:avLst/>
                <a:gdLst>
                  <a:gd name="T0" fmla="*/ 2 w 10"/>
                  <a:gd name="T1" fmla="*/ 20 h 20"/>
                  <a:gd name="T2" fmla="*/ 3 w 10"/>
                  <a:gd name="T3" fmla="*/ 20 h 20"/>
                  <a:gd name="T4" fmla="*/ 2 w 10"/>
                  <a:gd name="T5" fmla="*/ 18 h 20"/>
                  <a:gd name="T6" fmla="*/ 3 w 10"/>
                  <a:gd name="T7" fmla="*/ 18 h 20"/>
                  <a:gd name="T8" fmla="*/ 5 w 10"/>
                  <a:gd name="T9" fmla="*/ 20 h 20"/>
                  <a:gd name="T10" fmla="*/ 5 w 10"/>
                  <a:gd name="T11" fmla="*/ 18 h 20"/>
                  <a:gd name="T12" fmla="*/ 5 w 10"/>
                  <a:gd name="T13" fmla="*/ 17 h 20"/>
                  <a:gd name="T14" fmla="*/ 7 w 10"/>
                  <a:gd name="T15" fmla="*/ 19 h 20"/>
                  <a:gd name="T16" fmla="*/ 8 w 10"/>
                  <a:gd name="T17" fmla="*/ 20 h 20"/>
                  <a:gd name="T18" fmla="*/ 9 w 10"/>
                  <a:gd name="T19" fmla="*/ 18 h 20"/>
                  <a:gd name="T20" fmla="*/ 7 w 10"/>
                  <a:gd name="T21" fmla="*/ 16 h 20"/>
                  <a:gd name="T22" fmla="*/ 8 w 10"/>
                  <a:gd name="T23" fmla="*/ 19 h 20"/>
                  <a:gd name="T24" fmla="*/ 7 w 10"/>
                  <a:gd name="T25" fmla="*/ 15 h 20"/>
                  <a:gd name="T26" fmla="*/ 9 w 10"/>
                  <a:gd name="T27" fmla="*/ 18 h 20"/>
                  <a:gd name="T28" fmla="*/ 6 w 10"/>
                  <a:gd name="T29" fmla="*/ 15 h 20"/>
                  <a:gd name="T30" fmla="*/ 9 w 10"/>
                  <a:gd name="T31" fmla="*/ 15 h 20"/>
                  <a:gd name="T32" fmla="*/ 6 w 10"/>
                  <a:gd name="T33" fmla="*/ 12 h 20"/>
                  <a:gd name="T34" fmla="*/ 8 w 10"/>
                  <a:gd name="T35" fmla="*/ 13 h 20"/>
                  <a:gd name="T36" fmla="*/ 6 w 10"/>
                  <a:gd name="T37" fmla="*/ 13 h 20"/>
                  <a:gd name="T38" fmla="*/ 8 w 10"/>
                  <a:gd name="T39" fmla="*/ 12 h 20"/>
                  <a:gd name="T40" fmla="*/ 6 w 10"/>
                  <a:gd name="T41" fmla="*/ 9 h 20"/>
                  <a:gd name="T42" fmla="*/ 5 w 10"/>
                  <a:gd name="T43" fmla="*/ 9 h 20"/>
                  <a:gd name="T44" fmla="*/ 5 w 10"/>
                  <a:gd name="T45" fmla="*/ 6 h 20"/>
                  <a:gd name="T46" fmla="*/ 5 w 10"/>
                  <a:gd name="T47" fmla="*/ 7 h 20"/>
                  <a:gd name="T48" fmla="*/ 5 w 10"/>
                  <a:gd name="T49" fmla="*/ 5 h 20"/>
                  <a:gd name="T50" fmla="*/ 3 w 10"/>
                  <a:gd name="T51" fmla="*/ 4 h 20"/>
                  <a:gd name="T52" fmla="*/ 6 w 10"/>
                  <a:gd name="T53" fmla="*/ 5 h 20"/>
                  <a:gd name="T54" fmla="*/ 3 w 10"/>
                  <a:gd name="T55" fmla="*/ 2 h 20"/>
                  <a:gd name="T56" fmla="*/ 2 w 10"/>
                  <a:gd name="T57" fmla="*/ 1 h 20"/>
                  <a:gd name="T58" fmla="*/ 2 w 10"/>
                  <a:gd name="T59" fmla="*/ 1 h 20"/>
                  <a:gd name="T60" fmla="*/ 3 w 10"/>
                  <a:gd name="T61" fmla="*/ 1 h 20"/>
                  <a:gd name="T62" fmla="*/ 3 w 10"/>
                  <a:gd name="T63" fmla="*/ 1 h 20"/>
                  <a:gd name="T64" fmla="*/ 5 w 10"/>
                  <a:gd name="T65" fmla="*/ 3 h 20"/>
                  <a:gd name="T66" fmla="*/ 5 w 10"/>
                  <a:gd name="T67" fmla="*/ 3 h 20"/>
                  <a:gd name="T68" fmla="*/ 4 w 10"/>
                  <a:gd name="T69" fmla="*/ 3 h 20"/>
                  <a:gd name="T70" fmla="*/ 3 w 10"/>
                  <a:gd name="T71" fmla="*/ 4 h 20"/>
                  <a:gd name="T72" fmla="*/ 6 w 10"/>
                  <a:gd name="T73" fmla="*/ 7 h 20"/>
                  <a:gd name="T74" fmla="*/ 5 w 10"/>
                  <a:gd name="T75" fmla="*/ 5 h 20"/>
                  <a:gd name="T76" fmla="*/ 6 w 10"/>
                  <a:gd name="T77" fmla="*/ 8 h 20"/>
                  <a:gd name="T78" fmla="*/ 6 w 10"/>
                  <a:gd name="T79" fmla="*/ 8 h 20"/>
                  <a:gd name="T80" fmla="*/ 6 w 10"/>
                  <a:gd name="T81" fmla="*/ 9 h 20"/>
                  <a:gd name="T82" fmla="*/ 8 w 10"/>
                  <a:gd name="T83" fmla="*/ 12 h 20"/>
                  <a:gd name="T84" fmla="*/ 6 w 10"/>
                  <a:gd name="T85" fmla="*/ 11 h 20"/>
                  <a:gd name="T86" fmla="*/ 7 w 10"/>
                  <a:gd name="T87" fmla="*/ 13 h 20"/>
                  <a:gd name="T88" fmla="*/ 9 w 10"/>
                  <a:gd name="T89" fmla="*/ 15 h 20"/>
                  <a:gd name="T90" fmla="*/ 6 w 10"/>
                  <a:gd name="T91" fmla="*/ 15 h 20"/>
                  <a:gd name="T92" fmla="*/ 9 w 10"/>
                  <a:gd name="T93" fmla="*/ 18 h 20"/>
                  <a:gd name="T94" fmla="*/ 8 w 10"/>
                  <a:gd name="T95" fmla="*/ 17 h 20"/>
                  <a:gd name="T96" fmla="*/ 7 w 10"/>
                  <a:gd name="T97" fmla="*/ 16 h 20"/>
                  <a:gd name="T98" fmla="*/ 8 w 10"/>
                  <a:gd name="T99" fmla="*/ 19 h 20"/>
                  <a:gd name="T100" fmla="*/ 8 w 10"/>
                  <a:gd name="T101" fmla="*/ 20 h 20"/>
                  <a:gd name="T102" fmla="*/ 7 w 10"/>
                  <a:gd name="T103" fmla="*/ 19 h 20"/>
                  <a:gd name="T104" fmla="*/ 7 w 10"/>
                  <a:gd name="T105" fmla="*/ 20 h 20"/>
                  <a:gd name="T106" fmla="*/ 7 w 10"/>
                  <a:gd name="T107" fmla="*/ 20 h 20"/>
                  <a:gd name="T108" fmla="*/ 5 w 10"/>
                  <a:gd name="T109" fmla="*/ 18 h 20"/>
                  <a:gd name="T110" fmla="*/ 3 w 10"/>
                  <a:gd name="T111" fmla="*/ 18 h 20"/>
                  <a:gd name="T112" fmla="*/ 4 w 10"/>
                  <a:gd name="T113" fmla="*/ 20 h 20"/>
                  <a:gd name="T114" fmla="*/ 3 w 10"/>
                  <a:gd name="T115" fmla="*/ 20 h 20"/>
                  <a:gd name="T116" fmla="*/ 1 w 10"/>
                  <a:gd name="T117" fmla="*/ 19 h 20"/>
                  <a:gd name="T118" fmla="*/ 1 w 10"/>
                  <a:gd name="T1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0">
                    <a:moveTo>
                      <a:pt x="0" y="19"/>
                    </a:moveTo>
                    <a:cubicBezTo>
                      <a:pt x="1" y="20"/>
                      <a:pt x="1" y="20"/>
                      <a:pt x="1" y="20"/>
                    </a:cubicBezTo>
                    <a:cubicBezTo>
                      <a:pt x="1" y="20"/>
                      <a:pt x="2" y="20"/>
                      <a:pt x="2" y="20"/>
                    </a:cubicBezTo>
                    <a:cubicBezTo>
                      <a:pt x="2" y="20"/>
                      <a:pt x="2" y="20"/>
                      <a:pt x="2" y="20"/>
                    </a:cubicBezTo>
                    <a:cubicBezTo>
                      <a:pt x="1" y="19"/>
                      <a:pt x="1" y="19"/>
                      <a:pt x="1" y="19"/>
                    </a:cubicBezTo>
                    <a:cubicBezTo>
                      <a:pt x="1" y="18"/>
                      <a:pt x="1" y="18"/>
                      <a:pt x="1" y="18"/>
                    </a:cubicBezTo>
                    <a:cubicBezTo>
                      <a:pt x="1" y="18"/>
                      <a:pt x="1" y="18"/>
                      <a:pt x="1" y="18"/>
                    </a:cubicBezTo>
                    <a:cubicBezTo>
                      <a:pt x="3" y="20"/>
                      <a:pt x="3" y="20"/>
                      <a:pt x="3" y="20"/>
                    </a:cubicBezTo>
                    <a:cubicBezTo>
                      <a:pt x="3" y="20"/>
                      <a:pt x="3" y="20"/>
                      <a:pt x="3" y="20"/>
                    </a:cubicBezTo>
                    <a:cubicBezTo>
                      <a:pt x="2" y="20"/>
                      <a:pt x="2" y="19"/>
                      <a:pt x="2" y="18"/>
                    </a:cubicBezTo>
                    <a:cubicBezTo>
                      <a:pt x="2" y="18"/>
                      <a:pt x="2" y="18"/>
                      <a:pt x="2" y="18"/>
                    </a:cubicBezTo>
                    <a:cubicBezTo>
                      <a:pt x="2" y="18"/>
                      <a:pt x="2" y="18"/>
                      <a:pt x="2" y="18"/>
                    </a:cubicBezTo>
                    <a:cubicBezTo>
                      <a:pt x="4" y="20"/>
                      <a:pt x="4" y="20"/>
                      <a:pt x="4" y="20"/>
                    </a:cubicBezTo>
                    <a:cubicBezTo>
                      <a:pt x="4" y="20"/>
                      <a:pt x="4" y="20"/>
                      <a:pt x="4" y="20"/>
                    </a:cubicBezTo>
                    <a:cubicBezTo>
                      <a:pt x="3" y="18"/>
                      <a:pt x="3" y="18"/>
                      <a:pt x="3" y="18"/>
                    </a:cubicBezTo>
                    <a:cubicBezTo>
                      <a:pt x="3" y="18"/>
                      <a:pt x="3" y="18"/>
                      <a:pt x="3" y="18"/>
                    </a:cubicBezTo>
                    <a:cubicBezTo>
                      <a:pt x="3" y="18"/>
                      <a:pt x="3" y="18"/>
                      <a:pt x="3" y="18"/>
                    </a:cubicBezTo>
                    <a:cubicBezTo>
                      <a:pt x="3" y="18"/>
                      <a:pt x="3" y="18"/>
                      <a:pt x="3" y="18"/>
                    </a:cubicBezTo>
                    <a:cubicBezTo>
                      <a:pt x="5" y="20"/>
                      <a:pt x="5" y="20"/>
                      <a:pt x="5" y="20"/>
                    </a:cubicBezTo>
                    <a:cubicBezTo>
                      <a:pt x="5" y="20"/>
                      <a:pt x="5" y="20"/>
                      <a:pt x="5" y="20"/>
                    </a:cubicBezTo>
                    <a:cubicBezTo>
                      <a:pt x="5" y="19"/>
                      <a:pt x="4" y="19"/>
                      <a:pt x="4" y="18"/>
                    </a:cubicBezTo>
                    <a:cubicBezTo>
                      <a:pt x="4" y="18"/>
                      <a:pt x="4" y="18"/>
                      <a:pt x="4" y="18"/>
                    </a:cubicBezTo>
                    <a:cubicBezTo>
                      <a:pt x="4" y="18"/>
                      <a:pt x="4" y="18"/>
                      <a:pt x="5" y="18"/>
                    </a:cubicBezTo>
                    <a:cubicBezTo>
                      <a:pt x="5" y="18"/>
                      <a:pt x="5" y="18"/>
                      <a:pt x="5" y="18"/>
                    </a:cubicBezTo>
                    <a:cubicBezTo>
                      <a:pt x="7" y="20"/>
                      <a:pt x="7" y="20"/>
                      <a:pt x="7" y="20"/>
                    </a:cubicBezTo>
                    <a:cubicBezTo>
                      <a:pt x="6" y="20"/>
                      <a:pt x="6" y="20"/>
                      <a:pt x="6" y="20"/>
                    </a:cubicBezTo>
                    <a:cubicBezTo>
                      <a:pt x="6" y="19"/>
                      <a:pt x="5" y="19"/>
                      <a:pt x="5" y="18"/>
                    </a:cubicBezTo>
                    <a:cubicBezTo>
                      <a:pt x="5" y="18"/>
                      <a:pt x="5" y="18"/>
                      <a:pt x="5" y="17"/>
                    </a:cubicBezTo>
                    <a:cubicBezTo>
                      <a:pt x="5" y="17"/>
                      <a:pt x="5" y="17"/>
                      <a:pt x="5" y="17"/>
                    </a:cubicBezTo>
                    <a:cubicBezTo>
                      <a:pt x="6" y="18"/>
                      <a:pt x="7" y="19"/>
                      <a:pt x="7" y="19"/>
                    </a:cubicBezTo>
                    <a:cubicBezTo>
                      <a:pt x="7" y="20"/>
                      <a:pt x="7" y="20"/>
                      <a:pt x="7" y="20"/>
                    </a:cubicBezTo>
                    <a:cubicBezTo>
                      <a:pt x="7" y="19"/>
                      <a:pt x="7" y="19"/>
                      <a:pt x="7" y="19"/>
                    </a:cubicBezTo>
                    <a:cubicBezTo>
                      <a:pt x="7" y="19"/>
                      <a:pt x="7" y="19"/>
                      <a:pt x="7" y="19"/>
                    </a:cubicBezTo>
                    <a:cubicBezTo>
                      <a:pt x="7" y="19"/>
                      <a:pt x="7" y="19"/>
                      <a:pt x="7" y="19"/>
                    </a:cubicBezTo>
                    <a:cubicBezTo>
                      <a:pt x="8" y="20"/>
                      <a:pt x="8" y="20"/>
                      <a:pt x="8" y="20"/>
                    </a:cubicBezTo>
                    <a:cubicBezTo>
                      <a:pt x="8" y="20"/>
                      <a:pt x="8" y="20"/>
                      <a:pt x="8" y="20"/>
                    </a:cubicBezTo>
                    <a:cubicBezTo>
                      <a:pt x="7" y="19"/>
                      <a:pt x="6" y="18"/>
                      <a:pt x="6" y="17"/>
                    </a:cubicBezTo>
                    <a:cubicBezTo>
                      <a:pt x="6" y="17"/>
                      <a:pt x="6" y="16"/>
                      <a:pt x="6" y="16"/>
                    </a:cubicBezTo>
                    <a:cubicBezTo>
                      <a:pt x="6" y="16"/>
                      <a:pt x="6" y="16"/>
                      <a:pt x="6" y="16"/>
                    </a:cubicBezTo>
                    <a:cubicBezTo>
                      <a:pt x="7" y="17"/>
                      <a:pt x="8" y="18"/>
                      <a:pt x="9" y="18"/>
                    </a:cubicBezTo>
                    <a:cubicBezTo>
                      <a:pt x="8" y="19"/>
                      <a:pt x="8" y="19"/>
                      <a:pt x="8" y="19"/>
                    </a:cubicBezTo>
                    <a:cubicBezTo>
                      <a:pt x="7" y="17"/>
                      <a:pt x="7" y="17"/>
                      <a:pt x="7" y="17"/>
                    </a:cubicBezTo>
                    <a:cubicBezTo>
                      <a:pt x="7" y="17"/>
                      <a:pt x="7" y="16"/>
                      <a:pt x="7" y="16"/>
                    </a:cubicBezTo>
                    <a:cubicBezTo>
                      <a:pt x="7" y="16"/>
                      <a:pt x="7" y="16"/>
                      <a:pt x="7" y="16"/>
                    </a:cubicBezTo>
                    <a:cubicBezTo>
                      <a:pt x="9" y="18"/>
                      <a:pt x="9" y="18"/>
                      <a:pt x="9" y="18"/>
                    </a:cubicBezTo>
                    <a:cubicBezTo>
                      <a:pt x="9" y="19"/>
                      <a:pt x="9" y="19"/>
                      <a:pt x="9" y="19"/>
                    </a:cubicBezTo>
                    <a:cubicBezTo>
                      <a:pt x="9" y="19"/>
                      <a:pt x="9" y="19"/>
                      <a:pt x="9" y="19"/>
                    </a:cubicBezTo>
                    <a:cubicBezTo>
                      <a:pt x="9" y="19"/>
                      <a:pt x="9" y="19"/>
                      <a:pt x="8" y="19"/>
                    </a:cubicBezTo>
                    <a:cubicBezTo>
                      <a:pt x="8" y="19"/>
                      <a:pt x="8" y="18"/>
                      <a:pt x="7" y="18"/>
                    </a:cubicBezTo>
                    <a:cubicBezTo>
                      <a:pt x="7" y="17"/>
                      <a:pt x="7" y="17"/>
                      <a:pt x="7" y="17"/>
                    </a:cubicBezTo>
                    <a:cubicBezTo>
                      <a:pt x="7" y="16"/>
                      <a:pt x="7" y="16"/>
                      <a:pt x="6" y="16"/>
                    </a:cubicBezTo>
                    <a:cubicBezTo>
                      <a:pt x="6" y="15"/>
                      <a:pt x="6" y="15"/>
                      <a:pt x="7" y="15"/>
                    </a:cubicBezTo>
                    <a:cubicBezTo>
                      <a:pt x="7" y="15"/>
                      <a:pt x="7" y="15"/>
                      <a:pt x="7" y="15"/>
                    </a:cubicBezTo>
                    <a:cubicBezTo>
                      <a:pt x="7" y="15"/>
                      <a:pt x="7" y="15"/>
                      <a:pt x="7" y="15"/>
                    </a:cubicBezTo>
                    <a:cubicBezTo>
                      <a:pt x="8" y="16"/>
                      <a:pt x="9" y="16"/>
                      <a:pt x="9" y="17"/>
                    </a:cubicBezTo>
                    <a:cubicBezTo>
                      <a:pt x="10" y="17"/>
                      <a:pt x="10" y="18"/>
                      <a:pt x="9" y="18"/>
                    </a:cubicBezTo>
                    <a:cubicBezTo>
                      <a:pt x="9" y="18"/>
                      <a:pt x="9" y="18"/>
                      <a:pt x="9" y="18"/>
                    </a:cubicBezTo>
                    <a:cubicBezTo>
                      <a:pt x="9" y="18"/>
                      <a:pt x="9" y="18"/>
                      <a:pt x="9" y="18"/>
                    </a:cubicBezTo>
                    <a:cubicBezTo>
                      <a:pt x="7" y="16"/>
                      <a:pt x="7" y="16"/>
                      <a:pt x="7" y="16"/>
                    </a:cubicBezTo>
                    <a:cubicBezTo>
                      <a:pt x="6" y="15"/>
                      <a:pt x="6" y="15"/>
                      <a:pt x="6" y="15"/>
                    </a:cubicBezTo>
                    <a:cubicBezTo>
                      <a:pt x="6" y="14"/>
                      <a:pt x="6" y="14"/>
                      <a:pt x="7" y="14"/>
                    </a:cubicBezTo>
                    <a:cubicBezTo>
                      <a:pt x="7" y="14"/>
                      <a:pt x="7" y="14"/>
                      <a:pt x="7" y="14"/>
                    </a:cubicBezTo>
                    <a:cubicBezTo>
                      <a:pt x="7" y="14"/>
                      <a:pt x="7" y="14"/>
                      <a:pt x="7" y="14"/>
                    </a:cubicBezTo>
                    <a:cubicBezTo>
                      <a:pt x="9" y="15"/>
                      <a:pt x="9" y="15"/>
                      <a:pt x="9" y="15"/>
                    </a:cubicBezTo>
                    <a:cubicBezTo>
                      <a:pt x="8" y="16"/>
                      <a:pt x="8" y="16"/>
                      <a:pt x="8" y="16"/>
                    </a:cubicBezTo>
                    <a:cubicBezTo>
                      <a:pt x="7" y="14"/>
                      <a:pt x="7" y="14"/>
                      <a:pt x="7" y="14"/>
                    </a:cubicBezTo>
                    <a:cubicBezTo>
                      <a:pt x="6" y="12"/>
                      <a:pt x="6" y="12"/>
                      <a:pt x="6" y="12"/>
                    </a:cubicBezTo>
                    <a:cubicBezTo>
                      <a:pt x="6" y="12"/>
                      <a:pt x="6" y="12"/>
                      <a:pt x="6" y="12"/>
                    </a:cubicBezTo>
                    <a:cubicBezTo>
                      <a:pt x="6" y="12"/>
                      <a:pt x="6" y="12"/>
                      <a:pt x="6" y="12"/>
                    </a:cubicBezTo>
                    <a:cubicBezTo>
                      <a:pt x="6" y="12"/>
                      <a:pt x="6" y="12"/>
                      <a:pt x="7" y="12"/>
                    </a:cubicBezTo>
                    <a:cubicBezTo>
                      <a:pt x="8" y="13"/>
                      <a:pt x="8" y="13"/>
                      <a:pt x="8" y="13"/>
                    </a:cubicBezTo>
                    <a:cubicBezTo>
                      <a:pt x="8" y="13"/>
                      <a:pt x="8" y="13"/>
                      <a:pt x="8" y="13"/>
                    </a:cubicBezTo>
                    <a:cubicBezTo>
                      <a:pt x="9" y="13"/>
                      <a:pt x="9" y="13"/>
                      <a:pt x="9" y="13"/>
                    </a:cubicBezTo>
                    <a:cubicBezTo>
                      <a:pt x="9" y="14"/>
                      <a:pt x="9" y="14"/>
                      <a:pt x="8" y="14"/>
                    </a:cubicBezTo>
                    <a:cubicBezTo>
                      <a:pt x="8" y="14"/>
                      <a:pt x="8" y="14"/>
                      <a:pt x="8" y="14"/>
                    </a:cubicBezTo>
                    <a:cubicBezTo>
                      <a:pt x="6" y="13"/>
                      <a:pt x="6" y="13"/>
                      <a:pt x="6" y="13"/>
                    </a:cubicBezTo>
                    <a:cubicBezTo>
                      <a:pt x="5" y="11"/>
                      <a:pt x="5" y="11"/>
                      <a:pt x="5" y="11"/>
                    </a:cubicBezTo>
                    <a:cubicBezTo>
                      <a:pt x="5" y="11"/>
                      <a:pt x="5" y="11"/>
                      <a:pt x="6" y="10"/>
                    </a:cubicBezTo>
                    <a:cubicBezTo>
                      <a:pt x="6" y="10"/>
                      <a:pt x="6" y="10"/>
                      <a:pt x="6" y="11"/>
                    </a:cubicBezTo>
                    <a:cubicBezTo>
                      <a:pt x="8" y="12"/>
                      <a:pt x="8" y="12"/>
                      <a:pt x="8" y="12"/>
                    </a:cubicBezTo>
                    <a:cubicBezTo>
                      <a:pt x="7" y="12"/>
                      <a:pt x="7" y="12"/>
                      <a:pt x="7" y="12"/>
                    </a:cubicBezTo>
                    <a:cubicBezTo>
                      <a:pt x="7" y="12"/>
                      <a:pt x="6" y="11"/>
                      <a:pt x="6" y="11"/>
                    </a:cubicBezTo>
                    <a:cubicBezTo>
                      <a:pt x="6" y="10"/>
                      <a:pt x="6" y="10"/>
                      <a:pt x="5" y="9"/>
                    </a:cubicBezTo>
                    <a:cubicBezTo>
                      <a:pt x="5" y="9"/>
                      <a:pt x="6" y="9"/>
                      <a:pt x="6" y="9"/>
                    </a:cubicBezTo>
                    <a:cubicBezTo>
                      <a:pt x="6" y="9"/>
                      <a:pt x="6" y="9"/>
                      <a:pt x="6" y="9"/>
                    </a:cubicBezTo>
                    <a:cubicBezTo>
                      <a:pt x="8" y="10"/>
                      <a:pt x="8" y="10"/>
                      <a:pt x="8" y="10"/>
                    </a:cubicBezTo>
                    <a:cubicBezTo>
                      <a:pt x="7" y="10"/>
                      <a:pt x="7" y="10"/>
                      <a:pt x="7" y="10"/>
                    </a:cubicBezTo>
                    <a:cubicBezTo>
                      <a:pt x="5" y="9"/>
                      <a:pt x="5" y="9"/>
                      <a:pt x="5" y="9"/>
                    </a:cubicBezTo>
                    <a:cubicBezTo>
                      <a:pt x="5" y="8"/>
                      <a:pt x="5" y="8"/>
                      <a:pt x="5" y="8"/>
                    </a:cubicBezTo>
                    <a:cubicBezTo>
                      <a:pt x="4" y="8"/>
                      <a:pt x="4" y="7"/>
                      <a:pt x="4" y="7"/>
                    </a:cubicBezTo>
                    <a:cubicBezTo>
                      <a:pt x="4" y="7"/>
                      <a:pt x="4" y="6"/>
                      <a:pt x="4" y="6"/>
                    </a:cubicBezTo>
                    <a:cubicBezTo>
                      <a:pt x="4" y="6"/>
                      <a:pt x="4" y="6"/>
                      <a:pt x="5" y="6"/>
                    </a:cubicBezTo>
                    <a:cubicBezTo>
                      <a:pt x="5" y="6"/>
                      <a:pt x="5" y="6"/>
                      <a:pt x="5" y="6"/>
                    </a:cubicBezTo>
                    <a:cubicBezTo>
                      <a:pt x="7" y="8"/>
                      <a:pt x="7" y="8"/>
                      <a:pt x="7" y="8"/>
                    </a:cubicBezTo>
                    <a:cubicBezTo>
                      <a:pt x="6" y="8"/>
                      <a:pt x="6" y="8"/>
                      <a:pt x="6" y="8"/>
                    </a:cubicBezTo>
                    <a:cubicBezTo>
                      <a:pt x="5" y="7"/>
                      <a:pt x="5" y="7"/>
                      <a:pt x="5" y="7"/>
                    </a:cubicBezTo>
                    <a:cubicBezTo>
                      <a:pt x="4" y="6"/>
                      <a:pt x="4" y="6"/>
                      <a:pt x="4" y="6"/>
                    </a:cubicBezTo>
                    <a:cubicBezTo>
                      <a:pt x="4" y="6"/>
                      <a:pt x="4" y="5"/>
                      <a:pt x="4" y="5"/>
                    </a:cubicBezTo>
                    <a:cubicBezTo>
                      <a:pt x="4" y="5"/>
                      <a:pt x="5" y="5"/>
                      <a:pt x="5" y="5"/>
                    </a:cubicBezTo>
                    <a:cubicBezTo>
                      <a:pt x="5" y="5"/>
                      <a:pt x="5" y="5"/>
                      <a:pt x="5" y="5"/>
                    </a:cubicBezTo>
                    <a:cubicBezTo>
                      <a:pt x="6" y="6"/>
                      <a:pt x="6" y="6"/>
                      <a:pt x="6" y="6"/>
                    </a:cubicBezTo>
                    <a:cubicBezTo>
                      <a:pt x="6" y="7"/>
                      <a:pt x="6" y="7"/>
                      <a:pt x="6" y="7"/>
                    </a:cubicBezTo>
                    <a:cubicBezTo>
                      <a:pt x="4" y="5"/>
                      <a:pt x="4" y="5"/>
                      <a:pt x="4" y="5"/>
                    </a:cubicBezTo>
                    <a:cubicBezTo>
                      <a:pt x="3" y="4"/>
                      <a:pt x="3" y="4"/>
                      <a:pt x="3" y="4"/>
                    </a:cubicBezTo>
                    <a:cubicBezTo>
                      <a:pt x="3" y="4"/>
                      <a:pt x="3" y="3"/>
                      <a:pt x="3" y="3"/>
                    </a:cubicBezTo>
                    <a:cubicBezTo>
                      <a:pt x="3" y="3"/>
                      <a:pt x="3" y="3"/>
                      <a:pt x="3" y="3"/>
                    </a:cubicBezTo>
                    <a:cubicBezTo>
                      <a:pt x="3" y="3"/>
                      <a:pt x="3" y="3"/>
                      <a:pt x="3" y="3"/>
                    </a:cubicBezTo>
                    <a:cubicBezTo>
                      <a:pt x="4" y="4"/>
                      <a:pt x="5" y="5"/>
                      <a:pt x="6" y="5"/>
                    </a:cubicBezTo>
                    <a:cubicBezTo>
                      <a:pt x="6" y="6"/>
                      <a:pt x="6" y="6"/>
                      <a:pt x="6" y="6"/>
                    </a:cubicBezTo>
                    <a:cubicBezTo>
                      <a:pt x="5" y="5"/>
                      <a:pt x="4" y="4"/>
                      <a:pt x="3" y="3"/>
                    </a:cubicBezTo>
                    <a:cubicBezTo>
                      <a:pt x="3" y="3"/>
                      <a:pt x="3" y="3"/>
                      <a:pt x="3" y="2"/>
                    </a:cubicBezTo>
                    <a:cubicBezTo>
                      <a:pt x="3" y="2"/>
                      <a:pt x="3" y="2"/>
                      <a:pt x="3" y="2"/>
                    </a:cubicBezTo>
                    <a:cubicBezTo>
                      <a:pt x="5" y="3"/>
                      <a:pt x="5" y="3"/>
                      <a:pt x="5" y="3"/>
                    </a:cubicBezTo>
                    <a:cubicBezTo>
                      <a:pt x="5" y="4"/>
                      <a:pt x="5" y="4"/>
                      <a:pt x="5" y="4"/>
                    </a:cubicBezTo>
                    <a:cubicBezTo>
                      <a:pt x="4" y="3"/>
                      <a:pt x="3" y="2"/>
                      <a:pt x="2" y="2"/>
                    </a:cubicBezTo>
                    <a:cubicBezTo>
                      <a:pt x="2" y="2"/>
                      <a:pt x="2" y="1"/>
                      <a:pt x="2" y="1"/>
                    </a:cubicBezTo>
                    <a:cubicBezTo>
                      <a:pt x="2" y="1"/>
                      <a:pt x="3" y="1"/>
                      <a:pt x="3" y="1"/>
                    </a:cubicBezTo>
                    <a:cubicBezTo>
                      <a:pt x="5" y="3"/>
                      <a:pt x="5" y="3"/>
                      <a:pt x="5" y="3"/>
                    </a:cubicBezTo>
                    <a:cubicBezTo>
                      <a:pt x="5" y="3"/>
                      <a:pt x="5" y="3"/>
                      <a:pt x="5" y="3"/>
                    </a:cubicBezTo>
                    <a:cubicBezTo>
                      <a:pt x="2" y="1"/>
                      <a:pt x="2" y="1"/>
                      <a:pt x="2" y="1"/>
                    </a:cubicBezTo>
                    <a:cubicBezTo>
                      <a:pt x="2" y="1"/>
                      <a:pt x="2" y="1"/>
                      <a:pt x="2" y="1"/>
                    </a:cubicBezTo>
                    <a:cubicBezTo>
                      <a:pt x="2" y="1"/>
                      <a:pt x="2" y="1"/>
                      <a:pt x="2" y="1"/>
                    </a:cubicBezTo>
                    <a:cubicBezTo>
                      <a:pt x="3" y="1"/>
                      <a:pt x="3" y="1"/>
                      <a:pt x="3" y="1"/>
                    </a:cubicBezTo>
                    <a:cubicBezTo>
                      <a:pt x="3" y="1"/>
                      <a:pt x="3" y="1"/>
                      <a:pt x="3" y="1"/>
                    </a:cubicBezTo>
                    <a:cubicBezTo>
                      <a:pt x="1" y="0"/>
                      <a:pt x="1" y="0"/>
                      <a:pt x="1"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5" y="3"/>
                      <a:pt x="5" y="3"/>
                      <a:pt x="5" y="3"/>
                    </a:cubicBezTo>
                    <a:cubicBezTo>
                      <a:pt x="5" y="3"/>
                      <a:pt x="5" y="3"/>
                      <a:pt x="5" y="3"/>
                    </a:cubicBezTo>
                    <a:cubicBezTo>
                      <a:pt x="5" y="3"/>
                      <a:pt x="5" y="3"/>
                      <a:pt x="5" y="3"/>
                    </a:cubicBezTo>
                    <a:cubicBezTo>
                      <a:pt x="2" y="2"/>
                      <a:pt x="2" y="2"/>
                      <a:pt x="2" y="2"/>
                    </a:cubicBezTo>
                    <a:cubicBezTo>
                      <a:pt x="3" y="1"/>
                      <a:pt x="3" y="1"/>
                      <a:pt x="3" y="1"/>
                    </a:cubicBezTo>
                    <a:cubicBezTo>
                      <a:pt x="3" y="2"/>
                      <a:pt x="4" y="3"/>
                      <a:pt x="5" y="3"/>
                    </a:cubicBezTo>
                    <a:cubicBezTo>
                      <a:pt x="5" y="4"/>
                      <a:pt x="5" y="4"/>
                      <a:pt x="5" y="4"/>
                    </a:cubicBezTo>
                    <a:cubicBezTo>
                      <a:pt x="5" y="4"/>
                      <a:pt x="5" y="4"/>
                      <a:pt x="5" y="4"/>
                    </a:cubicBezTo>
                    <a:cubicBezTo>
                      <a:pt x="3" y="3"/>
                      <a:pt x="3" y="3"/>
                      <a:pt x="3" y="3"/>
                    </a:cubicBezTo>
                    <a:cubicBezTo>
                      <a:pt x="4" y="3"/>
                      <a:pt x="4" y="3"/>
                      <a:pt x="4" y="3"/>
                    </a:cubicBezTo>
                    <a:cubicBezTo>
                      <a:pt x="4" y="4"/>
                      <a:pt x="5" y="4"/>
                      <a:pt x="6" y="5"/>
                    </a:cubicBezTo>
                    <a:cubicBezTo>
                      <a:pt x="6" y="6"/>
                      <a:pt x="6" y="6"/>
                      <a:pt x="6" y="6"/>
                    </a:cubicBezTo>
                    <a:cubicBezTo>
                      <a:pt x="6" y="6"/>
                      <a:pt x="6" y="6"/>
                      <a:pt x="6" y="6"/>
                    </a:cubicBezTo>
                    <a:cubicBezTo>
                      <a:pt x="5" y="5"/>
                      <a:pt x="4" y="4"/>
                      <a:pt x="3" y="4"/>
                    </a:cubicBezTo>
                    <a:cubicBezTo>
                      <a:pt x="3" y="3"/>
                      <a:pt x="3" y="3"/>
                      <a:pt x="3" y="3"/>
                    </a:cubicBezTo>
                    <a:cubicBezTo>
                      <a:pt x="5" y="5"/>
                      <a:pt x="5" y="5"/>
                      <a:pt x="5" y="5"/>
                    </a:cubicBezTo>
                    <a:cubicBezTo>
                      <a:pt x="6" y="6"/>
                      <a:pt x="6" y="6"/>
                      <a:pt x="6" y="6"/>
                    </a:cubicBezTo>
                    <a:cubicBezTo>
                      <a:pt x="6" y="6"/>
                      <a:pt x="6" y="7"/>
                      <a:pt x="6" y="7"/>
                    </a:cubicBezTo>
                    <a:cubicBezTo>
                      <a:pt x="6" y="7"/>
                      <a:pt x="6" y="7"/>
                      <a:pt x="6" y="7"/>
                    </a:cubicBezTo>
                    <a:cubicBezTo>
                      <a:pt x="6" y="7"/>
                      <a:pt x="6" y="7"/>
                      <a:pt x="6" y="7"/>
                    </a:cubicBezTo>
                    <a:cubicBezTo>
                      <a:pt x="4" y="6"/>
                      <a:pt x="4" y="6"/>
                      <a:pt x="4" y="6"/>
                    </a:cubicBezTo>
                    <a:cubicBezTo>
                      <a:pt x="5" y="5"/>
                      <a:pt x="5" y="5"/>
                      <a:pt x="5" y="5"/>
                    </a:cubicBezTo>
                    <a:cubicBezTo>
                      <a:pt x="6" y="7"/>
                      <a:pt x="6" y="7"/>
                      <a:pt x="6" y="7"/>
                    </a:cubicBezTo>
                    <a:cubicBezTo>
                      <a:pt x="7" y="8"/>
                      <a:pt x="7" y="8"/>
                      <a:pt x="7" y="8"/>
                    </a:cubicBezTo>
                    <a:cubicBezTo>
                      <a:pt x="7" y="8"/>
                      <a:pt x="7" y="8"/>
                      <a:pt x="7" y="8"/>
                    </a:cubicBezTo>
                    <a:cubicBezTo>
                      <a:pt x="7" y="8"/>
                      <a:pt x="7" y="8"/>
                      <a:pt x="6" y="8"/>
                    </a:cubicBezTo>
                    <a:cubicBezTo>
                      <a:pt x="4" y="7"/>
                      <a:pt x="4" y="7"/>
                      <a:pt x="4" y="7"/>
                    </a:cubicBezTo>
                    <a:cubicBezTo>
                      <a:pt x="5" y="7"/>
                      <a:pt x="5" y="7"/>
                      <a:pt x="5" y="7"/>
                    </a:cubicBezTo>
                    <a:cubicBezTo>
                      <a:pt x="5" y="7"/>
                      <a:pt x="5" y="7"/>
                      <a:pt x="5" y="7"/>
                    </a:cubicBezTo>
                    <a:cubicBezTo>
                      <a:pt x="6" y="8"/>
                      <a:pt x="6" y="8"/>
                      <a:pt x="6" y="8"/>
                    </a:cubicBezTo>
                    <a:cubicBezTo>
                      <a:pt x="8" y="10"/>
                      <a:pt x="8" y="10"/>
                      <a:pt x="8" y="10"/>
                    </a:cubicBezTo>
                    <a:cubicBezTo>
                      <a:pt x="8" y="10"/>
                      <a:pt x="8" y="10"/>
                      <a:pt x="8" y="10"/>
                    </a:cubicBezTo>
                    <a:cubicBezTo>
                      <a:pt x="7" y="11"/>
                      <a:pt x="7" y="11"/>
                      <a:pt x="7" y="11"/>
                    </a:cubicBezTo>
                    <a:cubicBezTo>
                      <a:pt x="6" y="9"/>
                      <a:pt x="6" y="9"/>
                      <a:pt x="6" y="9"/>
                    </a:cubicBezTo>
                    <a:cubicBezTo>
                      <a:pt x="6" y="9"/>
                      <a:pt x="6" y="9"/>
                      <a:pt x="6" y="9"/>
                    </a:cubicBezTo>
                    <a:cubicBezTo>
                      <a:pt x="6" y="9"/>
                      <a:pt x="7" y="10"/>
                      <a:pt x="7" y="10"/>
                    </a:cubicBezTo>
                    <a:cubicBezTo>
                      <a:pt x="7" y="11"/>
                      <a:pt x="7" y="11"/>
                      <a:pt x="8" y="12"/>
                    </a:cubicBezTo>
                    <a:cubicBezTo>
                      <a:pt x="8" y="12"/>
                      <a:pt x="8" y="12"/>
                      <a:pt x="8" y="12"/>
                    </a:cubicBezTo>
                    <a:cubicBezTo>
                      <a:pt x="8" y="12"/>
                      <a:pt x="7" y="12"/>
                      <a:pt x="7" y="12"/>
                    </a:cubicBezTo>
                    <a:cubicBezTo>
                      <a:pt x="7" y="12"/>
                      <a:pt x="7" y="12"/>
                      <a:pt x="7" y="12"/>
                    </a:cubicBezTo>
                    <a:cubicBezTo>
                      <a:pt x="6" y="11"/>
                      <a:pt x="6" y="11"/>
                      <a:pt x="6" y="11"/>
                    </a:cubicBezTo>
                    <a:cubicBezTo>
                      <a:pt x="6" y="11"/>
                      <a:pt x="6" y="11"/>
                      <a:pt x="6" y="11"/>
                    </a:cubicBezTo>
                    <a:cubicBezTo>
                      <a:pt x="7" y="12"/>
                      <a:pt x="7" y="12"/>
                      <a:pt x="7" y="12"/>
                    </a:cubicBezTo>
                    <a:cubicBezTo>
                      <a:pt x="8" y="13"/>
                      <a:pt x="8" y="13"/>
                      <a:pt x="8" y="13"/>
                    </a:cubicBezTo>
                    <a:cubicBezTo>
                      <a:pt x="8" y="14"/>
                      <a:pt x="8" y="14"/>
                      <a:pt x="8" y="14"/>
                    </a:cubicBezTo>
                    <a:cubicBezTo>
                      <a:pt x="7" y="13"/>
                      <a:pt x="7" y="13"/>
                      <a:pt x="7" y="13"/>
                    </a:cubicBezTo>
                    <a:cubicBezTo>
                      <a:pt x="7" y="13"/>
                      <a:pt x="7" y="13"/>
                      <a:pt x="6" y="13"/>
                    </a:cubicBezTo>
                    <a:cubicBezTo>
                      <a:pt x="7" y="12"/>
                      <a:pt x="7" y="12"/>
                      <a:pt x="7" y="12"/>
                    </a:cubicBezTo>
                    <a:cubicBezTo>
                      <a:pt x="8" y="14"/>
                      <a:pt x="8" y="14"/>
                      <a:pt x="8" y="14"/>
                    </a:cubicBezTo>
                    <a:cubicBezTo>
                      <a:pt x="9" y="15"/>
                      <a:pt x="9" y="15"/>
                      <a:pt x="9" y="15"/>
                    </a:cubicBezTo>
                    <a:cubicBezTo>
                      <a:pt x="9" y="15"/>
                      <a:pt x="9" y="15"/>
                      <a:pt x="9" y="15"/>
                    </a:cubicBezTo>
                    <a:cubicBezTo>
                      <a:pt x="9" y="16"/>
                      <a:pt x="9" y="16"/>
                      <a:pt x="9" y="16"/>
                    </a:cubicBezTo>
                    <a:cubicBezTo>
                      <a:pt x="8" y="16"/>
                      <a:pt x="8" y="16"/>
                      <a:pt x="8" y="16"/>
                    </a:cubicBezTo>
                    <a:cubicBezTo>
                      <a:pt x="6" y="15"/>
                      <a:pt x="6" y="15"/>
                      <a:pt x="6" y="15"/>
                    </a:cubicBezTo>
                    <a:cubicBezTo>
                      <a:pt x="7" y="14"/>
                      <a:pt x="7" y="14"/>
                      <a:pt x="7" y="14"/>
                    </a:cubicBezTo>
                    <a:cubicBezTo>
                      <a:pt x="8" y="16"/>
                      <a:pt x="8" y="16"/>
                      <a:pt x="8" y="16"/>
                    </a:cubicBezTo>
                    <a:cubicBezTo>
                      <a:pt x="9" y="17"/>
                      <a:pt x="9" y="17"/>
                      <a:pt x="9" y="17"/>
                    </a:cubicBezTo>
                    <a:cubicBezTo>
                      <a:pt x="9" y="18"/>
                      <a:pt x="9" y="18"/>
                      <a:pt x="9" y="18"/>
                    </a:cubicBezTo>
                    <a:cubicBezTo>
                      <a:pt x="8" y="17"/>
                      <a:pt x="7" y="17"/>
                      <a:pt x="7" y="16"/>
                    </a:cubicBezTo>
                    <a:cubicBezTo>
                      <a:pt x="7" y="16"/>
                      <a:pt x="7" y="16"/>
                      <a:pt x="7" y="16"/>
                    </a:cubicBezTo>
                    <a:cubicBezTo>
                      <a:pt x="7" y="16"/>
                      <a:pt x="7" y="16"/>
                      <a:pt x="7" y="16"/>
                    </a:cubicBezTo>
                    <a:cubicBezTo>
                      <a:pt x="8" y="17"/>
                      <a:pt x="8" y="17"/>
                      <a:pt x="8" y="17"/>
                    </a:cubicBezTo>
                    <a:cubicBezTo>
                      <a:pt x="8" y="18"/>
                      <a:pt x="9" y="18"/>
                      <a:pt x="9" y="18"/>
                    </a:cubicBezTo>
                    <a:cubicBezTo>
                      <a:pt x="8" y="19"/>
                      <a:pt x="8" y="19"/>
                      <a:pt x="8" y="19"/>
                    </a:cubicBezTo>
                    <a:cubicBezTo>
                      <a:pt x="7" y="17"/>
                      <a:pt x="7" y="17"/>
                      <a:pt x="7" y="17"/>
                    </a:cubicBezTo>
                    <a:cubicBezTo>
                      <a:pt x="7" y="16"/>
                      <a:pt x="7" y="16"/>
                      <a:pt x="7" y="16"/>
                    </a:cubicBezTo>
                    <a:cubicBezTo>
                      <a:pt x="9" y="18"/>
                      <a:pt x="9" y="18"/>
                      <a:pt x="9" y="18"/>
                    </a:cubicBezTo>
                    <a:cubicBezTo>
                      <a:pt x="9" y="18"/>
                      <a:pt x="9" y="18"/>
                      <a:pt x="9" y="18"/>
                    </a:cubicBezTo>
                    <a:cubicBezTo>
                      <a:pt x="9" y="18"/>
                      <a:pt x="9" y="19"/>
                      <a:pt x="9" y="19"/>
                    </a:cubicBezTo>
                    <a:cubicBezTo>
                      <a:pt x="8" y="19"/>
                      <a:pt x="8" y="19"/>
                      <a:pt x="8" y="19"/>
                    </a:cubicBezTo>
                    <a:cubicBezTo>
                      <a:pt x="7" y="18"/>
                      <a:pt x="7" y="17"/>
                      <a:pt x="6" y="17"/>
                    </a:cubicBezTo>
                    <a:cubicBezTo>
                      <a:pt x="6" y="17"/>
                      <a:pt x="6" y="17"/>
                      <a:pt x="6" y="17"/>
                    </a:cubicBezTo>
                    <a:cubicBezTo>
                      <a:pt x="7" y="18"/>
                      <a:pt x="8" y="19"/>
                      <a:pt x="8" y="20"/>
                    </a:cubicBezTo>
                    <a:cubicBezTo>
                      <a:pt x="9" y="20"/>
                      <a:pt x="8" y="20"/>
                      <a:pt x="8" y="20"/>
                    </a:cubicBezTo>
                    <a:cubicBezTo>
                      <a:pt x="8" y="20"/>
                      <a:pt x="8" y="20"/>
                      <a:pt x="8" y="20"/>
                    </a:cubicBezTo>
                    <a:cubicBezTo>
                      <a:pt x="8" y="20"/>
                      <a:pt x="8" y="20"/>
                      <a:pt x="8" y="20"/>
                    </a:cubicBezTo>
                    <a:cubicBezTo>
                      <a:pt x="7" y="19"/>
                      <a:pt x="7" y="19"/>
                      <a:pt x="7" y="19"/>
                    </a:cubicBezTo>
                    <a:cubicBezTo>
                      <a:pt x="7" y="19"/>
                      <a:pt x="7" y="19"/>
                      <a:pt x="7" y="19"/>
                    </a:cubicBezTo>
                    <a:cubicBezTo>
                      <a:pt x="8" y="20"/>
                      <a:pt x="8" y="20"/>
                      <a:pt x="8" y="20"/>
                    </a:cubicBezTo>
                    <a:cubicBezTo>
                      <a:pt x="8" y="20"/>
                      <a:pt x="8" y="20"/>
                      <a:pt x="8" y="20"/>
                    </a:cubicBezTo>
                    <a:cubicBezTo>
                      <a:pt x="8" y="20"/>
                      <a:pt x="8" y="20"/>
                      <a:pt x="7" y="20"/>
                    </a:cubicBezTo>
                    <a:cubicBezTo>
                      <a:pt x="7" y="20"/>
                      <a:pt x="7" y="20"/>
                      <a:pt x="7" y="20"/>
                    </a:cubicBezTo>
                    <a:cubicBezTo>
                      <a:pt x="6" y="19"/>
                      <a:pt x="6" y="19"/>
                      <a:pt x="5" y="18"/>
                    </a:cubicBezTo>
                    <a:cubicBezTo>
                      <a:pt x="5" y="18"/>
                      <a:pt x="5" y="18"/>
                      <a:pt x="5" y="18"/>
                    </a:cubicBezTo>
                    <a:cubicBezTo>
                      <a:pt x="6" y="18"/>
                      <a:pt x="6" y="19"/>
                      <a:pt x="7" y="20"/>
                    </a:cubicBezTo>
                    <a:cubicBezTo>
                      <a:pt x="7" y="20"/>
                      <a:pt x="7" y="20"/>
                      <a:pt x="7" y="20"/>
                    </a:cubicBezTo>
                    <a:cubicBezTo>
                      <a:pt x="7" y="20"/>
                      <a:pt x="6" y="20"/>
                      <a:pt x="6" y="20"/>
                    </a:cubicBezTo>
                    <a:cubicBezTo>
                      <a:pt x="6" y="20"/>
                      <a:pt x="6" y="20"/>
                      <a:pt x="6" y="20"/>
                    </a:cubicBezTo>
                    <a:cubicBezTo>
                      <a:pt x="4" y="18"/>
                      <a:pt x="4" y="18"/>
                      <a:pt x="4" y="18"/>
                    </a:cubicBezTo>
                    <a:cubicBezTo>
                      <a:pt x="5" y="18"/>
                      <a:pt x="5" y="18"/>
                      <a:pt x="5" y="18"/>
                    </a:cubicBezTo>
                    <a:cubicBezTo>
                      <a:pt x="5" y="18"/>
                      <a:pt x="5" y="19"/>
                      <a:pt x="5" y="20"/>
                    </a:cubicBezTo>
                    <a:cubicBezTo>
                      <a:pt x="5" y="20"/>
                      <a:pt x="5" y="20"/>
                      <a:pt x="5" y="20"/>
                    </a:cubicBezTo>
                    <a:cubicBezTo>
                      <a:pt x="5" y="20"/>
                      <a:pt x="5" y="20"/>
                      <a:pt x="5" y="20"/>
                    </a:cubicBezTo>
                    <a:cubicBezTo>
                      <a:pt x="3" y="18"/>
                      <a:pt x="3" y="18"/>
                      <a:pt x="3" y="18"/>
                    </a:cubicBezTo>
                    <a:cubicBezTo>
                      <a:pt x="3" y="18"/>
                      <a:pt x="3" y="18"/>
                      <a:pt x="3" y="18"/>
                    </a:cubicBezTo>
                    <a:cubicBezTo>
                      <a:pt x="4" y="20"/>
                      <a:pt x="4" y="20"/>
                      <a:pt x="4" y="20"/>
                    </a:cubicBezTo>
                    <a:cubicBezTo>
                      <a:pt x="4" y="20"/>
                      <a:pt x="4" y="20"/>
                      <a:pt x="4" y="20"/>
                    </a:cubicBezTo>
                    <a:cubicBezTo>
                      <a:pt x="4" y="20"/>
                      <a:pt x="4" y="20"/>
                      <a:pt x="4" y="20"/>
                    </a:cubicBezTo>
                    <a:cubicBezTo>
                      <a:pt x="4" y="20"/>
                      <a:pt x="4" y="20"/>
                      <a:pt x="4" y="20"/>
                    </a:cubicBezTo>
                    <a:cubicBezTo>
                      <a:pt x="2" y="18"/>
                      <a:pt x="2" y="18"/>
                      <a:pt x="2" y="18"/>
                    </a:cubicBezTo>
                    <a:cubicBezTo>
                      <a:pt x="2" y="18"/>
                      <a:pt x="2" y="18"/>
                      <a:pt x="2" y="18"/>
                    </a:cubicBezTo>
                    <a:cubicBezTo>
                      <a:pt x="2" y="19"/>
                      <a:pt x="3" y="19"/>
                      <a:pt x="3" y="20"/>
                    </a:cubicBezTo>
                    <a:cubicBezTo>
                      <a:pt x="3" y="20"/>
                      <a:pt x="3" y="20"/>
                      <a:pt x="3" y="20"/>
                    </a:cubicBezTo>
                    <a:cubicBezTo>
                      <a:pt x="3" y="20"/>
                      <a:pt x="3" y="20"/>
                      <a:pt x="3" y="20"/>
                    </a:cubicBezTo>
                    <a:cubicBezTo>
                      <a:pt x="1" y="19"/>
                      <a:pt x="1" y="19"/>
                      <a:pt x="1" y="19"/>
                    </a:cubicBezTo>
                    <a:cubicBezTo>
                      <a:pt x="1" y="19"/>
                      <a:pt x="1" y="19"/>
                      <a:pt x="1" y="19"/>
                    </a:cubicBezTo>
                    <a:cubicBezTo>
                      <a:pt x="2" y="20"/>
                      <a:pt x="2" y="20"/>
                      <a:pt x="2" y="20"/>
                    </a:cubicBezTo>
                    <a:cubicBezTo>
                      <a:pt x="2" y="20"/>
                      <a:pt x="2" y="20"/>
                      <a:pt x="2" y="20"/>
                    </a:cubicBezTo>
                    <a:cubicBezTo>
                      <a:pt x="2" y="20"/>
                      <a:pt x="2" y="20"/>
                      <a:pt x="2" y="20"/>
                    </a:cubicBezTo>
                    <a:cubicBezTo>
                      <a:pt x="2" y="20"/>
                      <a:pt x="1" y="20"/>
                      <a:pt x="1" y="20"/>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125" name="文本框 124"/>
          <p:cNvSpPr txBox="1"/>
          <p:nvPr/>
        </p:nvSpPr>
        <p:spPr>
          <a:xfrm>
            <a:off x="2656199" y="1277535"/>
            <a:ext cx="1304288" cy="300355"/>
          </a:xfrm>
          <a:prstGeom prst="rect">
            <a:avLst/>
          </a:prstGeom>
          <a:noFill/>
        </p:spPr>
        <p:txBody>
          <a:bodyPr wrap="square" rtlCol="0">
            <a:spAutoFit/>
          </a:bodyPr>
          <a:lstStyle/>
          <a:p>
            <a:r>
              <a:rPr lang="zh-CN" altLang="en-US" sz="1355" dirty="0">
                <a:solidFill>
                  <a:srgbClr val="0070C0"/>
                </a:solidFill>
                <a:latin typeface="时尚中黑简体" panose="01010104010101010101" pitchFamily="2" charset="-122"/>
                <a:ea typeface="时尚中黑简体" panose="01010104010101010101" pitchFamily="2" charset="-122"/>
              </a:rPr>
              <a:t>添加标题</a:t>
            </a:r>
          </a:p>
        </p:txBody>
      </p:sp>
      <p:sp>
        <p:nvSpPr>
          <p:cNvPr id="126" name="文本框 127"/>
          <p:cNvSpPr txBox="1"/>
          <p:nvPr/>
        </p:nvSpPr>
        <p:spPr>
          <a:xfrm>
            <a:off x="8110567" y="1760115"/>
            <a:ext cx="1304288" cy="300355"/>
          </a:xfrm>
          <a:prstGeom prst="rect">
            <a:avLst/>
          </a:prstGeom>
          <a:noFill/>
        </p:spPr>
        <p:txBody>
          <a:bodyPr wrap="square" rtlCol="0">
            <a:spAutoFit/>
          </a:bodyPr>
          <a:lstStyle/>
          <a:p>
            <a:r>
              <a:rPr lang="zh-CN" altLang="en-US" sz="1355" dirty="0">
                <a:solidFill>
                  <a:srgbClr val="00B0F0"/>
                </a:solidFill>
                <a:latin typeface="时尚中黑简体" panose="01010104010101010101" pitchFamily="2" charset="-122"/>
                <a:ea typeface="时尚中黑简体" panose="01010104010101010101" pitchFamily="2" charset="-122"/>
              </a:rPr>
              <a:t>添加标题</a:t>
            </a:r>
          </a:p>
        </p:txBody>
      </p:sp>
      <p:grpSp>
        <p:nvGrpSpPr>
          <p:cNvPr id="127" name="组合 126"/>
          <p:cNvGrpSpPr/>
          <p:nvPr/>
        </p:nvGrpSpPr>
        <p:grpSpPr>
          <a:xfrm>
            <a:off x="9408800" y="1605099"/>
            <a:ext cx="906851" cy="676249"/>
            <a:chOff x="9407574" y="1529252"/>
            <a:chExt cx="906733" cy="676406"/>
          </a:xfrm>
        </p:grpSpPr>
        <p:grpSp>
          <p:nvGrpSpPr>
            <p:cNvPr id="128" name="Group 32"/>
            <p:cNvGrpSpPr>
              <a:grpSpLocks noChangeAspect="1"/>
            </p:cNvGrpSpPr>
            <p:nvPr/>
          </p:nvGrpSpPr>
          <p:grpSpPr bwMode="auto">
            <a:xfrm>
              <a:off x="9407574" y="1577288"/>
              <a:ext cx="223838" cy="254000"/>
              <a:chOff x="5914" y="1744"/>
              <a:chExt cx="141" cy="160"/>
            </a:xfrm>
            <a:solidFill>
              <a:schemeClr val="bg1">
                <a:lumMod val="50000"/>
              </a:schemeClr>
            </a:solidFill>
          </p:grpSpPr>
          <p:sp>
            <p:nvSpPr>
              <p:cNvPr id="167" name="Freeform 33"/>
              <p:cNvSpPr/>
              <p:nvPr/>
            </p:nvSpPr>
            <p:spPr bwMode="auto">
              <a:xfrm>
                <a:off x="5914" y="1744"/>
                <a:ext cx="122" cy="134"/>
              </a:xfrm>
              <a:custGeom>
                <a:avLst/>
                <a:gdLst>
                  <a:gd name="T0" fmla="*/ 0 w 19"/>
                  <a:gd name="T1" fmla="*/ 5 h 21"/>
                  <a:gd name="T2" fmla="*/ 2 w 19"/>
                  <a:gd name="T3" fmla="*/ 10 h 21"/>
                  <a:gd name="T4" fmla="*/ 3 w 19"/>
                  <a:gd name="T5" fmla="*/ 15 h 21"/>
                  <a:gd name="T6" fmla="*/ 3 w 19"/>
                  <a:gd name="T7" fmla="*/ 17 h 21"/>
                  <a:gd name="T8" fmla="*/ 5 w 19"/>
                  <a:gd name="T9" fmla="*/ 18 h 21"/>
                  <a:gd name="T10" fmla="*/ 8 w 19"/>
                  <a:gd name="T11" fmla="*/ 19 h 21"/>
                  <a:gd name="T12" fmla="*/ 11 w 19"/>
                  <a:gd name="T13" fmla="*/ 19 h 21"/>
                  <a:gd name="T14" fmla="*/ 13 w 19"/>
                  <a:gd name="T15" fmla="*/ 19 h 21"/>
                  <a:gd name="T16" fmla="*/ 16 w 19"/>
                  <a:gd name="T17" fmla="*/ 16 h 21"/>
                  <a:gd name="T18" fmla="*/ 16 w 19"/>
                  <a:gd name="T19" fmla="*/ 16 h 21"/>
                  <a:gd name="T20" fmla="*/ 17 w 19"/>
                  <a:gd name="T21" fmla="*/ 16 h 21"/>
                  <a:gd name="T22" fmla="*/ 17 w 19"/>
                  <a:gd name="T23" fmla="*/ 16 h 21"/>
                  <a:gd name="T24" fmla="*/ 17 w 19"/>
                  <a:gd name="T25" fmla="*/ 15 h 21"/>
                  <a:gd name="T26" fmla="*/ 17 w 19"/>
                  <a:gd name="T27" fmla="*/ 13 h 21"/>
                  <a:gd name="T28" fmla="*/ 16 w 19"/>
                  <a:gd name="T29" fmla="*/ 12 h 21"/>
                  <a:gd name="T30" fmla="*/ 15 w 19"/>
                  <a:gd name="T31" fmla="*/ 11 h 21"/>
                  <a:gd name="T32" fmla="*/ 14 w 19"/>
                  <a:gd name="T33" fmla="*/ 11 h 21"/>
                  <a:gd name="T34" fmla="*/ 14 w 19"/>
                  <a:gd name="T35" fmla="*/ 11 h 21"/>
                  <a:gd name="T36" fmla="*/ 13 w 19"/>
                  <a:gd name="T37" fmla="*/ 10 h 21"/>
                  <a:gd name="T38" fmla="*/ 14 w 19"/>
                  <a:gd name="T39" fmla="*/ 9 h 21"/>
                  <a:gd name="T40" fmla="*/ 15 w 19"/>
                  <a:gd name="T41" fmla="*/ 8 h 21"/>
                  <a:gd name="T42" fmla="*/ 15 w 19"/>
                  <a:gd name="T43" fmla="*/ 7 h 21"/>
                  <a:gd name="T44" fmla="*/ 15 w 19"/>
                  <a:gd name="T45" fmla="*/ 5 h 21"/>
                  <a:gd name="T46" fmla="*/ 10 w 19"/>
                  <a:gd name="T47" fmla="*/ 2 h 21"/>
                  <a:gd name="T48" fmla="*/ 9 w 19"/>
                  <a:gd name="T49" fmla="*/ 1 h 21"/>
                  <a:gd name="T50" fmla="*/ 7 w 19"/>
                  <a:gd name="T51" fmla="*/ 1 h 21"/>
                  <a:gd name="T52" fmla="*/ 4 w 19"/>
                  <a:gd name="T53" fmla="*/ 2 h 21"/>
                  <a:gd name="T54" fmla="*/ 2 w 19"/>
                  <a:gd name="T55" fmla="*/ 2 h 21"/>
                  <a:gd name="T56" fmla="*/ 1 w 19"/>
                  <a:gd name="T57" fmla="*/ 3 h 21"/>
                  <a:gd name="T58" fmla="*/ 1 w 19"/>
                  <a:gd name="T59" fmla="*/ 5 h 21"/>
                  <a:gd name="T60" fmla="*/ 0 w 19"/>
                  <a:gd name="T61" fmla="*/ 6 h 21"/>
                  <a:gd name="T62" fmla="*/ 0 w 19"/>
                  <a:gd name="T63" fmla="*/ 5 h 21"/>
                  <a:gd name="T64" fmla="*/ 1 w 19"/>
                  <a:gd name="T65" fmla="*/ 3 h 21"/>
                  <a:gd name="T66" fmla="*/ 2 w 19"/>
                  <a:gd name="T67" fmla="*/ 2 h 21"/>
                  <a:gd name="T68" fmla="*/ 4 w 19"/>
                  <a:gd name="T69" fmla="*/ 1 h 21"/>
                  <a:gd name="T70" fmla="*/ 7 w 19"/>
                  <a:gd name="T71" fmla="*/ 0 h 21"/>
                  <a:gd name="T72" fmla="*/ 9 w 19"/>
                  <a:gd name="T73" fmla="*/ 0 h 21"/>
                  <a:gd name="T74" fmla="*/ 10 w 19"/>
                  <a:gd name="T75" fmla="*/ 0 h 21"/>
                  <a:gd name="T76" fmla="*/ 16 w 19"/>
                  <a:gd name="T77" fmla="*/ 4 h 21"/>
                  <a:gd name="T78" fmla="*/ 17 w 19"/>
                  <a:gd name="T79" fmla="*/ 8 h 21"/>
                  <a:gd name="T80" fmla="*/ 16 w 19"/>
                  <a:gd name="T81" fmla="*/ 10 h 21"/>
                  <a:gd name="T82" fmla="*/ 15 w 19"/>
                  <a:gd name="T83" fmla="*/ 11 h 21"/>
                  <a:gd name="T84" fmla="*/ 14 w 19"/>
                  <a:gd name="T85" fmla="*/ 9 h 21"/>
                  <a:gd name="T86" fmla="*/ 16 w 19"/>
                  <a:gd name="T87" fmla="*/ 9 h 21"/>
                  <a:gd name="T88" fmla="*/ 17 w 19"/>
                  <a:gd name="T89" fmla="*/ 10 h 21"/>
                  <a:gd name="T90" fmla="*/ 19 w 19"/>
                  <a:gd name="T91" fmla="*/ 12 h 21"/>
                  <a:gd name="T92" fmla="*/ 19 w 19"/>
                  <a:gd name="T93" fmla="*/ 15 h 21"/>
                  <a:gd name="T94" fmla="*/ 19 w 19"/>
                  <a:gd name="T95" fmla="*/ 16 h 21"/>
                  <a:gd name="T96" fmla="*/ 18 w 19"/>
                  <a:gd name="T97" fmla="*/ 17 h 21"/>
                  <a:gd name="T98" fmla="*/ 18 w 19"/>
                  <a:gd name="T99" fmla="*/ 17 h 21"/>
                  <a:gd name="T100" fmla="*/ 18 w 19"/>
                  <a:gd name="T101" fmla="*/ 18 h 21"/>
                  <a:gd name="T102" fmla="*/ 13 w 19"/>
                  <a:gd name="T103" fmla="*/ 20 h 21"/>
                  <a:gd name="T104" fmla="*/ 11 w 19"/>
                  <a:gd name="T105" fmla="*/ 21 h 21"/>
                  <a:gd name="T106" fmla="*/ 8 w 19"/>
                  <a:gd name="T107" fmla="*/ 21 h 21"/>
                  <a:gd name="T108" fmla="*/ 6 w 19"/>
                  <a:gd name="T109" fmla="*/ 21 h 21"/>
                  <a:gd name="T110" fmla="*/ 3 w 19"/>
                  <a:gd name="T111" fmla="*/ 20 h 21"/>
                  <a:gd name="T112" fmla="*/ 2 w 19"/>
                  <a:gd name="T113" fmla="*/ 17 h 21"/>
                  <a:gd name="T114" fmla="*/ 2 w 19"/>
                  <a:gd name="T115" fmla="*/ 15 h 21"/>
                  <a:gd name="T116" fmla="*/ 1 w 19"/>
                  <a:gd name="T117" fmla="*/ 10 h 21"/>
                  <a:gd name="T118" fmla="*/ 0 w 19"/>
                  <a:gd name="T11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 h="21">
                    <a:moveTo>
                      <a:pt x="0" y="5"/>
                    </a:moveTo>
                    <a:cubicBezTo>
                      <a:pt x="2" y="10"/>
                      <a:pt x="2" y="10"/>
                      <a:pt x="2" y="10"/>
                    </a:cubicBezTo>
                    <a:cubicBezTo>
                      <a:pt x="2" y="11"/>
                      <a:pt x="3" y="13"/>
                      <a:pt x="3" y="15"/>
                    </a:cubicBezTo>
                    <a:cubicBezTo>
                      <a:pt x="3" y="15"/>
                      <a:pt x="3" y="16"/>
                      <a:pt x="3" y="17"/>
                    </a:cubicBezTo>
                    <a:cubicBezTo>
                      <a:pt x="4" y="17"/>
                      <a:pt x="4" y="18"/>
                      <a:pt x="5" y="18"/>
                    </a:cubicBezTo>
                    <a:cubicBezTo>
                      <a:pt x="5" y="19"/>
                      <a:pt x="7" y="20"/>
                      <a:pt x="8" y="19"/>
                    </a:cubicBezTo>
                    <a:cubicBezTo>
                      <a:pt x="9" y="19"/>
                      <a:pt x="10" y="19"/>
                      <a:pt x="11" y="19"/>
                    </a:cubicBezTo>
                    <a:cubicBezTo>
                      <a:pt x="11" y="19"/>
                      <a:pt x="12" y="19"/>
                      <a:pt x="13" y="19"/>
                    </a:cubicBezTo>
                    <a:cubicBezTo>
                      <a:pt x="14" y="18"/>
                      <a:pt x="15" y="17"/>
                      <a:pt x="16" y="16"/>
                    </a:cubicBezTo>
                    <a:cubicBezTo>
                      <a:pt x="16" y="16"/>
                      <a:pt x="16" y="16"/>
                      <a:pt x="16" y="16"/>
                    </a:cubicBezTo>
                    <a:cubicBezTo>
                      <a:pt x="16" y="16"/>
                      <a:pt x="17" y="16"/>
                      <a:pt x="17" y="16"/>
                    </a:cubicBezTo>
                    <a:cubicBezTo>
                      <a:pt x="17" y="16"/>
                      <a:pt x="17" y="16"/>
                      <a:pt x="17" y="16"/>
                    </a:cubicBezTo>
                    <a:cubicBezTo>
                      <a:pt x="17" y="15"/>
                      <a:pt x="17" y="15"/>
                      <a:pt x="17" y="15"/>
                    </a:cubicBezTo>
                    <a:cubicBezTo>
                      <a:pt x="17" y="14"/>
                      <a:pt x="17" y="14"/>
                      <a:pt x="17" y="13"/>
                    </a:cubicBezTo>
                    <a:cubicBezTo>
                      <a:pt x="17" y="12"/>
                      <a:pt x="16" y="12"/>
                      <a:pt x="16" y="12"/>
                    </a:cubicBezTo>
                    <a:cubicBezTo>
                      <a:pt x="16" y="11"/>
                      <a:pt x="15" y="11"/>
                      <a:pt x="15" y="11"/>
                    </a:cubicBezTo>
                    <a:cubicBezTo>
                      <a:pt x="14" y="11"/>
                      <a:pt x="14" y="11"/>
                      <a:pt x="14" y="11"/>
                    </a:cubicBezTo>
                    <a:cubicBezTo>
                      <a:pt x="14" y="11"/>
                      <a:pt x="14" y="11"/>
                      <a:pt x="14" y="11"/>
                    </a:cubicBezTo>
                    <a:cubicBezTo>
                      <a:pt x="14" y="11"/>
                      <a:pt x="13" y="10"/>
                      <a:pt x="13" y="10"/>
                    </a:cubicBezTo>
                    <a:cubicBezTo>
                      <a:pt x="13" y="10"/>
                      <a:pt x="13" y="9"/>
                      <a:pt x="14" y="9"/>
                    </a:cubicBezTo>
                    <a:cubicBezTo>
                      <a:pt x="14" y="9"/>
                      <a:pt x="15" y="9"/>
                      <a:pt x="15" y="8"/>
                    </a:cubicBezTo>
                    <a:cubicBezTo>
                      <a:pt x="15" y="8"/>
                      <a:pt x="15" y="8"/>
                      <a:pt x="15" y="7"/>
                    </a:cubicBezTo>
                    <a:cubicBezTo>
                      <a:pt x="16" y="7"/>
                      <a:pt x="15" y="6"/>
                      <a:pt x="15" y="5"/>
                    </a:cubicBezTo>
                    <a:cubicBezTo>
                      <a:pt x="14" y="4"/>
                      <a:pt x="12" y="2"/>
                      <a:pt x="10" y="2"/>
                    </a:cubicBezTo>
                    <a:cubicBezTo>
                      <a:pt x="10" y="2"/>
                      <a:pt x="9" y="2"/>
                      <a:pt x="9" y="1"/>
                    </a:cubicBezTo>
                    <a:cubicBezTo>
                      <a:pt x="8" y="1"/>
                      <a:pt x="8" y="1"/>
                      <a:pt x="7" y="1"/>
                    </a:cubicBezTo>
                    <a:cubicBezTo>
                      <a:pt x="6" y="1"/>
                      <a:pt x="5" y="1"/>
                      <a:pt x="4" y="2"/>
                    </a:cubicBezTo>
                    <a:cubicBezTo>
                      <a:pt x="3" y="2"/>
                      <a:pt x="3" y="2"/>
                      <a:pt x="2" y="2"/>
                    </a:cubicBezTo>
                    <a:cubicBezTo>
                      <a:pt x="2" y="2"/>
                      <a:pt x="2" y="3"/>
                      <a:pt x="1" y="3"/>
                    </a:cubicBezTo>
                    <a:cubicBezTo>
                      <a:pt x="1" y="4"/>
                      <a:pt x="1" y="4"/>
                      <a:pt x="1" y="5"/>
                    </a:cubicBezTo>
                    <a:cubicBezTo>
                      <a:pt x="0" y="6"/>
                      <a:pt x="0" y="6"/>
                      <a:pt x="0" y="6"/>
                    </a:cubicBezTo>
                    <a:cubicBezTo>
                      <a:pt x="0" y="5"/>
                      <a:pt x="0" y="5"/>
                      <a:pt x="0" y="5"/>
                    </a:cubicBezTo>
                    <a:cubicBezTo>
                      <a:pt x="0" y="4"/>
                      <a:pt x="1" y="3"/>
                      <a:pt x="1" y="3"/>
                    </a:cubicBezTo>
                    <a:cubicBezTo>
                      <a:pt x="1" y="3"/>
                      <a:pt x="2" y="2"/>
                      <a:pt x="2" y="2"/>
                    </a:cubicBezTo>
                    <a:cubicBezTo>
                      <a:pt x="3" y="1"/>
                      <a:pt x="3" y="1"/>
                      <a:pt x="4" y="1"/>
                    </a:cubicBezTo>
                    <a:cubicBezTo>
                      <a:pt x="5" y="0"/>
                      <a:pt x="6" y="0"/>
                      <a:pt x="7" y="0"/>
                    </a:cubicBezTo>
                    <a:cubicBezTo>
                      <a:pt x="8" y="0"/>
                      <a:pt x="8" y="0"/>
                      <a:pt x="9" y="0"/>
                    </a:cubicBezTo>
                    <a:cubicBezTo>
                      <a:pt x="9" y="0"/>
                      <a:pt x="10" y="0"/>
                      <a:pt x="10" y="0"/>
                    </a:cubicBezTo>
                    <a:cubicBezTo>
                      <a:pt x="13" y="1"/>
                      <a:pt x="15" y="2"/>
                      <a:pt x="16" y="4"/>
                    </a:cubicBezTo>
                    <a:cubicBezTo>
                      <a:pt x="17" y="5"/>
                      <a:pt x="18" y="6"/>
                      <a:pt x="17" y="8"/>
                    </a:cubicBezTo>
                    <a:cubicBezTo>
                      <a:pt x="17" y="9"/>
                      <a:pt x="17" y="9"/>
                      <a:pt x="16" y="10"/>
                    </a:cubicBezTo>
                    <a:cubicBezTo>
                      <a:pt x="16" y="10"/>
                      <a:pt x="15" y="11"/>
                      <a:pt x="15" y="11"/>
                    </a:cubicBezTo>
                    <a:cubicBezTo>
                      <a:pt x="14" y="9"/>
                      <a:pt x="14" y="9"/>
                      <a:pt x="14" y="9"/>
                    </a:cubicBezTo>
                    <a:cubicBezTo>
                      <a:pt x="15" y="9"/>
                      <a:pt x="15" y="9"/>
                      <a:pt x="16" y="9"/>
                    </a:cubicBezTo>
                    <a:cubicBezTo>
                      <a:pt x="16" y="9"/>
                      <a:pt x="17" y="10"/>
                      <a:pt x="17" y="10"/>
                    </a:cubicBezTo>
                    <a:cubicBezTo>
                      <a:pt x="18" y="11"/>
                      <a:pt x="18" y="11"/>
                      <a:pt x="19" y="12"/>
                    </a:cubicBezTo>
                    <a:cubicBezTo>
                      <a:pt x="19" y="13"/>
                      <a:pt x="19" y="14"/>
                      <a:pt x="19" y="15"/>
                    </a:cubicBezTo>
                    <a:cubicBezTo>
                      <a:pt x="19" y="16"/>
                      <a:pt x="19" y="16"/>
                      <a:pt x="19" y="16"/>
                    </a:cubicBezTo>
                    <a:cubicBezTo>
                      <a:pt x="18" y="17"/>
                      <a:pt x="18" y="17"/>
                      <a:pt x="18" y="17"/>
                    </a:cubicBezTo>
                    <a:cubicBezTo>
                      <a:pt x="18" y="17"/>
                      <a:pt x="18" y="17"/>
                      <a:pt x="18" y="17"/>
                    </a:cubicBezTo>
                    <a:cubicBezTo>
                      <a:pt x="18" y="18"/>
                      <a:pt x="18" y="18"/>
                      <a:pt x="18" y="18"/>
                    </a:cubicBezTo>
                    <a:cubicBezTo>
                      <a:pt x="16" y="19"/>
                      <a:pt x="15" y="20"/>
                      <a:pt x="13" y="20"/>
                    </a:cubicBezTo>
                    <a:cubicBezTo>
                      <a:pt x="13" y="21"/>
                      <a:pt x="12" y="21"/>
                      <a:pt x="11" y="21"/>
                    </a:cubicBezTo>
                    <a:cubicBezTo>
                      <a:pt x="10" y="21"/>
                      <a:pt x="9" y="21"/>
                      <a:pt x="8" y="21"/>
                    </a:cubicBezTo>
                    <a:cubicBezTo>
                      <a:pt x="8" y="21"/>
                      <a:pt x="7" y="21"/>
                      <a:pt x="6" y="21"/>
                    </a:cubicBezTo>
                    <a:cubicBezTo>
                      <a:pt x="5" y="21"/>
                      <a:pt x="4" y="20"/>
                      <a:pt x="3" y="20"/>
                    </a:cubicBezTo>
                    <a:cubicBezTo>
                      <a:pt x="3" y="19"/>
                      <a:pt x="2" y="18"/>
                      <a:pt x="2" y="17"/>
                    </a:cubicBezTo>
                    <a:cubicBezTo>
                      <a:pt x="2" y="16"/>
                      <a:pt x="2" y="16"/>
                      <a:pt x="2" y="15"/>
                    </a:cubicBezTo>
                    <a:cubicBezTo>
                      <a:pt x="1" y="13"/>
                      <a:pt x="1" y="12"/>
                      <a:pt x="1" y="1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8" name="Freeform 34"/>
              <p:cNvSpPr/>
              <p:nvPr/>
            </p:nvSpPr>
            <p:spPr bwMode="auto">
              <a:xfrm>
                <a:off x="5946" y="1776"/>
                <a:ext cx="32" cy="32"/>
              </a:xfrm>
              <a:custGeom>
                <a:avLst/>
                <a:gdLst>
                  <a:gd name="T0" fmla="*/ 1 w 5"/>
                  <a:gd name="T1" fmla="*/ 1 h 5"/>
                  <a:gd name="T2" fmla="*/ 1 w 5"/>
                  <a:gd name="T3" fmla="*/ 2 h 5"/>
                  <a:gd name="T4" fmla="*/ 2 w 5"/>
                  <a:gd name="T5" fmla="*/ 3 h 5"/>
                  <a:gd name="T6" fmla="*/ 1 w 5"/>
                  <a:gd name="T7" fmla="*/ 3 h 5"/>
                  <a:gd name="T8" fmla="*/ 2 w 5"/>
                  <a:gd name="T9" fmla="*/ 2 h 5"/>
                  <a:gd name="T10" fmla="*/ 3 w 5"/>
                  <a:gd name="T11" fmla="*/ 2 h 5"/>
                  <a:gd name="T12" fmla="*/ 3 w 5"/>
                  <a:gd name="T13" fmla="*/ 1 h 5"/>
                  <a:gd name="T14" fmla="*/ 2 w 5"/>
                  <a:gd name="T15" fmla="*/ 1 h 5"/>
                  <a:gd name="T16" fmla="*/ 2 w 5"/>
                  <a:gd name="T17" fmla="*/ 1 h 5"/>
                  <a:gd name="T18" fmla="*/ 4 w 5"/>
                  <a:gd name="T19" fmla="*/ 0 h 5"/>
                  <a:gd name="T20" fmla="*/ 5 w 5"/>
                  <a:gd name="T21" fmla="*/ 1 h 5"/>
                  <a:gd name="T22" fmla="*/ 5 w 5"/>
                  <a:gd name="T23" fmla="*/ 2 h 5"/>
                  <a:gd name="T24" fmla="*/ 3 w 5"/>
                  <a:gd name="T25" fmla="*/ 4 h 5"/>
                  <a:gd name="T26" fmla="*/ 1 w 5"/>
                  <a:gd name="T27" fmla="*/ 4 h 5"/>
                  <a:gd name="T28" fmla="*/ 0 w 5"/>
                  <a:gd name="T29" fmla="*/ 4 h 5"/>
                  <a:gd name="T30" fmla="*/ 0 w 5"/>
                  <a:gd name="T31" fmla="*/ 3 h 5"/>
                  <a:gd name="T32" fmla="*/ 0 w 5"/>
                  <a:gd name="T33" fmla="*/ 2 h 5"/>
                  <a:gd name="T34" fmla="*/ 1 w 5"/>
                  <a:gd name="T3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1" y="1"/>
                    </a:moveTo>
                    <a:cubicBezTo>
                      <a:pt x="1" y="2"/>
                      <a:pt x="1" y="2"/>
                      <a:pt x="1" y="2"/>
                    </a:cubicBezTo>
                    <a:cubicBezTo>
                      <a:pt x="1" y="3"/>
                      <a:pt x="2" y="3"/>
                      <a:pt x="2" y="3"/>
                    </a:cubicBezTo>
                    <a:cubicBezTo>
                      <a:pt x="1" y="3"/>
                      <a:pt x="1" y="3"/>
                      <a:pt x="1" y="3"/>
                    </a:cubicBezTo>
                    <a:cubicBezTo>
                      <a:pt x="1" y="2"/>
                      <a:pt x="2" y="3"/>
                      <a:pt x="2" y="2"/>
                    </a:cubicBezTo>
                    <a:cubicBezTo>
                      <a:pt x="3" y="2"/>
                      <a:pt x="3" y="2"/>
                      <a:pt x="3" y="2"/>
                    </a:cubicBezTo>
                    <a:cubicBezTo>
                      <a:pt x="3" y="2"/>
                      <a:pt x="3" y="2"/>
                      <a:pt x="3" y="1"/>
                    </a:cubicBezTo>
                    <a:cubicBezTo>
                      <a:pt x="3" y="1"/>
                      <a:pt x="3" y="1"/>
                      <a:pt x="2" y="1"/>
                    </a:cubicBezTo>
                    <a:cubicBezTo>
                      <a:pt x="2" y="1"/>
                      <a:pt x="2" y="1"/>
                      <a:pt x="2" y="1"/>
                    </a:cubicBezTo>
                    <a:cubicBezTo>
                      <a:pt x="2" y="0"/>
                      <a:pt x="3" y="0"/>
                      <a:pt x="4" y="0"/>
                    </a:cubicBezTo>
                    <a:cubicBezTo>
                      <a:pt x="4" y="0"/>
                      <a:pt x="4" y="1"/>
                      <a:pt x="5" y="1"/>
                    </a:cubicBezTo>
                    <a:cubicBezTo>
                      <a:pt x="5" y="2"/>
                      <a:pt x="5" y="2"/>
                      <a:pt x="5" y="2"/>
                    </a:cubicBezTo>
                    <a:cubicBezTo>
                      <a:pt x="4" y="3"/>
                      <a:pt x="4" y="4"/>
                      <a:pt x="3" y="4"/>
                    </a:cubicBezTo>
                    <a:cubicBezTo>
                      <a:pt x="2" y="5"/>
                      <a:pt x="1" y="4"/>
                      <a:pt x="1" y="4"/>
                    </a:cubicBezTo>
                    <a:cubicBezTo>
                      <a:pt x="0" y="4"/>
                      <a:pt x="0" y="4"/>
                      <a:pt x="0" y="4"/>
                    </a:cubicBezTo>
                    <a:cubicBezTo>
                      <a:pt x="0" y="4"/>
                      <a:pt x="0" y="4"/>
                      <a:pt x="0" y="3"/>
                    </a:cubicBezTo>
                    <a:cubicBezTo>
                      <a:pt x="0" y="3"/>
                      <a:pt x="0" y="2"/>
                      <a:pt x="0"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9" name="Freeform 35"/>
              <p:cNvSpPr/>
              <p:nvPr/>
            </p:nvSpPr>
            <p:spPr bwMode="auto">
              <a:xfrm>
                <a:off x="5953" y="1827"/>
                <a:ext cx="32" cy="26"/>
              </a:xfrm>
              <a:custGeom>
                <a:avLst/>
                <a:gdLst>
                  <a:gd name="T0" fmla="*/ 1 w 5"/>
                  <a:gd name="T1" fmla="*/ 1 h 4"/>
                  <a:gd name="T2" fmla="*/ 1 w 5"/>
                  <a:gd name="T3" fmla="*/ 1 h 4"/>
                  <a:gd name="T4" fmla="*/ 2 w 5"/>
                  <a:gd name="T5" fmla="*/ 2 h 4"/>
                  <a:gd name="T6" fmla="*/ 2 w 5"/>
                  <a:gd name="T7" fmla="*/ 2 h 4"/>
                  <a:gd name="T8" fmla="*/ 3 w 5"/>
                  <a:gd name="T9" fmla="*/ 1 h 4"/>
                  <a:gd name="T10" fmla="*/ 3 w 5"/>
                  <a:gd name="T11" fmla="*/ 1 h 4"/>
                  <a:gd name="T12" fmla="*/ 4 w 5"/>
                  <a:gd name="T13" fmla="*/ 1 h 4"/>
                  <a:gd name="T14" fmla="*/ 2 w 5"/>
                  <a:gd name="T15" fmla="*/ 0 h 4"/>
                  <a:gd name="T16" fmla="*/ 3 w 5"/>
                  <a:gd name="T17" fmla="*/ 0 h 4"/>
                  <a:gd name="T18" fmla="*/ 4 w 5"/>
                  <a:gd name="T19" fmla="*/ 0 h 4"/>
                  <a:gd name="T20" fmla="*/ 5 w 5"/>
                  <a:gd name="T21" fmla="*/ 0 h 4"/>
                  <a:gd name="T22" fmla="*/ 5 w 5"/>
                  <a:gd name="T23" fmla="*/ 0 h 4"/>
                  <a:gd name="T24" fmla="*/ 4 w 5"/>
                  <a:gd name="T25" fmla="*/ 3 h 4"/>
                  <a:gd name="T26" fmla="*/ 2 w 5"/>
                  <a:gd name="T27" fmla="*/ 3 h 4"/>
                  <a:gd name="T28" fmla="*/ 1 w 5"/>
                  <a:gd name="T29" fmla="*/ 2 h 4"/>
                  <a:gd name="T30" fmla="*/ 1 w 5"/>
                  <a:gd name="T31" fmla="*/ 1 h 4"/>
                  <a:gd name="T32" fmla="*/ 1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1" y="1"/>
                    </a:moveTo>
                    <a:cubicBezTo>
                      <a:pt x="1" y="1"/>
                      <a:pt x="1" y="1"/>
                      <a:pt x="1" y="1"/>
                    </a:cubicBezTo>
                    <a:cubicBezTo>
                      <a:pt x="1" y="2"/>
                      <a:pt x="2" y="2"/>
                      <a:pt x="2" y="2"/>
                    </a:cubicBezTo>
                    <a:cubicBezTo>
                      <a:pt x="2" y="2"/>
                      <a:pt x="2" y="2"/>
                      <a:pt x="2" y="2"/>
                    </a:cubicBezTo>
                    <a:cubicBezTo>
                      <a:pt x="3" y="1"/>
                      <a:pt x="3" y="1"/>
                      <a:pt x="3" y="1"/>
                    </a:cubicBezTo>
                    <a:cubicBezTo>
                      <a:pt x="3" y="1"/>
                      <a:pt x="3" y="1"/>
                      <a:pt x="3" y="1"/>
                    </a:cubicBezTo>
                    <a:cubicBezTo>
                      <a:pt x="4" y="1"/>
                      <a:pt x="4" y="1"/>
                      <a:pt x="4" y="1"/>
                    </a:cubicBezTo>
                    <a:cubicBezTo>
                      <a:pt x="3" y="1"/>
                      <a:pt x="3" y="0"/>
                      <a:pt x="2" y="0"/>
                    </a:cubicBezTo>
                    <a:cubicBezTo>
                      <a:pt x="2" y="0"/>
                      <a:pt x="3" y="0"/>
                      <a:pt x="3" y="0"/>
                    </a:cubicBezTo>
                    <a:cubicBezTo>
                      <a:pt x="4" y="0"/>
                      <a:pt x="4" y="0"/>
                      <a:pt x="4" y="0"/>
                    </a:cubicBezTo>
                    <a:cubicBezTo>
                      <a:pt x="5" y="0"/>
                      <a:pt x="5" y="0"/>
                      <a:pt x="5" y="0"/>
                    </a:cubicBezTo>
                    <a:cubicBezTo>
                      <a:pt x="5" y="0"/>
                      <a:pt x="5" y="0"/>
                      <a:pt x="5" y="0"/>
                    </a:cubicBezTo>
                    <a:cubicBezTo>
                      <a:pt x="5" y="1"/>
                      <a:pt x="5" y="2"/>
                      <a:pt x="4" y="3"/>
                    </a:cubicBezTo>
                    <a:cubicBezTo>
                      <a:pt x="4" y="3"/>
                      <a:pt x="3" y="4"/>
                      <a:pt x="2" y="3"/>
                    </a:cubicBezTo>
                    <a:cubicBezTo>
                      <a:pt x="2" y="3"/>
                      <a:pt x="1" y="3"/>
                      <a:pt x="1" y="2"/>
                    </a:cubicBezTo>
                    <a:cubicBezTo>
                      <a:pt x="0" y="2"/>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0" name="Freeform 36"/>
              <p:cNvSpPr/>
              <p:nvPr/>
            </p:nvSpPr>
            <p:spPr bwMode="auto">
              <a:xfrm>
                <a:off x="5934" y="1763"/>
                <a:ext cx="121" cy="141"/>
              </a:xfrm>
              <a:custGeom>
                <a:avLst/>
                <a:gdLst>
                  <a:gd name="T0" fmla="*/ 0 w 19"/>
                  <a:gd name="T1" fmla="*/ 15 h 22"/>
                  <a:gd name="T2" fmla="*/ 0 w 19"/>
                  <a:gd name="T3" fmla="*/ 16 h 22"/>
                  <a:gd name="T4" fmla="*/ 3 w 19"/>
                  <a:gd name="T5" fmla="*/ 20 h 22"/>
                  <a:gd name="T6" fmla="*/ 6 w 19"/>
                  <a:gd name="T7" fmla="*/ 20 h 22"/>
                  <a:gd name="T8" fmla="*/ 9 w 19"/>
                  <a:gd name="T9" fmla="*/ 20 h 22"/>
                  <a:gd name="T10" fmla="*/ 13 w 19"/>
                  <a:gd name="T11" fmla="*/ 18 h 22"/>
                  <a:gd name="T12" fmla="*/ 16 w 19"/>
                  <a:gd name="T13" fmla="*/ 16 h 22"/>
                  <a:gd name="T14" fmla="*/ 17 w 19"/>
                  <a:gd name="T15" fmla="*/ 14 h 22"/>
                  <a:gd name="T16" fmla="*/ 15 w 19"/>
                  <a:gd name="T17" fmla="*/ 11 h 22"/>
                  <a:gd name="T18" fmla="*/ 14 w 19"/>
                  <a:gd name="T19" fmla="*/ 8 h 22"/>
                  <a:gd name="T20" fmla="*/ 15 w 19"/>
                  <a:gd name="T21" fmla="*/ 7 h 22"/>
                  <a:gd name="T22" fmla="*/ 15 w 19"/>
                  <a:gd name="T23" fmla="*/ 4 h 22"/>
                  <a:gd name="T24" fmla="*/ 14 w 19"/>
                  <a:gd name="T25" fmla="*/ 2 h 22"/>
                  <a:gd name="T26" fmla="*/ 13 w 19"/>
                  <a:gd name="T27" fmla="*/ 1 h 22"/>
                  <a:gd name="T28" fmla="*/ 11 w 19"/>
                  <a:gd name="T29" fmla="*/ 0 h 22"/>
                  <a:gd name="T30" fmla="*/ 13 w 19"/>
                  <a:gd name="T31" fmla="*/ 0 h 22"/>
                  <a:gd name="T32" fmla="*/ 15 w 19"/>
                  <a:gd name="T33" fmla="*/ 2 h 22"/>
                  <a:gd name="T34" fmla="*/ 16 w 19"/>
                  <a:gd name="T35" fmla="*/ 4 h 22"/>
                  <a:gd name="T36" fmla="*/ 16 w 19"/>
                  <a:gd name="T37" fmla="*/ 7 h 22"/>
                  <a:gd name="T38" fmla="*/ 16 w 19"/>
                  <a:gd name="T39" fmla="*/ 9 h 22"/>
                  <a:gd name="T40" fmla="*/ 16 w 19"/>
                  <a:gd name="T41" fmla="*/ 10 h 22"/>
                  <a:gd name="T42" fmla="*/ 18 w 19"/>
                  <a:gd name="T43" fmla="*/ 13 h 22"/>
                  <a:gd name="T44" fmla="*/ 17 w 19"/>
                  <a:gd name="T45" fmla="*/ 18 h 22"/>
                  <a:gd name="T46" fmla="*/ 14 w 19"/>
                  <a:gd name="T47" fmla="*/ 20 h 22"/>
                  <a:gd name="T48" fmla="*/ 10 w 19"/>
                  <a:gd name="T49" fmla="*/ 21 h 22"/>
                  <a:gd name="T50" fmla="*/ 6 w 19"/>
                  <a:gd name="T51" fmla="*/ 22 h 22"/>
                  <a:gd name="T52" fmla="*/ 3 w 19"/>
                  <a:gd name="T53" fmla="*/ 21 h 22"/>
                  <a:gd name="T54" fmla="*/ 0 w 19"/>
                  <a:gd name="T55" fmla="*/ 17 h 22"/>
                  <a:gd name="T56" fmla="*/ 0 w 19"/>
                  <a:gd name="T5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2">
                    <a:moveTo>
                      <a:pt x="0" y="15"/>
                    </a:moveTo>
                    <a:cubicBezTo>
                      <a:pt x="0" y="15"/>
                      <a:pt x="0" y="15"/>
                      <a:pt x="0" y="16"/>
                    </a:cubicBezTo>
                    <a:cubicBezTo>
                      <a:pt x="1" y="17"/>
                      <a:pt x="2" y="19"/>
                      <a:pt x="3" y="20"/>
                    </a:cubicBezTo>
                    <a:cubicBezTo>
                      <a:pt x="4" y="20"/>
                      <a:pt x="5" y="20"/>
                      <a:pt x="6" y="20"/>
                    </a:cubicBezTo>
                    <a:cubicBezTo>
                      <a:pt x="7" y="20"/>
                      <a:pt x="8" y="20"/>
                      <a:pt x="9" y="20"/>
                    </a:cubicBezTo>
                    <a:cubicBezTo>
                      <a:pt x="10" y="19"/>
                      <a:pt x="11" y="19"/>
                      <a:pt x="13" y="18"/>
                    </a:cubicBezTo>
                    <a:cubicBezTo>
                      <a:pt x="14" y="17"/>
                      <a:pt x="15" y="17"/>
                      <a:pt x="16" y="16"/>
                    </a:cubicBezTo>
                    <a:cubicBezTo>
                      <a:pt x="16" y="15"/>
                      <a:pt x="17" y="14"/>
                      <a:pt x="17" y="14"/>
                    </a:cubicBezTo>
                    <a:cubicBezTo>
                      <a:pt x="16" y="13"/>
                      <a:pt x="16" y="12"/>
                      <a:pt x="15" y="11"/>
                    </a:cubicBezTo>
                    <a:cubicBezTo>
                      <a:pt x="14" y="10"/>
                      <a:pt x="14" y="9"/>
                      <a:pt x="14" y="8"/>
                    </a:cubicBezTo>
                    <a:cubicBezTo>
                      <a:pt x="14" y="8"/>
                      <a:pt x="15" y="7"/>
                      <a:pt x="15" y="7"/>
                    </a:cubicBezTo>
                    <a:cubicBezTo>
                      <a:pt x="16" y="6"/>
                      <a:pt x="16" y="5"/>
                      <a:pt x="15" y="4"/>
                    </a:cubicBezTo>
                    <a:cubicBezTo>
                      <a:pt x="15" y="3"/>
                      <a:pt x="15" y="3"/>
                      <a:pt x="14" y="2"/>
                    </a:cubicBezTo>
                    <a:cubicBezTo>
                      <a:pt x="14" y="2"/>
                      <a:pt x="13" y="1"/>
                      <a:pt x="13" y="1"/>
                    </a:cubicBezTo>
                    <a:cubicBezTo>
                      <a:pt x="12" y="0"/>
                      <a:pt x="11" y="0"/>
                      <a:pt x="11" y="0"/>
                    </a:cubicBezTo>
                    <a:cubicBezTo>
                      <a:pt x="11" y="0"/>
                      <a:pt x="12" y="0"/>
                      <a:pt x="13" y="0"/>
                    </a:cubicBezTo>
                    <a:cubicBezTo>
                      <a:pt x="13" y="1"/>
                      <a:pt x="14" y="1"/>
                      <a:pt x="15" y="2"/>
                    </a:cubicBezTo>
                    <a:cubicBezTo>
                      <a:pt x="15" y="2"/>
                      <a:pt x="16" y="3"/>
                      <a:pt x="16" y="4"/>
                    </a:cubicBezTo>
                    <a:cubicBezTo>
                      <a:pt x="17" y="5"/>
                      <a:pt x="17" y="6"/>
                      <a:pt x="16" y="7"/>
                    </a:cubicBezTo>
                    <a:cubicBezTo>
                      <a:pt x="16" y="8"/>
                      <a:pt x="16" y="8"/>
                      <a:pt x="16" y="9"/>
                    </a:cubicBezTo>
                    <a:cubicBezTo>
                      <a:pt x="16" y="9"/>
                      <a:pt x="16" y="9"/>
                      <a:pt x="16" y="10"/>
                    </a:cubicBezTo>
                    <a:cubicBezTo>
                      <a:pt x="17" y="10"/>
                      <a:pt x="18" y="11"/>
                      <a:pt x="18" y="13"/>
                    </a:cubicBezTo>
                    <a:cubicBezTo>
                      <a:pt x="19" y="15"/>
                      <a:pt x="18" y="17"/>
                      <a:pt x="17" y="18"/>
                    </a:cubicBezTo>
                    <a:cubicBezTo>
                      <a:pt x="16" y="19"/>
                      <a:pt x="15" y="19"/>
                      <a:pt x="14" y="20"/>
                    </a:cubicBezTo>
                    <a:cubicBezTo>
                      <a:pt x="12" y="21"/>
                      <a:pt x="11" y="21"/>
                      <a:pt x="10" y="21"/>
                    </a:cubicBezTo>
                    <a:cubicBezTo>
                      <a:pt x="9" y="22"/>
                      <a:pt x="7" y="22"/>
                      <a:pt x="6" y="22"/>
                    </a:cubicBezTo>
                    <a:cubicBezTo>
                      <a:pt x="5" y="21"/>
                      <a:pt x="4" y="21"/>
                      <a:pt x="3" y="21"/>
                    </a:cubicBezTo>
                    <a:cubicBezTo>
                      <a:pt x="1" y="20"/>
                      <a:pt x="0" y="18"/>
                      <a:pt x="0" y="17"/>
                    </a:cubicBezTo>
                    <a:cubicBezTo>
                      <a:pt x="0" y="15"/>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1" name="Freeform 37"/>
              <p:cNvSpPr/>
              <p:nvPr/>
            </p:nvSpPr>
            <p:spPr bwMode="auto">
              <a:xfrm>
                <a:off x="5934" y="1846"/>
                <a:ext cx="108" cy="52"/>
              </a:xfrm>
              <a:custGeom>
                <a:avLst/>
                <a:gdLst>
                  <a:gd name="T0" fmla="*/ 4 w 17"/>
                  <a:gd name="T1" fmla="*/ 8 h 8"/>
                  <a:gd name="T2" fmla="*/ 2 w 17"/>
                  <a:gd name="T3" fmla="*/ 5 h 8"/>
                  <a:gd name="T4" fmla="*/ 4 w 17"/>
                  <a:gd name="T5" fmla="*/ 5 h 8"/>
                  <a:gd name="T6" fmla="*/ 7 w 17"/>
                  <a:gd name="T7" fmla="*/ 7 h 8"/>
                  <a:gd name="T8" fmla="*/ 5 w 17"/>
                  <a:gd name="T9" fmla="*/ 5 h 8"/>
                  <a:gd name="T10" fmla="*/ 8 w 17"/>
                  <a:gd name="T11" fmla="*/ 8 h 8"/>
                  <a:gd name="T12" fmla="*/ 7 w 17"/>
                  <a:gd name="T13" fmla="*/ 4 h 8"/>
                  <a:gd name="T14" fmla="*/ 7 w 17"/>
                  <a:gd name="T15" fmla="*/ 5 h 8"/>
                  <a:gd name="T16" fmla="*/ 10 w 17"/>
                  <a:gd name="T17" fmla="*/ 6 h 8"/>
                  <a:gd name="T18" fmla="*/ 8 w 17"/>
                  <a:gd name="T19" fmla="*/ 4 h 8"/>
                  <a:gd name="T20" fmla="*/ 11 w 17"/>
                  <a:gd name="T21" fmla="*/ 6 h 8"/>
                  <a:gd name="T22" fmla="*/ 9 w 17"/>
                  <a:gd name="T23" fmla="*/ 4 h 8"/>
                  <a:gd name="T24" fmla="*/ 12 w 17"/>
                  <a:gd name="T25" fmla="*/ 6 h 8"/>
                  <a:gd name="T26" fmla="*/ 11 w 17"/>
                  <a:gd name="T27" fmla="*/ 3 h 8"/>
                  <a:gd name="T28" fmla="*/ 13 w 17"/>
                  <a:gd name="T29" fmla="*/ 5 h 8"/>
                  <a:gd name="T30" fmla="*/ 12 w 17"/>
                  <a:gd name="T31" fmla="*/ 3 h 8"/>
                  <a:gd name="T32" fmla="*/ 14 w 17"/>
                  <a:gd name="T33" fmla="*/ 5 h 8"/>
                  <a:gd name="T34" fmla="*/ 13 w 17"/>
                  <a:gd name="T35" fmla="*/ 2 h 8"/>
                  <a:gd name="T36" fmla="*/ 15 w 17"/>
                  <a:gd name="T37" fmla="*/ 4 h 8"/>
                  <a:gd name="T38" fmla="*/ 14 w 17"/>
                  <a:gd name="T39" fmla="*/ 2 h 8"/>
                  <a:gd name="T40" fmla="*/ 16 w 17"/>
                  <a:gd name="T41" fmla="*/ 3 h 8"/>
                  <a:gd name="T42" fmla="*/ 14 w 17"/>
                  <a:gd name="T43" fmla="*/ 1 h 8"/>
                  <a:gd name="T44" fmla="*/ 16 w 17"/>
                  <a:gd name="T45" fmla="*/ 3 h 8"/>
                  <a:gd name="T46" fmla="*/ 15 w 17"/>
                  <a:gd name="T47" fmla="*/ 1 h 8"/>
                  <a:gd name="T48" fmla="*/ 16 w 17"/>
                  <a:gd name="T49" fmla="*/ 1 h 8"/>
                  <a:gd name="T50" fmla="*/ 15 w 17"/>
                  <a:gd name="T51" fmla="*/ 0 h 8"/>
                  <a:gd name="T52" fmla="*/ 16 w 17"/>
                  <a:gd name="T53" fmla="*/ 0 h 8"/>
                  <a:gd name="T54" fmla="*/ 16 w 17"/>
                  <a:gd name="T55" fmla="*/ 0 h 8"/>
                  <a:gd name="T56" fmla="*/ 16 w 17"/>
                  <a:gd name="T57" fmla="*/ 0 h 8"/>
                  <a:gd name="T58" fmla="*/ 15 w 17"/>
                  <a:gd name="T59" fmla="*/ 0 h 8"/>
                  <a:gd name="T60" fmla="*/ 17 w 17"/>
                  <a:gd name="T61" fmla="*/ 2 h 8"/>
                  <a:gd name="T62" fmla="*/ 15 w 17"/>
                  <a:gd name="T63" fmla="*/ 1 h 8"/>
                  <a:gd name="T64" fmla="*/ 16 w 17"/>
                  <a:gd name="T65" fmla="*/ 3 h 8"/>
                  <a:gd name="T66" fmla="*/ 16 w 17"/>
                  <a:gd name="T67" fmla="*/ 3 h 8"/>
                  <a:gd name="T68" fmla="*/ 14 w 17"/>
                  <a:gd name="T69" fmla="*/ 2 h 8"/>
                  <a:gd name="T70" fmla="*/ 15 w 17"/>
                  <a:gd name="T71" fmla="*/ 4 h 8"/>
                  <a:gd name="T72" fmla="*/ 13 w 17"/>
                  <a:gd name="T73" fmla="*/ 3 h 8"/>
                  <a:gd name="T74" fmla="*/ 14 w 17"/>
                  <a:gd name="T75" fmla="*/ 5 h 8"/>
                  <a:gd name="T76" fmla="*/ 13 w 17"/>
                  <a:gd name="T77" fmla="*/ 5 h 8"/>
                  <a:gd name="T78" fmla="*/ 10 w 17"/>
                  <a:gd name="T79" fmla="*/ 4 h 8"/>
                  <a:gd name="T80" fmla="*/ 12 w 17"/>
                  <a:gd name="T81" fmla="*/ 6 h 8"/>
                  <a:gd name="T82" fmla="*/ 9 w 17"/>
                  <a:gd name="T83" fmla="*/ 4 h 8"/>
                  <a:gd name="T84" fmla="*/ 11 w 17"/>
                  <a:gd name="T85" fmla="*/ 6 h 8"/>
                  <a:gd name="T86" fmla="*/ 11 w 17"/>
                  <a:gd name="T87" fmla="*/ 6 h 8"/>
                  <a:gd name="T88" fmla="*/ 10 w 17"/>
                  <a:gd name="T89" fmla="*/ 6 h 8"/>
                  <a:gd name="T90" fmla="*/ 10 w 17"/>
                  <a:gd name="T91" fmla="*/ 7 h 8"/>
                  <a:gd name="T92" fmla="*/ 10 w 17"/>
                  <a:gd name="T93" fmla="*/ 7 h 8"/>
                  <a:gd name="T94" fmla="*/ 7 w 17"/>
                  <a:gd name="T95" fmla="*/ 5 h 8"/>
                  <a:gd name="T96" fmla="*/ 8 w 17"/>
                  <a:gd name="T97" fmla="*/ 8 h 8"/>
                  <a:gd name="T98" fmla="*/ 5 w 17"/>
                  <a:gd name="T99" fmla="*/ 5 h 8"/>
                  <a:gd name="T100" fmla="*/ 7 w 17"/>
                  <a:gd name="T101" fmla="*/ 8 h 8"/>
                  <a:gd name="T102" fmla="*/ 5 w 17"/>
                  <a:gd name="T103" fmla="*/ 7 h 8"/>
                  <a:gd name="T104" fmla="*/ 2 w 17"/>
                  <a:gd name="T105" fmla="*/ 5 h 8"/>
                  <a:gd name="T106" fmla="*/ 4 w 17"/>
                  <a:gd name="T10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8">
                    <a:moveTo>
                      <a:pt x="0" y="4"/>
                    </a:moveTo>
                    <a:cubicBezTo>
                      <a:pt x="1" y="5"/>
                      <a:pt x="3" y="6"/>
                      <a:pt x="4" y="7"/>
                    </a:cubicBezTo>
                    <a:cubicBezTo>
                      <a:pt x="4" y="8"/>
                      <a:pt x="4" y="8"/>
                      <a:pt x="4" y="8"/>
                    </a:cubicBezTo>
                    <a:cubicBezTo>
                      <a:pt x="3" y="7"/>
                      <a:pt x="2" y="6"/>
                      <a:pt x="2" y="5"/>
                    </a:cubicBezTo>
                    <a:cubicBezTo>
                      <a:pt x="2" y="5"/>
                      <a:pt x="2" y="5"/>
                      <a:pt x="2" y="5"/>
                    </a:cubicBezTo>
                    <a:cubicBezTo>
                      <a:pt x="2" y="5"/>
                      <a:pt x="2" y="5"/>
                      <a:pt x="2" y="5"/>
                    </a:cubicBezTo>
                    <a:cubicBezTo>
                      <a:pt x="3" y="6"/>
                      <a:pt x="4" y="6"/>
                      <a:pt x="5" y="7"/>
                    </a:cubicBezTo>
                    <a:cubicBezTo>
                      <a:pt x="5" y="7"/>
                      <a:pt x="5" y="7"/>
                      <a:pt x="5" y="7"/>
                    </a:cubicBezTo>
                    <a:cubicBezTo>
                      <a:pt x="5" y="7"/>
                      <a:pt x="4" y="6"/>
                      <a:pt x="4" y="5"/>
                    </a:cubicBezTo>
                    <a:cubicBezTo>
                      <a:pt x="4" y="5"/>
                      <a:pt x="4" y="5"/>
                      <a:pt x="4" y="5"/>
                    </a:cubicBezTo>
                    <a:cubicBezTo>
                      <a:pt x="4" y="5"/>
                      <a:pt x="4" y="5"/>
                      <a:pt x="4" y="5"/>
                    </a:cubicBezTo>
                    <a:cubicBezTo>
                      <a:pt x="5" y="6"/>
                      <a:pt x="6" y="7"/>
                      <a:pt x="7" y="7"/>
                    </a:cubicBezTo>
                    <a:cubicBezTo>
                      <a:pt x="6" y="8"/>
                      <a:pt x="6" y="8"/>
                      <a:pt x="6" y="8"/>
                    </a:cubicBezTo>
                    <a:cubicBezTo>
                      <a:pt x="6" y="7"/>
                      <a:pt x="5" y="6"/>
                      <a:pt x="5" y="5"/>
                    </a:cubicBezTo>
                    <a:cubicBezTo>
                      <a:pt x="5" y="5"/>
                      <a:pt x="5" y="5"/>
                      <a:pt x="5" y="5"/>
                    </a:cubicBezTo>
                    <a:cubicBezTo>
                      <a:pt x="5" y="4"/>
                      <a:pt x="5" y="5"/>
                      <a:pt x="5" y="5"/>
                    </a:cubicBezTo>
                    <a:cubicBezTo>
                      <a:pt x="6" y="6"/>
                      <a:pt x="7" y="7"/>
                      <a:pt x="8" y="7"/>
                    </a:cubicBezTo>
                    <a:cubicBezTo>
                      <a:pt x="8" y="8"/>
                      <a:pt x="8" y="8"/>
                      <a:pt x="8" y="8"/>
                    </a:cubicBezTo>
                    <a:cubicBezTo>
                      <a:pt x="8" y="7"/>
                      <a:pt x="7" y="6"/>
                      <a:pt x="6" y="5"/>
                    </a:cubicBezTo>
                    <a:cubicBezTo>
                      <a:pt x="6" y="5"/>
                      <a:pt x="6" y="5"/>
                      <a:pt x="7" y="4"/>
                    </a:cubicBezTo>
                    <a:cubicBezTo>
                      <a:pt x="7" y="4"/>
                      <a:pt x="7" y="4"/>
                      <a:pt x="7" y="4"/>
                    </a:cubicBezTo>
                    <a:cubicBezTo>
                      <a:pt x="8" y="5"/>
                      <a:pt x="9" y="6"/>
                      <a:pt x="9" y="7"/>
                    </a:cubicBezTo>
                    <a:cubicBezTo>
                      <a:pt x="9" y="7"/>
                      <a:pt x="9" y="7"/>
                      <a:pt x="9" y="7"/>
                    </a:cubicBezTo>
                    <a:cubicBezTo>
                      <a:pt x="8" y="6"/>
                      <a:pt x="8" y="6"/>
                      <a:pt x="7" y="5"/>
                    </a:cubicBezTo>
                    <a:cubicBezTo>
                      <a:pt x="7" y="5"/>
                      <a:pt x="7" y="4"/>
                      <a:pt x="7" y="4"/>
                    </a:cubicBezTo>
                    <a:cubicBezTo>
                      <a:pt x="8" y="4"/>
                      <a:pt x="8" y="4"/>
                      <a:pt x="8" y="4"/>
                    </a:cubicBezTo>
                    <a:cubicBezTo>
                      <a:pt x="9" y="5"/>
                      <a:pt x="9" y="6"/>
                      <a:pt x="10" y="6"/>
                    </a:cubicBezTo>
                    <a:cubicBezTo>
                      <a:pt x="10" y="7"/>
                      <a:pt x="10" y="7"/>
                      <a:pt x="10" y="7"/>
                    </a:cubicBezTo>
                    <a:cubicBezTo>
                      <a:pt x="8" y="4"/>
                      <a:pt x="8" y="4"/>
                      <a:pt x="8" y="4"/>
                    </a:cubicBezTo>
                    <a:cubicBezTo>
                      <a:pt x="8" y="4"/>
                      <a:pt x="8" y="4"/>
                      <a:pt x="8" y="4"/>
                    </a:cubicBezTo>
                    <a:cubicBezTo>
                      <a:pt x="9" y="4"/>
                      <a:pt x="9" y="4"/>
                      <a:pt x="9" y="4"/>
                    </a:cubicBezTo>
                    <a:cubicBezTo>
                      <a:pt x="9" y="4"/>
                      <a:pt x="9" y="4"/>
                      <a:pt x="9" y="4"/>
                    </a:cubicBezTo>
                    <a:cubicBezTo>
                      <a:pt x="11" y="6"/>
                      <a:pt x="11" y="6"/>
                      <a:pt x="11" y="6"/>
                    </a:cubicBezTo>
                    <a:cubicBezTo>
                      <a:pt x="11" y="6"/>
                      <a:pt x="11" y="6"/>
                      <a:pt x="11" y="6"/>
                    </a:cubicBezTo>
                    <a:cubicBezTo>
                      <a:pt x="11" y="6"/>
                      <a:pt x="11" y="6"/>
                      <a:pt x="11" y="6"/>
                    </a:cubicBezTo>
                    <a:cubicBezTo>
                      <a:pt x="10" y="6"/>
                      <a:pt x="9" y="5"/>
                      <a:pt x="9" y="4"/>
                    </a:cubicBezTo>
                    <a:cubicBezTo>
                      <a:pt x="9" y="4"/>
                      <a:pt x="9" y="3"/>
                      <a:pt x="10" y="3"/>
                    </a:cubicBezTo>
                    <a:cubicBezTo>
                      <a:pt x="10" y="3"/>
                      <a:pt x="10" y="3"/>
                      <a:pt x="10" y="3"/>
                    </a:cubicBezTo>
                    <a:cubicBezTo>
                      <a:pt x="11" y="4"/>
                      <a:pt x="12" y="5"/>
                      <a:pt x="12" y="6"/>
                    </a:cubicBezTo>
                    <a:cubicBezTo>
                      <a:pt x="12" y="6"/>
                      <a:pt x="12" y="6"/>
                      <a:pt x="12" y="6"/>
                    </a:cubicBezTo>
                    <a:cubicBezTo>
                      <a:pt x="11" y="5"/>
                      <a:pt x="11" y="4"/>
                      <a:pt x="10" y="3"/>
                    </a:cubicBezTo>
                    <a:cubicBezTo>
                      <a:pt x="10" y="3"/>
                      <a:pt x="10" y="3"/>
                      <a:pt x="11" y="3"/>
                    </a:cubicBezTo>
                    <a:cubicBezTo>
                      <a:pt x="11" y="3"/>
                      <a:pt x="11" y="3"/>
                      <a:pt x="11" y="3"/>
                    </a:cubicBezTo>
                    <a:cubicBezTo>
                      <a:pt x="12" y="4"/>
                      <a:pt x="13" y="4"/>
                      <a:pt x="13" y="5"/>
                    </a:cubicBezTo>
                    <a:cubicBezTo>
                      <a:pt x="13" y="5"/>
                      <a:pt x="13" y="5"/>
                      <a:pt x="13" y="5"/>
                    </a:cubicBezTo>
                    <a:cubicBezTo>
                      <a:pt x="12" y="5"/>
                      <a:pt x="12" y="4"/>
                      <a:pt x="11" y="3"/>
                    </a:cubicBezTo>
                    <a:cubicBezTo>
                      <a:pt x="11" y="3"/>
                      <a:pt x="11" y="3"/>
                      <a:pt x="12" y="3"/>
                    </a:cubicBezTo>
                    <a:cubicBezTo>
                      <a:pt x="12" y="3"/>
                      <a:pt x="12" y="3"/>
                      <a:pt x="12" y="3"/>
                    </a:cubicBezTo>
                    <a:cubicBezTo>
                      <a:pt x="13" y="3"/>
                      <a:pt x="14" y="4"/>
                      <a:pt x="15" y="4"/>
                    </a:cubicBezTo>
                    <a:cubicBezTo>
                      <a:pt x="15" y="4"/>
                      <a:pt x="15" y="5"/>
                      <a:pt x="15" y="5"/>
                    </a:cubicBezTo>
                    <a:cubicBezTo>
                      <a:pt x="15" y="5"/>
                      <a:pt x="15" y="5"/>
                      <a:pt x="14" y="5"/>
                    </a:cubicBezTo>
                    <a:cubicBezTo>
                      <a:pt x="14" y="5"/>
                      <a:pt x="14" y="5"/>
                      <a:pt x="14" y="5"/>
                    </a:cubicBezTo>
                    <a:cubicBezTo>
                      <a:pt x="14" y="4"/>
                      <a:pt x="13" y="3"/>
                      <a:pt x="13" y="2"/>
                    </a:cubicBezTo>
                    <a:cubicBezTo>
                      <a:pt x="13" y="2"/>
                      <a:pt x="13" y="2"/>
                      <a:pt x="13" y="2"/>
                    </a:cubicBezTo>
                    <a:cubicBezTo>
                      <a:pt x="13" y="2"/>
                      <a:pt x="13" y="2"/>
                      <a:pt x="13" y="2"/>
                    </a:cubicBezTo>
                    <a:cubicBezTo>
                      <a:pt x="14" y="2"/>
                      <a:pt x="14" y="3"/>
                      <a:pt x="14" y="3"/>
                    </a:cubicBezTo>
                    <a:cubicBezTo>
                      <a:pt x="15" y="3"/>
                      <a:pt x="15" y="4"/>
                      <a:pt x="15" y="4"/>
                    </a:cubicBezTo>
                    <a:cubicBezTo>
                      <a:pt x="15" y="4"/>
                      <a:pt x="15" y="4"/>
                      <a:pt x="15" y="4"/>
                    </a:cubicBezTo>
                    <a:cubicBezTo>
                      <a:pt x="15" y="4"/>
                      <a:pt x="15" y="3"/>
                      <a:pt x="15" y="3"/>
                    </a:cubicBezTo>
                    <a:cubicBezTo>
                      <a:pt x="14" y="3"/>
                      <a:pt x="14" y="2"/>
                      <a:pt x="14" y="2"/>
                    </a:cubicBezTo>
                    <a:cubicBezTo>
                      <a:pt x="14" y="2"/>
                      <a:pt x="14" y="2"/>
                      <a:pt x="14" y="2"/>
                    </a:cubicBezTo>
                    <a:cubicBezTo>
                      <a:pt x="14" y="1"/>
                      <a:pt x="15" y="1"/>
                      <a:pt x="15" y="2"/>
                    </a:cubicBezTo>
                    <a:cubicBezTo>
                      <a:pt x="15" y="2"/>
                      <a:pt x="16" y="3"/>
                      <a:pt x="16" y="3"/>
                    </a:cubicBezTo>
                    <a:cubicBezTo>
                      <a:pt x="16" y="4"/>
                      <a:pt x="16" y="4"/>
                      <a:pt x="16" y="4"/>
                    </a:cubicBezTo>
                    <a:cubicBezTo>
                      <a:pt x="14" y="1"/>
                      <a:pt x="14" y="1"/>
                      <a:pt x="14" y="1"/>
                    </a:cubicBezTo>
                    <a:cubicBezTo>
                      <a:pt x="14" y="1"/>
                      <a:pt x="14" y="1"/>
                      <a:pt x="14" y="1"/>
                    </a:cubicBezTo>
                    <a:cubicBezTo>
                      <a:pt x="14" y="1"/>
                      <a:pt x="14" y="1"/>
                      <a:pt x="15" y="1"/>
                    </a:cubicBezTo>
                    <a:cubicBezTo>
                      <a:pt x="17" y="3"/>
                      <a:pt x="17" y="3"/>
                      <a:pt x="17" y="3"/>
                    </a:cubicBezTo>
                    <a:cubicBezTo>
                      <a:pt x="16" y="3"/>
                      <a:pt x="16" y="3"/>
                      <a:pt x="16" y="3"/>
                    </a:cubicBezTo>
                    <a:cubicBezTo>
                      <a:pt x="16" y="2"/>
                      <a:pt x="15" y="1"/>
                      <a:pt x="15" y="1"/>
                    </a:cubicBezTo>
                    <a:cubicBezTo>
                      <a:pt x="15" y="1"/>
                      <a:pt x="15" y="0"/>
                      <a:pt x="15" y="0"/>
                    </a:cubicBezTo>
                    <a:cubicBezTo>
                      <a:pt x="15" y="0"/>
                      <a:pt x="15" y="0"/>
                      <a:pt x="15" y="1"/>
                    </a:cubicBezTo>
                    <a:cubicBezTo>
                      <a:pt x="16" y="1"/>
                      <a:pt x="17" y="1"/>
                      <a:pt x="17" y="2"/>
                    </a:cubicBezTo>
                    <a:cubicBezTo>
                      <a:pt x="17" y="2"/>
                      <a:pt x="17" y="2"/>
                      <a:pt x="17" y="2"/>
                    </a:cubicBezTo>
                    <a:cubicBezTo>
                      <a:pt x="16" y="1"/>
                      <a:pt x="16" y="1"/>
                      <a:pt x="16" y="1"/>
                    </a:cubicBezTo>
                    <a:cubicBezTo>
                      <a:pt x="16" y="1"/>
                      <a:pt x="16" y="0"/>
                      <a:pt x="15" y="0"/>
                    </a:cubicBezTo>
                    <a:cubicBezTo>
                      <a:pt x="15" y="0"/>
                      <a:pt x="15" y="0"/>
                      <a:pt x="15" y="0"/>
                    </a:cubicBezTo>
                    <a:cubicBezTo>
                      <a:pt x="15" y="0"/>
                      <a:pt x="15" y="0"/>
                      <a:pt x="15"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5" y="0"/>
                    </a:cubicBezTo>
                    <a:cubicBezTo>
                      <a:pt x="15" y="0"/>
                      <a:pt x="15" y="0"/>
                      <a:pt x="15" y="0"/>
                    </a:cubicBezTo>
                    <a:cubicBezTo>
                      <a:pt x="16" y="0"/>
                      <a:pt x="16" y="1"/>
                      <a:pt x="16" y="1"/>
                    </a:cubicBezTo>
                    <a:cubicBezTo>
                      <a:pt x="17" y="2"/>
                      <a:pt x="17" y="2"/>
                      <a:pt x="17" y="2"/>
                    </a:cubicBezTo>
                    <a:cubicBezTo>
                      <a:pt x="17" y="2"/>
                      <a:pt x="17" y="2"/>
                      <a:pt x="17" y="2"/>
                    </a:cubicBezTo>
                    <a:cubicBezTo>
                      <a:pt x="17" y="2"/>
                      <a:pt x="17" y="2"/>
                      <a:pt x="17" y="2"/>
                    </a:cubicBezTo>
                    <a:cubicBezTo>
                      <a:pt x="16" y="1"/>
                      <a:pt x="16" y="1"/>
                      <a:pt x="15" y="1"/>
                    </a:cubicBezTo>
                    <a:cubicBezTo>
                      <a:pt x="15" y="1"/>
                      <a:pt x="15" y="1"/>
                      <a:pt x="15" y="1"/>
                    </a:cubicBezTo>
                    <a:cubicBezTo>
                      <a:pt x="16" y="1"/>
                      <a:pt x="16" y="2"/>
                      <a:pt x="17" y="3"/>
                    </a:cubicBezTo>
                    <a:cubicBezTo>
                      <a:pt x="17" y="3"/>
                      <a:pt x="17" y="3"/>
                      <a:pt x="17" y="3"/>
                    </a:cubicBezTo>
                    <a:cubicBezTo>
                      <a:pt x="17" y="3"/>
                      <a:pt x="16" y="3"/>
                      <a:pt x="16" y="3"/>
                    </a:cubicBezTo>
                    <a:cubicBezTo>
                      <a:pt x="14" y="1"/>
                      <a:pt x="14" y="1"/>
                      <a:pt x="14" y="1"/>
                    </a:cubicBezTo>
                    <a:cubicBezTo>
                      <a:pt x="15" y="1"/>
                      <a:pt x="15" y="1"/>
                      <a:pt x="15" y="1"/>
                    </a:cubicBezTo>
                    <a:cubicBezTo>
                      <a:pt x="16" y="3"/>
                      <a:pt x="16" y="3"/>
                      <a:pt x="16" y="3"/>
                    </a:cubicBezTo>
                    <a:cubicBezTo>
                      <a:pt x="16" y="3"/>
                      <a:pt x="16" y="4"/>
                      <a:pt x="16" y="4"/>
                    </a:cubicBezTo>
                    <a:cubicBezTo>
                      <a:pt x="16" y="4"/>
                      <a:pt x="16" y="4"/>
                      <a:pt x="16" y="4"/>
                    </a:cubicBezTo>
                    <a:cubicBezTo>
                      <a:pt x="15" y="3"/>
                      <a:pt x="15" y="2"/>
                      <a:pt x="14" y="2"/>
                    </a:cubicBezTo>
                    <a:cubicBezTo>
                      <a:pt x="15" y="2"/>
                      <a:pt x="15" y="2"/>
                      <a:pt x="15" y="2"/>
                    </a:cubicBezTo>
                    <a:cubicBezTo>
                      <a:pt x="15" y="2"/>
                      <a:pt x="15" y="3"/>
                      <a:pt x="15" y="4"/>
                    </a:cubicBezTo>
                    <a:cubicBezTo>
                      <a:pt x="15" y="4"/>
                      <a:pt x="15" y="4"/>
                      <a:pt x="15" y="4"/>
                    </a:cubicBezTo>
                    <a:cubicBezTo>
                      <a:pt x="15" y="4"/>
                      <a:pt x="15" y="4"/>
                      <a:pt x="15" y="4"/>
                    </a:cubicBezTo>
                    <a:cubicBezTo>
                      <a:pt x="15" y="4"/>
                      <a:pt x="15" y="4"/>
                      <a:pt x="15" y="4"/>
                    </a:cubicBezTo>
                    <a:cubicBezTo>
                      <a:pt x="14" y="4"/>
                      <a:pt x="14" y="3"/>
                      <a:pt x="13" y="3"/>
                    </a:cubicBezTo>
                    <a:cubicBezTo>
                      <a:pt x="13" y="2"/>
                      <a:pt x="13" y="2"/>
                      <a:pt x="13" y="2"/>
                    </a:cubicBezTo>
                    <a:cubicBezTo>
                      <a:pt x="13" y="3"/>
                      <a:pt x="14" y="4"/>
                      <a:pt x="15" y="4"/>
                    </a:cubicBezTo>
                    <a:cubicBezTo>
                      <a:pt x="14" y="5"/>
                      <a:pt x="14" y="5"/>
                      <a:pt x="14" y="5"/>
                    </a:cubicBezTo>
                    <a:cubicBezTo>
                      <a:pt x="14" y="4"/>
                      <a:pt x="13" y="4"/>
                      <a:pt x="12" y="3"/>
                    </a:cubicBezTo>
                    <a:cubicBezTo>
                      <a:pt x="12" y="3"/>
                      <a:pt x="12" y="3"/>
                      <a:pt x="12" y="3"/>
                    </a:cubicBezTo>
                    <a:cubicBezTo>
                      <a:pt x="12" y="3"/>
                      <a:pt x="13" y="4"/>
                      <a:pt x="13" y="5"/>
                    </a:cubicBezTo>
                    <a:cubicBezTo>
                      <a:pt x="14" y="5"/>
                      <a:pt x="14" y="5"/>
                      <a:pt x="13" y="5"/>
                    </a:cubicBezTo>
                    <a:cubicBezTo>
                      <a:pt x="13" y="5"/>
                      <a:pt x="13" y="5"/>
                      <a:pt x="13" y="5"/>
                    </a:cubicBezTo>
                    <a:cubicBezTo>
                      <a:pt x="12" y="5"/>
                      <a:pt x="11" y="4"/>
                      <a:pt x="10" y="4"/>
                    </a:cubicBezTo>
                    <a:cubicBezTo>
                      <a:pt x="11" y="3"/>
                      <a:pt x="11" y="3"/>
                      <a:pt x="11" y="3"/>
                    </a:cubicBezTo>
                    <a:cubicBezTo>
                      <a:pt x="11" y="4"/>
                      <a:pt x="12" y="5"/>
                      <a:pt x="12" y="6"/>
                    </a:cubicBezTo>
                    <a:cubicBezTo>
                      <a:pt x="13" y="6"/>
                      <a:pt x="12" y="6"/>
                      <a:pt x="12" y="6"/>
                    </a:cubicBezTo>
                    <a:cubicBezTo>
                      <a:pt x="12" y="6"/>
                      <a:pt x="12" y="6"/>
                      <a:pt x="12" y="6"/>
                    </a:cubicBezTo>
                    <a:cubicBezTo>
                      <a:pt x="12" y="6"/>
                      <a:pt x="12" y="6"/>
                      <a:pt x="12" y="6"/>
                    </a:cubicBezTo>
                    <a:cubicBezTo>
                      <a:pt x="11" y="5"/>
                      <a:pt x="10" y="5"/>
                      <a:pt x="9" y="4"/>
                    </a:cubicBezTo>
                    <a:cubicBezTo>
                      <a:pt x="10" y="4"/>
                      <a:pt x="10" y="4"/>
                      <a:pt x="10" y="4"/>
                    </a:cubicBezTo>
                    <a:cubicBezTo>
                      <a:pt x="10" y="4"/>
                      <a:pt x="11" y="5"/>
                      <a:pt x="11" y="6"/>
                    </a:cubicBezTo>
                    <a:cubicBezTo>
                      <a:pt x="11" y="6"/>
                      <a:pt x="11" y="6"/>
                      <a:pt x="11" y="6"/>
                    </a:cubicBezTo>
                    <a:cubicBezTo>
                      <a:pt x="12" y="6"/>
                      <a:pt x="12" y="6"/>
                      <a:pt x="11" y="6"/>
                    </a:cubicBezTo>
                    <a:cubicBezTo>
                      <a:pt x="11" y="7"/>
                      <a:pt x="11" y="7"/>
                      <a:pt x="11" y="6"/>
                    </a:cubicBezTo>
                    <a:cubicBezTo>
                      <a:pt x="11" y="6"/>
                      <a:pt x="11" y="6"/>
                      <a:pt x="11" y="6"/>
                    </a:cubicBezTo>
                    <a:cubicBezTo>
                      <a:pt x="10" y="6"/>
                      <a:pt x="9" y="5"/>
                      <a:pt x="8" y="5"/>
                    </a:cubicBezTo>
                    <a:cubicBezTo>
                      <a:pt x="9" y="4"/>
                      <a:pt x="9" y="4"/>
                      <a:pt x="9" y="4"/>
                    </a:cubicBezTo>
                    <a:cubicBezTo>
                      <a:pt x="10" y="6"/>
                      <a:pt x="10" y="6"/>
                      <a:pt x="10" y="6"/>
                    </a:cubicBezTo>
                    <a:cubicBezTo>
                      <a:pt x="11" y="6"/>
                      <a:pt x="10" y="7"/>
                      <a:pt x="10" y="7"/>
                    </a:cubicBezTo>
                    <a:cubicBezTo>
                      <a:pt x="10" y="7"/>
                      <a:pt x="10" y="7"/>
                      <a:pt x="10" y="7"/>
                    </a:cubicBezTo>
                    <a:cubicBezTo>
                      <a:pt x="10" y="7"/>
                      <a:pt x="10" y="7"/>
                      <a:pt x="10" y="7"/>
                    </a:cubicBezTo>
                    <a:cubicBezTo>
                      <a:pt x="9" y="6"/>
                      <a:pt x="8" y="6"/>
                      <a:pt x="7" y="5"/>
                    </a:cubicBezTo>
                    <a:cubicBezTo>
                      <a:pt x="8" y="4"/>
                      <a:pt x="8" y="4"/>
                      <a:pt x="8" y="4"/>
                    </a:cubicBezTo>
                    <a:cubicBezTo>
                      <a:pt x="8" y="5"/>
                      <a:pt x="9" y="6"/>
                      <a:pt x="10" y="7"/>
                    </a:cubicBezTo>
                    <a:cubicBezTo>
                      <a:pt x="10" y="7"/>
                      <a:pt x="10" y="7"/>
                      <a:pt x="9" y="7"/>
                    </a:cubicBezTo>
                    <a:cubicBezTo>
                      <a:pt x="9" y="7"/>
                      <a:pt x="9" y="7"/>
                      <a:pt x="9" y="7"/>
                    </a:cubicBezTo>
                    <a:cubicBezTo>
                      <a:pt x="8" y="6"/>
                      <a:pt x="7" y="6"/>
                      <a:pt x="7" y="5"/>
                    </a:cubicBezTo>
                    <a:cubicBezTo>
                      <a:pt x="7" y="5"/>
                      <a:pt x="7" y="5"/>
                      <a:pt x="7" y="5"/>
                    </a:cubicBezTo>
                    <a:cubicBezTo>
                      <a:pt x="7" y="5"/>
                      <a:pt x="8" y="6"/>
                      <a:pt x="8" y="8"/>
                    </a:cubicBezTo>
                    <a:cubicBezTo>
                      <a:pt x="8" y="8"/>
                      <a:pt x="8" y="8"/>
                      <a:pt x="8" y="8"/>
                    </a:cubicBezTo>
                    <a:cubicBezTo>
                      <a:pt x="8" y="8"/>
                      <a:pt x="8" y="8"/>
                      <a:pt x="8" y="8"/>
                    </a:cubicBezTo>
                    <a:cubicBezTo>
                      <a:pt x="7" y="7"/>
                      <a:pt x="6" y="6"/>
                      <a:pt x="5" y="5"/>
                    </a:cubicBezTo>
                    <a:cubicBezTo>
                      <a:pt x="5" y="5"/>
                      <a:pt x="5" y="5"/>
                      <a:pt x="5" y="5"/>
                    </a:cubicBezTo>
                    <a:cubicBezTo>
                      <a:pt x="6" y="6"/>
                      <a:pt x="6" y="6"/>
                      <a:pt x="7" y="7"/>
                    </a:cubicBezTo>
                    <a:cubicBezTo>
                      <a:pt x="7" y="8"/>
                      <a:pt x="7" y="8"/>
                      <a:pt x="7" y="8"/>
                    </a:cubicBezTo>
                    <a:cubicBezTo>
                      <a:pt x="7" y="8"/>
                      <a:pt x="7" y="8"/>
                      <a:pt x="7" y="8"/>
                    </a:cubicBezTo>
                    <a:cubicBezTo>
                      <a:pt x="6" y="7"/>
                      <a:pt x="5" y="6"/>
                      <a:pt x="4" y="5"/>
                    </a:cubicBezTo>
                    <a:cubicBezTo>
                      <a:pt x="4" y="5"/>
                      <a:pt x="4" y="5"/>
                      <a:pt x="4" y="5"/>
                    </a:cubicBezTo>
                    <a:cubicBezTo>
                      <a:pt x="4" y="6"/>
                      <a:pt x="5" y="6"/>
                      <a:pt x="5" y="7"/>
                    </a:cubicBezTo>
                    <a:cubicBezTo>
                      <a:pt x="5" y="7"/>
                      <a:pt x="5" y="7"/>
                      <a:pt x="5" y="7"/>
                    </a:cubicBezTo>
                    <a:cubicBezTo>
                      <a:pt x="5" y="7"/>
                      <a:pt x="5" y="7"/>
                      <a:pt x="5" y="7"/>
                    </a:cubicBezTo>
                    <a:cubicBezTo>
                      <a:pt x="4" y="7"/>
                      <a:pt x="3" y="6"/>
                      <a:pt x="2" y="5"/>
                    </a:cubicBezTo>
                    <a:cubicBezTo>
                      <a:pt x="2" y="5"/>
                      <a:pt x="2" y="5"/>
                      <a:pt x="2" y="5"/>
                    </a:cubicBezTo>
                    <a:cubicBezTo>
                      <a:pt x="3" y="6"/>
                      <a:pt x="4" y="7"/>
                      <a:pt x="4" y="7"/>
                    </a:cubicBezTo>
                    <a:cubicBezTo>
                      <a:pt x="4" y="7"/>
                      <a:pt x="4" y="8"/>
                      <a:pt x="4" y="8"/>
                    </a:cubicBezTo>
                    <a:cubicBezTo>
                      <a:pt x="4" y="8"/>
                      <a:pt x="4" y="8"/>
                      <a:pt x="4" y="8"/>
                    </a:cubicBezTo>
                    <a:cubicBezTo>
                      <a:pt x="3" y="7"/>
                      <a:pt x="1"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2" name="Freeform 38"/>
              <p:cNvSpPr/>
              <p:nvPr/>
            </p:nvSpPr>
            <p:spPr bwMode="auto">
              <a:xfrm>
                <a:off x="6016" y="1776"/>
                <a:ext cx="20" cy="38"/>
              </a:xfrm>
              <a:custGeom>
                <a:avLst/>
                <a:gdLst>
                  <a:gd name="T0" fmla="*/ 2 w 3"/>
                  <a:gd name="T1" fmla="*/ 6 h 6"/>
                  <a:gd name="T2" fmla="*/ 0 w 3"/>
                  <a:gd name="T3" fmla="*/ 4 h 6"/>
                  <a:gd name="T4" fmla="*/ 2 w 3"/>
                  <a:gd name="T5" fmla="*/ 5 h 6"/>
                  <a:gd name="T6" fmla="*/ 0 w 3"/>
                  <a:gd name="T7" fmla="*/ 4 h 6"/>
                  <a:gd name="T8" fmla="*/ 2 w 3"/>
                  <a:gd name="T9" fmla="*/ 5 h 6"/>
                  <a:gd name="T10" fmla="*/ 0 w 3"/>
                  <a:gd name="T11" fmla="*/ 4 h 6"/>
                  <a:gd name="T12" fmla="*/ 1 w 3"/>
                  <a:gd name="T13" fmla="*/ 3 h 6"/>
                  <a:gd name="T14" fmla="*/ 3 w 3"/>
                  <a:gd name="T15" fmla="*/ 5 h 6"/>
                  <a:gd name="T16" fmla="*/ 0 w 3"/>
                  <a:gd name="T17" fmla="*/ 4 h 6"/>
                  <a:gd name="T18" fmla="*/ 1 w 3"/>
                  <a:gd name="T19" fmla="*/ 3 h 6"/>
                  <a:gd name="T20" fmla="*/ 0 w 3"/>
                  <a:gd name="T21" fmla="*/ 3 h 6"/>
                  <a:gd name="T22" fmla="*/ 1 w 3"/>
                  <a:gd name="T23" fmla="*/ 3 h 6"/>
                  <a:gd name="T24" fmla="*/ 0 w 3"/>
                  <a:gd name="T25" fmla="*/ 3 h 6"/>
                  <a:gd name="T26" fmla="*/ 1 w 3"/>
                  <a:gd name="T27" fmla="*/ 2 h 6"/>
                  <a:gd name="T28" fmla="*/ 2 w 3"/>
                  <a:gd name="T29" fmla="*/ 4 h 6"/>
                  <a:gd name="T30" fmla="*/ 1 w 3"/>
                  <a:gd name="T31" fmla="*/ 2 h 6"/>
                  <a:gd name="T32" fmla="*/ 3 w 3"/>
                  <a:gd name="T33" fmla="*/ 3 h 6"/>
                  <a:gd name="T34" fmla="*/ 1 w 3"/>
                  <a:gd name="T35" fmla="*/ 1 h 6"/>
                  <a:gd name="T36" fmla="*/ 3 w 3"/>
                  <a:gd name="T37" fmla="*/ 2 h 6"/>
                  <a:gd name="T38" fmla="*/ 2 w 3"/>
                  <a:gd name="T39" fmla="*/ 2 h 6"/>
                  <a:gd name="T40" fmla="*/ 1 w 3"/>
                  <a:gd name="T41" fmla="*/ 1 h 6"/>
                  <a:gd name="T42" fmla="*/ 2 w 3"/>
                  <a:gd name="T43" fmla="*/ 2 h 6"/>
                  <a:gd name="T44" fmla="*/ 1 w 3"/>
                  <a:gd name="T45" fmla="*/ 0 h 6"/>
                  <a:gd name="T46" fmla="*/ 1 w 3"/>
                  <a:gd name="T47" fmla="*/ 0 h 6"/>
                  <a:gd name="T48" fmla="*/ 1 w 3"/>
                  <a:gd name="T49" fmla="*/ 0 h 6"/>
                  <a:gd name="T50" fmla="*/ 2 w 3"/>
                  <a:gd name="T51" fmla="*/ 1 h 6"/>
                  <a:gd name="T52" fmla="*/ 1 w 3"/>
                  <a:gd name="T53" fmla="*/ 0 h 6"/>
                  <a:gd name="T54" fmla="*/ 3 w 3"/>
                  <a:gd name="T55" fmla="*/ 2 h 6"/>
                  <a:gd name="T56" fmla="*/ 1 w 3"/>
                  <a:gd name="T57" fmla="*/ 1 h 6"/>
                  <a:gd name="T58" fmla="*/ 3 w 3"/>
                  <a:gd name="T59" fmla="*/ 2 h 6"/>
                  <a:gd name="T60" fmla="*/ 1 w 3"/>
                  <a:gd name="T61" fmla="*/ 1 h 6"/>
                  <a:gd name="T62" fmla="*/ 2 w 3"/>
                  <a:gd name="T63" fmla="*/ 4 h 6"/>
                  <a:gd name="T64" fmla="*/ 1 w 3"/>
                  <a:gd name="T65" fmla="*/ 2 h 6"/>
                  <a:gd name="T66" fmla="*/ 2 w 3"/>
                  <a:gd name="T67" fmla="*/ 4 h 6"/>
                  <a:gd name="T68" fmla="*/ 2 w 3"/>
                  <a:gd name="T69" fmla="*/ 3 h 6"/>
                  <a:gd name="T70" fmla="*/ 2 w 3"/>
                  <a:gd name="T71" fmla="*/ 5 h 6"/>
                  <a:gd name="T72" fmla="*/ 1 w 3"/>
                  <a:gd name="T73" fmla="*/ 3 h 6"/>
                  <a:gd name="T74" fmla="*/ 2 w 3"/>
                  <a:gd name="T75" fmla="*/ 5 h 6"/>
                  <a:gd name="T76" fmla="*/ 2 w 3"/>
                  <a:gd name="T77" fmla="*/ 4 h 6"/>
                  <a:gd name="T78" fmla="*/ 0 w 3"/>
                  <a:gd name="T79" fmla="*/ 4 h 6"/>
                  <a:gd name="T80" fmla="*/ 2 w 3"/>
                  <a:gd name="T81" fmla="*/ 5 h 6"/>
                  <a:gd name="T82" fmla="*/ 0 w 3"/>
                  <a:gd name="T83" fmla="*/ 4 h 6"/>
                  <a:gd name="T84" fmla="*/ 2 w 3"/>
                  <a:gd name="T85" fmla="*/ 6 h 6"/>
                  <a:gd name="T86" fmla="*/ 0 w 3"/>
                  <a:gd name="T87" fmla="*/ 4 h 6"/>
                  <a:gd name="T88" fmla="*/ 2 w 3"/>
                  <a:gd name="T8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 h="6">
                    <a:moveTo>
                      <a:pt x="0" y="4"/>
                    </a:moveTo>
                    <a:cubicBezTo>
                      <a:pt x="2" y="6"/>
                      <a:pt x="2" y="6"/>
                      <a:pt x="2" y="6"/>
                    </a:cubicBezTo>
                    <a:cubicBezTo>
                      <a:pt x="2" y="6"/>
                      <a:pt x="2" y="6"/>
                      <a:pt x="2" y="6"/>
                    </a:cubicBezTo>
                    <a:cubicBezTo>
                      <a:pt x="2" y="6"/>
                      <a:pt x="2" y="6"/>
                      <a:pt x="2" y="6"/>
                    </a:cubicBezTo>
                    <a:cubicBezTo>
                      <a:pt x="2" y="6"/>
                      <a:pt x="2" y="6"/>
                      <a:pt x="2" y="6"/>
                    </a:cubicBezTo>
                    <a:cubicBezTo>
                      <a:pt x="0" y="4"/>
                      <a:pt x="0" y="4"/>
                      <a:pt x="0" y="4"/>
                    </a:cubicBezTo>
                    <a:cubicBezTo>
                      <a:pt x="0" y="4"/>
                      <a:pt x="0" y="4"/>
                      <a:pt x="0" y="4"/>
                    </a:cubicBezTo>
                    <a:cubicBezTo>
                      <a:pt x="0" y="4"/>
                      <a:pt x="0" y="4"/>
                      <a:pt x="0" y="4"/>
                    </a:cubicBezTo>
                    <a:cubicBezTo>
                      <a:pt x="2" y="5"/>
                      <a:pt x="2" y="5"/>
                      <a:pt x="2" y="5"/>
                    </a:cubicBezTo>
                    <a:cubicBezTo>
                      <a:pt x="2" y="6"/>
                      <a:pt x="2" y="6"/>
                      <a:pt x="2" y="6"/>
                    </a:cubicBezTo>
                    <a:cubicBezTo>
                      <a:pt x="0" y="4"/>
                      <a:pt x="0" y="4"/>
                      <a:pt x="0" y="4"/>
                    </a:cubicBezTo>
                    <a:cubicBezTo>
                      <a:pt x="0" y="4"/>
                      <a:pt x="0" y="4"/>
                      <a:pt x="0" y="4"/>
                    </a:cubicBezTo>
                    <a:cubicBezTo>
                      <a:pt x="0" y="4"/>
                      <a:pt x="1" y="4"/>
                      <a:pt x="1" y="4"/>
                    </a:cubicBezTo>
                    <a:cubicBezTo>
                      <a:pt x="1" y="4"/>
                      <a:pt x="1" y="4"/>
                      <a:pt x="1" y="4"/>
                    </a:cubicBezTo>
                    <a:cubicBezTo>
                      <a:pt x="2" y="5"/>
                      <a:pt x="2" y="5"/>
                      <a:pt x="2" y="5"/>
                    </a:cubicBezTo>
                    <a:cubicBezTo>
                      <a:pt x="2" y="5"/>
                      <a:pt x="2" y="5"/>
                      <a:pt x="2" y="5"/>
                    </a:cubicBezTo>
                    <a:cubicBezTo>
                      <a:pt x="1" y="5"/>
                      <a:pt x="1" y="5"/>
                      <a:pt x="1" y="5"/>
                    </a:cubicBezTo>
                    <a:cubicBezTo>
                      <a:pt x="1" y="4"/>
                      <a:pt x="1" y="4"/>
                      <a:pt x="0" y="4"/>
                    </a:cubicBezTo>
                    <a:cubicBezTo>
                      <a:pt x="0" y="4"/>
                      <a:pt x="0" y="3"/>
                      <a:pt x="1" y="3"/>
                    </a:cubicBezTo>
                    <a:cubicBezTo>
                      <a:pt x="1" y="3"/>
                      <a:pt x="1" y="3"/>
                      <a:pt x="1" y="3"/>
                    </a:cubicBezTo>
                    <a:cubicBezTo>
                      <a:pt x="1" y="3"/>
                      <a:pt x="1" y="3"/>
                      <a:pt x="1" y="3"/>
                    </a:cubicBezTo>
                    <a:cubicBezTo>
                      <a:pt x="3" y="5"/>
                      <a:pt x="3" y="5"/>
                      <a:pt x="3" y="5"/>
                    </a:cubicBezTo>
                    <a:cubicBezTo>
                      <a:pt x="3" y="5"/>
                      <a:pt x="3" y="5"/>
                      <a:pt x="3" y="5"/>
                    </a:cubicBezTo>
                    <a:cubicBezTo>
                      <a:pt x="3" y="5"/>
                      <a:pt x="3" y="5"/>
                      <a:pt x="3" y="5"/>
                    </a:cubicBezTo>
                    <a:cubicBezTo>
                      <a:pt x="2" y="5"/>
                      <a:pt x="2" y="5"/>
                      <a:pt x="2" y="5"/>
                    </a:cubicBezTo>
                    <a:cubicBezTo>
                      <a:pt x="1" y="5"/>
                      <a:pt x="1" y="5"/>
                      <a:pt x="1" y="5"/>
                    </a:cubicBezTo>
                    <a:cubicBezTo>
                      <a:pt x="0" y="4"/>
                      <a:pt x="0" y="4"/>
                      <a:pt x="0" y="4"/>
                    </a:cubicBezTo>
                    <a:cubicBezTo>
                      <a:pt x="0" y="3"/>
                      <a:pt x="0" y="3"/>
                      <a:pt x="0" y="3"/>
                    </a:cubicBezTo>
                    <a:cubicBezTo>
                      <a:pt x="1" y="3"/>
                      <a:pt x="1" y="3"/>
                      <a:pt x="1" y="3"/>
                    </a:cubicBezTo>
                    <a:cubicBezTo>
                      <a:pt x="1" y="3"/>
                      <a:pt x="1" y="3"/>
                      <a:pt x="1" y="3"/>
                    </a:cubicBezTo>
                    <a:cubicBezTo>
                      <a:pt x="2" y="4"/>
                      <a:pt x="2" y="4"/>
                      <a:pt x="2" y="4"/>
                    </a:cubicBezTo>
                    <a:cubicBezTo>
                      <a:pt x="2" y="5"/>
                      <a:pt x="2" y="5"/>
                      <a:pt x="2" y="5"/>
                    </a:cubicBezTo>
                    <a:cubicBezTo>
                      <a:pt x="0" y="3"/>
                      <a:pt x="0" y="3"/>
                      <a:pt x="0" y="3"/>
                    </a:cubicBezTo>
                    <a:cubicBezTo>
                      <a:pt x="0" y="3"/>
                      <a:pt x="0" y="3"/>
                      <a:pt x="0" y="3"/>
                    </a:cubicBezTo>
                    <a:cubicBezTo>
                      <a:pt x="1" y="2"/>
                      <a:pt x="1" y="2"/>
                      <a:pt x="1" y="3"/>
                    </a:cubicBezTo>
                    <a:cubicBezTo>
                      <a:pt x="1" y="3"/>
                      <a:pt x="1" y="3"/>
                      <a:pt x="1" y="3"/>
                    </a:cubicBezTo>
                    <a:cubicBezTo>
                      <a:pt x="3" y="4"/>
                      <a:pt x="3" y="4"/>
                      <a:pt x="3" y="4"/>
                    </a:cubicBezTo>
                    <a:cubicBezTo>
                      <a:pt x="2" y="5"/>
                      <a:pt x="2" y="5"/>
                      <a:pt x="2" y="5"/>
                    </a:cubicBezTo>
                    <a:cubicBezTo>
                      <a:pt x="1" y="4"/>
                      <a:pt x="1" y="3"/>
                      <a:pt x="0" y="3"/>
                    </a:cubicBezTo>
                    <a:cubicBezTo>
                      <a:pt x="0" y="2"/>
                      <a:pt x="0" y="2"/>
                      <a:pt x="1" y="2"/>
                    </a:cubicBezTo>
                    <a:cubicBezTo>
                      <a:pt x="1" y="2"/>
                      <a:pt x="1" y="2"/>
                      <a:pt x="1" y="2"/>
                    </a:cubicBezTo>
                    <a:cubicBezTo>
                      <a:pt x="1" y="2"/>
                      <a:pt x="1" y="2"/>
                      <a:pt x="1" y="2"/>
                    </a:cubicBezTo>
                    <a:cubicBezTo>
                      <a:pt x="2" y="2"/>
                      <a:pt x="3" y="3"/>
                      <a:pt x="3" y="3"/>
                    </a:cubicBezTo>
                    <a:cubicBezTo>
                      <a:pt x="3" y="4"/>
                      <a:pt x="3" y="4"/>
                      <a:pt x="3" y="4"/>
                    </a:cubicBezTo>
                    <a:cubicBezTo>
                      <a:pt x="3" y="4"/>
                      <a:pt x="3" y="4"/>
                      <a:pt x="2" y="4"/>
                    </a:cubicBezTo>
                    <a:cubicBezTo>
                      <a:pt x="1" y="3"/>
                      <a:pt x="1" y="3"/>
                      <a:pt x="1" y="3"/>
                    </a:cubicBezTo>
                    <a:cubicBezTo>
                      <a:pt x="1" y="2"/>
                      <a:pt x="1" y="2"/>
                      <a:pt x="1" y="2"/>
                    </a:cubicBezTo>
                    <a:cubicBezTo>
                      <a:pt x="0" y="2"/>
                      <a:pt x="0" y="2"/>
                      <a:pt x="1" y="2"/>
                    </a:cubicBezTo>
                    <a:cubicBezTo>
                      <a:pt x="1" y="1"/>
                      <a:pt x="1" y="1"/>
                      <a:pt x="1" y="2"/>
                    </a:cubicBezTo>
                    <a:cubicBezTo>
                      <a:pt x="1" y="2"/>
                      <a:pt x="1" y="2"/>
                      <a:pt x="1" y="2"/>
                    </a:cubicBezTo>
                    <a:cubicBezTo>
                      <a:pt x="3" y="3"/>
                      <a:pt x="3" y="3"/>
                      <a:pt x="3" y="3"/>
                    </a:cubicBezTo>
                    <a:cubicBezTo>
                      <a:pt x="2" y="4"/>
                      <a:pt x="2" y="4"/>
                      <a:pt x="2" y="4"/>
                    </a:cubicBezTo>
                    <a:cubicBezTo>
                      <a:pt x="1" y="2"/>
                      <a:pt x="1" y="2"/>
                      <a:pt x="1" y="2"/>
                    </a:cubicBezTo>
                    <a:cubicBezTo>
                      <a:pt x="1" y="1"/>
                      <a:pt x="1" y="1"/>
                      <a:pt x="1" y="1"/>
                    </a:cubicBezTo>
                    <a:cubicBezTo>
                      <a:pt x="1" y="1"/>
                      <a:pt x="1" y="1"/>
                      <a:pt x="1" y="1"/>
                    </a:cubicBezTo>
                    <a:cubicBezTo>
                      <a:pt x="2" y="1"/>
                      <a:pt x="2" y="2"/>
                      <a:pt x="3" y="2"/>
                    </a:cubicBezTo>
                    <a:cubicBezTo>
                      <a:pt x="3" y="2"/>
                      <a:pt x="3" y="2"/>
                      <a:pt x="3" y="2"/>
                    </a:cubicBezTo>
                    <a:cubicBezTo>
                      <a:pt x="3" y="2"/>
                      <a:pt x="3" y="3"/>
                      <a:pt x="3" y="3"/>
                    </a:cubicBezTo>
                    <a:cubicBezTo>
                      <a:pt x="3" y="3"/>
                      <a:pt x="3" y="3"/>
                      <a:pt x="2" y="3"/>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3" y="2"/>
                      <a:pt x="3" y="2"/>
                      <a:pt x="3" y="2"/>
                    </a:cubicBezTo>
                    <a:cubicBezTo>
                      <a:pt x="2" y="2"/>
                      <a:pt x="2" y="2"/>
                      <a:pt x="2" y="2"/>
                    </a:cubicBezTo>
                    <a:cubicBezTo>
                      <a:pt x="2" y="2"/>
                      <a:pt x="1" y="1"/>
                      <a:pt x="1" y="0"/>
                    </a:cubicBezTo>
                    <a:cubicBezTo>
                      <a:pt x="1" y="0"/>
                      <a:pt x="1" y="0"/>
                      <a:pt x="1" y="0"/>
                    </a:cubicBezTo>
                    <a:cubicBezTo>
                      <a:pt x="1" y="0"/>
                      <a:pt x="1" y="0"/>
                      <a:pt x="1" y="0"/>
                    </a:cubicBezTo>
                    <a:cubicBezTo>
                      <a:pt x="2" y="1"/>
                      <a:pt x="2" y="1"/>
                      <a:pt x="2" y="1"/>
                    </a:cubicBezTo>
                    <a:cubicBezTo>
                      <a:pt x="2" y="1"/>
                      <a:pt x="2" y="1"/>
                      <a:pt x="2"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2" y="1"/>
                    </a:cubicBezTo>
                    <a:cubicBezTo>
                      <a:pt x="2" y="1"/>
                      <a:pt x="2" y="1"/>
                      <a:pt x="2" y="1"/>
                    </a:cubicBezTo>
                    <a:cubicBezTo>
                      <a:pt x="2" y="1"/>
                      <a:pt x="2" y="1"/>
                      <a:pt x="2" y="1"/>
                    </a:cubicBezTo>
                    <a:cubicBezTo>
                      <a:pt x="1" y="0"/>
                      <a:pt x="1" y="0"/>
                      <a:pt x="1" y="0"/>
                    </a:cubicBezTo>
                    <a:cubicBezTo>
                      <a:pt x="1" y="0"/>
                      <a:pt x="1" y="0"/>
                      <a:pt x="1" y="0"/>
                    </a:cubicBezTo>
                    <a:cubicBezTo>
                      <a:pt x="2" y="1"/>
                      <a:pt x="2" y="1"/>
                      <a:pt x="3" y="2"/>
                    </a:cubicBezTo>
                    <a:cubicBezTo>
                      <a:pt x="3" y="2"/>
                      <a:pt x="3" y="2"/>
                      <a:pt x="3" y="2"/>
                    </a:cubicBezTo>
                    <a:cubicBezTo>
                      <a:pt x="3" y="2"/>
                      <a:pt x="2" y="2"/>
                      <a:pt x="2" y="2"/>
                    </a:cubicBezTo>
                    <a:cubicBezTo>
                      <a:pt x="2" y="2"/>
                      <a:pt x="2" y="2"/>
                      <a:pt x="2" y="2"/>
                    </a:cubicBezTo>
                    <a:cubicBezTo>
                      <a:pt x="1" y="1"/>
                      <a:pt x="1" y="1"/>
                      <a:pt x="1" y="1"/>
                    </a:cubicBezTo>
                    <a:cubicBezTo>
                      <a:pt x="1" y="1"/>
                      <a:pt x="1" y="1"/>
                      <a:pt x="1" y="1"/>
                    </a:cubicBezTo>
                    <a:cubicBezTo>
                      <a:pt x="2" y="2"/>
                      <a:pt x="2" y="2"/>
                      <a:pt x="2" y="2"/>
                    </a:cubicBezTo>
                    <a:cubicBezTo>
                      <a:pt x="3" y="2"/>
                      <a:pt x="3" y="2"/>
                      <a:pt x="3" y="2"/>
                    </a:cubicBezTo>
                    <a:cubicBezTo>
                      <a:pt x="2" y="3"/>
                      <a:pt x="2" y="3"/>
                      <a:pt x="2" y="3"/>
                    </a:cubicBezTo>
                    <a:cubicBezTo>
                      <a:pt x="2" y="2"/>
                      <a:pt x="1" y="2"/>
                      <a:pt x="1" y="2"/>
                    </a:cubicBezTo>
                    <a:cubicBezTo>
                      <a:pt x="1" y="1"/>
                      <a:pt x="1" y="1"/>
                      <a:pt x="1" y="1"/>
                    </a:cubicBezTo>
                    <a:cubicBezTo>
                      <a:pt x="3" y="3"/>
                      <a:pt x="3" y="3"/>
                      <a:pt x="3" y="3"/>
                    </a:cubicBezTo>
                    <a:cubicBezTo>
                      <a:pt x="3" y="3"/>
                      <a:pt x="3" y="4"/>
                      <a:pt x="3" y="4"/>
                    </a:cubicBezTo>
                    <a:cubicBezTo>
                      <a:pt x="3" y="4"/>
                      <a:pt x="3" y="4"/>
                      <a:pt x="2" y="4"/>
                    </a:cubicBezTo>
                    <a:cubicBezTo>
                      <a:pt x="2" y="4"/>
                      <a:pt x="2" y="4"/>
                      <a:pt x="2" y="4"/>
                    </a:cubicBezTo>
                    <a:cubicBezTo>
                      <a:pt x="1" y="2"/>
                      <a:pt x="1" y="2"/>
                      <a:pt x="1" y="2"/>
                    </a:cubicBezTo>
                    <a:cubicBezTo>
                      <a:pt x="1" y="2"/>
                      <a:pt x="1" y="2"/>
                      <a:pt x="1" y="2"/>
                    </a:cubicBezTo>
                    <a:cubicBezTo>
                      <a:pt x="2" y="3"/>
                      <a:pt x="2" y="3"/>
                      <a:pt x="2" y="3"/>
                    </a:cubicBezTo>
                    <a:cubicBezTo>
                      <a:pt x="3" y="3"/>
                      <a:pt x="3" y="3"/>
                      <a:pt x="3" y="3"/>
                    </a:cubicBezTo>
                    <a:cubicBezTo>
                      <a:pt x="2" y="4"/>
                      <a:pt x="2" y="4"/>
                      <a:pt x="2" y="4"/>
                    </a:cubicBezTo>
                    <a:cubicBezTo>
                      <a:pt x="2" y="4"/>
                      <a:pt x="1" y="3"/>
                      <a:pt x="1" y="3"/>
                    </a:cubicBezTo>
                    <a:cubicBezTo>
                      <a:pt x="1" y="2"/>
                      <a:pt x="1" y="2"/>
                      <a:pt x="1" y="2"/>
                    </a:cubicBezTo>
                    <a:cubicBezTo>
                      <a:pt x="2" y="3"/>
                      <a:pt x="2" y="3"/>
                      <a:pt x="2" y="3"/>
                    </a:cubicBezTo>
                    <a:cubicBezTo>
                      <a:pt x="3" y="4"/>
                      <a:pt x="3" y="4"/>
                      <a:pt x="3" y="4"/>
                    </a:cubicBezTo>
                    <a:cubicBezTo>
                      <a:pt x="3" y="4"/>
                      <a:pt x="3" y="4"/>
                      <a:pt x="3" y="5"/>
                    </a:cubicBezTo>
                    <a:cubicBezTo>
                      <a:pt x="2" y="5"/>
                      <a:pt x="2" y="5"/>
                      <a:pt x="2" y="5"/>
                    </a:cubicBezTo>
                    <a:cubicBezTo>
                      <a:pt x="2" y="5"/>
                      <a:pt x="2" y="5"/>
                      <a:pt x="2" y="5"/>
                    </a:cubicBezTo>
                    <a:cubicBezTo>
                      <a:pt x="1" y="3"/>
                      <a:pt x="1" y="3"/>
                      <a:pt x="1" y="3"/>
                    </a:cubicBezTo>
                    <a:cubicBezTo>
                      <a:pt x="1" y="3"/>
                      <a:pt x="1" y="3"/>
                      <a:pt x="1" y="3"/>
                    </a:cubicBezTo>
                    <a:cubicBezTo>
                      <a:pt x="3" y="4"/>
                      <a:pt x="3" y="4"/>
                      <a:pt x="3" y="4"/>
                    </a:cubicBezTo>
                    <a:cubicBezTo>
                      <a:pt x="3" y="5"/>
                      <a:pt x="3" y="5"/>
                      <a:pt x="2" y="5"/>
                    </a:cubicBezTo>
                    <a:cubicBezTo>
                      <a:pt x="2" y="5"/>
                      <a:pt x="2" y="5"/>
                      <a:pt x="2" y="5"/>
                    </a:cubicBezTo>
                    <a:cubicBezTo>
                      <a:pt x="0" y="4"/>
                      <a:pt x="0" y="4"/>
                      <a:pt x="0" y="4"/>
                    </a:cubicBezTo>
                    <a:cubicBezTo>
                      <a:pt x="1" y="3"/>
                      <a:pt x="1" y="3"/>
                      <a:pt x="1" y="3"/>
                    </a:cubicBezTo>
                    <a:cubicBezTo>
                      <a:pt x="2" y="4"/>
                      <a:pt x="2" y="4"/>
                      <a:pt x="2" y="4"/>
                    </a:cubicBezTo>
                    <a:cubicBezTo>
                      <a:pt x="2" y="5"/>
                      <a:pt x="2" y="5"/>
                      <a:pt x="2" y="5"/>
                    </a:cubicBezTo>
                    <a:cubicBezTo>
                      <a:pt x="2" y="5"/>
                      <a:pt x="2" y="5"/>
                      <a:pt x="2" y="5"/>
                    </a:cubicBezTo>
                    <a:cubicBezTo>
                      <a:pt x="0" y="4"/>
                      <a:pt x="0" y="4"/>
                      <a:pt x="0" y="4"/>
                    </a:cubicBezTo>
                    <a:cubicBezTo>
                      <a:pt x="1" y="3"/>
                      <a:pt x="1" y="3"/>
                      <a:pt x="1" y="3"/>
                    </a:cubicBezTo>
                    <a:cubicBezTo>
                      <a:pt x="1" y="4"/>
                      <a:pt x="1" y="4"/>
                      <a:pt x="2" y="4"/>
                    </a:cubicBezTo>
                    <a:cubicBezTo>
                      <a:pt x="2" y="4"/>
                      <a:pt x="2" y="5"/>
                      <a:pt x="2" y="5"/>
                    </a:cubicBezTo>
                    <a:cubicBezTo>
                      <a:pt x="2" y="5"/>
                      <a:pt x="2" y="6"/>
                      <a:pt x="2" y="6"/>
                    </a:cubicBezTo>
                    <a:cubicBezTo>
                      <a:pt x="2" y="6"/>
                      <a:pt x="2" y="6"/>
                      <a:pt x="2" y="6"/>
                    </a:cubicBezTo>
                    <a:cubicBezTo>
                      <a:pt x="0" y="4"/>
                      <a:pt x="0" y="4"/>
                      <a:pt x="0" y="4"/>
                    </a:cubicBezTo>
                    <a:cubicBezTo>
                      <a:pt x="1" y="4"/>
                      <a:pt x="1" y="4"/>
                      <a:pt x="1" y="4"/>
                    </a:cubicBezTo>
                    <a:cubicBezTo>
                      <a:pt x="2" y="5"/>
                      <a:pt x="2" y="5"/>
                      <a:pt x="2" y="5"/>
                    </a:cubicBezTo>
                    <a:cubicBezTo>
                      <a:pt x="2" y="5"/>
                      <a:pt x="2" y="5"/>
                      <a:pt x="2" y="6"/>
                    </a:cubicBezTo>
                    <a:cubicBezTo>
                      <a:pt x="2" y="6"/>
                      <a:pt x="2" y="6"/>
                      <a:pt x="2" y="6"/>
                    </a:cubicBezTo>
                    <a:cubicBezTo>
                      <a:pt x="2" y="6"/>
                      <a:pt x="2" y="6"/>
                      <a:pt x="2" y="6"/>
                    </a:cubicBezTo>
                    <a:cubicBezTo>
                      <a:pt x="0" y="4"/>
                      <a:pt x="0" y="4"/>
                      <a:pt x="0" y="4"/>
                    </a:cubicBezTo>
                    <a:cubicBezTo>
                      <a:pt x="0" y="4"/>
                      <a:pt x="0" y="4"/>
                      <a:pt x="0" y="4"/>
                    </a:cubicBezTo>
                    <a:cubicBezTo>
                      <a:pt x="2" y="6"/>
                      <a:pt x="2" y="6"/>
                      <a:pt x="2" y="6"/>
                    </a:cubicBezTo>
                    <a:cubicBezTo>
                      <a:pt x="2" y="6"/>
                      <a:pt x="2" y="6"/>
                      <a:pt x="2" y="6"/>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29" name="Group 41"/>
            <p:cNvGrpSpPr>
              <a:grpSpLocks noChangeAspect="1"/>
            </p:cNvGrpSpPr>
            <p:nvPr/>
          </p:nvGrpSpPr>
          <p:grpSpPr bwMode="auto">
            <a:xfrm>
              <a:off x="9695606" y="1529252"/>
              <a:ext cx="618701" cy="676406"/>
              <a:chOff x="5674" y="2267"/>
              <a:chExt cx="193" cy="211"/>
            </a:xfrm>
            <a:solidFill>
              <a:schemeClr val="bg1">
                <a:lumMod val="50000"/>
              </a:schemeClr>
            </a:solidFill>
          </p:grpSpPr>
          <p:sp>
            <p:nvSpPr>
              <p:cNvPr id="130" name="Freeform 42"/>
              <p:cNvSpPr/>
              <p:nvPr/>
            </p:nvSpPr>
            <p:spPr bwMode="auto">
              <a:xfrm>
                <a:off x="5784" y="2427"/>
                <a:ext cx="81" cy="46"/>
              </a:xfrm>
              <a:custGeom>
                <a:avLst/>
                <a:gdLst>
                  <a:gd name="T0" fmla="*/ 3 w 33"/>
                  <a:gd name="T1" fmla="*/ 19 h 19"/>
                  <a:gd name="T2" fmla="*/ 1 w 33"/>
                  <a:gd name="T3" fmla="*/ 17 h 19"/>
                  <a:gd name="T4" fmla="*/ 0 w 33"/>
                  <a:gd name="T5" fmla="*/ 15 h 19"/>
                  <a:gd name="T6" fmla="*/ 0 w 33"/>
                  <a:gd name="T7" fmla="*/ 15 h 19"/>
                  <a:gd name="T8" fmla="*/ 0 w 33"/>
                  <a:gd name="T9" fmla="*/ 15 h 19"/>
                  <a:gd name="T10" fmla="*/ 7 w 33"/>
                  <a:gd name="T11" fmla="*/ 10 h 19"/>
                  <a:gd name="T12" fmla="*/ 14 w 33"/>
                  <a:gd name="T13" fmla="*/ 6 h 19"/>
                  <a:gd name="T14" fmla="*/ 21 w 33"/>
                  <a:gd name="T15" fmla="*/ 3 h 19"/>
                  <a:gd name="T16" fmla="*/ 29 w 33"/>
                  <a:gd name="T17" fmla="*/ 0 h 19"/>
                  <a:gd name="T18" fmla="*/ 30 w 33"/>
                  <a:gd name="T19" fmla="*/ 0 h 19"/>
                  <a:gd name="T20" fmla="*/ 30 w 33"/>
                  <a:gd name="T21" fmla="*/ 0 h 19"/>
                  <a:gd name="T22" fmla="*/ 32 w 33"/>
                  <a:gd name="T23" fmla="*/ 3 h 19"/>
                  <a:gd name="T24" fmla="*/ 32 w 33"/>
                  <a:gd name="T25" fmla="*/ 5 h 19"/>
                  <a:gd name="T26" fmla="*/ 33 w 33"/>
                  <a:gd name="T27" fmla="*/ 5 h 19"/>
                  <a:gd name="T28" fmla="*/ 33 w 33"/>
                  <a:gd name="T29" fmla="*/ 6 h 19"/>
                  <a:gd name="T30" fmla="*/ 33 w 33"/>
                  <a:gd name="T31" fmla="*/ 6 h 19"/>
                  <a:gd name="T32" fmla="*/ 33 w 33"/>
                  <a:gd name="T33" fmla="*/ 6 h 19"/>
                  <a:gd name="T34" fmla="*/ 33 w 33"/>
                  <a:gd name="T35" fmla="*/ 5 h 19"/>
                  <a:gd name="T36" fmla="*/ 32 w 33"/>
                  <a:gd name="T37" fmla="*/ 5 h 19"/>
                  <a:gd name="T38" fmla="*/ 31 w 33"/>
                  <a:gd name="T39" fmla="*/ 4 h 19"/>
                  <a:gd name="T40" fmla="*/ 29 w 33"/>
                  <a:gd name="T41" fmla="*/ 1 h 19"/>
                  <a:gd name="T42" fmla="*/ 30 w 33"/>
                  <a:gd name="T43" fmla="*/ 1 h 19"/>
                  <a:gd name="T44" fmla="*/ 26 w 33"/>
                  <a:gd name="T45" fmla="*/ 3 h 19"/>
                  <a:gd name="T46" fmla="*/ 22 w 33"/>
                  <a:gd name="T47" fmla="*/ 4 h 19"/>
                  <a:gd name="T48" fmla="*/ 15 w 33"/>
                  <a:gd name="T49" fmla="*/ 8 h 19"/>
                  <a:gd name="T50" fmla="*/ 8 w 33"/>
                  <a:gd name="T51" fmla="*/ 12 h 19"/>
                  <a:gd name="T52" fmla="*/ 1 w 33"/>
                  <a:gd name="T53" fmla="*/ 16 h 19"/>
                  <a:gd name="T54" fmla="*/ 1 w 33"/>
                  <a:gd name="T55" fmla="*/ 15 h 19"/>
                  <a:gd name="T56" fmla="*/ 2 w 33"/>
                  <a:gd name="T57" fmla="*/ 17 h 19"/>
                  <a:gd name="T58" fmla="*/ 3 w 33"/>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9">
                    <a:moveTo>
                      <a:pt x="3" y="19"/>
                    </a:moveTo>
                    <a:cubicBezTo>
                      <a:pt x="2" y="18"/>
                      <a:pt x="2" y="18"/>
                      <a:pt x="1" y="17"/>
                    </a:cubicBezTo>
                    <a:cubicBezTo>
                      <a:pt x="0" y="15"/>
                      <a:pt x="0" y="15"/>
                      <a:pt x="0" y="15"/>
                    </a:cubicBezTo>
                    <a:cubicBezTo>
                      <a:pt x="0" y="15"/>
                      <a:pt x="0" y="15"/>
                      <a:pt x="0" y="15"/>
                    </a:cubicBezTo>
                    <a:cubicBezTo>
                      <a:pt x="0" y="15"/>
                      <a:pt x="0" y="15"/>
                      <a:pt x="0" y="15"/>
                    </a:cubicBezTo>
                    <a:cubicBezTo>
                      <a:pt x="2" y="13"/>
                      <a:pt x="5" y="12"/>
                      <a:pt x="7" y="10"/>
                    </a:cubicBezTo>
                    <a:cubicBezTo>
                      <a:pt x="9" y="9"/>
                      <a:pt x="12" y="7"/>
                      <a:pt x="14" y="6"/>
                    </a:cubicBezTo>
                    <a:cubicBezTo>
                      <a:pt x="16" y="5"/>
                      <a:pt x="19" y="4"/>
                      <a:pt x="21" y="3"/>
                    </a:cubicBezTo>
                    <a:cubicBezTo>
                      <a:pt x="24" y="2"/>
                      <a:pt x="27" y="1"/>
                      <a:pt x="29" y="0"/>
                    </a:cubicBezTo>
                    <a:cubicBezTo>
                      <a:pt x="30" y="0"/>
                      <a:pt x="30" y="0"/>
                      <a:pt x="30" y="0"/>
                    </a:cubicBezTo>
                    <a:cubicBezTo>
                      <a:pt x="30" y="0"/>
                      <a:pt x="30" y="0"/>
                      <a:pt x="30" y="0"/>
                    </a:cubicBezTo>
                    <a:cubicBezTo>
                      <a:pt x="30" y="1"/>
                      <a:pt x="31" y="2"/>
                      <a:pt x="32" y="3"/>
                    </a:cubicBezTo>
                    <a:cubicBezTo>
                      <a:pt x="32" y="5"/>
                      <a:pt x="32" y="5"/>
                      <a:pt x="32" y="5"/>
                    </a:cubicBezTo>
                    <a:cubicBezTo>
                      <a:pt x="33" y="5"/>
                      <a:pt x="33" y="5"/>
                      <a:pt x="33" y="5"/>
                    </a:cubicBezTo>
                    <a:cubicBezTo>
                      <a:pt x="33" y="5"/>
                      <a:pt x="33" y="6"/>
                      <a:pt x="33" y="6"/>
                    </a:cubicBezTo>
                    <a:cubicBezTo>
                      <a:pt x="33" y="6"/>
                      <a:pt x="33" y="6"/>
                      <a:pt x="33" y="6"/>
                    </a:cubicBezTo>
                    <a:cubicBezTo>
                      <a:pt x="33" y="6"/>
                      <a:pt x="33" y="6"/>
                      <a:pt x="33" y="6"/>
                    </a:cubicBezTo>
                    <a:cubicBezTo>
                      <a:pt x="33" y="6"/>
                      <a:pt x="33" y="5"/>
                      <a:pt x="33" y="5"/>
                    </a:cubicBezTo>
                    <a:cubicBezTo>
                      <a:pt x="32" y="5"/>
                      <a:pt x="32" y="5"/>
                      <a:pt x="32" y="5"/>
                    </a:cubicBezTo>
                    <a:cubicBezTo>
                      <a:pt x="31" y="4"/>
                      <a:pt x="31" y="4"/>
                      <a:pt x="31" y="4"/>
                    </a:cubicBezTo>
                    <a:cubicBezTo>
                      <a:pt x="30" y="3"/>
                      <a:pt x="30" y="2"/>
                      <a:pt x="29" y="1"/>
                    </a:cubicBezTo>
                    <a:cubicBezTo>
                      <a:pt x="30" y="1"/>
                      <a:pt x="30" y="1"/>
                      <a:pt x="30" y="1"/>
                    </a:cubicBezTo>
                    <a:cubicBezTo>
                      <a:pt x="26" y="3"/>
                      <a:pt x="26" y="3"/>
                      <a:pt x="26" y="3"/>
                    </a:cubicBezTo>
                    <a:cubicBezTo>
                      <a:pt x="25" y="3"/>
                      <a:pt x="23" y="4"/>
                      <a:pt x="22" y="4"/>
                    </a:cubicBezTo>
                    <a:cubicBezTo>
                      <a:pt x="20" y="5"/>
                      <a:pt x="17" y="7"/>
                      <a:pt x="15" y="8"/>
                    </a:cubicBezTo>
                    <a:cubicBezTo>
                      <a:pt x="13" y="9"/>
                      <a:pt x="10" y="10"/>
                      <a:pt x="8" y="12"/>
                    </a:cubicBezTo>
                    <a:cubicBezTo>
                      <a:pt x="5" y="13"/>
                      <a:pt x="3" y="14"/>
                      <a:pt x="1" y="16"/>
                    </a:cubicBezTo>
                    <a:cubicBezTo>
                      <a:pt x="1" y="15"/>
                      <a:pt x="1" y="15"/>
                      <a:pt x="1" y="15"/>
                    </a:cubicBezTo>
                    <a:cubicBezTo>
                      <a:pt x="2" y="17"/>
                      <a:pt x="2" y="17"/>
                      <a:pt x="2" y="17"/>
                    </a:cubicBezTo>
                    <a:lnTo>
                      <a:pt x="3"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1" name="Freeform 43"/>
              <p:cNvSpPr/>
              <p:nvPr/>
            </p:nvSpPr>
            <p:spPr bwMode="auto">
              <a:xfrm>
                <a:off x="5784" y="2424"/>
                <a:ext cx="61" cy="40"/>
              </a:xfrm>
              <a:custGeom>
                <a:avLst/>
                <a:gdLst>
                  <a:gd name="T0" fmla="*/ 3 w 25"/>
                  <a:gd name="T1" fmla="*/ 16 h 16"/>
                  <a:gd name="T2" fmla="*/ 1 w 25"/>
                  <a:gd name="T3" fmla="*/ 11 h 16"/>
                  <a:gd name="T4" fmla="*/ 1 w 25"/>
                  <a:gd name="T5" fmla="*/ 11 h 16"/>
                  <a:gd name="T6" fmla="*/ 1 w 25"/>
                  <a:gd name="T7" fmla="*/ 11 h 16"/>
                  <a:gd name="T8" fmla="*/ 7 w 25"/>
                  <a:gd name="T9" fmla="*/ 7 h 16"/>
                  <a:gd name="T10" fmla="*/ 13 w 25"/>
                  <a:gd name="T11" fmla="*/ 3 h 16"/>
                  <a:gd name="T12" fmla="*/ 19 w 25"/>
                  <a:gd name="T13" fmla="*/ 0 h 16"/>
                  <a:gd name="T14" fmla="*/ 23 w 25"/>
                  <a:gd name="T15" fmla="*/ 0 h 16"/>
                  <a:gd name="T16" fmla="*/ 25 w 25"/>
                  <a:gd name="T17" fmla="*/ 1 h 16"/>
                  <a:gd name="T18" fmla="*/ 25 w 25"/>
                  <a:gd name="T19" fmla="*/ 2 h 16"/>
                  <a:gd name="T20" fmla="*/ 23 w 25"/>
                  <a:gd name="T21" fmla="*/ 1 h 16"/>
                  <a:gd name="T22" fmla="*/ 20 w 25"/>
                  <a:gd name="T23" fmla="*/ 2 h 16"/>
                  <a:gd name="T24" fmla="*/ 13 w 25"/>
                  <a:gd name="T25" fmla="*/ 5 h 16"/>
                  <a:gd name="T26" fmla="*/ 1 w 25"/>
                  <a:gd name="T27" fmla="*/ 12 h 16"/>
                  <a:gd name="T28" fmla="*/ 2 w 25"/>
                  <a:gd name="T29" fmla="*/ 11 h 16"/>
                  <a:gd name="T30" fmla="*/ 2 w 25"/>
                  <a:gd name="T31" fmla="*/ 13 h 16"/>
                  <a:gd name="T32" fmla="*/ 3 w 25"/>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3" y="16"/>
                    </a:moveTo>
                    <a:cubicBezTo>
                      <a:pt x="2" y="14"/>
                      <a:pt x="1" y="13"/>
                      <a:pt x="1" y="11"/>
                    </a:cubicBezTo>
                    <a:cubicBezTo>
                      <a:pt x="0" y="11"/>
                      <a:pt x="1" y="11"/>
                      <a:pt x="1" y="11"/>
                    </a:cubicBezTo>
                    <a:cubicBezTo>
                      <a:pt x="1" y="11"/>
                      <a:pt x="1" y="11"/>
                      <a:pt x="1" y="11"/>
                    </a:cubicBezTo>
                    <a:cubicBezTo>
                      <a:pt x="3" y="9"/>
                      <a:pt x="5" y="8"/>
                      <a:pt x="7" y="7"/>
                    </a:cubicBezTo>
                    <a:cubicBezTo>
                      <a:pt x="8" y="5"/>
                      <a:pt x="10" y="4"/>
                      <a:pt x="13" y="3"/>
                    </a:cubicBezTo>
                    <a:cubicBezTo>
                      <a:pt x="15" y="2"/>
                      <a:pt x="17" y="1"/>
                      <a:pt x="19" y="0"/>
                    </a:cubicBezTo>
                    <a:cubicBezTo>
                      <a:pt x="20" y="0"/>
                      <a:pt x="22" y="0"/>
                      <a:pt x="23" y="0"/>
                    </a:cubicBezTo>
                    <a:cubicBezTo>
                      <a:pt x="23" y="0"/>
                      <a:pt x="24" y="0"/>
                      <a:pt x="25" y="1"/>
                    </a:cubicBezTo>
                    <a:cubicBezTo>
                      <a:pt x="25" y="1"/>
                      <a:pt x="25" y="2"/>
                      <a:pt x="25" y="2"/>
                    </a:cubicBezTo>
                    <a:cubicBezTo>
                      <a:pt x="25" y="1"/>
                      <a:pt x="24" y="1"/>
                      <a:pt x="23" y="1"/>
                    </a:cubicBezTo>
                    <a:cubicBezTo>
                      <a:pt x="22" y="1"/>
                      <a:pt x="21" y="1"/>
                      <a:pt x="20" y="2"/>
                    </a:cubicBezTo>
                    <a:cubicBezTo>
                      <a:pt x="18" y="3"/>
                      <a:pt x="16" y="4"/>
                      <a:pt x="13" y="5"/>
                    </a:cubicBezTo>
                    <a:cubicBezTo>
                      <a:pt x="9" y="7"/>
                      <a:pt x="6" y="9"/>
                      <a:pt x="1" y="12"/>
                    </a:cubicBezTo>
                    <a:cubicBezTo>
                      <a:pt x="2" y="11"/>
                      <a:pt x="2" y="11"/>
                      <a:pt x="2" y="11"/>
                    </a:cubicBezTo>
                    <a:cubicBezTo>
                      <a:pt x="2" y="12"/>
                      <a:pt x="2" y="12"/>
                      <a:pt x="2" y="13"/>
                    </a:cubicBezTo>
                    <a:cubicBezTo>
                      <a:pt x="3" y="14"/>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2" name="Freeform 44"/>
              <p:cNvSpPr/>
              <p:nvPr/>
            </p:nvSpPr>
            <p:spPr bwMode="auto">
              <a:xfrm>
                <a:off x="5797" y="2451"/>
                <a:ext cx="7" cy="22"/>
              </a:xfrm>
              <a:custGeom>
                <a:avLst/>
                <a:gdLst>
                  <a:gd name="T0" fmla="*/ 2 w 3"/>
                  <a:gd name="T1" fmla="*/ 0 h 9"/>
                  <a:gd name="T2" fmla="*/ 2 w 3"/>
                  <a:gd name="T3" fmla="*/ 2 h 9"/>
                  <a:gd name="T4" fmla="*/ 3 w 3"/>
                  <a:gd name="T5" fmla="*/ 3 h 9"/>
                  <a:gd name="T6" fmla="*/ 2 w 3"/>
                  <a:gd name="T7" fmla="*/ 5 h 9"/>
                  <a:gd name="T8" fmla="*/ 1 w 3"/>
                  <a:gd name="T9" fmla="*/ 7 h 9"/>
                  <a:gd name="T10" fmla="*/ 1 w 3"/>
                  <a:gd name="T11" fmla="*/ 9 h 9"/>
                  <a:gd name="T12" fmla="*/ 0 w 3"/>
                  <a:gd name="T13" fmla="*/ 7 h 9"/>
                  <a:gd name="T14" fmla="*/ 0 w 3"/>
                  <a:gd name="T15" fmla="*/ 4 h 9"/>
                  <a:gd name="T16" fmla="*/ 1 w 3"/>
                  <a:gd name="T17" fmla="*/ 2 h 9"/>
                  <a:gd name="T18" fmla="*/ 2 w 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9">
                    <a:moveTo>
                      <a:pt x="2" y="0"/>
                    </a:moveTo>
                    <a:cubicBezTo>
                      <a:pt x="2" y="0"/>
                      <a:pt x="2" y="1"/>
                      <a:pt x="2" y="2"/>
                    </a:cubicBezTo>
                    <a:cubicBezTo>
                      <a:pt x="2" y="2"/>
                      <a:pt x="3" y="3"/>
                      <a:pt x="3" y="3"/>
                    </a:cubicBezTo>
                    <a:cubicBezTo>
                      <a:pt x="3" y="4"/>
                      <a:pt x="2" y="4"/>
                      <a:pt x="2" y="5"/>
                    </a:cubicBezTo>
                    <a:cubicBezTo>
                      <a:pt x="2" y="6"/>
                      <a:pt x="1" y="7"/>
                      <a:pt x="1" y="7"/>
                    </a:cubicBezTo>
                    <a:cubicBezTo>
                      <a:pt x="1" y="8"/>
                      <a:pt x="1" y="9"/>
                      <a:pt x="1" y="9"/>
                    </a:cubicBezTo>
                    <a:cubicBezTo>
                      <a:pt x="1" y="9"/>
                      <a:pt x="0" y="8"/>
                      <a:pt x="0" y="7"/>
                    </a:cubicBezTo>
                    <a:cubicBezTo>
                      <a:pt x="0" y="6"/>
                      <a:pt x="0" y="5"/>
                      <a:pt x="0" y="4"/>
                    </a:cubicBezTo>
                    <a:cubicBezTo>
                      <a:pt x="1" y="3"/>
                      <a:pt x="1" y="3"/>
                      <a:pt x="1" y="2"/>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3" name="Freeform 45"/>
              <p:cNvSpPr/>
              <p:nvPr/>
            </p:nvSpPr>
            <p:spPr bwMode="auto">
              <a:xfrm>
                <a:off x="5801" y="2432"/>
                <a:ext cx="66" cy="46"/>
              </a:xfrm>
              <a:custGeom>
                <a:avLst/>
                <a:gdLst>
                  <a:gd name="T0" fmla="*/ 2 w 27"/>
                  <a:gd name="T1" fmla="*/ 12 h 19"/>
                  <a:gd name="T2" fmla="*/ 4 w 27"/>
                  <a:gd name="T3" fmla="*/ 8 h 19"/>
                  <a:gd name="T4" fmla="*/ 4 w 27"/>
                  <a:gd name="T5" fmla="*/ 13 h 19"/>
                  <a:gd name="T6" fmla="*/ 3 w 27"/>
                  <a:gd name="T7" fmla="*/ 18 h 19"/>
                  <a:gd name="T8" fmla="*/ 3 w 27"/>
                  <a:gd name="T9" fmla="*/ 17 h 19"/>
                  <a:gd name="T10" fmla="*/ 5 w 27"/>
                  <a:gd name="T11" fmla="*/ 12 h 19"/>
                  <a:gd name="T12" fmla="*/ 9 w 27"/>
                  <a:gd name="T13" fmla="*/ 5 h 19"/>
                  <a:gd name="T14" fmla="*/ 9 w 27"/>
                  <a:gd name="T15" fmla="*/ 6 h 19"/>
                  <a:gd name="T16" fmla="*/ 7 w 27"/>
                  <a:gd name="T17" fmla="*/ 15 h 19"/>
                  <a:gd name="T18" fmla="*/ 6 w 27"/>
                  <a:gd name="T19" fmla="*/ 17 h 19"/>
                  <a:gd name="T20" fmla="*/ 8 w 27"/>
                  <a:gd name="T21" fmla="*/ 14 h 19"/>
                  <a:gd name="T22" fmla="*/ 11 w 27"/>
                  <a:gd name="T23" fmla="*/ 6 h 19"/>
                  <a:gd name="T24" fmla="*/ 13 w 27"/>
                  <a:gd name="T25" fmla="*/ 2 h 19"/>
                  <a:gd name="T26" fmla="*/ 14 w 27"/>
                  <a:gd name="T27" fmla="*/ 3 h 19"/>
                  <a:gd name="T28" fmla="*/ 13 w 27"/>
                  <a:gd name="T29" fmla="*/ 10 h 19"/>
                  <a:gd name="T30" fmla="*/ 10 w 27"/>
                  <a:gd name="T31" fmla="*/ 17 h 19"/>
                  <a:gd name="T32" fmla="*/ 14 w 27"/>
                  <a:gd name="T33" fmla="*/ 9 h 19"/>
                  <a:gd name="T34" fmla="*/ 18 w 27"/>
                  <a:gd name="T35" fmla="*/ 0 h 19"/>
                  <a:gd name="T36" fmla="*/ 19 w 27"/>
                  <a:gd name="T37" fmla="*/ 1 h 19"/>
                  <a:gd name="T38" fmla="*/ 18 w 27"/>
                  <a:gd name="T39" fmla="*/ 9 h 19"/>
                  <a:gd name="T40" fmla="*/ 16 w 27"/>
                  <a:gd name="T41" fmla="*/ 16 h 19"/>
                  <a:gd name="T42" fmla="*/ 17 w 27"/>
                  <a:gd name="T43" fmla="*/ 15 h 19"/>
                  <a:gd name="T44" fmla="*/ 19 w 27"/>
                  <a:gd name="T45" fmla="*/ 11 h 19"/>
                  <a:gd name="T46" fmla="*/ 23 w 27"/>
                  <a:gd name="T47" fmla="*/ 5 h 19"/>
                  <a:gd name="T48" fmla="*/ 23 w 27"/>
                  <a:gd name="T49" fmla="*/ 5 h 19"/>
                  <a:gd name="T50" fmla="*/ 23 w 27"/>
                  <a:gd name="T51" fmla="*/ 8 h 19"/>
                  <a:gd name="T52" fmla="*/ 21 w 27"/>
                  <a:gd name="T53" fmla="*/ 13 h 19"/>
                  <a:gd name="T54" fmla="*/ 21 w 27"/>
                  <a:gd name="T55" fmla="*/ 15 h 19"/>
                  <a:gd name="T56" fmla="*/ 26 w 27"/>
                  <a:gd name="T57" fmla="*/ 10 h 19"/>
                  <a:gd name="T58" fmla="*/ 26 w 27"/>
                  <a:gd name="T59" fmla="*/ 10 h 19"/>
                  <a:gd name="T60" fmla="*/ 21 w 27"/>
                  <a:gd name="T61" fmla="*/ 15 h 19"/>
                  <a:gd name="T62" fmla="*/ 21 w 27"/>
                  <a:gd name="T63" fmla="*/ 15 h 19"/>
                  <a:gd name="T64" fmla="*/ 21 w 27"/>
                  <a:gd name="T65" fmla="*/ 10 h 19"/>
                  <a:gd name="T66" fmla="*/ 23 w 27"/>
                  <a:gd name="T67" fmla="*/ 5 h 19"/>
                  <a:gd name="T68" fmla="*/ 22 w 27"/>
                  <a:gd name="T69" fmla="*/ 8 h 19"/>
                  <a:gd name="T70" fmla="*/ 19 w 27"/>
                  <a:gd name="T71" fmla="*/ 14 h 19"/>
                  <a:gd name="T72" fmla="*/ 16 w 27"/>
                  <a:gd name="T73" fmla="*/ 17 h 19"/>
                  <a:gd name="T74" fmla="*/ 15 w 27"/>
                  <a:gd name="T75" fmla="*/ 16 h 19"/>
                  <a:gd name="T76" fmla="*/ 15 w 27"/>
                  <a:gd name="T77" fmla="*/ 12 h 19"/>
                  <a:gd name="T78" fmla="*/ 17 w 27"/>
                  <a:gd name="T79" fmla="*/ 4 h 19"/>
                  <a:gd name="T80" fmla="*/ 19 w 27"/>
                  <a:gd name="T81" fmla="*/ 1 h 19"/>
                  <a:gd name="T82" fmla="*/ 14 w 27"/>
                  <a:gd name="T83" fmla="*/ 14 h 19"/>
                  <a:gd name="T84" fmla="*/ 11 w 27"/>
                  <a:gd name="T85" fmla="*/ 18 h 19"/>
                  <a:gd name="T86" fmla="*/ 10 w 27"/>
                  <a:gd name="T87" fmla="*/ 17 h 19"/>
                  <a:gd name="T88" fmla="*/ 13 w 27"/>
                  <a:gd name="T89" fmla="*/ 3 h 19"/>
                  <a:gd name="T90" fmla="*/ 13 w 27"/>
                  <a:gd name="T91" fmla="*/ 5 h 19"/>
                  <a:gd name="T92" fmla="*/ 11 w 27"/>
                  <a:gd name="T93" fmla="*/ 11 h 19"/>
                  <a:gd name="T94" fmla="*/ 9 w 27"/>
                  <a:gd name="T95" fmla="*/ 17 h 19"/>
                  <a:gd name="T96" fmla="*/ 6 w 27"/>
                  <a:gd name="T97" fmla="*/ 19 h 19"/>
                  <a:gd name="T98" fmla="*/ 6 w 27"/>
                  <a:gd name="T99" fmla="*/ 15 h 19"/>
                  <a:gd name="T100" fmla="*/ 8 w 27"/>
                  <a:gd name="T101" fmla="*/ 6 h 19"/>
                  <a:gd name="T102" fmla="*/ 6 w 27"/>
                  <a:gd name="T103" fmla="*/ 13 h 19"/>
                  <a:gd name="T104" fmla="*/ 4 w 27"/>
                  <a:gd name="T105" fmla="*/ 17 h 19"/>
                  <a:gd name="T106" fmla="*/ 2 w 27"/>
                  <a:gd name="T107" fmla="*/ 19 h 19"/>
                  <a:gd name="T108" fmla="*/ 2 w 27"/>
                  <a:gd name="T109" fmla="*/ 16 h 19"/>
                  <a:gd name="T110" fmla="*/ 4 w 27"/>
                  <a:gd name="T111" fmla="*/ 8 h 19"/>
                  <a:gd name="T112" fmla="*/ 2 w 27"/>
                  <a:gd name="T11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 h="19">
                    <a:moveTo>
                      <a:pt x="0" y="17"/>
                    </a:moveTo>
                    <a:cubicBezTo>
                      <a:pt x="2" y="12"/>
                      <a:pt x="2" y="12"/>
                      <a:pt x="2" y="12"/>
                    </a:cubicBezTo>
                    <a:cubicBezTo>
                      <a:pt x="4" y="8"/>
                      <a:pt x="4" y="8"/>
                      <a:pt x="4" y="8"/>
                    </a:cubicBezTo>
                    <a:cubicBezTo>
                      <a:pt x="4" y="8"/>
                      <a:pt x="4" y="8"/>
                      <a:pt x="4" y="8"/>
                    </a:cubicBezTo>
                    <a:cubicBezTo>
                      <a:pt x="4" y="8"/>
                      <a:pt x="4" y="8"/>
                      <a:pt x="4" y="8"/>
                    </a:cubicBezTo>
                    <a:cubicBezTo>
                      <a:pt x="4" y="10"/>
                      <a:pt x="4" y="12"/>
                      <a:pt x="4" y="13"/>
                    </a:cubicBezTo>
                    <a:cubicBezTo>
                      <a:pt x="3" y="16"/>
                      <a:pt x="3" y="16"/>
                      <a:pt x="3" y="16"/>
                    </a:cubicBezTo>
                    <a:cubicBezTo>
                      <a:pt x="3" y="18"/>
                      <a:pt x="3" y="18"/>
                      <a:pt x="3" y="18"/>
                    </a:cubicBezTo>
                    <a:cubicBezTo>
                      <a:pt x="2" y="18"/>
                      <a:pt x="2" y="18"/>
                      <a:pt x="2" y="18"/>
                    </a:cubicBezTo>
                    <a:cubicBezTo>
                      <a:pt x="3" y="17"/>
                      <a:pt x="3" y="17"/>
                      <a:pt x="3" y="17"/>
                    </a:cubicBezTo>
                    <a:cubicBezTo>
                      <a:pt x="3" y="16"/>
                      <a:pt x="4" y="16"/>
                      <a:pt x="4" y="15"/>
                    </a:cubicBezTo>
                    <a:cubicBezTo>
                      <a:pt x="5" y="12"/>
                      <a:pt x="5" y="12"/>
                      <a:pt x="5" y="12"/>
                    </a:cubicBezTo>
                    <a:cubicBezTo>
                      <a:pt x="6" y="10"/>
                      <a:pt x="7" y="8"/>
                      <a:pt x="8" y="6"/>
                    </a:cubicBezTo>
                    <a:cubicBezTo>
                      <a:pt x="8" y="5"/>
                      <a:pt x="9" y="5"/>
                      <a:pt x="9" y="5"/>
                    </a:cubicBezTo>
                    <a:cubicBezTo>
                      <a:pt x="9" y="5"/>
                      <a:pt x="9" y="6"/>
                      <a:pt x="9" y="6"/>
                    </a:cubicBezTo>
                    <a:cubicBezTo>
                      <a:pt x="9" y="6"/>
                      <a:pt x="9" y="6"/>
                      <a:pt x="9" y="6"/>
                    </a:cubicBezTo>
                    <a:cubicBezTo>
                      <a:pt x="9" y="8"/>
                      <a:pt x="8" y="10"/>
                      <a:pt x="8" y="12"/>
                    </a:cubicBezTo>
                    <a:cubicBezTo>
                      <a:pt x="7" y="15"/>
                      <a:pt x="7" y="15"/>
                      <a:pt x="7" y="15"/>
                    </a:cubicBezTo>
                    <a:cubicBezTo>
                      <a:pt x="7" y="18"/>
                      <a:pt x="7" y="18"/>
                      <a:pt x="7" y="18"/>
                    </a:cubicBezTo>
                    <a:cubicBezTo>
                      <a:pt x="6" y="17"/>
                      <a:pt x="6" y="17"/>
                      <a:pt x="6" y="17"/>
                    </a:cubicBezTo>
                    <a:cubicBezTo>
                      <a:pt x="6" y="17"/>
                      <a:pt x="7" y="16"/>
                      <a:pt x="7" y="16"/>
                    </a:cubicBezTo>
                    <a:cubicBezTo>
                      <a:pt x="7" y="15"/>
                      <a:pt x="8" y="15"/>
                      <a:pt x="8" y="14"/>
                    </a:cubicBezTo>
                    <a:cubicBezTo>
                      <a:pt x="8" y="13"/>
                      <a:pt x="9" y="12"/>
                      <a:pt x="9" y="10"/>
                    </a:cubicBezTo>
                    <a:cubicBezTo>
                      <a:pt x="10" y="9"/>
                      <a:pt x="10" y="7"/>
                      <a:pt x="11" y="6"/>
                    </a:cubicBezTo>
                    <a:cubicBezTo>
                      <a:pt x="11" y="5"/>
                      <a:pt x="11" y="5"/>
                      <a:pt x="12" y="4"/>
                    </a:cubicBezTo>
                    <a:cubicBezTo>
                      <a:pt x="12" y="3"/>
                      <a:pt x="12" y="3"/>
                      <a:pt x="13" y="2"/>
                    </a:cubicBezTo>
                    <a:cubicBezTo>
                      <a:pt x="13" y="2"/>
                      <a:pt x="14" y="2"/>
                      <a:pt x="14" y="2"/>
                    </a:cubicBezTo>
                    <a:cubicBezTo>
                      <a:pt x="14" y="2"/>
                      <a:pt x="15" y="3"/>
                      <a:pt x="14" y="3"/>
                    </a:cubicBezTo>
                    <a:cubicBezTo>
                      <a:pt x="14" y="3"/>
                      <a:pt x="14" y="3"/>
                      <a:pt x="14" y="3"/>
                    </a:cubicBezTo>
                    <a:cubicBezTo>
                      <a:pt x="13" y="10"/>
                      <a:pt x="13" y="10"/>
                      <a:pt x="13" y="10"/>
                    </a:cubicBezTo>
                    <a:cubicBezTo>
                      <a:pt x="12" y="18"/>
                      <a:pt x="12" y="18"/>
                      <a:pt x="12" y="18"/>
                    </a:cubicBezTo>
                    <a:cubicBezTo>
                      <a:pt x="10" y="17"/>
                      <a:pt x="10" y="17"/>
                      <a:pt x="10" y="17"/>
                    </a:cubicBezTo>
                    <a:cubicBezTo>
                      <a:pt x="12" y="13"/>
                      <a:pt x="12" y="13"/>
                      <a:pt x="12" y="13"/>
                    </a:cubicBezTo>
                    <a:cubicBezTo>
                      <a:pt x="14" y="9"/>
                      <a:pt x="14" y="9"/>
                      <a:pt x="14" y="9"/>
                    </a:cubicBezTo>
                    <a:cubicBezTo>
                      <a:pt x="15" y="6"/>
                      <a:pt x="16" y="3"/>
                      <a:pt x="18" y="0"/>
                    </a:cubicBezTo>
                    <a:cubicBezTo>
                      <a:pt x="18" y="0"/>
                      <a:pt x="18" y="0"/>
                      <a:pt x="18" y="0"/>
                    </a:cubicBezTo>
                    <a:cubicBezTo>
                      <a:pt x="18" y="0"/>
                      <a:pt x="18" y="0"/>
                      <a:pt x="19" y="0"/>
                    </a:cubicBezTo>
                    <a:cubicBezTo>
                      <a:pt x="19" y="0"/>
                      <a:pt x="19" y="0"/>
                      <a:pt x="19" y="1"/>
                    </a:cubicBezTo>
                    <a:cubicBezTo>
                      <a:pt x="19" y="5"/>
                      <a:pt x="19" y="5"/>
                      <a:pt x="19" y="5"/>
                    </a:cubicBezTo>
                    <a:cubicBezTo>
                      <a:pt x="18" y="9"/>
                      <a:pt x="18" y="9"/>
                      <a:pt x="18" y="9"/>
                    </a:cubicBezTo>
                    <a:cubicBezTo>
                      <a:pt x="17" y="12"/>
                      <a:pt x="17" y="12"/>
                      <a:pt x="17" y="12"/>
                    </a:cubicBezTo>
                    <a:cubicBezTo>
                      <a:pt x="16" y="16"/>
                      <a:pt x="16" y="16"/>
                      <a:pt x="16" y="16"/>
                    </a:cubicBezTo>
                    <a:cubicBezTo>
                      <a:pt x="15" y="15"/>
                      <a:pt x="15" y="15"/>
                      <a:pt x="15" y="15"/>
                    </a:cubicBezTo>
                    <a:cubicBezTo>
                      <a:pt x="16" y="15"/>
                      <a:pt x="16" y="15"/>
                      <a:pt x="17" y="15"/>
                    </a:cubicBezTo>
                    <a:cubicBezTo>
                      <a:pt x="17" y="14"/>
                      <a:pt x="17" y="14"/>
                      <a:pt x="18" y="13"/>
                    </a:cubicBezTo>
                    <a:cubicBezTo>
                      <a:pt x="18" y="13"/>
                      <a:pt x="19" y="12"/>
                      <a:pt x="19" y="11"/>
                    </a:cubicBezTo>
                    <a:cubicBezTo>
                      <a:pt x="21" y="8"/>
                      <a:pt x="21" y="8"/>
                      <a:pt x="21" y="8"/>
                    </a:cubicBezTo>
                    <a:cubicBezTo>
                      <a:pt x="21" y="7"/>
                      <a:pt x="22" y="6"/>
                      <a:pt x="23" y="5"/>
                    </a:cubicBezTo>
                    <a:cubicBezTo>
                      <a:pt x="23" y="5"/>
                      <a:pt x="23" y="5"/>
                      <a:pt x="23" y="5"/>
                    </a:cubicBezTo>
                    <a:cubicBezTo>
                      <a:pt x="23" y="5"/>
                      <a:pt x="23" y="5"/>
                      <a:pt x="23" y="5"/>
                    </a:cubicBezTo>
                    <a:cubicBezTo>
                      <a:pt x="24" y="5"/>
                      <a:pt x="24" y="5"/>
                      <a:pt x="24" y="5"/>
                    </a:cubicBezTo>
                    <a:cubicBezTo>
                      <a:pt x="23" y="8"/>
                      <a:pt x="23" y="8"/>
                      <a:pt x="23" y="8"/>
                    </a:cubicBezTo>
                    <a:cubicBezTo>
                      <a:pt x="22" y="10"/>
                      <a:pt x="22" y="10"/>
                      <a:pt x="22" y="10"/>
                    </a:cubicBezTo>
                    <a:cubicBezTo>
                      <a:pt x="21" y="13"/>
                      <a:pt x="21" y="13"/>
                      <a:pt x="21" y="13"/>
                    </a:cubicBezTo>
                    <a:cubicBezTo>
                      <a:pt x="21" y="15"/>
                      <a:pt x="21" y="15"/>
                      <a:pt x="21" y="15"/>
                    </a:cubicBezTo>
                    <a:cubicBezTo>
                      <a:pt x="21" y="15"/>
                      <a:pt x="21" y="15"/>
                      <a:pt x="21" y="15"/>
                    </a:cubicBezTo>
                    <a:cubicBezTo>
                      <a:pt x="22" y="14"/>
                      <a:pt x="23" y="13"/>
                      <a:pt x="24" y="12"/>
                    </a:cubicBezTo>
                    <a:cubicBezTo>
                      <a:pt x="25" y="11"/>
                      <a:pt x="25" y="11"/>
                      <a:pt x="26" y="10"/>
                    </a:cubicBezTo>
                    <a:cubicBezTo>
                      <a:pt x="26" y="9"/>
                      <a:pt x="27" y="9"/>
                      <a:pt x="27" y="8"/>
                    </a:cubicBezTo>
                    <a:cubicBezTo>
                      <a:pt x="27" y="9"/>
                      <a:pt x="26" y="9"/>
                      <a:pt x="26" y="10"/>
                    </a:cubicBezTo>
                    <a:cubicBezTo>
                      <a:pt x="25" y="11"/>
                      <a:pt x="25" y="11"/>
                      <a:pt x="24" y="12"/>
                    </a:cubicBezTo>
                    <a:cubicBezTo>
                      <a:pt x="23" y="13"/>
                      <a:pt x="22" y="14"/>
                      <a:pt x="21" y="15"/>
                    </a:cubicBezTo>
                    <a:cubicBezTo>
                      <a:pt x="21" y="15"/>
                      <a:pt x="21" y="15"/>
                      <a:pt x="21" y="15"/>
                    </a:cubicBezTo>
                    <a:cubicBezTo>
                      <a:pt x="21" y="15"/>
                      <a:pt x="21" y="15"/>
                      <a:pt x="21" y="15"/>
                    </a:cubicBezTo>
                    <a:cubicBezTo>
                      <a:pt x="21" y="13"/>
                      <a:pt x="21" y="13"/>
                      <a:pt x="21" y="13"/>
                    </a:cubicBezTo>
                    <a:cubicBezTo>
                      <a:pt x="21" y="10"/>
                      <a:pt x="21" y="10"/>
                      <a:pt x="21" y="10"/>
                    </a:cubicBezTo>
                    <a:cubicBezTo>
                      <a:pt x="22" y="8"/>
                      <a:pt x="22" y="8"/>
                      <a:pt x="22" y="8"/>
                    </a:cubicBezTo>
                    <a:cubicBezTo>
                      <a:pt x="23" y="5"/>
                      <a:pt x="23" y="5"/>
                      <a:pt x="23" y="5"/>
                    </a:cubicBezTo>
                    <a:cubicBezTo>
                      <a:pt x="23" y="6"/>
                      <a:pt x="23" y="6"/>
                      <a:pt x="23" y="6"/>
                    </a:cubicBezTo>
                    <a:cubicBezTo>
                      <a:pt x="23" y="6"/>
                      <a:pt x="22" y="7"/>
                      <a:pt x="22" y="8"/>
                    </a:cubicBezTo>
                    <a:cubicBezTo>
                      <a:pt x="20" y="11"/>
                      <a:pt x="20" y="11"/>
                      <a:pt x="20" y="11"/>
                    </a:cubicBezTo>
                    <a:cubicBezTo>
                      <a:pt x="20" y="12"/>
                      <a:pt x="19" y="13"/>
                      <a:pt x="19" y="14"/>
                    </a:cubicBezTo>
                    <a:cubicBezTo>
                      <a:pt x="18" y="15"/>
                      <a:pt x="18" y="15"/>
                      <a:pt x="18" y="16"/>
                    </a:cubicBezTo>
                    <a:cubicBezTo>
                      <a:pt x="17" y="16"/>
                      <a:pt x="16" y="16"/>
                      <a:pt x="16" y="17"/>
                    </a:cubicBezTo>
                    <a:cubicBezTo>
                      <a:pt x="16" y="17"/>
                      <a:pt x="15" y="17"/>
                      <a:pt x="15" y="17"/>
                    </a:cubicBezTo>
                    <a:cubicBezTo>
                      <a:pt x="15" y="17"/>
                      <a:pt x="15" y="16"/>
                      <a:pt x="15" y="16"/>
                    </a:cubicBezTo>
                    <a:cubicBezTo>
                      <a:pt x="15" y="16"/>
                      <a:pt x="15" y="16"/>
                      <a:pt x="15" y="16"/>
                    </a:cubicBezTo>
                    <a:cubicBezTo>
                      <a:pt x="15" y="15"/>
                      <a:pt x="15" y="13"/>
                      <a:pt x="15" y="12"/>
                    </a:cubicBezTo>
                    <a:cubicBezTo>
                      <a:pt x="16" y="8"/>
                      <a:pt x="16" y="8"/>
                      <a:pt x="16" y="8"/>
                    </a:cubicBezTo>
                    <a:cubicBezTo>
                      <a:pt x="17" y="4"/>
                      <a:pt x="17" y="4"/>
                      <a:pt x="17" y="4"/>
                    </a:cubicBezTo>
                    <a:cubicBezTo>
                      <a:pt x="18" y="1"/>
                      <a:pt x="18" y="1"/>
                      <a:pt x="18" y="1"/>
                    </a:cubicBezTo>
                    <a:cubicBezTo>
                      <a:pt x="19" y="1"/>
                      <a:pt x="19" y="1"/>
                      <a:pt x="19" y="1"/>
                    </a:cubicBezTo>
                    <a:cubicBezTo>
                      <a:pt x="18" y="4"/>
                      <a:pt x="17" y="7"/>
                      <a:pt x="16" y="10"/>
                    </a:cubicBezTo>
                    <a:cubicBezTo>
                      <a:pt x="14" y="14"/>
                      <a:pt x="14" y="14"/>
                      <a:pt x="14" y="14"/>
                    </a:cubicBezTo>
                    <a:cubicBezTo>
                      <a:pt x="12" y="18"/>
                      <a:pt x="12" y="18"/>
                      <a:pt x="12" y="18"/>
                    </a:cubicBezTo>
                    <a:cubicBezTo>
                      <a:pt x="12" y="18"/>
                      <a:pt x="11" y="19"/>
                      <a:pt x="11" y="18"/>
                    </a:cubicBezTo>
                    <a:cubicBezTo>
                      <a:pt x="10" y="18"/>
                      <a:pt x="10" y="18"/>
                      <a:pt x="10" y="17"/>
                    </a:cubicBezTo>
                    <a:cubicBezTo>
                      <a:pt x="10" y="17"/>
                      <a:pt x="10" y="17"/>
                      <a:pt x="10" y="17"/>
                    </a:cubicBezTo>
                    <a:cubicBezTo>
                      <a:pt x="11" y="10"/>
                      <a:pt x="11" y="10"/>
                      <a:pt x="11" y="10"/>
                    </a:cubicBezTo>
                    <a:cubicBezTo>
                      <a:pt x="13" y="3"/>
                      <a:pt x="13" y="3"/>
                      <a:pt x="13" y="3"/>
                    </a:cubicBezTo>
                    <a:cubicBezTo>
                      <a:pt x="14" y="3"/>
                      <a:pt x="14" y="3"/>
                      <a:pt x="14" y="3"/>
                    </a:cubicBezTo>
                    <a:cubicBezTo>
                      <a:pt x="14" y="4"/>
                      <a:pt x="14" y="4"/>
                      <a:pt x="13" y="5"/>
                    </a:cubicBezTo>
                    <a:cubicBezTo>
                      <a:pt x="12" y="7"/>
                      <a:pt x="12" y="7"/>
                      <a:pt x="12" y="7"/>
                    </a:cubicBezTo>
                    <a:cubicBezTo>
                      <a:pt x="12" y="8"/>
                      <a:pt x="11" y="9"/>
                      <a:pt x="11" y="11"/>
                    </a:cubicBezTo>
                    <a:cubicBezTo>
                      <a:pt x="11" y="12"/>
                      <a:pt x="10" y="13"/>
                      <a:pt x="10" y="15"/>
                    </a:cubicBezTo>
                    <a:cubicBezTo>
                      <a:pt x="9" y="15"/>
                      <a:pt x="9" y="16"/>
                      <a:pt x="9" y="17"/>
                    </a:cubicBezTo>
                    <a:cubicBezTo>
                      <a:pt x="8" y="17"/>
                      <a:pt x="8" y="18"/>
                      <a:pt x="7" y="19"/>
                    </a:cubicBezTo>
                    <a:cubicBezTo>
                      <a:pt x="7" y="19"/>
                      <a:pt x="6" y="19"/>
                      <a:pt x="6" y="19"/>
                    </a:cubicBezTo>
                    <a:cubicBezTo>
                      <a:pt x="6" y="18"/>
                      <a:pt x="6" y="18"/>
                      <a:pt x="6" y="18"/>
                    </a:cubicBezTo>
                    <a:cubicBezTo>
                      <a:pt x="6" y="17"/>
                      <a:pt x="6" y="16"/>
                      <a:pt x="6" y="15"/>
                    </a:cubicBezTo>
                    <a:cubicBezTo>
                      <a:pt x="6" y="12"/>
                      <a:pt x="6" y="12"/>
                      <a:pt x="6" y="12"/>
                    </a:cubicBezTo>
                    <a:cubicBezTo>
                      <a:pt x="7" y="10"/>
                      <a:pt x="7" y="8"/>
                      <a:pt x="8" y="6"/>
                    </a:cubicBezTo>
                    <a:cubicBezTo>
                      <a:pt x="9" y="6"/>
                      <a:pt x="9" y="6"/>
                      <a:pt x="9" y="6"/>
                    </a:cubicBezTo>
                    <a:cubicBezTo>
                      <a:pt x="8" y="8"/>
                      <a:pt x="7" y="10"/>
                      <a:pt x="6" y="13"/>
                    </a:cubicBezTo>
                    <a:cubicBezTo>
                      <a:pt x="5" y="16"/>
                      <a:pt x="5" y="16"/>
                      <a:pt x="5" y="16"/>
                    </a:cubicBezTo>
                    <a:cubicBezTo>
                      <a:pt x="5" y="16"/>
                      <a:pt x="4" y="17"/>
                      <a:pt x="4" y="17"/>
                    </a:cubicBezTo>
                    <a:cubicBezTo>
                      <a:pt x="3" y="19"/>
                      <a:pt x="3" y="19"/>
                      <a:pt x="3" y="19"/>
                    </a:cubicBezTo>
                    <a:cubicBezTo>
                      <a:pt x="3" y="19"/>
                      <a:pt x="3" y="19"/>
                      <a:pt x="2" y="19"/>
                    </a:cubicBezTo>
                    <a:cubicBezTo>
                      <a:pt x="2" y="19"/>
                      <a:pt x="2" y="18"/>
                      <a:pt x="2" y="18"/>
                    </a:cubicBezTo>
                    <a:cubicBezTo>
                      <a:pt x="2" y="16"/>
                      <a:pt x="2" y="16"/>
                      <a:pt x="2" y="16"/>
                    </a:cubicBezTo>
                    <a:cubicBezTo>
                      <a:pt x="3" y="13"/>
                      <a:pt x="3" y="13"/>
                      <a:pt x="3" y="13"/>
                    </a:cubicBezTo>
                    <a:cubicBezTo>
                      <a:pt x="3" y="11"/>
                      <a:pt x="4" y="10"/>
                      <a:pt x="4" y="8"/>
                    </a:cubicBezTo>
                    <a:cubicBezTo>
                      <a:pt x="4" y="8"/>
                      <a:pt x="4" y="8"/>
                      <a:pt x="4" y="8"/>
                    </a:cubicBezTo>
                    <a:cubicBezTo>
                      <a:pt x="2" y="13"/>
                      <a:pt x="2" y="13"/>
                      <a:pt x="2" y="13"/>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4" name="Freeform 46"/>
              <p:cNvSpPr/>
              <p:nvPr/>
            </p:nvSpPr>
            <p:spPr bwMode="auto">
              <a:xfrm>
                <a:off x="5762" y="2343"/>
                <a:ext cx="42" cy="76"/>
              </a:xfrm>
              <a:custGeom>
                <a:avLst/>
                <a:gdLst>
                  <a:gd name="T0" fmla="*/ 9 w 17"/>
                  <a:gd name="T1" fmla="*/ 31 h 31"/>
                  <a:gd name="T2" fmla="*/ 10 w 17"/>
                  <a:gd name="T3" fmla="*/ 30 h 31"/>
                  <a:gd name="T4" fmla="*/ 10 w 17"/>
                  <a:gd name="T5" fmla="*/ 29 h 31"/>
                  <a:gd name="T6" fmla="*/ 9 w 17"/>
                  <a:gd name="T7" fmla="*/ 26 h 31"/>
                  <a:gd name="T8" fmla="*/ 7 w 17"/>
                  <a:gd name="T9" fmla="*/ 23 h 31"/>
                  <a:gd name="T10" fmla="*/ 6 w 17"/>
                  <a:gd name="T11" fmla="*/ 18 h 31"/>
                  <a:gd name="T12" fmla="*/ 4 w 17"/>
                  <a:gd name="T13" fmla="*/ 14 h 31"/>
                  <a:gd name="T14" fmla="*/ 1 w 17"/>
                  <a:gd name="T15" fmla="*/ 9 h 31"/>
                  <a:gd name="T16" fmla="*/ 1 w 17"/>
                  <a:gd name="T17" fmla="*/ 3 h 31"/>
                  <a:gd name="T18" fmla="*/ 4 w 17"/>
                  <a:gd name="T19" fmla="*/ 0 h 31"/>
                  <a:gd name="T20" fmla="*/ 7 w 17"/>
                  <a:gd name="T21" fmla="*/ 2 h 31"/>
                  <a:gd name="T22" fmla="*/ 10 w 17"/>
                  <a:gd name="T23" fmla="*/ 7 h 31"/>
                  <a:gd name="T24" fmla="*/ 13 w 17"/>
                  <a:gd name="T25" fmla="*/ 12 h 31"/>
                  <a:gd name="T26" fmla="*/ 14 w 17"/>
                  <a:gd name="T27" fmla="*/ 16 h 31"/>
                  <a:gd name="T28" fmla="*/ 15 w 17"/>
                  <a:gd name="T29" fmla="*/ 20 h 31"/>
                  <a:gd name="T30" fmla="*/ 16 w 17"/>
                  <a:gd name="T31" fmla="*/ 23 h 31"/>
                  <a:gd name="T32" fmla="*/ 17 w 17"/>
                  <a:gd name="T33" fmla="*/ 25 h 31"/>
                  <a:gd name="T34" fmla="*/ 17 w 17"/>
                  <a:gd name="T35" fmla="*/ 25 h 31"/>
                  <a:gd name="T36" fmla="*/ 16 w 17"/>
                  <a:gd name="T37" fmla="*/ 23 h 31"/>
                  <a:gd name="T38" fmla="*/ 15 w 17"/>
                  <a:gd name="T39" fmla="*/ 20 h 31"/>
                  <a:gd name="T40" fmla="*/ 13 w 17"/>
                  <a:gd name="T41" fmla="*/ 17 h 31"/>
                  <a:gd name="T42" fmla="*/ 11 w 17"/>
                  <a:gd name="T43" fmla="*/ 13 h 31"/>
                  <a:gd name="T44" fmla="*/ 9 w 17"/>
                  <a:gd name="T45" fmla="*/ 8 h 31"/>
                  <a:gd name="T46" fmla="*/ 6 w 17"/>
                  <a:gd name="T47" fmla="*/ 3 h 31"/>
                  <a:gd name="T48" fmla="*/ 5 w 17"/>
                  <a:gd name="T49" fmla="*/ 2 h 31"/>
                  <a:gd name="T50" fmla="*/ 3 w 17"/>
                  <a:gd name="T51" fmla="*/ 4 h 31"/>
                  <a:gd name="T52" fmla="*/ 3 w 17"/>
                  <a:gd name="T53" fmla="*/ 8 h 31"/>
                  <a:gd name="T54" fmla="*/ 5 w 17"/>
                  <a:gd name="T55" fmla="*/ 13 h 31"/>
                  <a:gd name="T56" fmla="*/ 7 w 17"/>
                  <a:gd name="T57" fmla="*/ 18 h 31"/>
                  <a:gd name="T58" fmla="*/ 8 w 17"/>
                  <a:gd name="T59" fmla="*/ 22 h 31"/>
                  <a:gd name="T60" fmla="*/ 10 w 17"/>
                  <a:gd name="T61" fmla="*/ 26 h 31"/>
                  <a:gd name="T62" fmla="*/ 11 w 17"/>
                  <a:gd name="T63" fmla="*/ 29 h 31"/>
                  <a:gd name="T64" fmla="*/ 10 w 17"/>
                  <a:gd name="T65" fmla="*/ 30 h 31"/>
                  <a:gd name="T66" fmla="*/ 9 w 17"/>
                  <a:gd name="T6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1">
                    <a:moveTo>
                      <a:pt x="9" y="31"/>
                    </a:moveTo>
                    <a:cubicBezTo>
                      <a:pt x="9" y="31"/>
                      <a:pt x="9" y="31"/>
                      <a:pt x="10" y="30"/>
                    </a:cubicBezTo>
                    <a:cubicBezTo>
                      <a:pt x="10" y="30"/>
                      <a:pt x="10" y="29"/>
                      <a:pt x="10" y="29"/>
                    </a:cubicBezTo>
                    <a:cubicBezTo>
                      <a:pt x="10" y="28"/>
                      <a:pt x="10" y="27"/>
                      <a:pt x="9" y="26"/>
                    </a:cubicBezTo>
                    <a:cubicBezTo>
                      <a:pt x="9" y="25"/>
                      <a:pt x="8" y="24"/>
                      <a:pt x="7" y="23"/>
                    </a:cubicBezTo>
                    <a:cubicBezTo>
                      <a:pt x="7" y="21"/>
                      <a:pt x="6" y="20"/>
                      <a:pt x="6" y="18"/>
                    </a:cubicBezTo>
                    <a:cubicBezTo>
                      <a:pt x="5" y="17"/>
                      <a:pt x="4" y="15"/>
                      <a:pt x="4" y="14"/>
                    </a:cubicBezTo>
                    <a:cubicBezTo>
                      <a:pt x="3" y="12"/>
                      <a:pt x="2" y="11"/>
                      <a:pt x="1" y="9"/>
                    </a:cubicBezTo>
                    <a:cubicBezTo>
                      <a:pt x="0" y="7"/>
                      <a:pt x="0" y="4"/>
                      <a:pt x="1" y="3"/>
                    </a:cubicBezTo>
                    <a:cubicBezTo>
                      <a:pt x="2" y="2"/>
                      <a:pt x="3" y="1"/>
                      <a:pt x="4" y="0"/>
                    </a:cubicBezTo>
                    <a:cubicBezTo>
                      <a:pt x="6" y="0"/>
                      <a:pt x="7" y="2"/>
                      <a:pt x="7" y="2"/>
                    </a:cubicBezTo>
                    <a:cubicBezTo>
                      <a:pt x="9" y="4"/>
                      <a:pt x="9" y="6"/>
                      <a:pt x="10" y="7"/>
                    </a:cubicBezTo>
                    <a:cubicBezTo>
                      <a:pt x="11" y="9"/>
                      <a:pt x="12" y="10"/>
                      <a:pt x="13" y="12"/>
                    </a:cubicBezTo>
                    <a:cubicBezTo>
                      <a:pt x="13" y="13"/>
                      <a:pt x="14" y="15"/>
                      <a:pt x="14" y="16"/>
                    </a:cubicBezTo>
                    <a:cubicBezTo>
                      <a:pt x="15" y="18"/>
                      <a:pt x="15" y="19"/>
                      <a:pt x="15" y="20"/>
                    </a:cubicBezTo>
                    <a:cubicBezTo>
                      <a:pt x="16" y="21"/>
                      <a:pt x="16" y="22"/>
                      <a:pt x="16" y="23"/>
                    </a:cubicBezTo>
                    <a:cubicBezTo>
                      <a:pt x="17" y="24"/>
                      <a:pt x="17" y="24"/>
                      <a:pt x="17" y="25"/>
                    </a:cubicBezTo>
                    <a:cubicBezTo>
                      <a:pt x="17" y="25"/>
                      <a:pt x="17" y="25"/>
                      <a:pt x="17" y="25"/>
                    </a:cubicBezTo>
                    <a:cubicBezTo>
                      <a:pt x="17" y="25"/>
                      <a:pt x="17" y="24"/>
                      <a:pt x="16" y="23"/>
                    </a:cubicBezTo>
                    <a:cubicBezTo>
                      <a:pt x="16" y="22"/>
                      <a:pt x="15" y="21"/>
                      <a:pt x="15" y="20"/>
                    </a:cubicBezTo>
                    <a:cubicBezTo>
                      <a:pt x="14" y="19"/>
                      <a:pt x="14" y="18"/>
                      <a:pt x="13" y="17"/>
                    </a:cubicBezTo>
                    <a:cubicBezTo>
                      <a:pt x="13" y="15"/>
                      <a:pt x="12" y="14"/>
                      <a:pt x="11" y="13"/>
                    </a:cubicBezTo>
                    <a:cubicBezTo>
                      <a:pt x="10" y="11"/>
                      <a:pt x="9" y="10"/>
                      <a:pt x="9" y="8"/>
                    </a:cubicBezTo>
                    <a:cubicBezTo>
                      <a:pt x="8" y="7"/>
                      <a:pt x="7" y="5"/>
                      <a:pt x="6" y="3"/>
                    </a:cubicBezTo>
                    <a:cubicBezTo>
                      <a:pt x="5" y="3"/>
                      <a:pt x="5" y="2"/>
                      <a:pt x="5" y="2"/>
                    </a:cubicBezTo>
                    <a:cubicBezTo>
                      <a:pt x="4" y="2"/>
                      <a:pt x="4" y="3"/>
                      <a:pt x="3" y="4"/>
                    </a:cubicBezTo>
                    <a:cubicBezTo>
                      <a:pt x="2" y="5"/>
                      <a:pt x="2" y="7"/>
                      <a:pt x="3" y="8"/>
                    </a:cubicBezTo>
                    <a:cubicBezTo>
                      <a:pt x="3" y="10"/>
                      <a:pt x="4" y="11"/>
                      <a:pt x="5" y="13"/>
                    </a:cubicBezTo>
                    <a:cubicBezTo>
                      <a:pt x="6" y="15"/>
                      <a:pt x="6" y="16"/>
                      <a:pt x="7" y="18"/>
                    </a:cubicBezTo>
                    <a:cubicBezTo>
                      <a:pt x="8" y="19"/>
                      <a:pt x="8" y="21"/>
                      <a:pt x="8" y="22"/>
                    </a:cubicBezTo>
                    <a:cubicBezTo>
                      <a:pt x="9" y="24"/>
                      <a:pt x="9" y="25"/>
                      <a:pt x="10" y="26"/>
                    </a:cubicBezTo>
                    <a:cubicBezTo>
                      <a:pt x="10" y="27"/>
                      <a:pt x="11" y="28"/>
                      <a:pt x="11" y="29"/>
                    </a:cubicBezTo>
                    <a:cubicBezTo>
                      <a:pt x="11" y="30"/>
                      <a:pt x="10" y="30"/>
                      <a:pt x="10" y="30"/>
                    </a:cubicBezTo>
                    <a:cubicBezTo>
                      <a:pt x="9" y="31"/>
                      <a:pt x="9" y="31"/>
                      <a:pt x="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5" name="Freeform 47"/>
              <p:cNvSpPr/>
              <p:nvPr/>
            </p:nvSpPr>
            <p:spPr bwMode="auto">
              <a:xfrm>
                <a:off x="5794" y="2378"/>
                <a:ext cx="22" cy="22"/>
              </a:xfrm>
              <a:custGeom>
                <a:avLst/>
                <a:gdLst>
                  <a:gd name="T0" fmla="*/ 0 w 9"/>
                  <a:gd name="T1" fmla="*/ 0 h 9"/>
                  <a:gd name="T2" fmla="*/ 2 w 9"/>
                  <a:gd name="T3" fmla="*/ 0 h 9"/>
                  <a:gd name="T4" fmla="*/ 4 w 9"/>
                  <a:gd name="T5" fmla="*/ 1 h 9"/>
                  <a:gd name="T6" fmla="*/ 5 w 9"/>
                  <a:gd name="T7" fmla="*/ 2 h 9"/>
                  <a:gd name="T8" fmla="*/ 6 w 9"/>
                  <a:gd name="T9" fmla="*/ 3 h 9"/>
                  <a:gd name="T10" fmla="*/ 8 w 9"/>
                  <a:gd name="T11" fmla="*/ 7 h 9"/>
                  <a:gd name="T12" fmla="*/ 9 w 9"/>
                  <a:gd name="T13" fmla="*/ 9 h 9"/>
                  <a:gd name="T14" fmla="*/ 7 w 9"/>
                  <a:gd name="T15" fmla="*/ 7 h 9"/>
                  <a:gd name="T16" fmla="*/ 5 w 9"/>
                  <a:gd name="T17" fmla="*/ 4 h 9"/>
                  <a:gd name="T18" fmla="*/ 4 w 9"/>
                  <a:gd name="T19" fmla="*/ 3 h 9"/>
                  <a:gd name="T20" fmla="*/ 3 w 9"/>
                  <a:gd name="T21" fmla="*/ 3 h 9"/>
                  <a:gd name="T22" fmla="*/ 2 w 9"/>
                  <a:gd name="T23" fmla="*/ 1 h 9"/>
                  <a:gd name="T24" fmla="*/ 1 w 9"/>
                  <a:gd name="T25" fmla="*/ 0 h 9"/>
                  <a:gd name="T26" fmla="*/ 0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0" y="0"/>
                    </a:moveTo>
                    <a:cubicBezTo>
                      <a:pt x="0" y="0"/>
                      <a:pt x="1" y="0"/>
                      <a:pt x="2" y="0"/>
                    </a:cubicBezTo>
                    <a:cubicBezTo>
                      <a:pt x="3" y="0"/>
                      <a:pt x="4" y="0"/>
                      <a:pt x="4" y="1"/>
                    </a:cubicBezTo>
                    <a:cubicBezTo>
                      <a:pt x="5" y="1"/>
                      <a:pt x="5" y="2"/>
                      <a:pt x="5" y="2"/>
                    </a:cubicBezTo>
                    <a:cubicBezTo>
                      <a:pt x="6" y="3"/>
                      <a:pt x="6" y="3"/>
                      <a:pt x="6" y="3"/>
                    </a:cubicBezTo>
                    <a:cubicBezTo>
                      <a:pt x="7" y="4"/>
                      <a:pt x="8" y="6"/>
                      <a:pt x="8" y="7"/>
                    </a:cubicBezTo>
                    <a:cubicBezTo>
                      <a:pt x="9" y="8"/>
                      <a:pt x="9" y="9"/>
                      <a:pt x="9" y="9"/>
                    </a:cubicBezTo>
                    <a:cubicBezTo>
                      <a:pt x="9" y="9"/>
                      <a:pt x="8" y="8"/>
                      <a:pt x="7" y="7"/>
                    </a:cubicBezTo>
                    <a:cubicBezTo>
                      <a:pt x="7" y="6"/>
                      <a:pt x="5" y="5"/>
                      <a:pt x="5" y="4"/>
                    </a:cubicBezTo>
                    <a:cubicBezTo>
                      <a:pt x="4" y="3"/>
                      <a:pt x="4" y="3"/>
                      <a:pt x="4" y="3"/>
                    </a:cubicBezTo>
                    <a:cubicBezTo>
                      <a:pt x="4" y="3"/>
                      <a:pt x="3" y="3"/>
                      <a:pt x="3" y="3"/>
                    </a:cubicBezTo>
                    <a:cubicBezTo>
                      <a:pt x="3" y="2"/>
                      <a:pt x="2" y="2"/>
                      <a:pt x="2" y="1"/>
                    </a:cubicBezTo>
                    <a:cubicBezTo>
                      <a:pt x="1" y="1"/>
                      <a:pt x="1" y="1"/>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6" name="Freeform 48"/>
              <p:cNvSpPr/>
              <p:nvPr/>
            </p:nvSpPr>
            <p:spPr bwMode="auto">
              <a:xfrm>
                <a:off x="5809" y="2388"/>
                <a:ext cx="10" cy="17"/>
              </a:xfrm>
              <a:custGeom>
                <a:avLst/>
                <a:gdLst>
                  <a:gd name="T0" fmla="*/ 0 w 4"/>
                  <a:gd name="T1" fmla="*/ 0 h 7"/>
                  <a:gd name="T2" fmla="*/ 1 w 4"/>
                  <a:gd name="T3" fmla="*/ 1 h 7"/>
                  <a:gd name="T4" fmla="*/ 2 w 4"/>
                  <a:gd name="T5" fmla="*/ 2 h 7"/>
                  <a:gd name="T6" fmla="*/ 3 w 4"/>
                  <a:gd name="T7" fmla="*/ 3 h 7"/>
                  <a:gd name="T8" fmla="*/ 4 w 4"/>
                  <a:gd name="T9" fmla="*/ 6 h 7"/>
                  <a:gd name="T10" fmla="*/ 4 w 4"/>
                  <a:gd name="T11" fmla="*/ 7 h 7"/>
                  <a:gd name="T12" fmla="*/ 3 w 4"/>
                  <a:gd name="T13" fmla="*/ 6 h 7"/>
                  <a:gd name="T14" fmla="*/ 2 w 4"/>
                  <a:gd name="T15" fmla="*/ 5 h 7"/>
                  <a:gd name="T16" fmla="*/ 1 w 4"/>
                  <a:gd name="T17" fmla="*/ 4 h 7"/>
                  <a:gd name="T18" fmla="*/ 0 w 4"/>
                  <a:gd name="T19" fmla="*/ 2 h 7"/>
                  <a:gd name="T20" fmla="*/ 0 w 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0" y="0"/>
                    </a:moveTo>
                    <a:cubicBezTo>
                      <a:pt x="0" y="0"/>
                      <a:pt x="1" y="1"/>
                      <a:pt x="1" y="1"/>
                    </a:cubicBezTo>
                    <a:cubicBezTo>
                      <a:pt x="1" y="1"/>
                      <a:pt x="2" y="2"/>
                      <a:pt x="2" y="2"/>
                    </a:cubicBezTo>
                    <a:cubicBezTo>
                      <a:pt x="2" y="2"/>
                      <a:pt x="3" y="3"/>
                      <a:pt x="3" y="3"/>
                    </a:cubicBezTo>
                    <a:cubicBezTo>
                      <a:pt x="3" y="4"/>
                      <a:pt x="4" y="5"/>
                      <a:pt x="4" y="6"/>
                    </a:cubicBezTo>
                    <a:cubicBezTo>
                      <a:pt x="4" y="6"/>
                      <a:pt x="4" y="7"/>
                      <a:pt x="4" y="7"/>
                    </a:cubicBezTo>
                    <a:cubicBezTo>
                      <a:pt x="4" y="7"/>
                      <a:pt x="3" y="7"/>
                      <a:pt x="3" y="6"/>
                    </a:cubicBezTo>
                    <a:cubicBezTo>
                      <a:pt x="3" y="6"/>
                      <a:pt x="2" y="6"/>
                      <a:pt x="2" y="5"/>
                    </a:cubicBezTo>
                    <a:cubicBezTo>
                      <a:pt x="2" y="5"/>
                      <a:pt x="2" y="5"/>
                      <a:pt x="1" y="4"/>
                    </a:cubicBezTo>
                    <a:cubicBezTo>
                      <a:pt x="1" y="3"/>
                      <a:pt x="0" y="2"/>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7" name="Freeform 49"/>
              <p:cNvSpPr/>
              <p:nvPr/>
            </p:nvSpPr>
            <p:spPr bwMode="auto">
              <a:xfrm>
                <a:off x="5806" y="2383"/>
                <a:ext cx="22" cy="19"/>
              </a:xfrm>
              <a:custGeom>
                <a:avLst/>
                <a:gdLst>
                  <a:gd name="T0" fmla="*/ 0 w 9"/>
                  <a:gd name="T1" fmla="*/ 0 h 8"/>
                  <a:gd name="T2" fmla="*/ 2 w 9"/>
                  <a:gd name="T3" fmla="*/ 0 h 8"/>
                  <a:gd name="T4" fmla="*/ 4 w 9"/>
                  <a:gd name="T5" fmla="*/ 0 h 8"/>
                  <a:gd name="T6" fmla="*/ 5 w 9"/>
                  <a:gd name="T7" fmla="*/ 1 h 8"/>
                  <a:gd name="T8" fmla="*/ 6 w 9"/>
                  <a:gd name="T9" fmla="*/ 1 h 8"/>
                  <a:gd name="T10" fmla="*/ 7 w 9"/>
                  <a:gd name="T11" fmla="*/ 2 h 8"/>
                  <a:gd name="T12" fmla="*/ 8 w 9"/>
                  <a:gd name="T13" fmla="*/ 6 h 8"/>
                  <a:gd name="T14" fmla="*/ 9 w 9"/>
                  <a:gd name="T15" fmla="*/ 8 h 8"/>
                  <a:gd name="T16" fmla="*/ 9 w 9"/>
                  <a:gd name="T17" fmla="*/ 8 h 8"/>
                  <a:gd name="T18" fmla="*/ 8 w 9"/>
                  <a:gd name="T19" fmla="*/ 7 h 8"/>
                  <a:gd name="T20" fmla="*/ 5 w 9"/>
                  <a:gd name="T21" fmla="*/ 3 h 8"/>
                  <a:gd name="T22" fmla="*/ 5 w 9"/>
                  <a:gd name="T23" fmla="*/ 3 h 8"/>
                  <a:gd name="T24" fmla="*/ 5 w 9"/>
                  <a:gd name="T25" fmla="*/ 2 h 8"/>
                  <a:gd name="T26" fmla="*/ 4 w 9"/>
                  <a:gd name="T27" fmla="*/ 2 h 8"/>
                  <a:gd name="T28" fmla="*/ 2 w 9"/>
                  <a:gd name="T29" fmla="*/ 2 h 8"/>
                  <a:gd name="T30" fmla="*/ 0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0" y="0"/>
                    </a:moveTo>
                    <a:cubicBezTo>
                      <a:pt x="0" y="0"/>
                      <a:pt x="1" y="0"/>
                      <a:pt x="2" y="0"/>
                    </a:cubicBezTo>
                    <a:cubicBezTo>
                      <a:pt x="2" y="0"/>
                      <a:pt x="3" y="0"/>
                      <a:pt x="4" y="0"/>
                    </a:cubicBezTo>
                    <a:cubicBezTo>
                      <a:pt x="5" y="0"/>
                      <a:pt x="5" y="0"/>
                      <a:pt x="5" y="1"/>
                    </a:cubicBezTo>
                    <a:cubicBezTo>
                      <a:pt x="6" y="1"/>
                      <a:pt x="6" y="1"/>
                      <a:pt x="6" y="1"/>
                    </a:cubicBezTo>
                    <a:cubicBezTo>
                      <a:pt x="6" y="1"/>
                      <a:pt x="7" y="2"/>
                      <a:pt x="7" y="2"/>
                    </a:cubicBezTo>
                    <a:cubicBezTo>
                      <a:pt x="8" y="3"/>
                      <a:pt x="8" y="5"/>
                      <a:pt x="8" y="6"/>
                    </a:cubicBezTo>
                    <a:cubicBezTo>
                      <a:pt x="9" y="7"/>
                      <a:pt x="9" y="8"/>
                      <a:pt x="9" y="8"/>
                    </a:cubicBezTo>
                    <a:cubicBezTo>
                      <a:pt x="9" y="8"/>
                      <a:pt x="9" y="8"/>
                      <a:pt x="9" y="8"/>
                    </a:cubicBezTo>
                    <a:cubicBezTo>
                      <a:pt x="8" y="8"/>
                      <a:pt x="8" y="7"/>
                      <a:pt x="8" y="7"/>
                    </a:cubicBezTo>
                    <a:cubicBezTo>
                      <a:pt x="7" y="6"/>
                      <a:pt x="6" y="4"/>
                      <a:pt x="5" y="3"/>
                    </a:cubicBezTo>
                    <a:cubicBezTo>
                      <a:pt x="5" y="3"/>
                      <a:pt x="5" y="3"/>
                      <a:pt x="5" y="3"/>
                    </a:cubicBezTo>
                    <a:cubicBezTo>
                      <a:pt x="5" y="2"/>
                      <a:pt x="5" y="2"/>
                      <a:pt x="5" y="2"/>
                    </a:cubicBezTo>
                    <a:cubicBezTo>
                      <a:pt x="4" y="2"/>
                      <a:pt x="4" y="2"/>
                      <a:pt x="4" y="2"/>
                    </a:cubicBezTo>
                    <a:cubicBezTo>
                      <a:pt x="3" y="2"/>
                      <a:pt x="2" y="2"/>
                      <a:pt x="2"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8" name="Freeform 50"/>
              <p:cNvSpPr/>
              <p:nvPr/>
            </p:nvSpPr>
            <p:spPr bwMode="auto">
              <a:xfrm>
                <a:off x="5823" y="2390"/>
                <a:ext cx="15" cy="34"/>
              </a:xfrm>
              <a:custGeom>
                <a:avLst/>
                <a:gdLst>
                  <a:gd name="T0" fmla="*/ 0 w 6"/>
                  <a:gd name="T1" fmla="*/ 0 h 14"/>
                  <a:gd name="T2" fmla="*/ 2 w 6"/>
                  <a:gd name="T3" fmla="*/ 1 h 14"/>
                  <a:gd name="T4" fmla="*/ 5 w 6"/>
                  <a:gd name="T5" fmla="*/ 2 h 14"/>
                  <a:gd name="T6" fmla="*/ 6 w 6"/>
                  <a:gd name="T7" fmla="*/ 6 h 14"/>
                  <a:gd name="T8" fmla="*/ 6 w 6"/>
                  <a:gd name="T9" fmla="*/ 12 h 14"/>
                  <a:gd name="T10" fmla="*/ 6 w 6"/>
                  <a:gd name="T11" fmla="*/ 14 h 14"/>
                  <a:gd name="T12" fmla="*/ 5 w 6"/>
                  <a:gd name="T13" fmla="*/ 14 h 14"/>
                  <a:gd name="T14" fmla="*/ 5 w 6"/>
                  <a:gd name="T15" fmla="*/ 14 h 14"/>
                  <a:gd name="T16" fmla="*/ 5 w 6"/>
                  <a:gd name="T17" fmla="*/ 12 h 14"/>
                  <a:gd name="T18" fmla="*/ 4 w 6"/>
                  <a:gd name="T19" fmla="*/ 6 h 14"/>
                  <a:gd name="T20" fmla="*/ 2 w 6"/>
                  <a:gd name="T21" fmla="*/ 2 h 14"/>
                  <a:gd name="T22" fmla="*/ 0 w 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4">
                    <a:moveTo>
                      <a:pt x="0" y="0"/>
                    </a:moveTo>
                    <a:cubicBezTo>
                      <a:pt x="0" y="0"/>
                      <a:pt x="1" y="0"/>
                      <a:pt x="2" y="1"/>
                    </a:cubicBezTo>
                    <a:cubicBezTo>
                      <a:pt x="3" y="1"/>
                      <a:pt x="4" y="2"/>
                      <a:pt x="5" y="2"/>
                    </a:cubicBezTo>
                    <a:cubicBezTo>
                      <a:pt x="6" y="3"/>
                      <a:pt x="6" y="5"/>
                      <a:pt x="6" y="6"/>
                    </a:cubicBezTo>
                    <a:cubicBezTo>
                      <a:pt x="6" y="8"/>
                      <a:pt x="6" y="10"/>
                      <a:pt x="6" y="12"/>
                    </a:cubicBezTo>
                    <a:cubicBezTo>
                      <a:pt x="6" y="13"/>
                      <a:pt x="6" y="13"/>
                      <a:pt x="6" y="14"/>
                    </a:cubicBezTo>
                    <a:cubicBezTo>
                      <a:pt x="5" y="14"/>
                      <a:pt x="5" y="14"/>
                      <a:pt x="5" y="14"/>
                    </a:cubicBezTo>
                    <a:cubicBezTo>
                      <a:pt x="5" y="14"/>
                      <a:pt x="5" y="14"/>
                      <a:pt x="5" y="14"/>
                    </a:cubicBezTo>
                    <a:cubicBezTo>
                      <a:pt x="5" y="13"/>
                      <a:pt x="5" y="13"/>
                      <a:pt x="5" y="12"/>
                    </a:cubicBezTo>
                    <a:cubicBezTo>
                      <a:pt x="5" y="10"/>
                      <a:pt x="4" y="8"/>
                      <a:pt x="4" y="6"/>
                    </a:cubicBezTo>
                    <a:cubicBezTo>
                      <a:pt x="4" y="4"/>
                      <a:pt x="3" y="3"/>
                      <a:pt x="2"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9" name="Freeform 51"/>
              <p:cNvSpPr/>
              <p:nvPr/>
            </p:nvSpPr>
            <p:spPr bwMode="auto">
              <a:xfrm>
                <a:off x="5767" y="2348"/>
                <a:ext cx="15" cy="15"/>
              </a:xfrm>
              <a:custGeom>
                <a:avLst/>
                <a:gdLst>
                  <a:gd name="T0" fmla="*/ 1 w 6"/>
                  <a:gd name="T1" fmla="*/ 0 h 6"/>
                  <a:gd name="T2" fmla="*/ 1 w 6"/>
                  <a:gd name="T3" fmla="*/ 1 h 6"/>
                  <a:gd name="T4" fmla="*/ 1 w 6"/>
                  <a:gd name="T5" fmla="*/ 1 h 6"/>
                  <a:gd name="T6" fmla="*/ 2 w 6"/>
                  <a:gd name="T7" fmla="*/ 3 h 6"/>
                  <a:gd name="T8" fmla="*/ 3 w 6"/>
                  <a:gd name="T9" fmla="*/ 6 h 6"/>
                  <a:gd name="T10" fmla="*/ 3 w 6"/>
                  <a:gd name="T11" fmla="*/ 5 h 6"/>
                  <a:gd name="T12" fmla="*/ 5 w 6"/>
                  <a:gd name="T13" fmla="*/ 5 h 6"/>
                  <a:gd name="T14" fmla="*/ 6 w 6"/>
                  <a:gd name="T15" fmla="*/ 4 h 6"/>
                  <a:gd name="T16" fmla="*/ 5 w 6"/>
                  <a:gd name="T17" fmla="*/ 6 h 6"/>
                  <a:gd name="T18" fmla="*/ 3 w 6"/>
                  <a:gd name="T19" fmla="*/ 6 h 6"/>
                  <a:gd name="T20" fmla="*/ 3 w 6"/>
                  <a:gd name="T21" fmla="*/ 6 h 6"/>
                  <a:gd name="T22" fmla="*/ 3 w 6"/>
                  <a:gd name="T23" fmla="*/ 6 h 6"/>
                  <a:gd name="T24" fmla="*/ 1 w 6"/>
                  <a:gd name="T25" fmla="*/ 3 h 6"/>
                  <a:gd name="T26" fmla="*/ 0 w 6"/>
                  <a:gd name="T27" fmla="*/ 1 h 6"/>
                  <a:gd name="T28" fmla="*/ 1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1" y="0"/>
                    </a:moveTo>
                    <a:cubicBezTo>
                      <a:pt x="1" y="1"/>
                      <a:pt x="1" y="1"/>
                      <a:pt x="1" y="1"/>
                    </a:cubicBezTo>
                    <a:cubicBezTo>
                      <a:pt x="1" y="1"/>
                      <a:pt x="1" y="1"/>
                      <a:pt x="1" y="1"/>
                    </a:cubicBezTo>
                    <a:cubicBezTo>
                      <a:pt x="1" y="2"/>
                      <a:pt x="1" y="2"/>
                      <a:pt x="2" y="3"/>
                    </a:cubicBezTo>
                    <a:cubicBezTo>
                      <a:pt x="2" y="4"/>
                      <a:pt x="3" y="5"/>
                      <a:pt x="3" y="6"/>
                    </a:cubicBezTo>
                    <a:cubicBezTo>
                      <a:pt x="3" y="5"/>
                      <a:pt x="3" y="5"/>
                      <a:pt x="3" y="5"/>
                    </a:cubicBezTo>
                    <a:cubicBezTo>
                      <a:pt x="4" y="5"/>
                      <a:pt x="4" y="5"/>
                      <a:pt x="5" y="5"/>
                    </a:cubicBezTo>
                    <a:cubicBezTo>
                      <a:pt x="5" y="5"/>
                      <a:pt x="6" y="5"/>
                      <a:pt x="6" y="4"/>
                    </a:cubicBezTo>
                    <a:cubicBezTo>
                      <a:pt x="6" y="5"/>
                      <a:pt x="6" y="5"/>
                      <a:pt x="5" y="6"/>
                    </a:cubicBezTo>
                    <a:cubicBezTo>
                      <a:pt x="4" y="6"/>
                      <a:pt x="4" y="6"/>
                      <a:pt x="3" y="6"/>
                    </a:cubicBezTo>
                    <a:cubicBezTo>
                      <a:pt x="3" y="6"/>
                      <a:pt x="3" y="6"/>
                      <a:pt x="3" y="6"/>
                    </a:cubicBezTo>
                    <a:cubicBezTo>
                      <a:pt x="3" y="6"/>
                      <a:pt x="3" y="6"/>
                      <a:pt x="3" y="6"/>
                    </a:cubicBezTo>
                    <a:cubicBezTo>
                      <a:pt x="2" y="5"/>
                      <a:pt x="1" y="4"/>
                      <a:pt x="1" y="3"/>
                    </a:cubicBezTo>
                    <a:cubicBezTo>
                      <a:pt x="0" y="3"/>
                      <a:pt x="0"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0" name="Freeform 52"/>
              <p:cNvSpPr/>
              <p:nvPr/>
            </p:nvSpPr>
            <p:spPr bwMode="auto">
              <a:xfrm>
                <a:off x="5787" y="2378"/>
                <a:ext cx="5" cy="2"/>
              </a:xfrm>
              <a:custGeom>
                <a:avLst/>
                <a:gdLst>
                  <a:gd name="T0" fmla="*/ 2 w 2"/>
                  <a:gd name="T1" fmla="*/ 0 h 1"/>
                  <a:gd name="T2" fmla="*/ 1 w 2"/>
                  <a:gd name="T3" fmla="*/ 0 h 1"/>
                  <a:gd name="T4" fmla="*/ 1 w 2"/>
                  <a:gd name="T5" fmla="*/ 1 h 1"/>
                  <a:gd name="T6" fmla="*/ 0 w 2"/>
                  <a:gd name="T7" fmla="*/ 1 h 1"/>
                  <a:gd name="T8" fmla="*/ 0 w 2"/>
                  <a:gd name="T9" fmla="*/ 1 h 1"/>
                  <a:gd name="T10" fmla="*/ 0 w 2"/>
                  <a:gd name="T11" fmla="*/ 0 h 1"/>
                  <a:gd name="T12" fmla="*/ 1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2" y="0"/>
                      <a:pt x="2" y="0"/>
                      <a:pt x="1" y="0"/>
                    </a:cubicBezTo>
                    <a:cubicBezTo>
                      <a:pt x="1" y="0"/>
                      <a:pt x="1" y="1"/>
                      <a:pt x="1" y="1"/>
                    </a:cubicBezTo>
                    <a:cubicBezTo>
                      <a:pt x="1" y="1"/>
                      <a:pt x="0" y="1"/>
                      <a:pt x="0" y="1"/>
                    </a:cubicBezTo>
                    <a:cubicBezTo>
                      <a:pt x="0" y="1"/>
                      <a:pt x="0" y="1"/>
                      <a:pt x="0" y="1"/>
                    </a:cubicBezTo>
                    <a:cubicBezTo>
                      <a:pt x="0" y="0"/>
                      <a:pt x="0" y="0"/>
                      <a:pt x="0" y="0"/>
                    </a:cubicBezTo>
                    <a:cubicBezTo>
                      <a:pt x="1" y="0"/>
                      <a:pt x="1" y="0"/>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1" name="Freeform 53"/>
              <p:cNvSpPr/>
              <p:nvPr/>
            </p:nvSpPr>
            <p:spPr bwMode="auto">
              <a:xfrm>
                <a:off x="5787" y="2373"/>
                <a:ext cx="5" cy="2"/>
              </a:xfrm>
              <a:custGeom>
                <a:avLst/>
                <a:gdLst>
                  <a:gd name="T0" fmla="*/ 0 w 2"/>
                  <a:gd name="T1" fmla="*/ 1 h 1"/>
                  <a:gd name="T2" fmla="*/ 0 w 2"/>
                  <a:gd name="T3" fmla="*/ 1 h 1"/>
                  <a:gd name="T4" fmla="*/ 1 w 2"/>
                  <a:gd name="T5" fmla="*/ 0 h 1"/>
                  <a:gd name="T6" fmla="*/ 1 w 2"/>
                  <a:gd name="T7" fmla="*/ 0 h 1"/>
                  <a:gd name="T8" fmla="*/ 2 w 2"/>
                  <a:gd name="T9" fmla="*/ 1 h 1"/>
                  <a:gd name="T10" fmla="*/ 2 w 2"/>
                  <a:gd name="T11" fmla="*/ 1 h 1"/>
                  <a:gd name="T12" fmla="*/ 1 w 2"/>
                  <a:gd name="T13" fmla="*/ 1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1" y="1"/>
                      <a:pt x="1" y="1"/>
                      <a:pt x="1" y="1"/>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2" name="Freeform 54"/>
              <p:cNvSpPr/>
              <p:nvPr/>
            </p:nvSpPr>
            <p:spPr bwMode="auto">
              <a:xfrm>
                <a:off x="5789" y="2380"/>
                <a:ext cx="5" cy="5"/>
              </a:xfrm>
              <a:custGeom>
                <a:avLst/>
                <a:gdLst>
                  <a:gd name="T0" fmla="*/ 0 w 2"/>
                  <a:gd name="T1" fmla="*/ 2 h 2"/>
                  <a:gd name="T2" fmla="*/ 0 w 2"/>
                  <a:gd name="T3" fmla="*/ 1 h 2"/>
                  <a:gd name="T4" fmla="*/ 0 w 2"/>
                  <a:gd name="T5" fmla="*/ 0 h 2"/>
                  <a:gd name="T6" fmla="*/ 1 w 2"/>
                  <a:gd name="T7" fmla="*/ 0 h 2"/>
                  <a:gd name="T8" fmla="*/ 2 w 2"/>
                  <a:gd name="T9" fmla="*/ 1 h 2"/>
                  <a:gd name="T10" fmla="*/ 1 w 2"/>
                  <a:gd name="T11" fmla="*/ 1 h 2"/>
                  <a:gd name="T12" fmla="*/ 1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0"/>
                    </a:cubicBezTo>
                    <a:cubicBezTo>
                      <a:pt x="1" y="0"/>
                      <a:pt x="1" y="0"/>
                      <a:pt x="1" y="0"/>
                    </a:cubicBezTo>
                    <a:cubicBezTo>
                      <a:pt x="2" y="1"/>
                      <a:pt x="2" y="1"/>
                      <a:pt x="2" y="1"/>
                    </a:cubicBezTo>
                    <a:cubicBezTo>
                      <a:pt x="2" y="1"/>
                      <a:pt x="1" y="1"/>
                      <a:pt x="1" y="1"/>
                    </a:cubicBezTo>
                    <a:cubicBezTo>
                      <a:pt x="1" y="1"/>
                      <a:pt x="1"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3" name="Freeform 55"/>
              <p:cNvSpPr/>
              <p:nvPr/>
            </p:nvSpPr>
            <p:spPr bwMode="auto">
              <a:xfrm>
                <a:off x="5743" y="2410"/>
                <a:ext cx="49" cy="36"/>
              </a:xfrm>
              <a:custGeom>
                <a:avLst/>
                <a:gdLst>
                  <a:gd name="T0" fmla="*/ 18 w 20"/>
                  <a:gd name="T1" fmla="*/ 3 h 15"/>
                  <a:gd name="T2" fmla="*/ 17 w 20"/>
                  <a:gd name="T3" fmla="*/ 3 h 15"/>
                  <a:gd name="T4" fmla="*/ 16 w 20"/>
                  <a:gd name="T5" fmla="*/ 4 h 15"/>
                  <a:gd name="T6" fmla="*/ 12 w 20"/>
                  <a:gd name="T7" fmla="*/ 3 h 15"/>
                  <a:gd name="T8" fmla="*/ 9 w 20"/>
                  <a:gd name="T9" fmla="*/ 2 h 15"/>
                  <a:gd name="T10" fmla="*/ 6 w 20"/>
                  <a:gd name="T11" fmla="*/ 2 h 15"/>
                  <a:gd name="T12" fmla="*/ 3 w 20"/>
                  <a:gd name="T13" fmla="*/ 4 h 15"/>
                  <a:gd name="T14" fmla="*/ 2 w 20"/>
                  <a:gd name="T15" fmla="*/ 5 h 15"/>
                  <a:gd name="T16" fmla="*/ 3 w 20"/>
                  <a:gd name="T17" fmla="*/ 6 h 15"/>
                  <a:gd name="T18" fmla="*/ 6 w 20"/>
                  <a:gd name="T19" fmla="*/ 6 h 15"/>
                  <a:gd name="T20" fmla="*/ 10 w 20"/>
                  <a:gd name="T21" fmla="*/ 7 h 15"/>
                  <a:gd name="T22" fmla="*/ 15 w 20"/>
                  <a:gd name="T23" fmla="*/ 11 h 15"/>
                  <a:gd name="T24" fmla="*/ 17 w 20"/>
                  <a:gd name="T25" fmla="*/ 13 h 15"/>
                  <a:gd name="T26" fmla="*/ 19 w 20"/>
                  <a:gd name="T27" fmla="*/ 14 h 15"/>
                  <a:gd name="T28" fmla="*/ 20 w 20"/>
                  <a:gd name="T29" fmla="*/ 15 h 15"/>
                  <a:gd name="T30" fmla="*/ 20 w 20"/>
                  <a:gd name="T31" fmla="*/ 15 h 15"/>
                  <a:gd name="T32" fmla="*/ 20 w 20"/>
                  <a:gd name="T33" fmla="*/ 15 h 15"/>
                  <a:gd name="T34" fmla="*/ 19 w 20"/>
                  <a:gd name="T35" fmla="*/ 15 h 15"/>
                  <a:gd name="T36" fmla="*/ 17 w 20"/>
                  <a:gd name="T37" fmla="*/ 14 h 15"/>
                  <a:gd name="T38" fmla="*/ 15 w 20"/>
                  <a:gd name="T39" fmla="*/ 12 h 15"/>
                  <a:gd name="T40" fmla="*/ 9 w 20"/>
                  <a:gd name="T41" fmla="*/ 9 h 15"/>
                  <a:gd name="T42" fmla="*/ 6 w 20"/>
                  <a:gd name="T43" fmla="*/ 8 h 15"/>
                  <a:gd name="T44" fmla="*/ 2 w 20"/>
                  <a:gd name="T45" fmla="*/ 7 h 15"/>
                  <a:gd name="T46" fmla="*/ 1 w 20"/>
                  <a:gd name="T47" fmla="*/ 6 h 15"/>
                  <a:gd name="T48" fmla="*/ 0 w 20"/>
                  <a:gd name="T49" fmla="*/ 5 h 15"/>
                  <a:gd name="T50" fmla="*/ 2 w 20"/>
                  <a:gd name="T51" fmla="*/ 3 h 15"/>
                  <a:gd name="T52" fmla="*/ 5 w 20"/>
                  <a:gd name="T53" fmla="*/ 1 h 15"/>
                  <a:gd name="T54" fmla="*/ 9 w 20"/>
                  <a:gd name="T55" fmla="*/ 1 h 15"/>
                  <a:gd name="T56" fmla="*/ 12 w 20"/>
                  <a:gd name="T57" fmla="*/ 2 h 15"/>
                  <a:gd name="T58" fmla="*/ 16 w 20"/>
                  <a:gd name="T59" fmla="*/ 3 h 15"/>
                  <a:gd name="T60" fmla="*/ 18 w 20"/>
                  <a:gd name="T6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5">
                    <a:moveTo>
                      <a:pt x="18" y="3"/>
                    </a:moveTo>
                    <a:cubicBezTo>
                      <a:pt x="18" y="3"/>
                      <a:pt x="18" y="3"/>
                      <a:pt x="17" y="3"/>
                    </a:cubicBezTo>
                    <a:cubicBezTo>
                      <a:pt x="17" y="3"/>
                      <a:pt x="17" y="3"/>
                      <a:pt x="16" y="4"/>
                    </a:cubicBezTo>
                    <a:cubicBezTo>
                      <a:pt x="15" y="4"/>
                      <a:pt x="13" y="3"/>
                      <a:pt x="12" y="3"/>
                    </a:cubicBezTo>
                    <a:cubicBezTo>
                      <a:pt x="11" y="2"/>
                      <a:pt x="10" y="2"/>
                      <a:pt x="9" y="2"/>
                    </a:cubicBezTo>
                    <a:cubicBezTo>
                      <a:pt x="8" y="2"/>
                      <a:pt x="7" y="2"/>
                      <a:pt x="6" y="2"/>
                    </a:cubicBezTo>
                    <a:cubicBezTo>
                      <a:pt x="5" y="3"/>
                      <a:pt x="4" y="3"/>
                      <a:pt x="3" y="4"/>
                    </a:cubicBezTo>
                    <a:cubicBezTo>
                      <a:pt x="3" y="4"/>
                      <a:pt x="2" y="5"/>
                      <a:pt x="2" y="5"/>
                    </a:cubicBezTo>
                    <a:cubicBezTo>
                      <a:pt x="2" y="5"/>
                      <a:pt x="2" y="5"/>
                      <a:pt x="3" y="6"/>
                    </a:cubicBezTo>
                    <a:cubicBezTo>
                      <a:pt x="3" y="6"/>
                      <a:pt x="5" y="6"/>
                      <a:pt x="6" y="6"/>
                    </a:cubicBezTo>
                    <a:cubicBezTo>
                      <a:pt x="7" y="7"/>
                      <a:pt x="9" y="7"/>
                      <a:pt x="10" y="7"/>
                    </a:cubicBezTo>
                    <a:cubicBezTo>
                      <a:pt x="12" y="8"/>
                      <a:pt x="14" y="10"/>
                      <a:pt x="15" y="11"/>
                    </a:cubicBezTo>
                    <a:cubicBezTo>
                      <a:pt x="16" y="12"/>
                      <a:pt x="17" y="12"/>
                      <a:pt x="17" y="13"/>
                    </a:cubicBezTo>
                    <a:cubicBezTo>
                      <a:pt x="18" y="14"/>
                      <a:pt x="18" y="14"/>
                      <a:pt x="19" y="14"/>
                    </a:cubicBezTo>
                    <a:cubicBezTo>
                      <a:pt x="19" y="14"/>
                      <a:pt x="20" y="14"/>
                      <a:pt x="20" y="15"/>
                    </a:cubicBezTo>
                    <a:cubicBezTo>
                      <a:pt x="20" y="15"/>
                      <a:pt x="20" y="15"/>
                      <a:pt x="20" y="15"/>
                    </a:cubicBezTo>
                    <a:cubicBezTo>
                      <a:pt x="20" y="15"/>
                      <a:pt x="20" y="15"/>
                      <a:pt x="20" y="15"/>
                    </a:cubicBezTo>
                    <a:cubicBezTo>
                      <a:pt x="20" y="15"/>
                      <a:pt x="19" y="15"/>
                      <a:pt x="19" y="15"/>
                    </a:cubicBezTo>
                    <a:cubicBezTo>
                      <a:pt x="18" y="14"/>
                      <a:pt x="17" y="14"/>
                      <a:pt x="17" y="14"/>
                    </a:cubicBezTo>
                    <a:cubicBezTo>
                      <a:pt x="16" y="13"/>
                      <a:pt x="16" y="13"/>
                      <a:pt x="15" y="12"/>
                    </a:cubicBezTo>
                    <a:cubicBezTo>
                      <a:pt x="13" y="11"/>
                      <a:pt x="11" y="10"/>
                      <a:pt x="9" y="9"/>
                    </a:cubicBezTo>
                    <a:cubicBezTo>
                      <a:pt x="8" y="9"/>
                      <a:pt x="7" y="8"/>
                      <a:pt x="6" y="8"/>
                    </a:cubicBezTo>
                    <a:cubicBezTo>
                      <a:pt x="4" y="8"/>
                      <a:pt x="3" y="8"/>
                      <a:pt x="2" y="7"/>
                    </a:cubicBezTo>
                    <a:cubicBezTo>
                      <a:pt x="1" y="7"/>
                      <a:pt x="1" y="7"/>
                      <a:pt x="1" y="6"/>
                    </a:cubicBezTo>
                    <a:cubicBezTo>
                      <a:pt x="0" y="6"/>
                      <a:pt x="0" y="5"/>
                      <a:pt x="0" y="5"/>
                    </a:cubicBezTo>
                    <a:cubicBezTo>
                      <a:pt x="1" y="4"/>
                      <a:pt x="1" y="3"/>
                      <a:pt x="2" y="3"/>
                    </a:cubicBezTo>
                    <a:cubicBezTo>
                      <a:pt x="3" y="2"/>
                      <a:pt x="4" y="1"/>
                      <a:pt x="5" y="1"/>
                    </a:cubicBezTo>
                    <a:cubicBezTo>
                      <a:pt x="6" y="0"/>
                      <a:pt x="8" y="0"/>
                      <a:pt x="9" y="1"/>
                    </a:cubicBezTo>
                    <a:cubicBezTo>
                      <a:pt x="10" y="1"/>
                      <a:pt x="11" y="1"/>
                      <a:pt x="12" y="2"/>
                    </a:cubicBezTo>
                    <a:cubicBezTo>
                      <a:pt x="14" y="3"/>
                      <a:pt x="15" y="3"/>
                      <a:pt x="16" y="3"/>
                    </a:cubicBezTo>
                    <a:cubicBezTo>
                      <a:pt x="17" y="3"/>
                      <a:pt x="18" y="3"/>
                      <a:pt x="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4" name="Freeform 56"/>
              <p:cNvSpPr/>
              <p:nvPr/>
            </p:nvSpPr>
            <p:spPr bwMode="auto">
              <a:xfrm>
                <a:off x="5750" y="2415"/>
                <a:ext cx="15" cy="14"/>
              </a:xfrm>
              <a:custGeom>
                <a:avLst/>
                <a:gdLst>
                  <a:gd name="T0" fmla="*/ 0 w 6"/>
                  <a:gd name="T1" fmla="*/ 2 h 6"/>
                  <a:gd name="T2" fmla="*/ 2 w 6"/>
                  <a:gd name="T3" fmla="*/ 1 h 6"/>
                  <a:gd name="T4" fmla="*/ 5 w 6"/>
                  <a:gd name="T5" fmla="*/ 0 h 6"/>
                  <a:gd name="T6" fmla="*/ 5 w 6"/>
                  <a:gd name="T7" fmla="*/ 0 h 6"/>
                  <a:gd name="T8" fmla="*/ 5 w 6"/>
                  <a:gd name="T9" fmla="*/ 1 h 6"/>
                  <a:gd name="T10" fmla="*/ 6 w 6"/>
                  <a:gd name="T11" fmla="*/ 1 h 6"/>
                  <a:gd name="T12" fmla="*/ 6 w 6"/>
                  <a:gd name="T13" fmla="*/ 1 h 6"/>
                  <a:gd name="T14" fmla="*/ 6 w 6"/>
                  <a:gd name="T15" fmla="*/ 3 h 6"/>
                  <a:gd name="T16" fmla="*/ 5 w 6"/>
                  <a:gd name="T17" fmla="*/ 5 h 6"/>
                  <a:gd name="T18" fmla="*/ 5 w 6"/>
                  <a:gd name="T19" fmla="*/ 5 h 6"/>
                  <a:gd name="T20" fmla="*/ 5 w 6"/>
                  <a:gd name="T21" fmla="*/ 6 h 6"/>
                  <a:gd name="T22" fmla="*/ 3 w 6"/>
                  <a:gd name="T23" fmla="*/ 5 h 6"/>
                  <a:gd name="T24" fmla="*/ 4 w 6"/>
                  <a:gd name="T25" fmla="*/ 5 h 6"/>
                  <a:gd name="T26" fmla="*/ 5 w 6"/>
                  <a:gd name="T27" fmla="*/ 5 h 6"/>
                  <a:gd name="T28" fmla="*/ 5 w 6"/>
                  <a:gd name="T29" fmla="*/ 5 h 6"/>
                  <a:gd name="T30" fmla="*/ 5 w 6"/>
                  <a:gd name="T31" fmla="*/ 3 h 6"/>
                  <a:gd name="T32" fmla="*/ 5 w 6"/>
                  <a:gd name="T33" fmla="*/ 2 h 6"/>
                  <a:gd name="T34" fmla="*/ 5 w 6"/>
                  <a:gd name="T35" fmla="*/ 1 h 6"/>
                  <a:gd name="T36" fmla="*/ 5 w 6"/>
                  <a:gd name="T37" fmla="*/ 1 h 6"/>
                  <a:gd name="T38" fmla="*/ 5 w 6"/>
                  <a:gd name="T39" fmla="*/ 1 h 6"/>
                  <a:gd name="T40" fmla="*/ 4 w 6"/>
                  <a:gd name="T41" fmla="*/ 1 h 6"/>
                  <a:gd name="T42" fmla="*/ 2 w 6"/>
                  <a:gd name="T43" fmla="*/ 1 h 6"/>
                  <a:gd name="T44" fmla="*/ 0 w 6"/>
                  <a:gd name="T4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6">
                    <a:moveTo>
                      <a:pt x="0" y="2"/>
                    </a:moveTo>
                    <a:cubicBezTo>
                      <a:pt x="0" y="1"/>
                      <a:pt x="1" y="1"/>
                      <a:pt x="2" y="1"/>
                    </a:cubicBezTo>
                    <a:cubicBezTo>
                      <a:pt x="3" y="0"/>
                      <a:pt x="4" y="0"/>
                      <a:pt x="5" y="0"/>
                    </a:cubicBezTo>
                    <a:cubicBezTo>
                      <a:pt x="5" y="0"/>
                      <a:pt x="5" y="0"/>
                      <a:pt x="5" y="0"/>
                    </a:cubicBezTo>
                    <a:cubicBezTo>
                      <a:pt x="5" y="0"/>
                      <a:pt x="5" y="0"/>
                      <a:pt x="5" y="1"/>
                    </a:cubicBezTo>
                    <a:cubicBezTo>
                      <a:pt x="6" y="1"/>
                      <a:pt x="6" y="1"/>
                      <a:pt x="6" y="1"/>
                    </a:cubicBezTo>
                    <a:cubicBezTo>
                      <a:pt x="6" y="1"/>
                      <a:pt x="6" y="1"/>
                      <a:pt x="6" y="1"/>
                    </a:cubicBezTo>
                    <a:cubicBezTo>
                      <a:pt x="6" y="2"/>
                      <a:pt x="6" y="2"/>
                      <a:pt x="6" y="3"/>
                    </a:cubicBezTo>
                    <a:cubicBezTo>
                      <a:pt x="6" y="4"/>
                      <a:pt x="5" y="5"/>
                      <a:pt x="5" y="5"/>
                    </a:cubicBezTo>
                    <a:cubicBezTo>
                      <a:pt x="5" y="5"/>
                      <a:pt x="5" y="5"/>
                      <a:pt x="5" y="5"/>
                    </a:cubicBezTo>
                    <a:cubicBezTo>
                      <a:pt x="5" y="5"/>
                      <a:pt x="5" y="6"/>
                      <a:pt x="5" y="6"/>
                    </a:cubicBezTo>
                    <a:cubicBezTo>
                      <a:pt x="4" y="6"/>
                      <a:pt x="4" y="6"/>
                      <a:pt x="3" y="5"/>
                    </a:cubicBezTo>
                    <a:cubicBezTo>
                      <a:pt x="3" y="5"/>
                      <a:pt x="4" y="5"/>
                      <a:pt x="4" y="5"/>
                    </a:cubicBezTo>
                    <a:cubicBezTo>
                      <a:pt x="4" y="5"/>
                      <a:pt x="4" y="5"/>
                      <a:pt x="5" y="5"/>
                    </a:cubicBezTo>
                    <a:cubicBezTo>
                      <a:pt x="5" y="5"/>
                      <a:pt x="5" y="5"/>
                      <a:pt x="5" y="5"/>
                    </a:cubicBezTo>
                    <a:cubicBezTo>
                      <a:pt x="5" y="4"/>
                      <a:pt x="5" y="3"/>
                      <a:pt x="5" y="3"/>
                    </a:cubicBezTo>
                    <a:cubicBezTo>
                      <a:pt x="5" y="2"/>
                      <a:pt x="5" y="2"/>
                      <a:pt x="5" y="2"/>
                    </a:cubicBezTo>
                    <a:cubicBezTo>
                      <a:pt x="5" y="2"/>
                      <a:pt x="5" y="1"/>
                      <a:pt x="5" y="1"/>
                    </a:cubicBezTo>
                    <a:cubicBezTo>
                      <a:pt x="5" y="1"/>
                      <a:pt x="5" y="1"/>
                      <a:pt x="5" y="1"/>
                    </a:cubicBezTo>
                    <a:cubicBezTo>
                      <a:pt x="5" y="1"/>
                      <a:pt x="5" y="1"/>
                      <a:pt x="5" y="1"/>
                    </a:cubicBezTo>
                    <a:cubicBezTo>
                      <a:pt x="4" y="1"/>
                      <a:pt x="4" y="1"/>
                      <a:pt x="4" y="1"/>
                    </a:cubicBezTo>
                    <a:cubicBezTo>
                      <a:pt x="4" y="1"/>
                      <a:pt x="3" y="1"/>
                      <a:pt x="2"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5" name="Freeform 57"/>
              <p:cNvSpPr/>
              <p:nvPr/>
            </p:nvSpPr>
            <p:spPr bwMode="auto">
              <a:xfrm>
                <a:off x="5770" y="2424"/>
                <a:ext cx="2" cy="8"/>
              </a:xfrm>
              <a:custGeom>
                <a:avLst/>
                <a:gdLst>
                  <a:gd name="T0" fmla="*/ 0 w 1"/>
                  <a:gd name="T1" fmla="*/ 3 h 3"/>
                  <a:gd name="T2" fmla="*/ 0 w 1"/>
                  <a:gd name="T3" fmla="*/ 3 h 3"/>
                  <a:gd name="T4" fmla="*/ 0 w 1"/>
                  <a:gd name="T5" fmla="*/ 1 h 3"/>
                  <a:gd name="T6" fmla="*/ 0 w 1"/>
                  <a:gd name="T7" fmla="*/ 1 h 3"/>
                  <a:gd name="T8" fmla="*/ 0 w 1"/>
                  <a:gd name="T9" fmla="*/ 0 h 3"/>
                  <a:gd name="T10" fmla="*/ 1 w 1"/>
                  <a:gd name="T11" fmla="*/ 0 h 3"/>
                  <a:gd name="T12" fmla="*/ 1 w 1"/>
                  <a:gd name="T13" fmla="*/ 2 h 3"/>
                  <a:gd name="T14" fmla="*/ 0 w 1"/>
                  <a:gd name="T15" fmla="*/ 3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cubicBezTo>
                      <a:pt x="0" y="3"/>
                      <a:pt x="0" y="3"/>
                      <a:pt x="0" y="3"/>
                    </a:cubicBezTo>
                    <a:cubicBezTo>
                      <a:pt x="0" y="2"/>
                      <a:pt x="0" y="2"/>
                      <a:pt x="0" y="1"/>
                    </a:cubicBezTo>
                    <a:cubicBezTo>
                      <a:pt x="0" y="1"/>
                      <a:pt x="0" y="1"/>
                      <a:pt x="0" y="1"/>
                    </a:cubicBezTo>
                    <a:cubicBezTo>
                      <a:pt x="0" y="1"/>
                      <a:pt x="0" y="1"/>
                      <a:pt x="0" y="0"/>
                    </a:cubicBezTo>
                    <a:cubicBezTo>
                      <a:pt x="1" y="0"/>
                      <a:pt x="1" y="0"/>
                      <a:pt x="1" y="0"/>
                    </a:cubicBezTo>
                    <a:cubicBezTo>
                      <a:pt x="1" y="0"/>
                      <a:pt x="1" y="1"/>
                      <a:pt x="1" y="2"/>
                    </a:cubicBezTo>
                    <a:cubicBezTo>
                      <a:pt x="1" y="2"/>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6" name="Freeform 58"/>
              <p:cNvSpPr/>
              <p:nvPr/>
            </p:nvSpPr>
            <p:spPr bwMode="auto">
              <a:xfrm>
                <a:off x="5772" y="2427"/>
                <a:ext cx="3" cy="7"/>
              </a:xfrm>
              <a:custGeom>
                <a:avLst/>
                <a:gdLst>
                  <a:gd name="T0" fmla="*/ 0 w 1"/>
                  <a:gd name="T1" fmla="*/ 0 h 3"/>
                  <a:gd name="T2" fmla="*/ 1 w 1"/>
                  <a:gd name="T3" fmla="*/ 0 h 3"/>
                  <a:gd name="T4" fmla="*/ 1 w 1"/>
                  <a:gd name="T5" fmla="*/ 1 h 3"/>
                  <a:gd name="T6" fmla="*/ 0 w 1"/>
                  <a:gd name="T7" fmla="*/ 2 h 3"/>
                  <a:gd name="T8" fmla="*/ 0 w 1"/>
                  <a:gd name="T9" fmla="*/ 3 h 3"/>
                  <a:gd name="T10" fmla="*/ 0 w 1"/>
                  <a:gd name="T11" fmla="*/ 2 h 3"/>
                  <a:gd name="T12" fmla="*/ 0 w 1"/>
                  <a:gd name="T13" fmla="*/ 1 h 3"/>
                  <a:gd name="T14" fmla="*/ 0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0"/>
                    </a:moveTo>
                    <a:cubicBezTo>
                      <a:pt x="0" y="0"/>
                      <a:pt x="1" y="0"/>
                      <a:pt x="1" y="0"/>
                    </a:cubicBezTo>
                    <a:cubicBezTo>
                      <a:pt x="1" y="1"/>
                      <a:pt x="1" y="1"/>
                      <a:pt x="1" y="1"/>
                    </a:cubicBezTo>
                    <a:cubicBezTo>
                      <a:pt x="1" y="2"/>
                      <a:pt x="0" y="2"/>
                      <a:pt x="0" y="2"/>
                    </a:cubicBezTo>
                    <a:cubicBezTo>
                      <a:pt x="0" y="3"/>
                      <a:pt x="0" y="3"/>
                      <a:pt x="0" y="3"/>
                    </a:cubicBezTo>
                    <a:cubicBezTo>
                      <a:pt x="0" y="3"/>
                      <a:pt x="0" y="3"/>
                      <a:pt x="0" y="2"/>
                    </a:cubicBezTo>
                    <a:cubicBezTo>
                      <a:pt x="0" y="2"/>
                      <a:pt x="0" y="2"/>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7" name="Freeform 59"/>
              <p:cNvSpPr/>
              <p:nvPr/>
            </p:nvSpPr>
            <p:spPr bwMode="auto">
              <a:xfrm>
                <a:off x="5772" y="2427"/>
                <a:ext cx="5" cy="7"/>
              </a:xfrm>
              <a:custGeom>
                <a:avLst/>
                <a:gdLst>
                  <a:gd name="T0" fmla="*/ 1 w 2"/>
                  <a:gd name="T1" fmla="*/ 0 h 3"/>
                  <a:gd name="T2" fmla="*/ 1 w 2"/>
                  <a:gd name="T3" fmla="*/ 1 h 3"/>
                  <a:gd name="T4" fmla="*/ 1 w 2"/>
                  <a:gd name="T5" fmla="*/ 2 h 3"/>
                  <a:gd name="T6" fmla="*/ 1 w 2"/>
                  <a:gd name="T7" fmla="*/ 3 h 3"/>
                  <a:gd name="T8" fmla="*/ 0 w 2"/>
                  <a:gd name="T9" fmla="*/ 3 h 3"/>
                  <a:gd name="T10" fmla="*/ 0 w 2"/>
                  <a:gd name="T11" fmla="*/ 3 h 3"/>
                  <a:gd name="T12" fmla="*/ 0 w 2"/>
                  <a:gd name="T13" fmla="*/ 2 h 3"/>
                  <a:gd name="T14" fmla="*/ 1 w 2"/>
                  <a:gd name="T15" fmla="*/ 1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1" y="1"/>
                      <a:pt x="1" y="1"/>
                    </a:cubicBezTo>
                    <a:cubicBezTo>
                      <a:pt x="2" y="1"/>
                      <a:pt x="1" y="2"/>
                      <a:pt x="1" y="2"/>
                    </a:cubicBezTo>
                    <a:cubicBezTo>
                      <a:pt x="1" y="2"/>
                      <a:pt x="1" y="3"/>
                      <a:pt x="1" y="3"/>
                    </a:cubicBezTo>
                    <a:cubicBezTo>
                      <a:pt x="1" y="3"/>
                      <a:pt x="0" y="3"/>
                      <a:pt x="0" y="3"/>
                    </a:cubicBezTo>
                    <a:cubicBezTo>
                      <a:pt x="0" y="3"/>
                      <a:pt x="0" y="3"/>
                      <a:pt x="0" y="3"/>
                    </a:cubicBezTo>
                    <a:cubicBezTo>
                      <a:pt x="0" y="2"/>
                      <a:pt x="0" y="2"/>
                      <a:pt x="0" y="2"/>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8" name="Freeform 60"/>
              <p:cNvSpPr/>
              <p:nvPr/>
            </p:nvSpPr>
            <p:spPr bwMode="auto">
              <a:xfrm>
                <a:off x="5787" y="2442"/>
                <a:ext cx="44" cy="36"/>
              </a:xfrm>
              <a:custGeom>
                <a:avLst/>
                <a:gdLst>
                  <a:gd name="T0" fmla="*/ 1 w 18"/>
                  <a:gd name="T1" fmla="*/ 9 h 15"/>
                  <a:gd name="T2" fmla="*/ 3 w 18"/>
                  <a:gd name="T3" fmla="*/ 7 h 15"/>
                  <a:gd name="T4" fmla="*/ 2 w 18"/>
                  <a:gd name="T5" fmla="*/ 11 h 15"/>
                  <a:gd name="T6" fmla="*/ 5 w 18"/>
                  <a:gd name="T7" fmla="*/ 5 h 15"/>
                  <a:gd name="T8" fmla="*/ 5 w 18"/>
                  <a:gd name="T9" fmla="*/ 9 h 15"/>
                  <a:gd name="T10" fmla="*/ 3 w 18"/>
                  <a:gd name="T11" fmla="*/ 11 h 15"/>
                  <a:gd name="T12" fmla="*/ 8 w 18"/>
                  <a:gd name="T13" fmla="*/ 3 h 15"/>
                  <a:gd name="T14" fmla="*/ 6 w 18"/>
                  <a:gd name="T15" fmla="*/ 13 h 15"/>
                  <a:gd name="T16" fmla="*/ 7 w 18"/>
                  <a:gd name="T17" fmla="*/ 7 h 15"/>
                  <a:gd name="T18" fmla="*/ 11 w 18"/>
                  <a:gd name="T19" fmla="*/ 2 h 15"/>
                  <a:gd name="T20" fmla="*/ 8 w 18"/>
                  <a:gd name="T21" fmla="*/ 14 h 15"/>
                  <a:gd name="T22" fmla="*/ 10 w 18"/>
                  <a:gd name="T23" fmla="*/ 6 h 15"/>
                  <a:gd name="T24" fmla="*/ 11 w 18"/>
                  <a:gd name="T25" fmla="*/ 3 h 15"/>
                  <a:gd name="T26" fmla="*/ 12 w 18"/>
                  <a:gd name="T27" fmla="*/ 6 h 15"/>
                  <a:gd name="T28" fmla="*/ 8 w 18"/>
                  <a:gd name="T29" fmla="*/ 12 h 15"/>
                  <a:gd name="T30" fmla="*/ 12 w 18"/>
                  <a:gd name="T31" fmla="*/ 7 h 15"/>
                  <a:gd name="T32" fmla="*/ 16 w 18"/>
                  <a:gd name="T33" fmla="*/ 1 h 15"/>
                  <a:gd name="T34" fmla="*/ 13 w 18"/>
                  <a:gd name="T35" fmla="*/ 13 h 15"/>
                  <a:gd name="T36" fmla="*/ 12 w 18"/>
                  <a:gd name="T37" fmla="*/ 13 h 15"/>
                  <a:gd name="T38" fmla="*/ 17 w 18"/>
                  <a:gd name="T39" fmla="*/ 2 h 15"/>
                  <a:gd name="T40" fmla="*/ 14 w 18"/>
                  <a:gd name="T41" fmla="*/ 14 h 15"/>
                  <a:gd name="T42" fmla="*/ 15 w 18"/>
                  <a:gd name="T43" fmla="*/ 7 h 15"/>
                  <a:gd name="T44" fmla="*/ 12 w 18"/>
                  <a:gd name="T45" fmla="*/ 13 h 15"/>
                  <a:gd name="T46" fmla="*/ 15 w 18"/>
                  <a:gd name="T47" fmla="*/ 1 h 15"/>
                  <a:gd name="T48" fmla="*/ 12 w 18"/>
                  <a:gd name="T49" fmla="*/ 11 h 15"/>
                  <a:gd name="T50" fmla="*/ 8 w 18"/>
                  <a:gd name="T51" fmla="*/ 13 h 15"/>
                  <a:gd name="T52" fmla="*/ 10 w 18"/>
                  <a:gd name="T53" fmla="*/ 8 h 15"/>
                  <a:gd name="T54" fmla="*/ 13 w 18"/>
                  <a:gd name="T55" fmla="*/ 3 h 15"/>
                  <a:gd name="T56" fmla="*/ 11 w 18"/>
                  <a:gd name="T57" fmla="*/ 9 h 15"/>
                  <a:gd name="T58" fmla="*/ 6 w 18"/>
                  <a:gd name="T59" fmla="*/ 13 h 15"/>
                  <a:gd name="T60" fmla="*/ 9 w 18"/>
                  <a:gd name="T61" fmla="*/ 6 h 15"/>
                  <a:gd name="T62" fmla="*/ 6 w 18"/>
                  <a:gd name="T63" fmla="*/ 13 h 15"/>
                  <a:gd name="T64" fmla="*/ 4 w 18"/>
                  <a:gd name="T65" fmla="*/ 12 h 15"/>
                  <a:gd name="T66" fmla="*/ 6 w 18"/>
                  <a:gd name="T67" fmla="*/ 8 h 15"/>
                  <a:gd name="T68" fmla="*/ 3 w 18"/>
                  <a:gd name="T69" fmla="*/ 12 h 15"/>
                  <a:gd name="T70" fmla="*/ 4 w 18"/>
                  <a:gd name="T71" fmla="*/ 7 h 15"/>
                  <a:gd name="T72" fmla="*/ 6 w 18"/>
                  <a:gd name="T73" fmla="*/ 6 h 15"/>
                  <a:gd name="T74" fmla="*/ 2 w 18"/>
                  <a:gd name="T75" fmla="*/ 11 h 15"/>
                  <a:gd name="T76" fmla="*/ 1 w 18"/>
                  <a:gd name="T77" fmla="*/ 11 h 15"/>
                  <a:gd name="T78" fmla="*/ 4 w 18"/>
                  <a:gd name="T79" fmla="*/ 6 h 15"/>
                  <a:gd name="T80" fmla="*/ 4 w 18"/>
                  <a:gd name="T81" fmla="*/ 7 h 15"/>
                  <a:gd name="T82" fmla="*/ 0 w 18"/>
                  <a:gd name="T83" fmla="*/ 11 h 15"/>
                  <a:gd name="T84" fmla="*/ 1 w 18"/>
                  <a:gd name="T8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5">
                    <a:moveTo>
                      <a:pt x="3" y="8"/>
                    </a:moveTo>
                    <a:cubicBezTo>
                      <a:pt x="2" y="8"/>
                      <a:pt x="2" y="8"/>
                      <a:pt x="2" y="8"/>
                    </a:cubicBezTo>
                    <a:cubicBezTo>
                      <a:pt x="1" y="9"/>
                      <a:pt x="1" y="9"/>
                      <a:pt x="1" y="9"/>
                    </a:cubicBezTo>
                    <a:cubicBezTo>
                      <a:pt x="0" y="10"/>
                      <a:pt x="0" y="10"/>
                      <a:pt x="0" y="11"/>
                    </a:cubicBezTo>
                    <a:cubicBezTo>
                      <a:pt x="0" y="11"/>
                      <a:pt x="0" y="11"/>
                      <a:pt x="0" y="11"/>
                    </a:cubicBezTo>
                    <a:cubicBezTo>
                      <a:pt x="2" y="10"/>
                      <a:pt x="2" y="8"/>
                      <a:pt x="3" y="7"/>
                    </a:cubicBezTo>
                    <a:cubicBezTo>
                      <a:pt x="4" y="7"/>
                      <a:pt x="4" y="7"/>
                      <a:pt x="4" y="7"/>
                    </a:cubicBezTo>
                    <a:cubicBezTo>
                      <a:pt x="3" y="9"/>
                      <a:pt x="3" y="9"/>
                      <a:pt x="3" y="9"/>
                    </a:cubicBezTo>
                    <a:cubicBezTo>
                      <a:pt x="3" y="10"/>
                      <a:pt x="2" y="10"/>
                      <a:pt x="2" y="11"/>
                    </a:cubicBezTo>
                    <a:cubicBezTo>
                      <a:pt x="1" y="11"/>
                      <a:pt x="1" y="11"/>
                      <a:pt x="1" y="11"/>
                    </a:cubicBezTo>
                    <a:cubicBezTo>
                      <a:pt x="4" y="8"/>
                      <a:pt x="4" y="8"/>
                      <a:pt x="4" y="8"/>
                    </a:cubicBezTo>
                    <a:cubicBezTo>
                      <a:pt x="5" y="5"/>
                      <a:pt x="5" y="5"/>
                      <a:pt x="5" y="5"/>
                    </a:cubicBezTo>
                    <a:cubicBezTo>
                      <a:pt x="6" y="6"/>
                      <a:pt x="6" y="6"/>
                      <a:pt x="6" y="6"/>
                    </a:cubicBezTo>
                    <a:cubicBezTo>
                      <a:pt x="5" y="7"/>
                      <a:pt x="5" y="7"/>
                      <a:pt x="5" y="7"/>
                    </a:cubicBezTo>
                    <a:cubicBezTo>
                      <a:pt x="5" y="9"/>
                      <a:pt x="5" y="9"/>
                      <a:pt x="5" y="9"/>
                    </a:cubicBezTo>
                    <a:cubicBezTo>
                      <a:pt x="5" y="9"/>
                      <a:pt x="4" y="10"/>
                      <a:pt x="4" y="10"/>
                    </a:cubicBezTo>
                    <a:cubicBezTo>
                      <a:pt x="4" y="11"/>
                      <a:pt x="4" y="11"/>
                      <a:pt x="4" y="12"/>
                    </a:cubicBezTo>
                    <a:cubicBezTo>
                      <a:pt x="3" y="11"/>
                      <a:pt x="3" y="11"/>
                      <a:pt x="3" y="11"/>
                    </a:cubicBezTo>
                    <a:cubicBezTo>
                      <a:pt x="5" y="8"/>
                      <a:pt x="5" y="8"/>
                      <a:pt x="5" y="8"/>
                    </a:cubicBezTo>
                    <a:cubicBezTo>
                      <a:pt x="7" y="4"/>
                      <a:pt x="7" y="4"/>
                      <a:pt x="7" y="4"/>
                    </a:cubicBezTo>
                    <a:cubicBezTo>
                      <a:pt x="7" y="3"/>
                      <a:pt x="8" y="3"/>
                      <a:pt x="8" y="3"/>
                    </a:cubicBezTo>
                    <a:cubicBezTo>
                      <a:pt x="8" y="4"/>
                      <a:pt x="9" y="4"/>
                      <a:pt x="8" y="4"/>
                    </a:cubicBezTo>
                    <a:cubicBezTo>
                      <a:pt x="8" y="5"/>
                      <a:pt x="8" y="5"/>
                      <a:pt x="8" y="5"/>
                    </a:cubicBezTo>
                    <a:cubicBezTo>
                      <a:pt x="6" y="13"/>
                      <a:pt x="6" y="13"/>
                      <a:pt x="6" y="13"/>
                    </a:cubicBezTo>
                    <a:cubicBezTo>
                      <a:pt x="4" y="12"/>
                      <a:pt x="4" y="12"/>
                      <a:pt x="4" y="12"/>
                    </a:cubicBezTo>
                    <a:cubicBezTo>
                      <a:pt x="6" y="10"/>
                      <a:pt x="6" y="10"/>
                      <a:pt x="6" y="10"/>
                    </a:cubicBezTo>
                    <a:cubicBezTo>
                      <a:pt x="7" y="7"/>
                      <a:pt x="7" y="7"/>
                      <a:pt x="7" y="7"/>
                    </a:cubicBezTo>
                    <a:cubicBezTo>
                      <a:pt x="8" y="5"/>
                      <a:pt x="8" y="5"/>
                      <a:pt x="8" y="5"/>
                    </a:cubicBezTo>
                    <a:cubicBezTo>
                      <a:pt x="8" y="4"/>
                      <a:pt x="9" y="3"/>
                      <a:pt x="10" y="2"/>
                    </a:cubicBezTo>
                    <a:cubicBezTo>
                      <a:pt x="10" y="2"/>
                      <a:pt x="10" y="2"/>
                      <a:pt x="11" y="2"/>
                    </a:cubicBezTo>
                    <a:cubicBezTo>
                      <a:pt x="11" y="2"/>
                      <a:pt x="11" y="3"/>
                      <a:pt x="11" y="3"/>
                    </a:cubicBezTo>
                    <a:cubicBezTo>
                      <a:pt x="11" y="3"/>
                      <a:pt x="11" y="3"/>
                      <a:pt x="11" y="3"/>
                    </a:cubicBezTo>
                    <a:cubicBezTo>
                      <a:pt x="8" y="14"/>
                      <a:pt x="8" y="14"/>
                      <a:pt x="8" y="14"/>
                    </a:cubicBezTo>
                    <a:cubicBezTo>
                      <a:pt x="6" y="13"/>
                      <a:pt x="6" y="13"/>
                      <a:pt x="6" y="13"/>
                    </a:cubicBezTo>
                    <a:cubicBezTo>
                      <a:pt x="9" y="8"/>
                      <a:pt x="9" y="8"/>
                      <a:pt x="9" y="8"/>
                    </a:cubicBezTo>
                    <a:cubicBezTo>
                      <a:pt x="10" y="6"/>
                      <a:pt x="10" y="6"/>
                      <a:pt x="10" y="6"/>
                    </a:cubicBezTo>
                    <a:cubicBezTo>
                      <a:pt x="11" y="5"/>
                      <a:pt x="11" y="5"/>
                      <a:pt x="11" y="4"/>
                    </a:cubicBezTo>
                    <a:cubicBezTo>
                      <a:pt x="11" y="3"/>
                      <a:pt x="11" y="3"/>
                      <a:pt x="11" y="3"/>
                    </a:cubicBezTo>
                    <a:cubicBezTo>
                      <a:pt x="11" y="3"/>
                      <a:pt x="11" y="3"/>
                      <a:pt x="11" y="3"/>
                    </a:cubicBezTo>
                    <a:cubicBezTo>
                      <a:pt x="12" y="2"/>
                      <a:pt x="12" y="2"/>
                      <a:pt x="13" y="2"/>
                    </a:cubicBezTo>
                    <a:cubicBezTo>
                      <a:pt x="13" y="2"/>
                      <a:pt x="13" y="3"/>
                      <a:pt x="13" y="3"/>
                    </a:cubicBezTo>
                    <a:cubicBezTo>
                      <a:pt x="12" y="6"/>
                      <a:pt x="12" y="6"/>
                      <a:pt x="12" y="6"/>
                    </a:cubicBezTo>
                    <a:cubicBezTo>
                      <a:pt x="12" y="8"/>
                      <a:pt x="12" y="8"/>
                      <a:pt x="12" y="8"/>
                    </a:cubicBezTo>
                    <a:cubicBezTo>
                      <a:pt x="11" y="10"/>
                      <a:pt x="10" y="11"/>
                      <a:pt x="10" y="13"/>
                    </a:cubicBezTo>
                    <a:cubicBezTo>
                      <a:pt x="8" y="12"/>
                      <a:pt x="8" y="12"/>
                      <a:pt x="8" y="12"/>
                    </a:cubicBezTo>
                    <a:cubicBezTo>
                      <a:pt x="9" y="11"/>
                      <a:pt x="9" y="11"/>
                      <a:pt x="9" y="11"/>
                    </a:cubicBezTo>
                    <a:cubicBezTo>
                      <a:pt x="10" y="10"/>
                      <a:pt x="10" y="10"/>
                      <a:pt x="10" y="10"/>
                    </a:cubicBezTo>
                    <a:cubicBezTo>
                      <a:pt x="11" y="9"/>
                      <a:pt x="11" y="8"/>
                      <a:pt x="12" y="7"/>
                    </a:cubicBezTo>
                    <a:cubicBezTo>
                      <a:pt x="13" y="5"/>
                      <a:pt x="13" y="2"/>
                      <a:pt x="15" y="0"/>
                    </a:cubicBezTo>
                    <a:cubicBezTo>
                      <a:pt x="15" y="0"/>
                      <a:pt x="16" y="0"/>
                      <a:pt x="16" y="0"/>
                    </a:cubicBezTo>
                    <a:cubicBezTo>
                      <a:pt x="16" y="0"/>
                      <a:pt x="16" y="1"/>
                      <a:pt x="16" y="1"/>
                    </a:cubicBezTo>
                    <a:cubicBezTo>
                      <a:pt x="15" y="7"/>
                      <a:pt x="15" y="7"/>
                      <a:pt x="15" y="7"/>
                    </a:cubicBezTo>
                    <a:cubicBezTo>
                      <a:pt x="14" y="10"/>
                      <a:pt x="14" y="10"/>
                      <a:pt x="14" y="10"/>
                    </a:cubicBezTo>
                    <a:cubicBezTo>
                      <a:pt x="13" y="13"/>
                      <a:pt x="13" y="13"/>
                      <a:pt x="13" y="13"/>
                    </a:cubicBezTo>
                    <a:cubicBezTo>
                      <a:pt x="13" y="13"/>
                      <a:pt x="13" y="14"/>
                      <a:pt x="12" y="13"/>
                    </a:cubicBezTo>
                    <a:cubicBezTo>
                      <a:pt x="12" y="13"/>
                      <a:pt x="12" y="13"/>
                      <a:pt x="12" y="13"/>
                    </a:cubicBezTo>
                    <a:cubicBezTo>
                      <a:pt x="12" y="13"/>
                      <a:pt x="12" y="13"/>
                      <a:pt x="12" y="13"/>
                    </a:cubicBezTo>
                    <a:cubicBezTo>
                      <a:pt x="12" y="12"/>
                      <a:pt x="12" y="11"/>
                      <a:pt x="13" y="10"/>
                    </a:cubicBezTo>
                    <a:cubicBezTo>
                      <a:pt x="13" y="9"/>
                      <a:pt x="13" y="8"/>
                      <a:pt x="14" y="7"/>
                    </a:cubicBezTo>
                    <a:cubicBezTo>
                      <a:pt x="15" y="5"/>
                      <a:pt x="16" y="4"/>
                      <a:pt x="17" y="2"/>
                    </a:cubicBezTo>
                    <a:cubicBezTo>
                      <a:pt x="17" y="2"/>
                      <a:pt x="18" y="2"/>
                      <a:pt x="18" y="2"/>
                    </a:cubicBezTo>
                    <a:cubicBezTo>
                      <a:pt x="18" y="2"/>
                      <a:pt x="18" y="2"/>
                      <a:pt x="18" y="2"/>
                    </a:cubicBezTo>
                    <a:cubicBezTo>
                      <a:pt x="14" y="14"/>
                      <a:pt x="14" y="14"/>
                      <a:pt x="14" y="14"/>
                    </a:cubicBezTo>
                    <a:cubicBezTo>
                      <a:pt x="17" y="2"/>
                      <a:pt x="17" y="2"/>
                      <a:pt x="17" y="2"/>
                    </a:cubicBezTo>
                    <a:cubicBezTo>
                      <a:pt x="18" y="2"/>
                      <a:pt x="18" y="2"/>
                      <a:pt x="18" y="2"/>
                    </a:cubicBezTo>
                    <a:cubicBezTo>
                      <a:pt x="17" y="4"/>
                      <a:pt x="16" y="6"/>
                      <a:pt x="15" y="7"/>
                    </a:cubicBezTo>
                    <a:cubicBezTo>
                      <a:pt x="14" y="8"/>
                      <a:pt x="14" y="9"/>
                      <a:pt x="14" y="10"/>
                    </a:cubicBezTo>
                    <a:cubicBezTo>
                      <a:pt x="13" y="11"/>
                      <a:pt x="13" y="12"/>
                      <a:pt x="13" y="13"/>
                    </a:cubicBezTo>
                    <a:cubicBezTo>
                      <a:pt x="12" y="13"/>
                      <a:pt x="12" y="13"/>
                      <a:pt x="12" y="13"/>
                    </a:cubicBezTo>
                    <a:cubicBezTo>
                      <a:pt x="13" y="10"/>
                      <a:pt x="13" y="10"/>
                      <a:pt x="13" y="10"/>
                    </a:cubicBezTo>
                    <a:cubicBezTo>
                      <a:pt x="14" y="7"/>
                      <a:pt x="14" y="7"/>
                      <a:pt x="14" y="7"/>
                    </a:cubicBezTo>
                    <a:cubicBezTo>
                      <a:pt x="15" y="1"/>
                      <a:pt x="15" y="1"/>
                      <a:pt x="15" y="1"/>
                    </a:cubicBezTo>
                    <a:cubicBezTo>
                      <a:pt x="16" y="1"/>
                      <a:pt x="16" y="1"/>
                      <a:pt x="16" y="1"/>
                    </a:cubicBezTo>
                    <a:cubicBezTo>
                      <a:pt x="15" y="3"/>
                      <a:pt x="14" y="5"/>
                      <a:pt x="13" y="7"/>
                    </a:cubicBezTo>
                    <a:cubicBezTo>
                      <a:pt x="13" y="8"/>
                      <a:pt x="13" y="9"/>
                      <a:pt x="12" y="11"/>
                    </a:cubicBezTo>
                    <a:cubicBezTo>
                      <a:pt x="11" y="12"/>
                      <a:pt x="11" y="12"/>
                      <a:pt x="11" y="12"/>
                    </a:cubicBezTo>
                    <a:cubicBezTo>
                      <a:pt x="10" y="13"/>
                      <a:pt x="10" y="13"/>
                      <a:pt x="10" y="13"/>
                    </a:cubicBezTo>
                    <a:cubicBezTo>
                      <a:pt x="9" y="14"/>
                      <a:pt x="9" y="14"/>
                      <a:pt x="8" y="13"/>
                    </a:cubicBezTo>
                    <a:cubicBezTo>
                      <a:pt x="8" y="13"/>
                      <a:pt x="8" y="13"/>
                      <a:pt x="8" y="12"/>
                    </a:cubicBezTo>
                    <a:cubicBezTo>
                      <a:pt x="8" y="12"/>
                      <a:pt x="8" y="12"/>
                      <a:pt x="8" y="12"/>
                    </a:cubicBezTo>
                    <a:cubicBezTo>
                      <a:pt x="9" y="11"/>
                      <a:pt x="9" y="9"/>
                      <a:pt x="10" y="8"/>
                    </a:cubicBezTo>
                    <a:cubicBezTo>
                      <a:pt x="11" y="5"/>
                      <a:pt x="11" y="5"/>
                      <a:pt x="11" y="5"/>
                    </a:cubicBezTo>
                    <a:cubicBezTo>
                      <a:pt x="11" y="3"/>
                      <a:pt x="11" y="3"/>
                      <a:pt x="11" y="3"/>
                    </a:cubicBezTo>
                    <a:cubicBezTo>
                      <a:pt x="13" y="3"/>
                      <a:pt x="13" y="3"/>
                      <a:pt x="13" y="3"/>
                    </a:cubicBezTo>
                    <a:cubicBezTo>
                      <a:pt x="13" y="5"/>
                      <a:pt x="13" y="5"/>
                      <a:pt x="13" y="5"/>
                    </a:cubicBezTo>
                    <a:cubicBezTo>
                      <a:pt x="13" y="5"/>
                      <a:pt x="12" y="6"/>
                      <a:pt x="12" y="6"/>
                    </a:cubicBezTo>
                    <a:cubicBezTo>
                      <a:pt x="11" y="9"/>
                      <a:pt x="11" y="9"/>
                      <a:pt x="11" y="9"/>
                    </a:cubicBezTo>
                    <a:cubicBezTo>
                      <a:pt x="8" y="14"/>
                      <a:pt x="8" y="14"/>
                      <a:pt x="8" y="14"/>
                    </a:cubicBezTo>
                    <a:cubicBezTo>
                      <a:pt x="7" y="15"/>
                      <a:pt x="7" y="15"/>
                      <a:pt x="6" y="14"/>
                    </a:cubicBezTo>
                    <a:cubicBezTo>
                      <a:pt x="6" y="14"/>
                      <a:pt x="6" y="14"/>
                      <a:pt x="6" y="13"/>
                    </a:cubicBezTo>
                    <a:cubicBezTo>
                      <a:pt x="9" y="3"/>
                      <a:pt x="9" y="3"/>
                      <a:pt x="9" y="3"/>
                    </a:cubicBezTo>
                    <a:cubicBezTo>
                      <a:pt x="11" y="3"/>
                      <a:pt x="11" y="3"/>
                      <a:pt x="11" y="3"/>
                    </a:cubicBezTo>
                    <a:cubicBezTo>
                      <a:pt x="9" y="6"/>
                      <a:pt x="9" y="6"/>
                      <a:pt x="9" y="6"/>
                    </a:cubicBezTo>
                    <a:cubicBezTo>
                      <a:pt x="8" y="8"/>
                      <a:pt x="8" y="8"/>
                      <a:pt x="8" y="8"/>
                    </a:cubicBezTo>
                    <a:cubicBezTo>
                      <a:pt x="7" y="11"/>
                      <a:pt x="7" y="11"/>
                      <a:pt x="7" y="11"/>
                    </a:cubicBezTo>
                    <a:cubicBezTo>
                      <a:pt x="6" y="13"/>
                      <a:pt x="6" y="13"/>
                      <a:pt x="6" y="13"/>
                    </a:cubicBezTo>
                    <a:cubicBezTo>
                      <a:pt x="5" y="13"/>
                      <a:pt x="5" y="14"/>
                      <a:pt x="4" y="13"/>
                    </a:cubicBezTo>
                    <a:cubicBezTo>
                      <a:pt x="4" y="13"/>
                      <a:pt x="4" y="13"/>
                      <a:pt x="4" y="12"/>
                    </a:cubicBezTo>
                    <a:cubicBezTo>
                      <a:pt x="4" y="12"/>
                      <a:pt x="4" y="12"/>
                      <a:pt x="4" y="12"/>
                    </a:cubicBezTo>
                    <a:cubicBezTo>
                      <a:pt x="7" y="4"/>
                      <a:pt x="7" y="4"/>
                      <a:pt x="7" y="4"/>
                    </a:cubicBezTo>
                    <a:cubicBezTo>
                      <a:pt x="8" y="5"/>
                      <a:pt x="8" y="5"/>
                      <a:pt x="8" y="5"/>
                    </a:cubicBezTo>
                    <a:cubicBezTo>
                      <a:pt x="6" y="8"/>
                      <a:pt x="6" y="8"/>
                      <a:pt x="6" y="8"/>
                    </a:cubicBezTo>
                    <a:cubicBezTo>
                      <a:pt x="4" y="12"/>
                      <a:pt x="4" y="12"/>
                      <a:pt x="4" y="12"/>
                    </a:cubicBezTo>
                    <a:cubicBezTo>
                      <a:pt x="4" y="12"/>
                      <a:pt x="4" y="13"/>
                      <a:pt x="3" y="12"/>
                    </a:cubicBezTo>
                    <a:cubicBezTo>
                      <a:pt x="3" y="12"/>
                      <a:pt x="3" y="12"/>
                      <a:pt x="3" y="12"/>
                    </a:cubicBezTo>
                    <a:cubicBezTo>
                      <a:pt x="3" y="11"/>
                      <a:pt x="3" y="11"/>
                      <a:pt x="3" y="10"/>
                    </a:cubicBezTo>
                    <a:cubicBezTo>
                      <a:pt x="3" y="9"/>
                      <a:pt x="3" y="9"/>
                      <a:pt x="4" y="8"/>
                    </a:cubicBezTo>
                    <a:cubicBezTo>
                      <a:pt x="4" y="7"/>
                      <a:pt x="4" y="7"/>
                      <a:pt x="4" y="7"/>
                    </a:cubicBezTo>
                    <a:cubicBezTo>
                      <a:pt x="5" y="5"/>
                      <a:pt x="5" y="5"/>
                      <a:pt x="5" y="5"/>
                    </a:cubicBezTo>
                    <a:cubicBezTo>
                      <a:pt x="6" y="5"/>
                      <a:pt x="6" y="5"/>
                      <a:pt x="6" y="5"/>
                    </a:cubicBezTo>
                    <a:cubicBezTo>
                      <a:pt x="6" y="5"/>
                      <a:pt x="6" y="6"/>
                      <a:pt x="6" y="6"/>
                    </a:cubicBezTo>
                    <a:cubicBezTo>
                      <a:pt x="6" y="6"/>
                      <a:pt x="6" y="6"/>
                      <a:pt x="6" y="6"/>
                    </a:cubicBezTo>
                    <a:cubicBezTo>
                      <a:pt x="4" y="9"/>
                      <a:pt x="4" y="9"/>
                      <a:pt x="4" y="9"/>
                    </a:cubicBezTo>
                    <a:cubicBezTo>
                      <a:pt x="2" y="11"/>
                      <a:pt x="2" y="11"/>
                      <a:pt x="2" y="11"/>
                    </a:cubicBezTo>
                    <a:cubicBezTo>
                      <a:pt x="2" y="11"/>
                      <a:pt x="2" y="11"/>
                      <a:pt x="2" y="11"/>
                    </a:cubicBezTo>
                    <a:cubicBezTo>
                      <a:pt x="2" y="11"/>
                      <a:pt x="2" y="11"/>
                      <a:pt x="1" y="11"/>
                    </a:cubicBezTo>
                    <a:cubicBezTo>
                      <a:pt x="1" y="11"/>
                      <a:pt x="1" y="11"/>
                      <a:pt x="1" y="11"/>
                    </a:cubicBezTo>
                    <a:cubicBezTo>
                      <a:pt x="2" y="10"/>
                      <a:pt x="2" y="9"/>
                      <a:pt x="2" y="9"/>
                    </a:cubicBezTo>
                    <a:cubicBezTo>
                      <a:pt x="3" y="7"/>
                      <a:pt x="3" y="7"/>
                      <a:pt x="3" y="7"/>
                    </a:cubicBezTo>
                    <a:cubicBezTo>
                      <a:pt x="3" y="6"/>
                      <a:pt x="4" y="6"/>
                      <a:pt x="4" y="6"/>
                    </a:cubicBezTo>
                    <a:cubicBezTo>
                      <a:pt x="4" y="6"/>
                      <a:pt x="4" y="7"/>
                      <a:pt x="4" y="7"/>
                    </a:cubicBezTo>
                    <a:cubicBezTo>
                      <a:pt x="4" y="7"/>
                      <a:pt x="4" y="7"/>
                      <a:pt x="4" y="7"/>
                    </a:cubicBezTo>
                    <a:cubicBezTo>
                      <a:pt x="4" y="7"/>
                      <a:pt x="4" y="7"/>
                      <a:pt x="4" y="7"/>
                    </a:cubicBezTo>
                    <a:cubicBezTo>
                      <a:pt x="3" y="8"/>
                      <a:pt x="3" y="9"/>
                      <a:pt x="2" y="9"/>
                    </a:cubicBezTo>
                    <a:cubicBezTo>
                      <a:pt x="2" y="10"/>
                      <a:pt x="2" y="10"/>
                      <a:pt x="1" y="10"/>
                    </a:cubicBezTo>
                    <a:cubicBezTo>
                      <a:pt x="1" y="11"/>
                      <a:pt x="0" y="11"/>
                      <a:pt x="0" y="11"/>
                    </a:cubicBezTo>
                    <a:cubicBezTo>
                      <a:pt x="0" y="11"/>
                      <a:pt x="0" y="11"/>
                      <a:pt x="0" y="11"/>
                    </a:cubicBezTo>
                    <a:cubicBezTo>
                      <a:pt x="0" y="11"/>
                      <a:pt x="0" y="11"/>
                      <a:pt x="0" y="11"/>
                    </a:cubicBezTo>
                    <a:cubicBezTo>
                      <a:pt x="0" y="10"/>
                      <a:pt x="0" y="10"/>
                      <a:pt x="1" y="9"/>
                    </a:cubicBezTo>
                    <a:cubicBezTo>
                      <a:pt x="1" y="9"/>
                      <a:pt x="1" y="8"/>
                      <a:pt x="2" y="8"/>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9" name="Freeform 61"/>
              <p:cNvSpPr/>
              <p:nvPr/>
            </p:nvSpPr>
            <p:spPr bwMode="auto">
              <a:xfrm>
                <a:off x="5726" y="2282"/>
                <a:ext cx="105" cy="113"/>
              </a:xfrm>
              <a:custGeom>
                <a:avLst/>
                <a:gdLst>
                  <a:gd name="T0" fmla="*/ 0 w 43"/>
                  <a:gd name="T1" fmla="*/ 39 h 46"/>
                  <a:gd name="T2" fmla="*/ 0 w 43"/>
                  <a:gd name="T3" fmla="*/ 33 h 46"/>
                  <a:gd name="T4" fmla="*/ 1 w 43"/>
                  <a:gd name="T5" fmla="*/ 15 h 46"/>
                  <a:gd name="T6" fmla="*/ 1 w 43"/>
                  <a:gd name="T7" fmla="*/ 8 h 46"/>
                  <a:gd name="T8" fmla="*/ 0 w 43"/>
                  <a:gd name="T9" fmla="*/ 4 h 46"/>
                  <a:gd name="T10" fmla="*/ 2 w 43"/>
                  <a:gd name="T11" fmla="*/ 1 h 46"/>
                  <a:gd name="T12" fmla="*/ 5 w 43"/>
                  <a:gd name="T13" fmla="*/ 0 h 46"/>
                  <a:gd name="T14" fmla="*/ 8 w 43"/>
                  <a:gd name="T15" fmla="*/ 1 h 46"/>
                  <a:gd name="T16" fmla="*/ 9 w 43"/>
                  <a:gd name="T17" fmla="*/ 0 h 46"/>
                  <a:gd name="T18" fmla="*/ 22 w 43"/>
                  <a:gd name="T19" fmla="*/ 0 h 46"/>
                  <a:gd name="T20" fmla="*/ 24 w 43"/>
                  <a:gd name="T21" fmla="*/ 0 h 46"/>
                  <a:gd name="T22" fmla="*/ 40 w 43"/>
                  <a:gd name="T23" fmla="*/ 2 h 46"/>
                  <a:gd name="T24" fmla="*/ 40 w 43"/>
                  <a:gd name="T25" fmla="*/ 2 h 46"/>
                  <a:gd name="T26" fmla="*/ 42 w 43"/>
                  <a:gd name="T27" fmla="*/ 27 h 46"/>
                  <a:gd name="T28" fmla="*/ 43 w 43"/>
                  <a:gd name="T29" fmla="*/ 37 h 46"/>
                  <a:gd name="T30" fmla="*/ 41 w 43"/>
                  <a:gd name="T31" fmla="*/ 44 h 46"/>
                  <a:gd name="T32" fmla="*/ 41 w 43"/>
                  <a:gd name="T33" fmla="*/ 44 h 46"/>
                  <a:gd name="T34" fmla="*/ 40 w 43"/>
                  <a:gd name="T35" fmla="*/ 43 h 46"/>
                  <a:gd name="T36" fmla="*/ 42 w 43"/>
                  <a:gd name="T37" fmla="*/ 37 h 46"/>
                  <a:gd name="T38" fmla="*/ 41 w 43"/>
                  <a:gd name="T39" fmla="*/ 27 h 46"/>
                  <a:gd name="T40" fmla="*/ 39 w 43"/>
                  <a:gd name="T41" fmla="*/ 3 h 46"/>
                  <a:gd name="T42" fmla="*/ 24 w 43"/>
                  <a:gd name="T43" fmla="*/ 1 h 46"/>
                  <a:gd name="T44" fmla="*/ 22 w 43"/>
                  <a:gd name="T45" fmla="*/ 1 h 46"/>
                  <a:gd name="T46" fmla="*/ 9 w 43"/>
                  <a:gd name="T47" fmla="*/ 1 h 46"/>
                  <a:gd name="T48" fmla="*/ 8 w 43"/>
                  <a:gd name="T49" fmla="*/ 2 h 46"/>
                  <a:gd name="T50" fmla="*/ 5 w 43"/>
                  <a:gd name="T51" fmla="*/ 1 h 46"/>
                  <a:gd name="T52" fmla="*/ 3 w 43"/>
                  <a:gd name="T53" fmla="*/ 2 h 46"/>
                  <a:gd name="T54" fmla="*/ 1 w 43"/>
                  <a:gd name="T55" fmla="*/ 4 h 46"/>
                  <a:gd name="T56" fmla="*/ 2 w 43"/>
                  <a:gd name="T57" fmla="*/ 8 h 46"/>
                  <a:gd name="T58" fmla="*/ 2 w 43"/>
                  <a:gd name="T59" fmla="*/ 15 h 46"/>
                  <a:gd name="T60" fmla="*/ 1 w 43"/>
                  <a:gd name="T61" fmla="*/ 33 h 46"/>
                  <a:gd name="T62" fmla="*/ 1 w 43"/>
                  <a:gd name="T63" fmla="*/ 39 h 46"/>
                  <a:gd name="T64" fmla="*/ 2 w 43"/>
                  <a:gd name="T65" fmla="*/ 44 h 46"/>
                  <a:gd name="T66" fmla="*/ 5 w 43"/>
                  <a:gd name="T67" fmla="*/ 45 h 46"/>
                  <a:gd name="T68" fmla="*/ 12 w 43"/>
                  <a:gd name="T69" fmla="*/ 45 h 46"/>
                  <a:gd name="T70" fmla="*/ 21 w 43"/>
                  <a:gd name="T71" fmla="*/ 44 h 46"/>
                  <a:gd name="T72" fmla="*/ 21 w 43"/>
                  <a:gd name="T73" fmla="*/ 45 h 46"/>
                  <a:gd name="T74" fmla="*/ 21 w 43"/>
                  <a:gd name="T75" fmla="*/ 45 h 46"/>
                  <a:gd name="T76" fmla="*/ 12 w 43"/>
                  <a:gd name="T77" fmla="*/ 46 h 46"/>
                  <a:gd name="T78" fmla="*/ 5 w 43"/>
                  <a:gd name="T79" fmla="*/ 46 h 46"/>
                  <a:gd name="T80" fmla="*/ 1 w 43"/>
                  <a:gd name="T8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6">
                    <a:moveTo>
                      <a:pt x="1" y="45"/>
                    </a:moveTo>
                    <a:cubicBezTo>
                      <a:pt x="0" y="43"/>
                      <a:pt x="0" y="41"/>
                      <a:pt x="0" y="39"/>
                    </a:cubicBezTo>
                    <a:cubicBezTo>
                      <a:pt x="0" y="39"/>
                      <a:pt x="0" y="39"/>
                      <a:pt x="0" y="39"/>
                    </a:cubicBezTo>
                    <a:cubicBezTo>
                      <a:pt x="0" y="37"/>
                      <a:pt x="0" y="34"/>
                      <a:pt x="0" y="33"/>
                    </a:cubicBezTo>
                    <a:cubicBezTo>
                      <a:pt x="0" y="33"/>
                      <a:pt x="0" y="33"/>
                      <a:pt x="0" y="33"/>
                    </a:cubicBezTo>
                    <a:cubicBezTo>
                      <a:pt x="0" y="27"/>
                      <a:pt x="1" y="21"/>
                      <a:pt x="1" y="15"/>
                    </a:cubicBezTo>
                    <a:cubicBezTo>
                      <a:pt x="1" y="15"/>
                      <a:pt x="1" y="15"/>
                      <a:pt x="1" y="15"/>
                    </a:cubicBezTo>
                    <a:cubicBezTo>
                      <a:pt x="1" y="13"/>
                      <a:pt x="1" y="10"/>
                      <a:pt x="1" y="8"/>
                    </a:cubicBezTo>
                    <a:cubicBezTo>
                      <a:pt x="1" y="8"/>
                      <a:pt x="1" y="8"/>
                      <a:pt x="1" y="8"/>
                    </a:cubicBezTo>
                    <a:cubicBezTo>
                      <a:pt x="0" y="7"/>
                      <a:pt x="0" y="5"/>
                      <a:pt x="0" y="4"/>
                    </a:cubicBezTo>
                    <a:cubicBezTo>
                      <a:pt x="0" y="4"/>
                      <a:pt x="0" y="4"/>
                      <a:pt x="0" y="4"/>
                    </a:cubicBezTo>
                    <a:cubicBezTo>
                      <a:pt x="0" y="3"/>
                      <a:pt x="1" y="1"/>
                      <a:pt x="2" y="1"/>
                    </a:cubicBezTo>
                    <a:cubicBezTo>
                      <a:pt x="2" y="1"/>
                      <a:pt x="2" y="1"/>
                      <a:pt x="2" y="1"/>
                    </a:cubicBezTo>
                    <a:cubicBezTo>
                      <a:pt x="3" y="0"/>
                      <a:pt x="4" y="0"/>
                      <a:pt x="5" y="0"/>
                    </a:cubicBezTo>
                    <a:cubicBezTo>
                      <a:pt x="5" y="0"/>
                      <a:pt x="5" y="0"/>
                      <a:pt x="5" y="0"/>
                    </a:cubicBezTo>
                    <a:cubicBezTo>
                      <a:pt x="6" y="0"/>
                      <a:pt x="7" y="1"/>
                      <a:pt x="8" y="1"/>
                    </a:cubicBezTo>
                    <a:cubicBezTo>
                      <a:pt x="8" y="1"/>
                      <a:pt x="8" y="1"/>
                      <a:pt x="8" y="1"/>
                    </a:cubicBezTo>
                    <a:cubicBezTo>
                      <a:pt x="9" y="1"/>
                      <a:pt x="9" y="1"/>
                      <a:pt x="9" y="0"/>
                    </a:cubicBezTo>
                    <a:cubicBezTo>
                      <a:pt x="9" y="0"/>
                      <a:pt x="9" y="0"/>
                      <a:pt x="9" y="0"/>
                    </a:cubicBezTo>
                    <a:cubicBezTo>
                      <a:pt x="13" y="0"/>
                      <a:pt x="18" y="0"/>
                      <a:pt x="22" y="0"/>
                    </a:cubicBezTo>
                    <a:cubicBezTo>
                      <a:pt x="22" y="0"/>
                      <a:pt x="22" y="0"/>
                      <a:pt x="22" y="0"/>
                    </a:cubicBezTo>
                    <a:cubicBezTo>
                      <a:pt x="23" y="0"/>
                      <a:pt x="23" y="0"/>
                      <a:pt x="24" y="0"/>
                    </a:cubicBezTo>
                    <a:cubicBezTo>
                      <a:pt x="24" y="0"/>
                      <a:pt x="24" y="0"/>
                      <a:pt x="24" y="0"/>
                    </a:cubicBezTo>
                    <a:cubicBezTo>
                      <a:pt x="29" y="0"/>
                      <a:pt x="35" y="0"/>
                      <a:pt x="40" y="2"/>
                    </a:cubicBezTo>
                    <a:cubicBezTo>
                      <a:pt x="40" y="2"/>
                      <a:pt x="40" y="2"/>
                      <a:pt x="40" y="2"/>
                    </a:cubicBezTo>
                    <a:cubicBezTo>
                      <a:pt x="40" y="2"/>
                      <a:pt x="40" y="2"/>
                      <a:pt x="40" y="2"/>
                    </a:cubicBezTo>
                    <a:cubicBezTo>
                      <a:pt x="42" y="10"/>
                      <a:pt x="42" y="19"/>
                      <a:pt x="42" y="27"/>
                    </a:cubicBezTo>
                    <a:cubicBezTo>
                      <a:pt x="42" y="27"/>
                      <a:pt x="42" y="27"/>
                      <a:pt x="42" y="27"/>
                    </a:cubicBezTo>
                    <a:cubicBezTo>
                      <a:pt x="42" y="30"/>
                      <a:pt x="43" y="34"/>
                      <a:pt x="43" y="37"/>
                    </a:cubicBezTo>
                    <a:cubicBezTo>
                      <a:pt x="43" y="37"/>
                      <a:pt x="43" y="37"/>
                      <a:pt x="43" y="37"/>
                    </a:cubicBezTo>
                    <a:cubicBezTo>
                      <a:pt x="43" y="40"/>
                      <a:pt x="42" y="42"/>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3"/>
                      <a:pt x="40" y="43"/>
                    </a:cubicBezTo>
                    <a:cubicBezTo>
                      <a:pt x="40" y="43"/>
                      <a:pt x="40" y="43"/>
                      <a:pt x="40" y="43"/>
                    </a:cubicBezTo>
                    <a:cubicBezTo>
                      <a:pt x="41" y="42"/>
                      <a:pt x="42" y="40"/>
                      <a:pt x="42" y="37"/>
                    </a:cubicBezTo>
                    <a:cubicBezTo>
                      <a:pt x="42" y="37"/>
                      <a:pt x="42" y="37"/>
                      <a:pt x="42" y="37"/>
                    </a:cubicBezTo>
                    <a:cubicBezTo>
                      <a:pt x="42" y="34"/>
                      <a:pt x="41" y="30"/>
                      <a:pt x="41" y="27"/>
                    </a:cubicBezTo>
                    <a:cubicBezTo>
                      <a:pt x="41" y="27"/>
                      <a:pt x="41" y="27"/>
                      <a:pt x="41" y="27"/>
                    </a:cubicBezTo>
                    <a:cubicBezTo>
                      <a:pt x="41" y="19"/>
                      <a:pt x="41" y="10"/>
                      <a:pt x="39" y="3"/>
                    </a:cubicBezTo>
                    <a:cubicBezTo>
                      <a:pt x="39" y="3"/>
                      <a:pt x="39" y="3"/>
                      <a:pt x="39" y="3"/>
                    </a:cubicBezTo>
                    <a:cubicBezTo>
                      <a:pt x="35" y="1"/>
                      <a:pt x="29" y="1"/>
                      <a:pt x="24" y="1"/>
                    </a:cubicBezTo>
                    <a:cubicBezTo>
                      <a:pt x="24" y="1"/>
                      <a:pt x="24" y="1"/>
                      <a:pt x="24" y="1"/>
                    </a:cubicBezTo>
                    <a:cubicBezTo>
                      <a:pt x="23" y="1"/>
                      <a:pt x="22" y="1"/>
                      <a:pt x="22" y="1"/>
                    </a:cubicBezTo>
                    <a:cubicBezTo>
                      <a:pt x="22" y="1"/>
                      <a:pt x="22" y="1"/>
                      <a:pt x="22" y="1"/>
                    </a:cubicBezTo>
                    <a:cubicBezTo>
                      <a:pt x="18" y="1"/>
                      <a:pt x="13" y="1"/>
                      <a:pt x="9" y="1"/>
                    </a:cubicBezTo>
                    <a:cubicBezTo>
                      <a:pt x="9" y="1"/>
                      <a:pt x="9" y="1"/>
                      <a:pt x="9" y="1"/>
                    </a:cubicBezTo>
                    <a:cubicBezTo>
                      <a:pt x="9" y="2"/>
                      <a:pt x="9" y="2"/>
                      <a:pt x="8" y="2"/>
                    </a:cubicBezTo>
                    <a:cubicBezTo>
                      <a:pt x="8" y="2"/>
                      <a:pt x="8" y="2"/>
                      <a:pt x="8" y="2"/>
                    </a:cubicBezTo>
                    <a:cubicBezTo>
                      <a:pt x="7" y="2"/>
                      <a:pt x="6" y="1"/>
                      <a:pt x="5" y="1"/>
                    </a:cubicBezTo>
                    <a:cubicBezTo>
                      <a:pt x="5" y="1"/>
                      <a:pt x="5" y="1"/>
                      <a:pt x="5" y="1"/>
                    </a:cubicBezTo>
                    <a:cubicBezTo>
                      <a:pt x="4" y="1"/>
                      <a:pt x="3" y="1"/>
                      <a:pt x="3" y="2"/>
                    </a:cubicBezTo>
                    <a:cubicBezTo>
                      <a:pt x="3" y="2"/>
                      <a:pt x="3" y="2"/>
                      <a:pt x="3" y="2"/>
                    </a:cubicBezTo>
                    <a:cubicBezTo>
                      <a:pt x="1" y="2"/>
                      <a:pt x="1" y="3"/>
                      <a:pt x="1" y="4"/>
                    </a:cubicBezTo>
                    <a:cubicBezTo>
                      <a:pt x="1" y="4"/>
                      <a:pt x="1" y="4"/>
                      <a:pt x="1" y="4"/>
                    </a:cubicBezTo>
                    <a:cubicBezTo>
                      <a:pt x="1" y="5"/>
                      <a:pt x="1" y="7"/>
                      <a:pt x="2" y="8"/>
                    </a:cubicBezTo>
                    <a:cubicBezTo>
                      <a:pt x="2" y="8"/>
                      <a:pt x="2" y="8"/>
                      <a:pt x="2" y="8"/>
                    </a:cubicBezTo>
                    <a:cubicBezTo>
                      <a:pt x="2" y="10"/>
                      <a:pt x="2" y="13"/>
                      <a:pt x="2" y="15"/>
                    </a:cubicBezTo>
                    <a:cubicBezTo>
                      <a:pt x="2" y="15"/>
                      <a:pt x="2" y="15"/>
                      <a:pt x="2" y="15"/>
                    </a:cubicBezTo>
                    <a:cubicBezTo>
                      <a:pt x="2" y="21"/>
                      <a:pt x="1" y="27"/>
                      <a:pt x="1" y="33"/>
                    </a:cubicBezTo>
                    <a:cubicBezTo>
                      <a:pt x="1" y="33"/>
                      <a:pt x="1" y="33"/>
                      <a:pt x="1" y="33"/>
                    </a:cubicBezTo>
                    <a:cubicBezTo>
                      <a:pt x="1" y="34"/>
                      <a:pt x="1" y="37"/>
                      <a:pt x="1" y="39"/>
                    </a:cubicBezTo>
                    <a:cubicBezTo>
                      <a:pt x="1" y="39"/>
                      <a:pt x="1" y="39"/>
                      <a:pt x="1" y="39"/>
                    </a:cubicBezTo>
                    <a:cubicBezTo>
                      <a:pt x="1" y="41"/>
                      <a:pt x="1" y="43"/>
                      <a:pt x="2" y="44"/>
                    </a:cubicBezTo>
                    <a:cubicBezTo>
                      <a:pt x="2" y="44"/>
                      <a:pt x="2" y="44"/>
                      <a:pt x="2" y="44"/>
                    </a:cubicBezTo>
                    <a:cubicBezTo>
                      <a:pt x="2" y="45"/>
                      <a:pt x="3" y="45"/>
                      <a:pt x="5" y="45"/>
                    </a:cubicBezTo>
                    <a:cubicBezTo>
                      <a:pt x="5" y="45"/>
                      <a:pt x="5" y="45"/>
                      <a:pt x="5" y="45"/>
                    </a:cubicBezTo>
                    <a:cubicBezTo>
                      <a:pt x="8" y="45"/>
                      <a:pt x="11" y="45"/>
                      <a:pt x="12" y="45"/>
                    </a:cubicBezTo>
                    <a:cubicBezTo>
                      <a:pt x="12" y="45"/>
                      <a:pt x="12" y="45"/>
                      <a:pt x="12" y="45"/>
                    </a:cubicBezTo>
                    <a:cubicBezTo>
                      <a:pt x="15" y="44"/>
                      <a:pt x="18" y="44"/>
                      <a:pt x="21" y="44"/>
                    </a:cubicBezTo>
                    <a:cubicBezTo>
                      <a:pt x="21" y="44"/>
                      <a:pt x="21" y="44"/>
                      <a:pt x="21" y="44"/>
                    </a:cubicBezTo>
                    <a:cubicBezTo>
                      <a:pt x="21" y="44"/>
                      <a:pt x="21" y="44"/>
                      <a:pt x="21" y="45"/>
                    </a:cubicBezTo>
                    <a:cubicBezTo>
                      <a:pt x="21" y="45"/>
                      <a:pt x="21" y="45"/>
                      <a:pt x="21" y="45"/>
                    </a:cubicBezTo>
                    <a:cubicBezTo>
                      <a:pt x="21" y="45"/>
                      <a:pt x="21" y="45"/>
                      <a:pt x="21" y="45"/>
                    </a:cubicBezTo>
                    <a:cubicBezTo>
                      <a:pt x="21" y="45"/>
                      <a:pt x="21" y="45"/>
                      <a:pt x="21" y="45"/>
                    </a:cubicBezTo>
                    <a:cubicBezTo>
                      <a:pt x="18" y="45"/>
                      <a:pt x="15" y="45"/>
                      <a:pt x="12" y="46"/>
                    </a:cubicBezTo>
                    <a:cubicBezTo>
                      <a:pt x="12" y="46"/>
                      <a:pt x="12" y="46"/>
                      <a:pt x="12" y="46"/>
                    </a:cubicBezTo>
                    <a:cubicBezTo>
                      <a:pt x="11" y="46"/>
                      <a:pt x="8" y="46"/>
                      <a:pt x="5" y="46"/>
                    </a:cubicBezTo>
                    <a:cubicBezTo>
                      <a:pt x="5" y="46"/>
                      <a:pt x="5" y="46"/>
                      <a:pt x="5" y="46"/>
                    </a:cubicBezTo>
                    <a:cubicBezTo>
                      <a:pt x="3" y="46"/>
                      <a:pt x="2" y="46"/>
                      <a:pt x="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0" name="Freeform 62"/>
              <p:cNvSpPr/>
              <p:nvPr/>
            </p:nvSpPr>
            <p:spPr bwMode="auto">
              <a:xfrm>
                <a:off x="5713" y="2267"/>
                <a:ext cx="132" cy="148"/>
              </a:xfrm>
              <a:custGeom>
                <a:avLst/>
                <a:gdLst>
                  <a:gd name="T0" fmla="*/ 15 w 54"/>
                  <a:gd name="T1" fmla="*/ 60 h 60"/>
                  <a:gd name="T2" fmla="*/ 13 w 54"/>
                  <a:gd name="T3" fmla="*/ 60 h 60"/>
                  <a:gd name="T4" fmla="*/ 7 w 54"/>
                  <a:gd name="T5" fmla="*/ 60 h 60"/>
                  <a:gd name="T6" fmla="*/ 3 w 54"/>
                  <a:gd name="T7" fmla="*/ 59 h 60"/>
                  <a:gd name="T8" fmla="*/ 0 w 54"/>
                  <a:gd name="T9" fmla="*/ 56 h 60"/>
                  <a:gd name="T10" fmla="*/ 0 w 54"/>
                  <a:gd name="T11" fmla="*/ 50 h 60"/>
                  <a:gd name="T12" fmla="*/ 0 w 54"/>
                  <a:gd name="T13" fmla="*/ 45 h 60"/>
                  <a:gd name="T14" fmla="*/ 0 w 54"/>
                  <a:gd name="T15" fmla="*/ 32 h 60"/>
                  <a:gd name="T16" fmla="*/ 0 w 54"/>
                  <a:gd name="T17" fmla="*/ 17 h 60"/>
                  <a:gd name="T18" fmla="*/ 1 w 54"/>
                  <a:gd name="T19" fmla="*/ 9 h 60"/>
                  <a:gd name="T20" fmla="*/ 1 w 54"/>
                  <a:gd name="T21" fmla="*/ 6 h 60"/>
                  <a:gd name="T22" fmla="*/ 2 w 54"/>
                  <a:gd name="T23" fmla="*/ 1 h 60"/>
                  <a:gd name="T24" fmla="*/ 6 w 54"/>
                  <a:gd name="T25" fmla="*/ 0 h 60"/>
                  <a:gd name="T26" fmla="*/ 10 w 54"/>
                  <a:gd name="T27" fmla="*/ 0 h 60"/>
                  <a:gd name="T28" fmla="*/ 18 w 54"/>
                  <a:gd name="T29" fmla="*/ 0 h 60"/>
                  <a:gd name="T30" fmla="*/ 35 w 54"/>
                  <a:gd name="T31" fmla="*/ 0 h 60"/>
                  <a:gd name="T32" fmla="*/ 42 w 54"/>
                  <a:gd name="T33" fmla="*/ 0 h 60"/>
                  <a:gd name="T34" fmla="*/ 44 w 54"/>
                  <a:gd name="T35" fmla="*/ 0 h 60"/>
                  <a:gd name="T36" fmla="*/ 46 w 54"/>
                  <a:gd name="T37" fmla="*/ 1 h 60"/>
                  <a:gd name="T38" fmla="*/ 50 w 54"/>
                  <a:gd name="T39" fmla="*/ 3 h 60"/>
                  <a:gd name="T40" fmla="*/ 52 w 54"/>
                  <a:gd name="T41" fmla="*/ 11 h 60"/>
                  <a:gd name="T42" fmla="*/ 53 w 54"/>
                  <a:gd name="T43" fmla="*/ 18 h 60"/>
                  <a:gd name="T44" fmla="*/ 53 w 54"/>
                  <a:gd name="T45" fmla="*/ 31 h 60"/>
                  <a:gd name="T46" fmla="*/ 54 w 54"/>
                  <a:gd name="T47" fmla="*/ 37 h 60"/>
                  <a:gd name="T48" fmla="*/ 54 w 54"/>
                  <a:gd name="T49" fmla="*/ 42 h 60"/>
                  <a:gd name="T50" fmla="*/ 53 w 54"/>
                  <a:gd name="T51" fmla="*/ 51 h 60"/>
                  <a:gd name="T52" fmla="*/ 52 w 54"/>
                  <a:gd name="T53" fmla="*/ 56 h 60"/>
                  <a:gd name="T54" fmla="*/ 50 w 54"/>
                  <a:gd name="T55" fmla="*/ 57 h 60"/>
                  <a:gd name="T56" fmla="*/ 51 w 54"/>
                  <a:gd name="T57" fmla="*/ 56 h 60"/>
                  <a:gd name="T58" fmla="*/ 53 w 54"/>
                  <a:gd name="T59" fmla="*/ 50 h 60"/>
                  <a:gd name="T60" fmla="*/ 52 w 54"/>
                  <a:gd name="T61" fmla="*/ 42 h 60"/>
                  <a:gd name="T62" fmla="*/ 51 w 54"/>
                  <a:gd name="T63" fmla="*/ 31 h 60"/>
                  <a:gd name="T64" fmla="*/ 51 w 54"/>
                  <a:gd name="T65" fmla="*/ 18 h 60"/>
                  <a:gd name="T66" fmla="*/ 50 w 54"/>
                  <a:gd name="T67" fmla="*/ 11 h 60"/>
                  <a:gd name="T68" fmla="*/ 48 w 54"/>
                  <a:gd name="T69" fmla="*/ 5 h 60"/>
                  <a:gd name="T70" fmla="*/ 46 w 54"/>
                  <a:gd name="T71" fmla="*/ 3 h 60"/>
                  <a:gd name="T72" fmla="*/ 42 w 54"/>
                  <a:gd name="T73" fmla="*/ 2 h 60"/>
                  <a:gd name="T74" fmla="*/ 34 w 54"/>
                  <a:gd name="T75" fmla="*/ 2 h 60"/>
                  <a:gd name="T76" fmla="*/ 18 w 54"/>
                  <a:gd name="T77" fmla="*/ 2 h 60"/>
                  <a:gd name="T78" fmla="*/ 10 w 54"/>
                  <a:gd name="T79" fmla="*/ 2 h 60"/>
                  <a:gd name="T80" fmla="*/ 6 w 54"/>
                  <a:gd name="T81" fmla="*/ 2 h 60"/>
                  <a:gd name="T82" fmla="*/ 3 w 54"/>
                  <a:gd name="T83" fmla="*/ 3 h 60"/>
                  <a:gd name="T84" fmla="*/ 3 w 54"/>
                  <a:gd name="T85" fmla="*/ 6 h 60"/>
                  <a:gd name="T86" fmla="*/ 3 w 54"/>
                  <a:gd name="T87" fmla="*/ 9 h 60"/>
                  <a:gd name="T88" fmla="*/ 2 w 54"/>
                  <a:gd name="T89" fmla="*/ 17 h 60"/>
                  <a:gd name="T90" fmla="*/ 2 w 54"/>
                  <a:gd name="T91" fmla="*/ 32 h 60"/>
                  <a:gd name="T92" fmla="*/ 2 w 54"/>
                  <a:gd name="T93" fmla="*/ 45 h 60"/>
                  <a:gd name="T94" fmla="*/ 2 w 54"/>
                  <a:gd name="T95" fmla="*/ 50 h 60"/>
                  <a:gd name="T96" fmla="*/ 1 w 54"/>
                  <a:gd name="T97" fmla="*/ 56 h 60"/>
                  <a:gd name="T98" fmla="*/ 4 w 54"/>
                  <a:gd name="T99" fmla="*/ 58 h 60"/>
                  <a:gd name="T100" fmla="*/ 7 w 54"/>
                  <a:gd name="T101" fmla="*/ 59 h 60"/>
                  <a:gd name="T102" fmla="*/ 13 w 54"/>
                  <a:gd name="T103" fmla="*/ 60 h 60"/>
                  <a:gd name="T104" fmla="*/ 15 w 54"/>
                  <a:gd name="T10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60">
                    <a:moveTo>
                      <a:pt x="15" y="60"/>
                    </a:moveTo>
                    <a:cubicBezTo>
                      <a:pt x="15" y="60"/>
                      <a:pt x="14" y="60"/>
                      <a:pt x="13" y="60"/>
                    </a:cubicBezTo>
                    <a:cubicBezTo>
                      <a:pt x="12" y="60"/>
                      <a:pt x="10" y="60"/>
                      <a:pt x="7" y="60"/>
                    </a:cubicBezTo>
                    <a:cubicBezTo>
                      <a:pt x="6" y="60"/>
                      <a:pt x="5" y="60"/>
                      <a:pt x="3" y="59"/>
                    </a:cubicBezTo>
                    <a:cubicBezTo>
                      <a:pt x="2" y="59"/>
                      <a:pt x="0" y="58"/>
                      <a:pt x="0" y="56"/>
                    </a:cubicBezTo>
                    <a:cubicBezTo>
                      <a:pt x="0" y="54"/>
                      <a:pt x="0" y="52"/>
                      <a:pt x="0" y="50"/>
                    </a:cubicBezTo>
                    <a:cubicBezTo>
                      <a:pt x="0" y="49"/>
                      <a:pt x="0" y="47"/>
                      <a:pt x="0" y="45"/>
                    </a:cubicBezTo>
                    <a:cubicBezTo>
                      <a:pt x="0" y="41"/>
                      <a:pt x="0" y="36"/>
                      <a:pt x="0" y="32"/>
                    </a:cubicBezTo>
                    <a:cubicBezTo>
                      <a:pt x="0" y="27"/>
                      <a:pt x="0" y="22"/>
                      <a:pt x="0" y="17"/>
                    </a:cubicBezTo>
                    <a:cubicBezTo>
                      <a:pt x="1" y="15"/>
                      <a:pt x="1" y="12"/>
                      <a:pt x="1" y="9"/>
                    </a:cubicBezTo>
                    <a:cubicBezTo>
                      <a:pt x="1" y="8"/>
                      <a:pt x="1" y="7"/>
                      <a:pt x="1" y="6"/>
                    </a:cubicBezTo>
                    <a:cubicBezTo>
                      <a:pt x="1" y="4"/>
                      <a:pt x="1" y="3"/>
                      <a:pt x="2" y="1"/>
                    </a:cubicBezTo>
                    <a:cubicBezTo>
                      <a:pt x="3" y="0"/>
                      <a:pt x="5" y="0"/>
                      <a:pt x="6" y="0"/>
                    </a:cubicBezTo>
                    <a:cubicBezTo>
                      <a:pt x="10" y="0"/>
                      <a:pt x="10" y="0"/>
                      <a:pt x="10" y="0"/>
                    </a:cubicBezTo>
                    <a:cubicBezTo>
                      <a:pt x="13" y="0"/>
                      <a:pt x="16" y="0"/>
                      <a:pt x="18" y="0"/>
                    </a:cubicBezTo>
                    <a:cubicBezTo>
                      <a:pt x="24" y="0"/>
                      <a:pt x="29" y="0"/>
                      <a:pt x="35" y="0"/>
                    </a:cubicBezTo>
                    <a:cubicBezTo>
                      <a:pt x="37" y="0"/>
                      <a:pt x="40" y="0"/>
                      <a:pt x="42" y="0"/>
                    </a:cubicBezTo>
                    <a:cubicBezTo>
                      <a:pt x="44" y="0"/>
                      <a:pt x="44" y="0"/>
                      <a:pt x="44" y="0"/>
                    </a:cubicBezTo>
                    <a:cubicBezTo>
                      <a:pt x="45" y="1"/>
                      <a:pt x="46" y="1"/>
                      <a:pt x="46" y="1"/>
                    </a:cubicBezTo>
                    <a:cubicBezTo>
                      <a:pt x="48" y="1"/>
                      <a:pt x="49" y="2"/>
                      <a:pt x="50" y="3"/>
                    </a:cubicBezTo>
                    <a:cubicBezTo>
                      <a:pt x="52" y="6"/>
                      <a:pt x="52" y="9"/>
                      <a:pt x="52" y="11"/>
                    </a:cubicBezTo>
                    <a:cubicBezTo>
                      <a:pt x="52" y="13"/>
                      <a:pt x="53" y="16"/>
                      <a:pt x="53" y="18"/>
                    </a:cubicBezTo>
                    <a:cubicBezTo>
                      <a:pt x="53" y="23"/>
                      <a:pt x="53" y="27"/>
                      <a:pt x="53" y="31"/>
                    </a:cubicBezTo>
                    <a:cubicBezTo>
                      <a:pt x="54" y="33"/>
                      <a:pt x="54" y="35"/>
                      <a:pt x="54" y="37"/>
                    </a:cubicBezTo>
                    <a:cubicBezTo>
                      <a:pt x="54" y="39"/>
                      <a:pt x="54" y="40"/>
                      <a:pt x="54" y="42"/>
                    </a:cubicBezTo>
                    <a:cubicBezTo>
                      <a:pt x="53" y="45"/>
                      <a:pt x="54" y="48"/>
                      <a:pt x="53" y="51"/>
                    </a:cubicBezTo>
                    <a:cubicBezTo>
                      <a:pt x="53" y="53"/>
                      <a:pt x="52" y="55"/>
                      <a:pt x="52" y="56"/>
                    </a:cubicBezTo>
                    <a:cubicBezTo>
                      <a:pt x="51" y="57"/>
                      <a:pt x="50" y="56"/>
                      <a:pt x="50" y="57"/>
                    </a:cubicBezTo>
                    <a:cubicBezTo>
                      <a:pt x="50" y="56"/>
                      <a:pt x="51" y="57"/>
                      <a:pt x="51" y="56"/>
                    </a:cubicBezTo>
                    <a:cubicBezTo>
                      <a:pt x="52" y="55"/>
                      <a:pt x="53" y="53"/>
                      <a:pt x="53" y="50"/>
                    </a:cubicBezTo>
                    <a:cubicBezTo>
                      <a:pt x="53" y="48"/>
                      <a:pt x="52" y="45"/>
                      <a:pt x="52" y="42"/>
                    </a:cubicBezTo>
                    <a:cubicBezTo>
                      <a:pt x="52" y="39"/>
                      <a:pt x="52" y="35"/>
                      <a:pt x="51" y="31"/>
                    </a:cubicBezTo>
                    <a:cubicBezTo>
                      <a:pt x="51" y="27"/>
                      <a:pt x="51" y="23"/>
                      <a:pt x="51" y="18"/>
                    </a:cubicBezTo>
                    <a:cubicBezTo>
                      <a:pt x="51" y="16"/>
                      <a:pt x="50" y="13"/>
                      <a:pt x="50" y="11"/>
                    </a:cubicBezTo>
                    <a:cubicBezTo>
                      <a:pt x="50" y="9"/>
                      <a:pt x="50" y="6"/>
                      <a:pt x="48" y="5"/>
                    </a:cubicBezTo>
                    <a:cubicBezTo>
                      <a:pt x="48" y="4"/>
                      <a:pt x="47" y="3"/>
                      <a:pt x="46" y="3"/>
                    </a:cubicBezTo>
                    <a:cubicBezTo>
                      <a:pt x="45" y="2"/>
                      <a:pt x="44" y="2"/>
                      <a:pt x="42" y="2"/>
                    </a:cubicBezTo>
                    <a:cubicBezTo>
                      <a:pt x="40" y="2"/>
                      <a:pt x="37" y="2"/>
                      <a:pt x="34" y="2"/>
                    </a:cubicBezTo>
                    <a:cubicBezTo>
                      <a:pt x="29" y="2"/>
                      <a:pt x="24" y="2"/>
                      <a:pt x="18" y="2"/>
                    </a:cubicBezTo>
                    <a:cubicBezTo>
                      <a:pt x="16" y="2"/>
                      <a:pt x="13" y="2"/>
                      <a:pt x="10" y="2"/>
                    </a:cubicBezTo>
                    <a:cubicBezTo>
                      <a:pt x="6" y="2"/>
                      <a:pt x="6" y="2"/>
                      <a:pt x="6" y="2"/>
                    </a:cubicBezTo>
                    <a:cubicBezTo>
                      <a:pt x="5" y="2"/>
                      <a:pt x="4" y="2"/>
                      <a:pt x="3" y="3"/>
                    </a:cubicBezTo>
                    <a:cubicBezTo>
                      <a:pt x="3" y="3"/>
                      <a:pt x="3" y="4"/>
                      <a:pt x="3" y="6"/>
                    </a:cubicBezTo>
                    <a:cubicBezTo>
                      <a:pt x="3" y="7"/>
                      <a:pt x="3" y="8"/>
                      <a:pt x="3" y="9"/>
                    </a:cubicBezTo>
                    <a:cubicBezTo>
                      <a:pt x="3" y="12"/>
                      <a:pt x="3" y="15"/>
                      <a:pt x="2" y="17"/>
                    </a:cubicBezTo>
                    <a:cubicBezTo>
                      <a:pt x="2" y="22"/>
                      <a:pt x="2" y="27"/>
                      <a:pt x="2" y="32"/>
                    </a:cubicBezTo>
                    <a:cubicBezTo>
                      <a:pt x="2" y="36"/>
                      <a:pt x="2" y="41"/>
                      <a:pt x="2" y="45"/>
                    </a:cubicBezTo>
                    <a:cubicBezTo>
                      <a:pt x="2" y="47"/>
                      <a:pt x="2" y="49"/>
                      <a:pt x="2" y="50"/>
                    </a:cubicBezTo>
                    <a:cubicBezTo>
                      <a:pt x="2" y="52"/>
                      <a:pt x="1" y="54"/>
                      <a:pt x="1" y="56"/>
                    </a:cubicBezTo>
                    <a:cubicBezTo>
                      <a:pt x="1" y="57"/>
                      <a:pt x="3" y="58"/>
                      <a:pt x="4" y="58"/>
                    </a:cubicBezTo>
                    <a:cubicBezTo>
                      <a:pt x="5" y="59"/>
                      <a:pt x="6" y="59"/>
                      <a:pt x="7" y="59"/>
                    </a:cubicBezTo>
                    <a:cubicBezTo>
                      <a:pt x="10" y="59"/>
                      <a:pt x="12" y="59"/>
                      <a:pt x="13" y="60"/>
                    </a:cubicBezTo>
                    <a:cubicBezTo>
                      <a:pt x="14" y="60"/>
                      <a:pt x="15" y="60"/>
                      <a:pt x="1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1" name="Freeform 63"/>
              <p:cNvSpPr/>
              <p:nvPr/>
            </p:nvSpPr>
            <p:spPr bwMode="auto">
              <a:xfrm>
                <a:off x="5755" y="2397"/>
                <a:ext cx="29" cy="10"/>
              </a:xfrm>
              <a:custGeom>
                <a:avLst/>
                <a:gdLst>
                  <a:gd name="T0" fmla="*/ 11 w 12"/>
                  <a:gd name="T1" fmla="*/ 4 h 4"/>
                  <a:gd name="T2" fmla="*/ 10 w 12"/>
                  <a:gd name="T3" fmla="*/ 4 h 4"/>
                  <a:gd name="T4" fmla="*/ 10 w 12"/>
                  <a:gd name="T5" fmla="*/ 4 h 4"/>
                  <a:gd name="T6" fmla="*/ 7 w 12"/>
                  <a:gd name="T7" fmla="*/ 4 h 4"/>
                  <a:gd name="T8" fmla="*/ 7 w 12"/>
                  <a:gd name="T9" fmla="*/ 4 h 4"/>
                  <a:gd name="T10" fmla="*/ 0 w 12"/>
                  <a:gd name="T11" fmla="*/ 1 h 4"/>
                  <a:gd name="T12" fmla="*/ 0 w 12"/>
                  <a:gd name="T13" fmla="*/ 1 h 4"/>
                  <a:gd name="T14" fmla="*/ 0 w 12"/>
                  <a:gd name="T15" fmla="*/ 1 h 4"/>
                  <a:gd name="T16" fmla="*/ 0 w 12"/>
                  <a:gd name="T17" fmla="*/ 1 h 4"/>
                  <a:gd name="T18" fmla="*/ 1 w 12"/>
                  <a:gd name="T19" fmla="*/ 1 h 4"/>
                  <a:gd name="T20" fmla="*/ 5 w 12"/>
                  <a:gd name="T21" fmla="*/ 0 h 4"/>
                  <a:gd name="T22" fmla="*/ 5 w 12"/>
                  <a:gd name="T23" fmla="*/ 0 h 4"/>
                  <a:gd name="T24" fmla="*/ 10 w 12"/>
                  <a:gd name="T25" fmla="*/ 0 h 4"/>
                  <a:gd name="T26" fmla="*/ 10 w 12"/>
                  <a:gd name="T27" fmla="*/ 0 h 4"/>
                  <a:gd name="T28" fmla="*/ 11 w 12"/>
                  <a:gd name="T29" fmla="*/ 1 h 4"/>
                  <a:gd name="T30" fmla="*/ 11 w 12"/>
                  <a:gd name="T31" fmla="*/ 1 h 4"/>
                  <a:gd name="T32" fmla="*/ 10 w 12"/>
                  <a:gd name="T33" fmla="*/ 1 h 4"/>
                  <a:gd name="T34" fmla="*/ 10 w 12"/>
                  <a:gd name="T35" fmla="*/ 1 h 4"/>
                  <a:gd name="T36" fmla="*/ 5 w 12"/>
                  <a:gd name="T37" fmla="*/ 1 h 4"/>
                  <a:gd name="T38" fmla="*/ 5 w 12"/>
                  <a:gd name="T39" fmla="*/ 1 h 4"/>
                  <a:gd name="T40" fmla="*/ 1 w 12"/>
                  <a:gd name="T41" fmla="*/ 1 h 4"/>
                  <a:gd name="T42" fmla="*/ 1 w 12"/>
                  <a:gd name="T43" fmla="*/ 1 h 4"/>
                  <a:gd name="T44" fmla="*/ 3 w 12"/>
                  <a:gd name="T45" fmla="*/ 2 h 4"/>
                  <a:gd name="T46" fmla="*/ 3 w 12"/>
                  <a:gd name="T47" fmla="*/ 2 h 4"/>
                  <a:gd name="T48" fmla="*/ 7 w 12"/>
                  <a:gd name="T49" fmla="*/ 3 h 4"/>
                  <a:gd name="T50" fmla="*/ 7 w 12"/>
                  <a:gd name="T51" fmla="*/ 3 h 4"/>
                  <a:gd name="T52" fmla="*/ 10 w 12"/>
                  <a:gd name="T53" fmla="*/ 3 h 4"/>
                  <a:gd name="T54" fmla="*/ 10 w 12"/>
                  <a:gd name="T55" fmla="*/ 3 h 4"/>
                  <a:gd name="T56" fmla="*/ 11 w 12"/>
                  <a:gd name="T57" fmla="*/ 3 h 4"/>
                  <a:gd name="T58" fmla="*/ 11 w 12"/>
                  <a:gd name="T59" fmla="*/ 3 h 4"/>
                  <a:gd name="T60" fmla="*/ 12 w 12"/>
                  <a:gd name="T61" fmla="*/ 3 h 4"/>
                  <a:gd name="T62" fmla="*/ 12 w 12"/>
                  <a:gd name="T63" fmla="*/ 3 h 4"/>
                  <a:gd name="T64" fmla="*/ 11 w 12"/>
                  <a:gd name="T65" fmla="*/ 4 h 4"/>
                  <a:gd name="T66" fmla="*/ 11 w 12"/>
                  <a:gd name="T67" fmla="*/ 4 h 4"/>
                  <a:gd name="T68" fmla="*/ 11 w 12"/>
                  <a:gd name="T6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4">
                    <a:moveTo>
                      <a:pt x="11" y="4"/>
                    </a:moveTo>
                    <a:cubicBezTo>
                      <a:pt x="11" y="4"/>
                      <a:pt x="11" y="4"/>
                      <a:pt x="10" y="4"/>
                    </a:cubicBezTo>
                    <a:cubicBezTo>
                      <a:pt x="10" y="4"/>
                      <a:pt x="10" y="4"/>
                      <a:pt x="10" y="4"/>
                    </a:cubicBezTo>
                    <a:cubicBezTo>
                      <a:pt x="9" y="4"/>
                      <a:pt x="8" y="4"/>
                      <a:pt x="7" y="4"/>
                    </a:cubicBezTo>
                    <a:cubicBezTo>
                      <a:pt x="7" y="4"/>
                      <a:pt x="7" y="4"/>
                      <a:pt x="7" y="4"/>
                    </a:cubicBezTo>
                    <a:cubicBezTo>
                      <a:pt x="4" y="4"/>
                      <a:pt x="1" y="4"/>
                      <a:pt x="0" y="1"/>
                    </a:cubicBezTo>
                    <a:cubicBezTo>
                      <a:pt x="0" y="1"/>
                      <a:pt x="0" y="1"/>
                      <a:pt x="0" y="1"/>
                    </a:cubicBezTo>
                    <a:cubicBezTo>
                      <a:pt x="0" y="1"/>
                      <a:pt x="0" y="1"/>
                      <a:pt x="0" y="1"/>
                    </a:cubicBezTo>
                    <a:cubicBezTo>
                      <a:pt x="0" y="1"/>
                      <a:pt x="0" y="1"/>
                      <a:pt x="0" y="1"/>
                    </a:cubicBezTo>
                    <a:cubicBezTo>
                      <a:pt x="1" y="1"/>
                      <a:pt x="1" y="1"/>
                      <a:pt x="1" y="1"/>
                    </a:cubicBezTo>
                    <a:cubicBezTo>
                      <a:pt x="2" y="0"/>
                      <a:pt x="4" y="0"/>
                      <a:pt x="5" y="0"/>
                    </a:cubicBezTo>
                    <a:cubicBezTo>
                      <a:pt x="5" y="0"/>
                      <a:pt x="5" y="0"/>
                      <a:pt x="5" y="0"/>
                    </a:cubicBezTo>
                    <a:cubicBezTo>
                      <a:pt x="7" y="0"/>
                      <a:pt x="9" y="0"/>
                      <a:pt x="10" y="0"/>
                    </a:cubicBezTo>
                    <a:cubicBezTo>
                      <a:pt x="10" y="0"/>
                      <a:pt x="10" y="0"/>
                      <a:pt x="10" y="0"/>
                    </a:cubicBezTo>
                    <a:cubicBezTo>
                      <a:pt x="11" y="0"/>
                      <a:pt x="11" y="1"/>
                      <a:pt x="11" y="1"/>
                    </a:cubicBezTo>
                    <a:cubicBezTo>
                      <a:pt x="11" y="1"/>
                      <a:pt x="11" y="1"/>
                      <a:pt x="11" y="1"/>
                    </a:cubicBezTo>
                    <a:cubicBezTo>
                      <a:pt x="11" y="1"/>
                      <a:pt x="11" y="1"/>
                      <a:pt x="10" y="1"/>
                    </a:cubicBezTo>
                    <a:cubicBezTo>
                      <a:pt x="10" y="1"/>
                      <a:pt x="10" y="1"/>
                      <a:pt x="10" y="1"/>
                    </a:cubicBezTo>
                    <a:cubicBezTo>
                      <a:pt x="9" y="1"/>
                      <a:pt x="7" y="1"/>
                      <a:pt x="5" y="1"/>
                    </a:cubicBezTo>
                    <a:cubicBezTo>
                      <a:pt x="5" y="1"/>
                      <a:pt x="5" y="1"/>
                      <a:pt x="5" y="1"/>
                    </a:cubicBezTo>
                    <a:cubicBezTo>
                      <a:pt x="4" y="1"/>
                      <a:pt x="3" y="1"/>
                      <a:pt x="1" y="1"/>
                    </a:cubicBezTo>
                    <a:cubicBezTo>
                      <a:pt x="1" y="1"/>
                      <a:pt x="1" y="1"/>
                      <a:pt x="1" y="1"/>
                    </a:cubicBezTo>
                    <a:cubicBezTo>
                      <a:pt x="1" y="2"/>
                      <a:pt x="2" y="2"/>
                      <a:pt x="3" y="2"/>
                    </a:cubicBezTo>
                    <a:cubicBezTo>
                      <a:pt x="3" y="2"/>
                      <a:pt x="3" y="2"/>
                      <a:pt x="3" y="2"/>
                    </a:cubicBezTo>
                    <a:cubicBezTo>
                      <a:pt x="4" y="3"/>
                      <a:pt x="5" y="3"/>
                      <a:pt x="7" y="3"/>
                    </a:cubicBezTo>
                    <a:cubicBezTo>
                      <a:pt x="7" y="3"/>
                      <a:pt x="7" y="3"/>
                      <a:pt x="7" y="3"/>
                    </a:cubicBezTo>
                    <a:cubicBezTo>
                      <a:pt x="8" y="3"/>
                      <a:pt x="9" y="3"/>
                      <a:pt x="10" y="3"/>
                    </a:cubicBezTo>
                    <a:cubicBezTo>
                      <a:pt x="10" y="3"/>
                      <a:pt x="10" y="3"/>
                      <a:pt x="10" y="3"/>
                    </a:cubicBezTo>
                    <a:cubicBezTo>
                      <a:pt x="11" y="3"/>
                      <a:pt x="11" y="3"/>
                      <a:pt x="11" y="3"/>
                    </a:cubicBezTo>
                    <a:cubicBezTo>
                      <a:pt x="11" y="3"/>
                      <a:pt x="11" y="3"/>
                      <a:pt x="11" y="3"/>
                    </a:cubicBezTo>
                    <a:cubicBezTo>
                      <a:pt x="12" y="3"/>
                      <a:pt x="12" y="3"/>
                      <a:pt x="12" y="3"/>
                    </a:cubicBezTo>
                    <a:cubicBezTo>
                      <a:pt x="12" y="3"/>
                      <a:pt x="12" y="3"/>
                      <a:pt x="12" y="3"/>
                    </a:cubicBezTo>
                    <a:cubicBezTo>
                      <a:pt x="12" y="4"/>
                      <a:pt x="11" y="4"/>
                      <a:pt x="11" y="4"/>
                    </a:cubicBezTo>
                    <a:cubicBezTo>
                      <a:pt x="11" y="4"/>
                      <a:pt x="11" y="4"/>
                      <a:pt x="11" y="4"/>
                    </a:cubicBezTo>
                    <a:cubicBezTo>
                      <a:pt x="11" y="4"/>
                      <a:pt x="11"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2" name="Freeform 64"/>
              <p:cNvSpPr/>
              <p:nvPr/>
            </p:nvSpPr>
            <p:spPr bwMode="auto">
              <a:xfrm>
                <a:off x="5711" y="2400"/>
                <a:ext cx="37" cy="24"/>
              </a:xfrm>
              <a:custGeom>
                <a:avLst/>
                <a:gdLst>
                  <a:gd name="T0" fmla="*/ 6 w 15"/>
                  <a:gd name="T1" fmla="*/ 9 h 10"/>
                  <a:gd name="T2" fmla="*/ 0 w 15"/>
                  <a:gd name="T3" fmla="*/ 1 h 10"/>
                  <a:gd name="T4" fmla="*/ 0 w 15"/>
                  <a:gd name="T5" fmla="*/ 1 h 10"/>
                  <a:gd name="T6" fmla="*/ 0 w 15"/>
                  <a:gd name="T7" fmla="*/ 1 h 10"/>
                  <a:gd name="T8" fmla="*/ 1 w 15"/>
                  <a:gd name="T9" fmla="*/ 0 h 10"/>
                  <a:gd name="T10" fmla="*/ 1 w 15"/>
                  <a:gd name="T11" fmla="*/ 0 h 10"/>
                  <a:gd name="T12" fmla="*/ 2 w 15"/>
                  <a:gd name="T13" fmla="*/ 0 h 10"/>
                  <a:gd name="T14" fmla="*/ 2 w 15"/>
                  <a:gd name="T15" fmla="*/ 0 h 10"/>
                  <a:gd name="T16" fmla="*/ 6 w 15"/>
                  <a:gd name="T17" fmla="*/ 7 h 10"/>
                  <a:gd name="T18" fmla="*/ 6 w 15"/>
                  <a:gd name="T19" fmla="*/ 7 h 10"/>
                  <a:gd name="T20" fmla="*/ 11 w 15"/>
                  <a:gd name="T21" fmla="*/ 8 h 10"/>
                  <a:gd name="T22" fmla="*/ 11 w 15"/>
                  <a:gd name="T23" fmla="*/ 8 h 10"/>
                  <a:gd name="T24" fmla="*/ 14 w 15"/>
                  <a:gd name="T25" fmla="*/ 8 h 10"/>
                  <a:gd name="T26" fmla="*/ 14 w 15"/>
                  <a:gd name="T27" fmla="*/ 8 h 10"/>
                  <a:gd name="T28" fmla="*/ 15 w 15"/>
                  <a:gd name="T29" fmla="*/ 9 h 10"/>
                  <a:gd name="T30" fmla="*/ 15 w 15"/>
                  <a:gd name="T31" fmla="*/ 9 h 10"/>
                  <a:gd name="T32" fmla="*/ 14 w 15"/>
                  <a:gd name="T33" fmla="*/ 10 h 10"/>
                  <a:gd name="T34" fmla="*/ 14 w 15"/>
                  <a:gd name="T35" fmla="*/ 10 h 10"/>
                  <a:gd name="T36" fmla="*/ 11 w 15"/>
                  <a:gd name="T37" fmla="*/ 10 h 10"/>
                  <a:gd name="T38" fmla="*/ 11 w 15"/>
                  <a:gd name="T39" fmla="*/ 10 h 10"/>
                  <a:gd name="T40" fmla="*/ 6 w 15"/>
                  <a:gd name="T4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0">
                    <a:moveTo>
                      <a:pt x="6" y="9"/>
                    </a:moveTo>
                    <a:cubicBezTo>
                      <a:pt x="1" y="8"/>
                      <a:pt x="1" y="4"/>
                      <a:pt x="0" y="1"/>
                    </a:cubicBezTo>
                    <a:cubicBezTo>
                      <a:pt x="0" y="1"/>
                      <a:pt x="0" y="1"/>
                      <a:pt x="0" y="1"/>
                    </a:cubicBezTo>
                    <a:cubicBezTo>
                      <a:pt x="0" y="1"/>
                      <a:pt x="0" y="1"/>
                      <a:pt x="0" y="1"/>
                    </a:cubicBezTo>
                    <a:cubicBezTo>
                      <a:pt x="0" y="1"/>
                      <a:pt x="0" y="0"/>
                      <a:pt x="1" y="0"/>
                    </a:cubicBezTo>
                    <a:cubicBezTo>
                      <a:pt x="1" y="0"/>
                      <a:pt x="1" y="0"/>
                      <a:pt x="1" y="0"/>
                    </a:cubicBezTo>
                    <a:cubicBezTo>
                      <a:pt x="1" y="0"/>
                      <a:pt x="2" y="0"/>
                      <a:pt x="2" y="0"/>
                    </a:cubicBezTo>
                    <a:cubicBezTo>
                      <a:pt x="2" y="0"/>
                      <a:pt x="2" y="0"/>
                      <a:pt x="2" y="0"/>
                    </a:cubicBezTo>
                    <a:cubicBezTo>
                      <a:pt x="3" y="4"/>
                      <a:pt x="3" y="6"/>
                      <a:pt x="6" y="7"/>
                    </a:cubicBezTo>
                    <a:cubicBezTo>
                      <a:pt x="6" y="7"/>
                      <a:pt x="6" y="7"/>
                      <a:pt x="6" y="7"/>
                    </a:cubicBezTo>
                    <a:cubicBezTo>
                      <a:pt x="7" y="7"/>
                      <a:pt x="9" y="8"/>
                      <a:pt x="11" y="8"/>
                    </a:cubicBezTo>
                    <a:cubicBezTo>
                      <a:pt x="11" y="8"/>
                      <a:pt x="11" y="8"/>
                      <a:pt x="11" y="8"/>
                    </a:cubicBezTo>
                    <a:cubicBezTo>
                      <a:pt x="12" y="8"/>
                      <a:pt x="13" y="8"/>
                      <a:pt x="14" y="8"/>
                    </a:cubicBezTo>
                    <a:cubicBezTo>
                      <a:pt x="14" y="8"/>
                      <a:pt x="14" y="8"/>
                      <a:pt x="14" y="8"/>
                    </a:cubicBezTo>
                    <a:cubicBezTo>
                      <a:pt x="15" y="8"/>
                      <a:pt x="15" y="8"/>
                      <a:pt x="15" y="9"/>
                    </a:cubicBezTo>
                    <a:cubicBezTo>
                      <a:pt x="15" y="9"/>
                      <a:pt x="15" y="9"/>
                      <a:pt x="15" y="9"/>
                    </a:cubicBezTo>
                    <a:cubicBezTo>
                      <a:pt x="15" y="9"/>
                      <a:pt x="15" y="10"/>
                      <a:pt x="14" y="10"/>
                    </a:cubicBezTo>
                    <a:cubicBezTo>
                      <a:pt x="14" y="10"/>
                      <a:pt x="14" y="10"/>
                      <a:pt x="14" y="10"/>
                    </a:cubicBezTo>
                    <a:cubicBezTo>
                      <a:pt x="13" y="10"/>
                      <a:pt x="12" y="10"/>
                      <a:pt x="11" y="10"/>
                    </a:cubicBezTo>
                    <a:cubicBezTo>
                      <a:pt x="11" y="10"/>
                      <a:pt x="11" y="10"/>
                      <a:pt x="11" y="10"/>
                    </a:cubicBezTo>
                    <a:cubicBezTo>
                      <a:pt x="9" y="10"/>
                      <a:pt x="7" y="9"/>
                      <a:pt x="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3" name="Freeform 65"/>
              <p:cNvSpPr/>
              <p:nvPr/>
            </p:nvSpPr>
            <p:spPr bwMode="auto">
              <a:xfrm>
                <a:off x="5735" y="2285"/>
                <a:ext cx="20" cy="19"/>
              </a:xfrm>
              <a:custGeom>
                <a:avLst/>
                <a:gdLst>
                  <a:gd name="T0" fmla="*/ 0 w 8"/>
                  <a:gd name="T1" fmla="*/ 0 h 8"/>
                  <a:gd name="T2" fmla="*/ 1 w 8"/>
                  <a:gd name="T3" fmla="*/ 1 h 8"/>
                  <a:gd name="T4" fmla="*/ 4 w 8"/>
                  <a:gd name="T5" fmla="*/ 4 h 8"/>
                  <a:gd name="T6" fmla="*/ 6 w 8"/>
                  <a:gd name="T7" fmla="*/ 5 h 8"/>
                  <a:gd name="T8" fmla="*/ 7 w 8"/>
                  <a:gd name="T9" fmla="*/ 6 h 8"/>
                  <a:gd name="T10" fmla="*/ 8 w 8"/>
                  <a:gd name="T11" fmla="*/ 8 h 8"/>
                  <a:gd name="T12" fmla="*/ 7 w 8"/>
                  <a:gd name="T13" fmla="*/ 7 h 8"/>
                  <a:gd name="T14" fmla="*/ 4 w 8"/>
                  <a:gd name="T15" fmla="*/ 4 h 8"/>
                  <a:gd name="T16" fmla="*/ 2 w 8"/>
                  <a:gd name="T17" fmla="*/ 3 h 8"/>
                  <a:gd name="T18" fmla="*/ 1 w 8"/>
                  <a:gd name="T19" fmla="*/ 2 h 8"/>
                  <a:gd name="T20" fmla="*/ 0 w 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0"/>
                    </a:moveTo>
                    <a:cubicBezTo>
                      <a:pt x="0" y="0"/>
                      <a:pt x="0" y="0"/>
                      <a:pt x="1" y="1"/>
                    </a:cubicBezTo>
                    <a:cubicBezTo>
                      <a:pt x="2" y="2"/>
                      <a:pt x="3" y="3"/>
                      <a:pt x="4" y="4"/>
                    </a:cubicBezTo>
                    <a:cubicBezTo>
                      <a:pt x="5" y="4"/>
                      <a:pt x="5" y="5"/>
                      <a:pt x="6" y="5"/>
                    </a:cubicBezTo>
                    <a:cubicBezTo>
                      <a:pt x="6" y="5"/>
                      <a:pt x="7" y="6"/>
                      <a:pt x="7" y="6"/>
                    </a:cubicBezTo>
                    <a:cubicBezTo>
                      <a:pt x="8" y="7"/>
                      <a:pt x="8" y="8"/>
                      <a:pt x="8" y="8"/>
                    </a:cubicBezTo>
                    <a:cubicBezTo>
                      <a:pt x="8" y="8"/>
                      <a:pt x="7" y="8"/>
                      <a:pt x="7" y="7"/>
                    </a:cubicBezTo>
                    <a:cubicBezTo>
                      <a:pt x="6" y="6"/>
                      <a:pt x="5" y="5"/>
                      <a:pt x="4" y="4"/>
                    </a:cubicBezTo>
                    <a:cubicBezTo>
                      <a:pt x="3" y="4"/>
                      <a:pt x="3" y="3"/>
                      <a:pt x="2" y="3"/>
                    </a:cubicBezTo>
                    <a:cubicBezTo>
                      <a:pt x="1" y="2"/>
                      <a:pt x="1"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4" name="Freeform 66"/>
              <p:cNvSpPr/>
              <p:nvPr/>
            </p:nvSpPr>
            <p:spPr bwMode="auto">
              <a:xfrm>
                <a:off x="5745" y="2285"/>
                <a:ext cx="15" cy="12"/>
              </a:xfrm>
              <a:custGeom>
                <a:avLst/>
                <a:gdLst>
                  <a:gd name="T0" fmla="*/ 0 w 6"/>
                  <a:gd name="T1" fmla="*/ 0 h 5"/>
                  <a:gd name="T2" fmla="*/ 1 w 6"/>
                  <a:gd name="T3" fmla="*/ 0 h 5"/>
                  <a:gd name="T4" fmla="*/ 3 w 6"/>
                  <a:gd name="T5" fmla="*/ 2 h 5"/>
                  <a:gd name="T6" fmla="*/ 5 w 6"/>
                  <a:gd name="T7" fmla="*/ 4 h 5"/>
                  <a:gd name="T8" fmla="*/ 6 w 6"/>
                  <a:gd name="T9" fmla="*/ 5 h 5"/>
                  <a:gd name="T10" fmla="*/ 5 w 6"/>
                  <a:gd name="T11" fmla="*/ 4 h 5"/>
                  <a:gd name="T12" fmla="*/ 3 w 6"/>
                  <a:gd name="T13" fmla="*/ 3 h 5"/>
                  <a:gd name="T14" fmla="*/ 1 w 6"/>
                  <a:gd name="T15" fmla="*/ 1 h 5"/>
                  <a:gd name="T16" fmla="*/ 0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0" y="0"/>
                    </a:moveTo>
                    <a:cubicBezTo>
                      <a:pt x="0" y="0"/>
                      <a:pt x="0" y="0"/>
                      <a:pt x="1" y="0"/>
                    </a:cubicBezTo>
                    <a:cubicBezTo>
                      <a:pt x="2" y="1"/>
                      <a:pt x="2" y="1"/>
                      <a:pt x="3" y="2"/>
                    </a:cubicBezTo>
                    <a:cubicBezTo>
                      <a:pt x="4" y="3"/>
                      <a:pt x="5" y="3"/>
                      <a:pt x="5" y="4"/>
                    </a:cubicBezTo>
                    <a:cubicBezTo>
                      <a:pt x="6" y="5"/>
                      <a:pt x="6" y="5"/>
                      <a:pt x="6" y="5"/>
                    </a:cubicBezTo>
                    <a:cubicBezTo>
                      <a:pt x="6" y="5"/>
                      <a:pt x="5" y="5"/>
                      <a:pt x="5" y="4"/>
                    </a:cubicBezTo>
                    <a:cubicBezTo>
                      <a:pt x="4" y="4"/>
                      <a:pt x="3" y="3"/>
                      <a:pt x="3" y="3"/>
                    </a:cubicBezTo>
                    <a:cubicBezTo>
                      <a:pt x="2" y="2"/>
                      <a:pt x="1" y="1"/>
                      <a:pt x="1"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5" name="Freeform 67"/>
              <p:cNvSpPr/>
              <p:nvPr/>
            </p:nvSpPr>
            <p:spPr bwMode="auto">
              <a:xfrm>
                <a:off x="5775" y="2285"/>
                <a:ext cx="24" cy="27"/>
              </a:xfrm>
              <a:custGeom>
                <a:avLst/>
                <a:gdLst>
                  <a:gd name="T0" fmla="*/ 0 w 10"/>
                  <a:gd name="T1" fmla="*/ 0 h 11"/>
                  <a:gd name="T2" fmla="*/ 1 w 10"/>
                  <a:gd name="T3" fmla="*/ 1 h 11"/>
                  <a:gd name="T4" fmla="*/ 5 w 10"/>
                  <a:gd name="T5" fmla="*/ 5 h 11"/>
                  <a:gd name="T6" fmla="*/ 8 w 10"/>
                  <a:gd name="T7" fmla="*/ 9 h 11"/>
                  <a:gd name="T8" fmla="*/ 10 w 10"/>
                  <a:gd name="T9" fmla="*/ 11 h 11"/>
                  <a:gd name="T10" fmla="*/ 8 w 10"/>
                  <a:gd name="T11" fmla="*/ 9 h 11"/>
                  <a:gd name="T12" fmla="*/ 4 w 10"/>
                  <a:gd name="T13" fmla="*/ 6 h 11"/>
                  <a:gd name="T14" fmla="*/ 1 w 10"/>
                  <a:gd name="T15" fmla="*/ 2 h 11"/>
                  <a:gd name="T16" fmla="*/ 0 w 1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0"/>
                    </a:moveTo>
                    <a:cubicBezTo>
                      <a:pt x="0" y="0"/>
                      <a:pt x="0" y="1"/>
                      <a:pt x="1" y="1"/>
                    </a:cubicBezTo>
                    <a:cubicBezTo>
                      <a:pt x="3" y="2"/>
                      <a:pt x="4" y="4"/>
                      <a:pt x="5" y="5"/>
                    </a:cubicBezTo>
                    <a:cubicBezTo>
                      <a:pt x="6" y="6"/>
                      <a:pt x="8" y="8"/>
                      <a:pt x="8" y="9"/>
                    </a:cubicBezTo>
                    <a:cubicBezTo>
                      <a:pt x="9" y="10"/>
                      <a:pt x="10" y="11"/>
                      <a:pt x="10" y="11"/>
                    </a:cubicBezTo>
                    <a:cubicBezTo>
                      <a:pt x="10" y="11"/>
                      <a:pt x="9" y="10"/>
                      <a:pt x="8" y="9"/>
                    </a:cubicBezTo>
                    <a:cubicBezTo>
                      <a:pt x="7" y="8"/>
                      <a:pt x="6" y="7"/>
                      <a:pt x="4" y="6"/>
                    </a:cubicBezTo>
                    <a:cubicBezTo>
                      <a:pt x="3" y="4"/>
                      <a:pt x="2" y="3"/>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6" name="Freeform 68"/>
              <p:cNvSpPr/>
              <p:nvPr/>
            </p:nvSpPr>
            <p:spPr bwMode="auto">
              <a:xfrm>
                <a:off x="5789" y="2282"/>
                <a:ext cx="15" cy="15"/>
              </a:xfrm>
              <a:custGeom>
                <a:avLst/>
                <a:gdLst>
                  <a:gd name="T0" fmla="*/ 0 w 6"/>
                  <a:gd name="T1" fmla="*/ 0 h 6"/>
                  <a:gd name="T2" fmla="*/ 1 w 6"/>
                  <a:gd name="T3" fmla="*/ 1 h 6"/>
                  <a:gd name="T4" fmla="*/ 3 w 6"/>
                  <a:gd name="T5" fmla="*/ 3 h 6"/>
                  <a:gd name="T6" fmla="*/ 5 w 6"/>
                  <a:gd name="T7" fmla="*/ 5 h 6"/>
                  <a:gd name="T8" fmla="*/ 6 w 6"/>
                  <a:gd name="T9" fmla="*/ 6 h 6"/>
                  <a:gd name="T10" fmla="*/ 4 w 6"/>
                  <a:gd name="T11" fmla="*/ 5 h 6"/>
                  <a:gd name="T12" fmla="*/ 2 w 6"/>
                  <a:gd name="T13" fmla="*/ 3 h 6"/>
                  <a:gd name="T14" fmla="*/ 0 w 6"/>
                  <a:gd name="T15" fmla="*/ 1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cubicBezTo>
                      <a:pt x="0" y="0"/>
                      <a:pt x="0" y="0"/>
                      <a:pt x="1" y="1"/>
                    </a:cubicBezTo>
                    <a:cubicBezTo>
                      <a:pt x="1" y="2"/>
                      <a:pt x="2" y="2"/>
                      <a:pt x="3" y="3"/>
                    </a:cubicBezTo>
                    <a:cubicBezTo>
                      <a:pt x="4" y="3"/>
                      <a:pt x="4" y="4"/>
                      <a:pt x="5" y="5"/>
                    </a:cubicBezTo>
                    <a:cubicBezTo>
                      <a:pt x="5" y="5"/>
                      <a:pt x="6" y="6"/>
                      <a:pt x="6" y="6"/>
                    </a:cubicBezTo>
                    <a:cubicBezTo>
                      <a:pt x="6" y="6"/>
                      <a:pt x="5" y="5"/>
                      <a:pt x="4" y="5"/>
                    </a:cubicBezTo>
                    <a:cubicBezTo>
                      <a:pt x="4" y="5"/>
                      <a:pt x="3" y="4"/>
                      <a:pt x="2" y="3"/>
                    </a:cubicBezTo>
                    <a:cubicBezTo>
                      <a:pt x="2" y="3"/>
                      <a:pt x="1" y="2"/>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7" name="Freeform 69"/>
              <p:cNvSpPr/>
              <p:nvPr/>
            </p:nvSpPr>
            <p:spPr bwMode="auto">
              <a:xfrm>
                <a:off x="5726" y="2370"/>
                <a:ext cx="22" cy="22"/>
              </a:xfrm>
              <a:custGeom>
                <a:avLst/>
                <a:gdLst>
                  <a:gd name="T0" fmla="*/ 0 w 9"/>
                  <a:gd name="T1" fmla="*/ 0 h 9"/>
                  <a:gd name="T2" fmla="*/ 2 w 9"/>
                  <a:gd name="T3" fmla="*/ 1 h 9"/>
                  <a:gd name="T4" fmla="*/ 5 w 9"/>
                  <a:gd name="T5" fmla="*/ 4 h 9"/>
                  <a:gd name="T6" fmla="*/ 7 w 9"/>
                  <a:gd name="T7" fmla="*/ 5 h 9"/>
                  <a:gd name="T8" fmla="*/ 8 w 9"/>
                  <a:gd name="T9" fmla="*/ 7 h 9"/>
                  <a:gd name="T10" fmla="*/ 9 w 9"/>
                  <a:gd name="T11" fmla="*/ 8 h 9"/>
                  <a:gd name="T12" fmla="*/ 9 w 9"/>
                  <a:gd name="T13" fmla="*/ 9 h 9"/>
                  <a:gd name="T14" fmla="*/ 8 w 9"/>
                  <a:gd name="T15" fmla="*/ 7 h 9"/>
                  <a:gd name="T16" fmla="*/ 4 w 9"/>
                  <a:gd name="T17" fmla="*/ 5 h 9"/>
                  <a:gd name="T18" fmla="*/ 0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0" y="0"/>
                    </a:moveTo>
                    <a:cubicBezTo>
                      <a:pt x="0" y="0"/>
                      <a:pt x="1" y="0"/>
                      <a:pt x="2" y="1"/>
                    </a:cubicBezTo>
                    <a:cubicBezTo>
                      <a:pt x="3" y="2"/>
                      <a:pt x="4" y="3"/>
                      <a:pt x="5" y="4"/>
                    </a:cubicBezTo>
                    <a:cubicBezTo>
                      <a:pt x="6" y="4"/>
                      <a:pt x="6" y="5"/>
                      <a:pt x="7" y="5"/>
                    </a:cubicBezTo>
                    <a:cubicBezTo>
                      <a:pt x="7" y="6"/>
                      <a:pt x="8" y="7"/>
                      <a:pt x="8" y="7"/>
                    </a:cubicBezTo>
                    <a:cubicBezTo>
                      <a:pt x="9" y="7"/>
                      <a:pt x="9" y="8"/>
                      <a:pt x="9" y="8"/>
                    </a:cubicBezTo>
                    <a:cubicBezTo>
                      <a:pt x="9" y="9"/>
                      <a:pt x="9" y="9"/>
                      <a:pt x="9" y="9"/>
                    </a:cubicBezTo>
                    <a:cubicBezTo>
                      <a:pt x="9" y="9"/>
                      <a:pt x="9" y="8"/>
                      <a:pt x="8" y="7"/>
                    </a:cubicBezTo>
                    <a:cubicBezTo>
                      <a:pt x="7" y="7"/>
                      <a:pt x="6" y="6"/>
                      <a:pt x="4" y="5"/>
                    </a:cubicBezTo>
                    <a:cubicBezTo>
                      <a:pt x="2" y="2"/>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8" name="Freeform 70"/>
              <p:cNvSpPr/>
              <p:nvPr/>
            </p:nvSpPr>
            <p:spPr bwMode="auto">
              <a:xfrm>
                <a:off x="5745" y="2370"/>
                <a:ext cx="20" cy="22"/>
              </a:xfrm>
              <a:custGeom>
                <a:avLst/>
                <a:gdLst>
                  <a:gd name="T0" fmla="*/ 0 w 8"/>
                  <a:gd name="T1" fmla="*/ 0 h 9"/>
                  <a:gd name="T2" fmla="*/ 1 w 8"/>
                  <a:gd name="T3" fmla="*/ 2 h 9"/>
                  <a:gd name="T4" fmla="*/ 4 w 8"/>
                  <a:gd name="T5" fmla="*/ 4 h 9"/>
                  <a:gd name="T6" fmla="*/ 7 w 8"/>
                  <a:gd name="T7" fmla="*/ 7 h 9"/>
                  <a:gd name="T8" fmla="*/ 8 w 8"/>
                  <a:gd name="T9" fmla="*/ 8 h 9"/>
                  <a:gd name="T10" fmla="*/ 8 w 8"/>
                  <a:gd name="T11" fmla="*/ 9 h 9"/>
                  <a:gd name="T12" fmla="*/ 7 w 8"/>
                  <a:gd name="T13" fmla="*/ 7 h 9"/>
                  <a:gd name="T14" fmla="*/ 4 w 8"/>
                  <a:gd name="T15" fmla="*/ 5 h 9"/>
                  <a:gd name="T16" fmla="*/ 1 w 8"/>
                  <a:gd name="T17" fmla="*/ 2 h 9"/>
                  <a:gd name="T18" fmla="*/ 0 w 8"/>
                  <a:gd name="T19" fmla="*/ 1 h 9"/>
                  <a:gd name="T20" fmla="*/ 0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0"/>
                    </a:moveTo>
                    <a:cubicBezTo>
                      <a:pt x="0" y="0"/>
                      <a:pt x="0" y="1"/>
                      <a:pt x="1" y="2"/>
                    </a:cubicBezTo>
                    <a:cubicBezTo>
                      <a:pt x="2" y="2"/>
                      <a:pt x="3" y="3"/>
                      <a:pt x="4" y="4"/>
                    </a:cubicBezTo>
                    <a:cubicBezTo>
                      <a:pt x="6" y="5"/>
                      <a:pt x="7" y="6"/>
                      <a:pt x="7" y="7"/>
                    </a:cubicBezTo>
                    <a:cubicBezTo>
                      <a:pt x="8" y="7"/>
                      <a:pt x="8" y="8"/>
                      <a:pt x="8" y="8"/>
                    </a:cubicBezTo>
                    <a:cubicBezTo>
                      <a:pt x="8" y="8"/>
                      <a:pt x="8" y="9"/>
                      <a:pt x="8" y="9"/>
                    </a:cubicBezTo>
                    <a:cubicBezTo>
                      <a:pt x="8" y="9"/>
                      <a:pt x="8" y="8"/>
                      <a:pt x="7" y="7"/>
                    </a:cubicBezTo>
                    <a:cubicBezTo>
                      <a:pt x="6" y="7"/>
                      <a:pt x="5" y="6"/>
                      <a:pt x="4" y="5"/>
                    </a:cubicBezTo>
                    <a:cubicBezTo>
                      <a:pt x="3" y="4"/>
                      <a:pt x="2" y="3"/>
                      <a:pt x="1" y="2"/>
                    </a:cubicBezTo>
                    <a:cubicBezTo>
                      <a:pt x="0" y="2"/>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9" name="Freeform 71"/>
              <p:cNvSpPr/>
              <p:nvPr/>
            </p:nvSpPr>
            <p:spPr bwMode="auto">
              <a:xfrm>
                <a:off x="5721" y="2410"/>
                <a:ext cx="27" cy="12"/>
              </a:xfrm>
              <a:custGeom>
                <a:avLst/>
                <a:gdLst>
                  <a:gd name="T0" fmla="*/ 1 w 11"/>
                  <a:gd name="T1" fmla="*/ 3 h 5"/>
                  <a:gd name="T2" fmla="*/ 1 w 11"/>
                  <a:gd name="T3" fmla="*/ 1 h 5"/>
                  <a:gd name="T4" fmla="*/ 3 w 11"/>
                  <a:gd name="T5" fmla="*/ 1 h 5"/>
                  <a:gd name="T6" fmla="*/ 3 w 11"/>
                  <a:gd name="T7" fmla="*/ 3 h 5"/>
                  <a:gd name="T8" fmla="*/ 2 w 11"/>
                  <a:gd name="T9" fmla="*/ 2 h 5"/>
                  <a:gd name="T10" fmla="*/ 4 w 11"/>
                  <a:gd name="T11" fmla="*/ 1 h 5"/>
                  <a:gd name="T12" fmla="*/ 5 w 11"/>
                  <a:gd name="T13" fmla="*/ 1 h 5"/>
                  <a:gd name="T14" fmla="*/ 5 w 11"/>
                  <a:gd name="T15" fmla="*/ 4 h 5"/>
                  <a:gd name="T16" fmla="*/ 5 w 11"/>
                  <a:gd name="T17" fmla="*/ 2 h 5"/>
                  <a:gd name="T18" fmla="*/ 8 w 11"/>
                  <a:gd name="T19" fmla="*/ 1 h 5"/>
                  <a:gd name="T20" fmla="*/ 8 w 11"/>
                  <a:gd name="T21" fmla="*/ 2 h 5"/>
                  <a:gd name="T22" fmla="*/ 8 w 11"/>
                  <a:gd name="T23" fmla="*/ 4 h 5"/>
                  <a:gd name="T24" fmla="*/ 7 w 11"/>
                  <a:gd name="T25" fmla="*/ 2 h 5"/>
                  <a:gd name="T26" fmla="*/ 10 w 11"/>
                  <a:gd name="T27" fmla="*/ 1 h 5"/>
                  <a:gd name="T28" fmla="*/ 10 w 11"/>
                  <a:gd name="T29" fmla="*/ 2 h 5"/>
                  <a:gd name="T30" fmla="*/ 9 w 11"/>
                  <a:gd name="T31" fmla="*/ 3 h 5"/>
                  <a:gd name="T32" fmla="*/ 11 w 11"/>
                  <a:gd name="T33" fmla="*/ 1 h 5"/>
                  <a:gd name="T34" fmla="*/ 11 w 11"/>
                  <a:gd name="T35" fmla="*/ 1 h 5"/>
                  <a:gd name="T36" fmla="*/ 11 w 11"/>
                  <a:gd name="T37" fmla="*/ 2 h 5"/>
                  <a:gd name="T38" fmla="*/ 9 w 11"/>
                  <a:gd name="T39" fmla="*/ 4 h 5"/>
                  <a:gd name="T40" fmla="*/ 9 w 11"/>
                  <a:gd name="T41" fmla="*/ 4 h 5"/>
                  <a:gd name="T42" fmla="*/ 8 w 11"/>
                  <a:gd name="T43" fmla="*/ 3 h 5"/>
                  <a:gd name="T44" fmla="*/ 9 w 11"/>
                  <a:gd name="T45" fmla="*/ 2 h 5"/>
                  <a:gd name="T46" fmla="*/ 7 w 11"/>
                  <a:gd name="T47" fmla="*/ 5 h 5"/>
                  <a:gd name="T48" fmla="*/ 6 w 11"/>
                  <a:gd name="T49" fmla="*/ 4 h 5"/>
                  <a:gd name="T50" fmla="*/ 6 w 11"/>
                  <a:gd name="T51" fmla="*/ 3 h 5"/>
                  <a:gd name="T52" fmla="*/ 7 w 11"/>
                  <a:gd name="T53" fmla="*/ 3 h 5"/>
                  <a:gd name="T54" fmla="*/ 4 w 11"/>
                  <a:gd name="T55" fmla="*/ 5 h 5"/>
                  <a:gd name="T56" fmla="*/ 3 w 11"/>
                  <a:gd name="T57" fmla="*/ 4 h 5"/>
                  <a:gd name="T58" fmla="*/ 4 w 11"/>
                  <a:gd name="T59" fmla="*/ 1 h 5"/>
                  <a:gd name="T60" fmla="*/ 4 w 11"/>
                  <a:gd name="T61" fmla="*/ 3 h 5"/>
                  <a:gd name="T62" fmla="*/ 2 w 11"/>
                  <a:gd name="T63" fmla="*/ 4 h 5"/>
                  <a:gd name="T64" fmla="*/ 1 w 11"/>
                  <a:gd name="T65" fmla="*/ 4 h 5"/>
                  <a:gd name="T66" fmla="*/ 2 w 11"/>
                  <a:gd name="T67" fmla="*/ 1 h 5"/>
                  <a:gd name="T68" fmla="*/ 0 w 11"/>
                  <a:gd name="T69" fmla="*/ 3 h 5"/>
                  <a:gd name="T70" fmla="*/ 0 w 11"/>
                  <a:gd name="T7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5">
                    <a:moveTo>
                      <a:pt x="1" y="0"/>
                    </a:moveTo>
                    <a:cubicBezTo>
                      <a:pt x="1" y="1"/>
                      <a:pt x="1" y="2"/>
                      <a:pt x="1" y="3"/>
                    </a:cubicBezTo>
                    <a:cubicBezTo>
                      <a:pt x="0" y="3"/>
                      <a:pt x="0" y="3"/>
                      <a:pt x="0" y="3"/>
                    </a:cubicBezTo>
                    <a:cubicBezTo>
                      <a:pt x="1" y="2"/>
                      <a:pt x="1" y="1"/>
                      <a:pt x="1" y="1"/>
                    </a:cubicBezTo>
                    <a:cubicBezTo>
                      <a:pt x="2" y="0"/>
                      <a:pt x="2" y="0"/>
                      <a:pt x="2" y="0"/>
                    </a:cubicBezTo>
                    <a:cubicBezTo>
                      <a:pt x="2" y="1"/>
                      <a:pt x="3" y="1"/>
                      <a:pt x="3" y="1"/>
                    </a:cubicBezTo>
                    <a:cubicBezTo>
                      <a:pt x="3" y="1"/>
                      <a:pt x="3" y="1"/>
                      <a:pt x="3" y="1"/>
                    </a:cubicBezTo>
                    <a:cubicBezTo>
                      <a:pt x="3" y="3"/>
                      <a:pt x="3" y="3"/>
                      <a:pt x="3" y="3"/>
                    </a:cubicBezTo>
                    <a:cubicBezTo>
                      <a:pt x="2" y="3"/>
                      <a:pt x="2" y="3"/>
                      <a:pt x="2" y="3"/>
                    </a:cubicBezTo>
                    <a:cubicBezTo>
                      <a:pt x="2" y="3"/>
                      <a:pt x="2" y="3"/>
                      <a:pt x="2" y="2"/>
                    </a:cubicBezTo>
                    <a:cubicBezTo>
                      <a:pt x="3" y="2"/>
                      <a:pt x="3" y="2"/>
                      <a:pt x="3" y="2"/>
                    </a:cubicBezTo>
                    <a:cubicBezTo>
                      <a:pt x="3" y="2"/>
                      <a:pt x="3" y="1"/>
                      <a:pt x="4" y="1"/>
                    </a:cubicBezTo>
                    <a:cubicBezTo>
                      <a:pt x="4" y="0"/>
                      <a:pt x="5" y="0"/>
                      <a:pt x="5" y="1"/>
                    </a:cubicBezTo>
                    <a:cubicBezTo>
                      <a:pt x="5" y="1"/>
                      <a:pt x="6" y="1"/>
                      <a:pt x="5" y="1"/>
                    </a:cubicBezTo>
                    <a:cubicBezTo>
                      <a:pt x="5" y="1"/>
                      <a:pt x="5" y="1"/>
                      <a:pt x="5" y="1"/>
                    </a:cubicBezTo>
                    <a:cubicBezTo>
                      <a:pt x="5" y="4"/>
                      <a:pt x="5" y="4"/>
                      <a:pt x="5" y="4"/>
                    </a:cubicBezTo>
                    <a:cubicBezTo>
                      <a:pt x="4" y="3"/>
                      <a:pt x="4" y="3"/>
                      <a:pt x="4" y="3"/>
                    </a:cubicBezTo>
                    <a:cubicBezTo>
                      <a:pt x="5" y="2"/>
                      <a:pt x="5" y="2"/>
                      <a:pt x="5" y="2"/>
                    </a:cubicBezTo>
                    <a:cubicBezTo>
                      <a:pt x="6" y="1"/>
                      <a:pt x="6" y="1"/>
                      <a:pt x="6" y="1"/>
                    </a:cubicBezTo>
                    <a:cubicBezTo>
                      <a:pt x="7" y="1"/>
                      <a:pt x="7" y="1"/>
                      <a:pt x="8" y="1"/>
                    </a:cubicBezTo>
                    <a:cubicBezTo>
                      <a:pt x="8" y="2"/>
                      <a:pt x="8" y="2"/>
                      <a:pt x="8" y="2"/>
                    </a:cubicBezTo>
                    <a:cubicBezTo>
                      <a:pt x="8" y="2"/>
                      <a:pt x="8" y="2"/>
                      <a:pt x="8" y="2"/>
                    </a:cubicBezTo>
                    <a:cubicBezTo>
                      <a:pt x="8" y="2"/>
                      <a:pt x="8" y="3"/>
                      <a:pt x="8" y="3"/>
                    </a:cubicBezTo>
                    <a:cubicBezTo>
                      <a:pt x="8" y="4"/>
                      <a:pt x="8" y="4"/>
                      <a:pt x="8" y="4"/>
                    </a:cubicBezTo>
                    <a:cubicBezTo>
                      <a:pt x="6" y="3"/>
                      <a:pt x="6" y="3"/>
                      <a:pt x="6" y="3"/>
                    </a:cubicBezTo>
                    <a:cubicBezTo>
                      <a:pt x="7" y="3"/>
                      <a:pt x="7" y="2"/>
                      <a:pt x="7" y="2"/>
                    </a:cubicBezTo>
                    <a:cubicBezTo>
                      <a:pt x="9" y="1"/>
                      <a:pt x="9" y="1"/>
                      <a:pt x="9" y="1"/>
                    </a:cubicBezTo>
                    <a:cubicBezTo>
                      <a:pt x="9" y="1"/>
                      <a:pt x="9" y="1"/>
                      <a:pt x="10" y="1"/>
                    </a:cubicBezTo>
                    <a:cubicBezTo>
                      <a:pt x="10" y="1"/>
                      <a:pt x="10" y="1"/>
                      <a:pt x="10" y="2"/>
                    </a:cubicBezTo>
                    <a:cubicBezTo>
                      <a:pt x="10" y="2"/>
                      <a:pt x="10" y="2"/>
                      <a:pt x="10" y="2"/>
                    </a:cubicBezTo>
                    <a:cubicBezTo>
                      <a:pt x="10" y="4"/>
                      <a:pt x="10" y="4"/>
                      <a:pt x="10" y="4"/>
                    </a:cubicBezTo>
                    <a:cubicBezTo>
                      <a:pt x="9" y="3"/>
                      <a:pt x="9" y="3"/>
                      <a:pt x="9" y="3"/>
                    </a:cubicBezTo>
                    <a:cubicBezTo>
                      <a:pt x="9" y="3"/>
                      <a:pt x="10" y="2"/>
                      <a:pt x="11" y="1"/>
                    </a:cubicBezTo>
                    <a:cubicBezTo>
                      <a:pt x="11" y="1"/>
                      <a:pt x="11" y="1"/>
                      <a:pt x="11" y="1"/>
                    </a:cubicBezTo>
                    <a:cubicBezTo>
                      <a:pt x="11" y="1"/>
                      <a:pt x="11" y="1"/>
                      <a:pt x="11" y="1"/>
                    </a:cubicBezTo>
                    <a:cubicBezTo>
                      <a:pt x="11" y="1"/>
                      <a:pt x="11" y="1"/>
                      <a:pt x="11" y="1"/>
                    </a:cubicBezTo>
                    <a:cubicBezTo>
                      <a:pt x="11" y="2"/>
                      <a:pt x="11" y="2"/>
                      <a:pt x="11" y="3"/>
                    </a:cubicBezTo>
                    <a:cubicBezTo>
                      <a:pt x="11" y="2"/>
                      <a:pt x="11" y="2"/>
                      <a:pt x="11" y="2"/>
                    </a:cubicBezTo>
                    <a:cubicBezTo>
                      <a:pt x="11" y="2"/>
                      <a:pt x="11" y="2"/>
                      <a:pt x="11" y="2"/>
                    </a:cubicBezTo>
                    <a:cubicBezTo>
                      <a:pt x="11" y="2"/>
                      <a:pt x="10" y="3"/>
                      <a:pt x="9" y="4"/>
                    </a:cubicBezTo>
                    <a:cubicBezTo>
                      <a:pt x="9" y="4"/>
                      <a:pt x="9" y="4"/>
                      <a:pt x="9" y="4"/>
                    </a:cubicBezTo>
                    <a:cubicBezTo>
                      <a:pt x="9" y="4"/>
                      <a:pt x="9" y="4"/>
                      <a:pt x="9" y="4"/>
                    </a:cubicBezTo>
                    <a:cubicBezTo>
                      <a:pt x="9" y="3"/>
                      <a:pt x="9" y="3"/>
                      <a:pt x="9" y="3"/>
                    </a:cubicBezTo>
                    <a:cubicBezTo>
                      <a:pt x="8" y="3"/>
                      <a:pt x="8" y="3"/>
                      <a:pt x="8" y="3"/>
                    </a:cubicBezTo>
                    <a:cubicBezTo>
                      <a:pt x="8" y="2"/>
                      <a:pt x="8" y="2"/>
                      <a:pt x="8" y="2"/>
                    </a:cubicBezTo>
                    <a:cubicBezTo>
                      <a:pt x="9" y="2"/>
                      <a:pt x="9" y="2"/>
                      <a:pt x="9" y="2"/>
                    </a:cubicBezTo>
                    <a:cubicBezTo>
                      <a:pt x="9" y="3"/>
                      <a:pt x="9" y="3"/>
                      <a:pt x="9" y="3"/>
                    </a:cubicBezTo>
                    <a:cubicBezTo>
                      <a:pt x="8" y="4"/>
                      <a:pt x="8" y="4"/>
                      <a:pt x="7" y="5"/>
                    </a:cubicBezTo>
                    <a:cubicBezTo>
                      <a:pt x="7" y="5"/>
                      <a:pt x="7" y="5"/>
                      <a:pt x="6" y="5"/>
                    </a:cubicBezTo>
                    <a:cubicBezTo>
                      <a:pt x="6" y="4"/>
                      <a:pt x="6" y="4"/>
                      <a:pt x="6" y="4"/>
                    </a:cubicBezTo>
                    <a:cubicBezTo>
                      <a:pt x="6" y="4"/>
                      <a:pt x="6" y="4"/>
                      <a:pt x="6" y="4"/>
                    </a:cubicBezTo>
                    <a:cubicBezTo>
                      <a:pt x="6" y="3"/>
                      <a:pt x="6" y="3"/>
                      <a:pt x="6" y="3"/>
                    </a:cubicBezTo>
                    <a:cubicBezTo>
                      <a:pt x="6" y="2"/>
                      <a:pt x="6" y="2"/>
                      <a:pt x="6" y="2"/>
                    </a:cubicBezTo>
                    <a:cubicBezTo>
                      <a:pt x="7" y="3"/>
                      <a:pt x="7" y="3"/>
                      <a:pt x="7" y="3"/>
                    </a:cubicBezTo>
                    <a:cubicBezTo>
                      <a:pt x="6" y="4"/>
                      <a:pt x="6" y="4"/>
                      <a:pt x="6" y="4"/>
                    </a:cubicBezTo>
                    <a:cubicBezTo>
                      <a:pt x="4" y="5"/>
                      <a:pt x="4" y="5"/>
                      <a:pt x="4" y="5"/>
                    </a:cubicBezTo>
                    <a:cubicBezTo>
                      <a:pt x="4" y="5"/>
                      <a:pt x="3" y="5"/>
                      <a:pt x="3" y="5"/>
                    </a:cubicBezTo>
                    <a:cubicBezTo>
                      <a:pt x="3" y="5"/>
                      <a:pt x="3" y="4"/>
                      <a:pt x="3" y="4"/>
                    </a:cubicBezTo>
                    <a:cubicBezTo>
                      <a:pt x="3" y="4"/>
                      <a:pt x="3" y="4"/>
                      <a:pt x="3" y="4"/>
                    </a:cubicBezTo>
                    <a:cubicBezTo>
                      <a:pt x="4" y="1"/>
                      <a:pt x="4" y="1"/>
                      <a:pt x="4" y="1"/>
                    </a:cubicBezTo>
                    <a:cubicBezTo>
                      <a:pt x="5" y="2"/>
                      <a:pt x="5" y="2"/>
                      <a:pt x="5" y="2"/>
                    </a:cubicBezTo>
                    <a:cubicBezTo>
                      <a:pt x="5" y="2"/>
                      <a:pt x="4" y="3"/>
                      <a:pt x="4" y="3"/>
                    </a:cubicBezTo>
                    <a:cubicBezTo>
                      <a:pt x="3" y="4"/>
                      <a:pt x="3" y="4"/>
                      <a:pt x="3" y="4"/>
                    </a:cubicBezTo>
                    <a:cubicBezTo>
                      <a:pt x="3" y="4"/>
                      <a:pt x="3" y="4"/>
                      <a:pt x="2" y="4"/>
                    </a:cubicBezTo>
                    <a:cubicBezTo>
                      <a:pt x="2" y="5"/>
                      <a:pt x="1" y="4"/>
                      <a:pt x="1" y="4"/>
                    </a:cubicBezTo>
                    <a:cubicBezTo>
                      <a:pt x="1" y="4"/>
                      <a:pt x="1" y="4"/>
                      <a:pt x="1" y="4"/>
                    </a:cubicBezTo>
                    <a:cubicBezTo>
                      <a:pt x="1" y="1"/>
                      <a:pt x="1" y="1"/>
                      <a:pt x="1" y="1"/>
                    </a:cubicBezTo>
                    <a:cubicBezTo>
                      <a:pt x="2" y="1"/>
                      <a:pt x="2" y="1"/>
                      <a:pt x="2" y="1"/>
                    </a:cubicBezTo>
                    <a:cubicBezTo>
                      <a:pt x="2" y="2"/>
                      <a:pt x="1" y="3"/>
                      <a:pt x="1" y="3"/>
                    </a:cubicBezTo>
                    <a:cubicBezTo>
                      <a:pt x="0" y="3"/>
                      <a:pt x="0" y="3"/>
                      <a:pt x="0" y="3"/>
                    </a:cubicBezTo>
                    <a:cubicBezTo>
                      <a:pt x="0" y="3"/>
                      <a:pt x="0" y="3"/>
                      <a:pt x="0" y="3"/>
                    </a:cubicBezTo>
                    <a:cubicBezTo>
                      <a:pt x="0" y="3"/>
                      <a:pt x="0" y="3"/>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0" name="Freeform 72"/>
              <p:cNvSpPr/>
              <p:nvPr/>
            </p:nvSpPr>
            <p:spPr bwMode="auto">
              <a:xfrm>
                <a:off x="5674" y="2348"/>
                <a:ext cx="17" cy="5"/>
              </a:xfrm>
              <a:custGeom>
                <a:avLst/>
                <a:gdLst>
                  <a:gd name="T0" fmla="*/ 0 w 7"/>
                  <a:gd name="T1" fmla="*/ 1 h 2"/>
                  <a:gd name="T2" fmla="*/ 4 w 7"/>
                  <a:gd name="T3" fmla="*/ 0 h 2"/>
                  <a:gd name="T4" fmla="*/ 7 w 7"/>
                  <a:gd name="T5" fmla="*/ 0 h 2"/>
                  <a:gd name="T6" fmla="*/ 4 w 7"/>
                  <a:gd name="T7" fmla="*/ 2 h 2"/>
                  <a:gd name="T8" fmla="*/ 0 w 7"/>
                  <a:gd name="T9" fmla="*/ 1 h 2"/>
                </a:gdLst>
                <a:ahLst/>
                <a:cxnLst>
                  <a:cxn ang="0">
                    <a:pos x="T0" y="T1"/>
                  </a:cxn>
                  <a:cxn ang="0">
                    <a:pos x="T2" y="T3"/>
                  </a:cxn>
                  <a:cxn ang="0">
                    <a:pos x="T4" y="T5"/>
                  </a:cxn>
                  <a:cxn ang="0">
                    <a:pos x="T6" y="T7"/>
                  </a:cxn>
                  <a:cxn ang="0">
                    <a:pos x="T8" y="T9"/>
                  </a:cxn>
                </a:cxnLst>
                <a:rect l="0" t="0" r="r" b="b"/>
                <a:pathLst>
                  <a:path w="7" h="2">
                    <a:moveTo>
                      <a:pt x="0" y="1"/>
                    </a:moveTo>
                    <a:cubicBezTo>
                      <a:pt x="0" y="1"/>
                      <a:pt x="2" y="0"/>
                      <a:pt x="4" y="0"/>
                    </a:cubicBezTo>
                    <a:cubicBezTo>
                      <a:pt x="5" y="0"/>
                      <a:pt x="7" y="0"/>
                      <a:pt x="7" y="0"/>
                    </a:cubicBezTo>
                    <a:cubicBezTo>
                      <a:pt x="7" y="0"/>
                      <a:pt x="5" y="2"/>
                      <a:pt x="4" y="2"/>
                    </a:cubicBezTo>
                    <a:cubicBezTo>
                      <a:pt x="2"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1" name="Freeform 73"/>
              <p:cNvSpPr/>
              <p:nvPr/>
            </p:nvSpPr>
            <p:spPr bwMode="auto">
              <a:xfrm>
                <a:off x="5677" y="2326"/>
                <a:ext cx="17" cy="10"/>
              </a:xfrm>
              <a:custGeom>
                <a:avLst/>
                <a:gdLst>
                  <a:gd name="T0" fmla="*/ 0 w 7"/>
                  <a:gd name="T1" fmla="*/ 0 h 4"/>
                  <a:gd name="T2" fmla="*/ 4 w 7"/>
                  <a:gd name="T3" fmla="*/ 1 h 4"/>
                  <a:gd name="T4" fmla="*/ 7 w 7"/>
                  <a:gd name="T5" fmla="*/ 2 h 4"/>
                  <a:gd name="T6" fmla="*/ 7 w 7"/>
                  <a:gd name="T7" fmla="*/ 4 h 4"/>
                  <a:gd name="T8" fmla="*/ 6 w 7"/>
                  <a:gd name="T9" fmla="*/ 3 h 4"/>
                  <a:gd name="T10" fmla="*/ 3 w 7"/>
                  <a:gd name="T11" fmla="*/ 3 h 4"/>
                  <a:gd name="T12" fmla="*/ 1 w 7"/>
                  <a:gd name="T13" fmla="*/ 1 h 4"/>
                  <a:gd name="T14" fmla="*/ 0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0" y="0"/>
                    </a:moveTo>
                    <a:cubicBezTo>
                      <a:pt x="0" y="0"/>
                      <a:pt x="2" y="0"/>
                      <a:pt x="4" y="1"/>
                    </a:cubicBezTo>
                    <a:cubicBezTo>
                      <a:pt x="5" y="1"/>
                      <a:pt x="6" y="2"/>
                      <a:pt x="7" y="2"/>
                    </a:cubicBezTo>
                    <a:cubicBezTo>
                      <a:pt x="7" y="3"/>
                      <a:pt x="7" y="4"/>
                      <a:pt x="7" y="4"/>
                    </a:cubicBezTo>
                    <a:cubicBezTo>
                      <a:pt x="7" y="4"/>
                      <a:pt x="7" y="3"/>
                      <a:pt x="6" y="3"/>
                    </a:cubicBezTo>
                    <a:cubicBezTo>
                      <a:pt x="5" y="3"/>
                      <a:pt x="4" y="3"/>
                      <a:pt x="3" y="3"/>
                    </a:cubicBezTo>
                    <a:cubicBezTo>
                      <a:pt x="3" y="2"/>
                      <a:pt x="2" y="2"/>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2" name="Freeform 74"/>
              <p:cNvSpPr/>
              <p:nvPr/>
            </p:nvSpPr>
            <p:spPr bwMode="auto">
              <a:xfrm>
                <a:off x="5689" y="2299"/>
                <a:ext cx="12" cy="22"/>
              </a:xfrm>
              <a:custGeom>
                <a:avLst/>
                <a:gdLst>
                  <a:gd name="T0" fmla="*/ 0 w 5"/>
                  <a:gd name="T1" fmla="*/ 0 h 9"/>
                  <a:gd name="T2" fmla="*/ 1 w 5"/>
                  <a:gd name="T3" fmla="*/ 1 h 9"/>
                  <a:gd name="T4" fmla="*/ 4 w 5"/>
                  <a:gd name="T5" fmla="*/ 4 h 9"/>
                  <a:gd name="T6" fmla="*/ 5 w 5"/>
                  <a:gd name="T7" fmla="*/ 7 h 9"/>
                  <a:gd name="T8" fmla="*/ 5 w 5"/>
                  <a:gd name="T9" fmla="*/ 9 h 9"/>
                  <a:gd name="T10" fmla="*/ 4 w 5"/>
                  <a:gd name="T11" fmla="*/ 8 h 9"/>
                  <a:gd name="T12" fmla="*/ 2 w 5"/>
                  <a:gd name="T13" fmla="*/ 5 h 9"/>
                  <a:gd name="T14" fmla="*/ 0 w 5"/>
                  <a:gd name="T15" fmla="*/ 2 h 9"/>
                  <a:gd name="T16" fmla="*/ 0 w 5"/>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0" y="0"/>
                    </a:moveTo>
                    <a:cubicBezTo>
                      <a:pt x="0" y="0"/>
                      <a:pt x="0" y="0"/>
                      <a:pt x="1" y="1"/>
                    </a:cubicBezTo>
                    <a:cubicBezTo>
                      <a:pt x="2" y="2"/>
                      <a:pt x="3" y="3"/>
                      <a:pt x="4" y="4"/>
                    </a:cubicBezTo>
                    <a:cubicBezTo>
                      <a:pt x="4" y="5"/>
                      <a:pt x="5" y="6"/>
                      <a:pt x="5" y="7"/>
                    </a:cubicBezTo>
                    <a:cubicBezTo>
                      <a:pt x="5" y="8"/>
                      <a:pt x="5" y="9"/>
                      <a:pt x="5" y="9"/>
                    </a:cubicBezTo>
                    <a:cubicBezTo>
                      <a:pt x="5" y="9"/>
                      <a:pt x="5" y="8"/>
                      <a:pt x="4" y="8"/>
                    </a:cubicBezTo>
                    <a:cubicBezTo>
                      <a:pt x="4" y="7"/>
                      <a:pt x="3" y="6"/>
                      <a:pt x="2" y="5"/>
                    </a:cubicBezTo>
                    <a:cubicBezTo>
                      <a:pt x="1" y="4"/>
                      <a:pt x="0"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3" name="Freeform 75"/>
              <p:cNvSpPr/>
              <p:nvPr/>
            </p:nvSpPr>
            <p:spPr bwMode="auto">
              <a:xfrm>
                <a:off x="5745" y="2314"/>
                <a:ext cx="54" cy="42"/>
              </a:xfrm>
              <a:custGeom>
                <a:avLst/>
                <a:gdLst>
                  <a:gd name="T0" fmla="*/ 15 w 22"/>
                  <a:gd name="T1" fmla="*/ 17 h 17"/>
                  <a:gd name="T2" fmla="*/ 17 w 22"/>
                  <a:gd name="T3" fmla="*/ 16 h 17"/>
                  <a:gd name="T4" fmla="*/ 19 w 22"/>
                  <a:gd name="T5" fmla="*/ 15 h 17"/>
                  <a:gd name="T6" fmla="*/ 20 w 22"/>
                  <a:gd name="T7" fmla="*/ 12 h 17"/>
                  <a:gd name="T8" fmla="*/ 20 w 22"/>
                  <a:gd name="T9" fmla="*/ 8 h 17"/>
                  <a:gd name="T10" fmla="*/ 19 w 22"/>
                  <a:gd name="T11" fmla="*/ 4 h 17"/>
                  <a:gd name="T12" fmla="*/ 16 w 22"/>
                  <a:gd name="T13" fmla="*/ 2 h 17"/>
                  <a:gd name="T14" fmla="*/ 11 w 22"/>
                  <a:gd name="T15" fmla="*/ 2 h 17"/>
                  <a:gd name="T16" fmla="*/ 7 w 22"/>
                  <a:gd name="T17" fmla="*/ 2 h 17"/>
                  <a:gd name="T18" fmla="*/ 3 w 22"/>
                  <a:gd name="T19" fmla="*/ 4 h 17"/>
                  <a:gd name="T20" fmla="*/ 3 w 22"/>
                  <a:gd name="T21" fmla="*/ 8 h 17"/>
                  <a:gd name="T22" fmla="*/ 3 w 22"/>
                  <a:gd name="T23" fmla="*/ 12 h 17"/>
                  <a:gd name="T24" fmla="*/ 3 w 22"/>
                  <a:gd name="T25" fmla="*/ 14 h 17"/>
                  <a:gd name="T26" fmla="*/ 4 w 22"/>
                  <a:gd name="T27" fmla="*/ 15 h 17"/>
                  <a:gd name="T28" fmla="*/ 6 w 22"/>
                  <a:gd name="T29" fmla="*/ 16 h 17"/>
                  <a:gd name="T30" fmla="*/ 8 w 22"/>
                  <a:gd name="T31" fmla="*/ 17 h 17"/>
                  <a:gd name="T32" fmla="*/ 6 w 22"/>
                  <a:gd name="T33" fmla="*/ 17 h 17"/>
                  <a:gd name="T34" fmla="*/ 3 w 22"/>
                  <a:gd name="T35" fmla="*/ 16 h 17"/>
                  <a:gd name="T36" fmla="*/ 2 w 22"/>
                  <a:gd name="T37" fmla="*/ 15 h 17"/>
                  <a:gd name="T38" fmla="*/ 1 w 22"/>
                  <a:gd name="T39" fmla="*/ 13 h 17"/>
                  <a:gd name="T40" fmla="*/ 2 w 22"/>
                  <a:gd name="T41" fmla="*/ 4 h 17"/>
                  <a:gd name="T42" fmla="*/ 3 w 22"/>
                  <a:gd name="T43" fmla="*/ 1 h 17"/>
                  <a:gd name="T44" fmla="*/ 6 w 22"/>
                  <a:gd name="T45" fmla="*/ 0 h 17"/>
                  <a:gd name="T46" fmla="*/ 11 w 22"/>
                  <a:gd name="T47" fmla="*/ 0 h 17"/>
                  <a:gd name="T48" fmla="*/ 17 w 22"/>
                  <a:gd name="T49" fmla="*/ 0 h 17"/>
                  <a:gd name="T50" fmla="*/ 19 w 22"/>
                  <a:gd name="T51" fmla="*/ 1 h 17"/>
                  <a:gd name="T52" fmla="*/ 21 w 22"/>
                  <a:gd name="T53" fmla="*/ 3 h 17"/>
                  <a:gd name="T54" fmla="*/ 22 w 22"/>
                  <a:gd name="T55" fmla="*/ 8 h 17"/>
                  <a:gd name="T56" fmla="*/ 22 w 22"/>
                  <a:gd name="T57" fmla="*/ 12 h 17"/>
                  <a:gd name="T58" fmla="*/ 20 w 22"/>
                  <a:gd name="T59" fmla="*/ 16 h 17"/>
                  <a:gd name="T60" fmla="*/ 18 w 22"/>
                  <a:gd name="T61" fmla="*/ 17 h 17"/>
                  <a:gd name="T62" fmla="*/ 16 w 22"/>
                  <a:gd name="T63" fmla="*/ 17 h 17"/>
                  <a:gd name="T64" fmla="*/ 15 w 22"/>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7">
                    <a:moveTo>
                      <a:pt x="15" y="17"/>
                    </a:moveTo>
                    <a:cubicBezTo>
                      <a:pt x="15" y="17"/>
                      <a:pt x="16" y="17"/>
                      <a:pt x="17" y="16"/>
                    </a:cubicBezTo>
                    <a:cubicBezTo>
                      <a:pt x="18" y="16"/>
                      <a:pt x="19" y="16"/>
                      <a:pt x="19" y="15"/>
                    </a:cubicBezTo>
                    <a:cubicBezTo>
                      <a:pt x="20" y="14"/>
                      <a:pt x="20" y="13"/>
                      <a:pt x="20" y="12"/>
                    </a:cubicBezTo>
                    <a:cubicBezTo>
                      <a:pt x="20" y="11"/>
                      <a:pt x="20" y="10"/>
                      <a:pt x="20" y="8"/>
                    </a:cubicBezTo>
                    <a:cubicBezTo>
                      <a:pt x="20" y="7"/>
                      <a:pt x="20" y="5"/>
                      <a:pt x="19" y="4"/>
                    </a:cubicBezTo>
                    <a:cubicBezTo>
                      <a:pt x="19" y="3"/>
                      <a:pt x="17" y="3"/>
                      <a:pt x="16" y="2"/>
                    </a:cubicBezTo>
                    <a:cubicBezTo>
                      <a:pt x="14" y="2"/>
                      <a:pt x="13" y="2"/>
                      <a:pt x="11" y="2"/>
                    </a:cubicBezTo>
                    <a:cubicBezTo>
                      <a:pt x="10" y="2"/>
                      <a:pt x="8" y="2"/>
                      <a:pt x="7" y="2"/>
                    </a:cubicBezTo>
                    <a:cubicBezTo>
                      <a:pt x="5" y="2"/>
                      <a:pt x="4" y="3"/>
                      <a:pt x="3" y="4"/>
                    </a:cubicBezTo>
                    <a:cubicBezTo>
                      <a:pt x="3" y="6"/>
                      <a:pt x="3" y="7"/>
                      <a:pt x="3" y="8"/>
                    </a:cubicBezTo>
                    <a:cubicBezTo>
                      <a:pt x="3" y="10"/>
                      <a:pt x="3" y="11"/>
                      <a:pt x="3" y="12"/>
                    </a:cubicBezTo>
                    <a:cubicBezTo>
                      <a:pt x="3" y="13"/>
                      <a:pt x="3" y="13"/>
                      <a:pt x="3" y="14"/>
                    </a:cubicBezTo>
                    <a:cubicBezTo>
                      <a:pt x="4" y="14"/>
                      <a:pt x="4" y="14"/>
                      <a:pt x="4" y="15"/>
                    </a:cubicBezTo>
                    <a:cubicBezTo>
                      <a:pt x="5" y="15"/>
                      <a:pt x="5" y="16"/>
                      <a:pt x="6" y="16"/>
                    </a:cubicBezTo>
                    <a:cubicBezTo>
                      <a:pt x="7" y="17"/>
                      <a:pt x="8" y="17"/>
                      <a:pt x="8" y="17"/>
                    </a:cubicBezTo>
                    <a:cubicBezTo>
                      <a:pt x="8" y="17"/>
                      <a:pt x="7" y="17"/>
                      <a:pt x="6" y="17"/>
                    </a:cubicBezTo>
                    <a:cubicBezTo>
                      <a:pt x="5" y="17"/>
                      <a:pt x="4" y="17"/>
                      <a:pt x="3" y="16"/>
                    </a:cubicBezTo>
                    <a:cubicBezTo>
                      <a:pt x="3" y="16"/>
                      <a:pt x="2" y="15"/>
                      <a:pt x="2" y="15"/>
                    </a:cubicBezTo>
                    <a:cubicBezTo>
                      <a:pt x="1" y="14"/>
                      <a:pt x="1" y="13"/>
                      <a:pt x="1" y="13"/>
                    </a:cubicBezTo>
                    <a:cubicBezTo>
                      <a:pt x="0" y="10"/>
                      <a:pt x="1" y="7"/>
                      <a:pt x="2" y="4"/>
                    </a:cubicBezTo>
                    <a:cubicBezTo>
                      <a:pt x="2" y="2"/>
                      <a:pt x="3" y="2"/>
                      <a:pt x="3" y="1"/>
                    </a:cubicBezTo>
                    <a:cubicBezTo>
                      <a:pt x="4" y="1"/>
                      <a:pt x="5" y="0"/>
                      <a:pt x="6" y="0"/>
                    </a:cubicBezTo>
                    <a:cubicBezTo>
                      <a:pt x="8" y="0"/>
                      <a:pt x="10" y="0"/>
                      <a:pt x="11" y="0"/>
                    </a:cubicBezTo>
                    <a:cubicBezTo>
                      <a:pt x="13" y="0"/>
                      <a:pt x="15" y="0"/>
                      <a:pt x="17" y="0"/>
                    </a:cubicBezTo>
                    <a:cubicBezTo>
                      <a:pt x="17" y="1"/>
                      <a:pt x="18" y="1"/>
                      <a:pt x="19" y="1"/>
                    </a:cubicBezTo>
                    <a:cubicBezTo>
                      <a:pt x="20" y="2"/>
                      <a:pt x="21" y="2"/>
                      <a:pt x="21" y="3"/>
                    </a:cubicBezTo>
                    <a:cubicBezTo>
                      <a:pt x="22" y="5"/>
                      <a:pt x="22" y="7"/>
                      <a:pt x="22" y="8"/>
                    </a:cubicBezTo>
                    <a:cubicBezTo>
                      <a:pt x="22" y="10"/>
                      <a:pt x="22" y="11"/>
                      <a:pt x="22" y="12"/>
                    </a:cubicBezTo>
                    <a:cubicBezTo>
                      <a:pt x="22" y="14"/>
                      <a:pt x="21" y="15"/>
                      <a:pt x="20" y="16"/>
                    </a:cubicBezTo>
                    <a:cubicBezTo>
                      <a:pt x="19" y="17"/>
                      <a:pt x="18" y="17"/>
                      <a:pt x="18" y="17"/>
                    </a:cubicBezTo>
                    <a:cubicBezTo>
                      <a:pt x="17" y="17"/>
                      <a:pt x="16" y="17"/>
                      <a:pt x="16" y="17"/>
                    </a:cubicBezTo>
                    <a:cubicBezTo>
                      <a:pt x="15" y="17"/>
                      <a:pt x="15" y="17"/>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4" name="Freeform 76"/>
              <p:cNvSpPr/>
              <p:nvPr/>
            </p:nvSpPr>
            <p:spPr bwMode="auto">
              <a:xfrm>
                <a:off x="5765" y="2329"/>
                <a:ext cx="17" cy="14"/>
              </a:xfrm>
              <a:custGeom>
                <a:avLst/>
                <a:gdLst>
                  <a:gd name="T0" fmla="*/ 1 w 7"/>
                  <a:gd name="T1" fmla="*/ 0 h 6"/>
                  <a:gd name="T2" fmla="*/ 1 w 7"/>
                  <a:gd name="T3" fmla="*/ 3 h 6"/>
                  <a:gd name="T4" fmla="*/ 2 w 7"/>
                  <a:gd name="T5" fmla="*/ 5 h 6"/>
                  <a:gd name="T6" fmla="*/ 1 w 7"/>
                  <a:gd name="T7" fmla="*/ 4 h 6"/>
                  <a:gd name="T8" fmla="*/ 2 w 7"/>
                  <a:gd name="T9" fmla="*/ 4 h 6"/>
                  <a:gd name="T10" fmla="*/ 3 w 7"/>
                  <a:gd name="T11" fmla="*/ 4 h 6"/>
                  <a:gd name="T12" fmla="*/ 4 w 7"/>
                  <a:gd name="T13" fmla="*/ 3 h 6"/>
                  <a:gd name="T14" fmla="*/ 5 w 7"/>
                  <a:gd name="T15" fmla="*/ 3 h 6"/>
                  <a:gd name="T16" fmla="*/ 5 w 7"/>
                  <a:gd name="T17" fmla="*/ 3 h 6"/>
                  <a:gd name="T18" fmla="*/ 5 w 7"/>
                  <a:gd name="T19" fmla="*/ 3 h 6"/>
                  <a:gd name="T20" fmla="*/ 5 w 7"/>
                  <a:gd name="T21" fmla="*/ 3 h 6"/>
                  <a:gd name="T22" fmla="*/ 5 w 7"/>
                  <a:gd name="T23" fmla="*/ 3 h 6"/>
                  <a:gd name="T24" fmla="*/ 5 w 7"/>
                  <a:gd name="T25" fmla="*/ 3 h 6"/>
                  <a:gd name="T26" fmla="*/ 5 w 7"/>
                  <a:gd name="T27" fmla="*/ 3 h 6"/>
                  <a:gd name="T28" fmla="*/ 5 w 7"/>
                  <a:gd name="T29" fmla="*/ 3 h 6"/>
                  <a:gd name="T30" fmla="*/ 5 w 7"/>
                  <a:gd name="T31" fmla="*/ 3 h 6"/>
                  <a:gd name="T32" fmla="*/ 5 w 7"/>
                  <a:gd name="T33" fmla="*/ 3 h 6"/>
                  <a:gd name="T34" fmla="*/ 5 w 7"/>
                  <a:gd name="T35" fmla="*/ 3 h 6"/>
                  <a:gd name="T36" fmla="*/ 5 w 7"/>
                  <a:gd name="T37" fmla="*/ 3 h 6"/>
                  <a:gd name="T38" fmla="*/ 4 w 7"/>
                  <a:gd name="T39" fmla="*/ 2 h 6"/>
                  <a:gd name="T40" fmla="*/ 1 w 7"/>
                  <a:gd name="T41" fmla="*/ 1 h 6"/>
                  <a:gd name="T42" fmla="*/ 4 w 7"/>
                  <a:gd name="T43" fmla="*/ 1 h 6"/>
                  <a:gd name="T44" fmla="*/ 5 w 7"/>
                  <a:gd name="T45" fmla="*/ 1 h 6"/>
                  <a:gd name="T46" fmla="*/ 6 w 7"/>
                  <a:gd name="T47" fmla="*/ 2 h 6"/>
                  <a:gd name="T48" fmla="*/ 6 w 7"/>
                  <a:gd name="T49" fmla="*/ 2 h 6"/>
                  <a:gd name="T50" fmla="*/ 7 w 7"/>
                  <a:gd name="T51" fmla="*/ 2 h 6"/>
                  <a:gd name="T52" fmla="*/ 7 w 7"/>
                  <a:gd name="T53" fmla="*/ 2 h 6"/>
                  <a:gd name="T54" fmla="*/ 7 w 7"/>
                  <a:gd name="T55" fmla="*/ 3 h 6"/>
                  <a:gd name="T56" fmla="*/ 7 w 7"/>
                  <a:gd name="T57" fmla="*/ 3 h 6"/>
                  <a:gd name="T58" fmla="*/ 7 w 7"/>
                  <a:gd name="T59" fmla="*/ 3 h 6"/>
                  <a:gd name="T60" fmla="*/ 7 w 7"/>
                  <a:gd name="T61" fmla="*/ 3 h 6"/>
                  <a:gd name="T62" fmla="*/ 7 w 7"/>
                  <a:gd name="T63" fmla="*/ 3 h 6"/>
                  <a:gd name="T64" fmla="*/ 6 w 7"/>
                  <a:gd name="T65" fmla="*/ 4 h 6"/>
                  <a:gd name="T66" fmla="*/ 5 w 7"/>
                  <a:gd name="T67" fmla="*/ 5 h 6"/>
                  <a:gd name="T68" fmla="*/ 4 w 7"/>
                  <a:gd name="T69" fmla="*/ 5 h 6"/>
                  <a:gd name="T70" fmla="*/ 3 w 7"/>
                  <a:gd name="T71" fmla="*/ 6 h 6"/>
                  <a:gd name="T72" fmla="*/ 1 w 7"/>
                  <a:gd name="T73" fmla="*/ 6 h 6"/>
                  <a:gd name="T74" fmla="*/ 1 w 7"/>
                  <a:gd name="T75" fmla="*/ 6 h 6"/>
                  <a:gd name="T76" fmla="*/ 0 w 7"/>
                  <a:gd name="T77" fmla="*/ 6 h 6"/>
                  <a:gd name="T78" fmla="*/ 0 w 7"/>
                  <a:gd name="T79" fmla="*/ 3 h 6"/>
                  <a:gd name="T80" fmla="*/ 1 w 7"/>
                  <a:gd name="T8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 h="6">
                    <a:moveTo>
                      <a:pt x="1" y="0"/>
                    </a:moveTo>
                    <a:cubicBezTo>
                      <a:pt x="1" y="1"/>
                      <a:pt x="1" y="2"/>
                      <a:pt x="1" y="3"/>
                    </a:cubicBezTo>
                    <a:cubicBezTo>
                      <a:pt x="2" y="4"/>
                      <a:pt x="2" y="4"/>
                      <a:pt x="2" y="5"/>
                    </a:cubicBezTo>
                    <a:cubicBezTo>
                      <a:pt x="1" y="4"/>
                      <a:pt x="1" y="4"/>
                      <a:pt x="1" y="4"/>
                    </a:cubicBezTo>
                    <a:cubicBezTo>
                      <a:pt x="1" y="4"/>
                      <a:pt x="2" y="4"/>
                      <a:pt x="2" y="4"/>
                    </a:cubicBezTo>
                    <a:cubicBezTo>
                      <a:pt x="3" y="4"/>
                      <a:pt x="3" y="4"/>
                      <a:pt x="3" y="4"/>
                    </a:cubicBezTo>
                    <a:cubicBezTo>
                      <a:pt x="4" y="3"/>
                      <a:pt x="4" y="3"/>
                      <a:pt x="4" y="3"/>
                    </a:cubicBezTo>
                    <a:cubicBezTo>
                      <a:pt x="4"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4" y="2"/>
                      <a:pt x="4" y="2"/>
                      <a:pt x="4" y="2"/>
                    </a:cubicBezTo>
                    <a:cubicBezTo>
                      <a:pt x="1" y="1"/>
                      <a:pt x="1" y="1"/>
                      <a:pt x="1" y="1"/>
                    </a:cubicBezTo>
                    <a:cubicBezTo>
                      <a:pt x="2" y="1"/>
                      <a:pt x="3" y="1"/>
                      <a:pt x="4" y="1"/>
                    </a:cubicBezTo>
                    <a:cubicBezTo>
                      <a:pt x="5" y="1"/>
                      <a:pt x="5" y="1"/>
                      <a:pt x="5" y="1"/>
                    </a:cubicBezTo>
                    <a:cubicBezTo>
                      <a:pt x="6" y="1"/>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4"/>
                      <a:pt x="6" y="4"/>
                      <a:pt x="6" y="4"/>
                    </a:cubicBezTo>
                    <a:cubicBezTo>
                      <a:pt x="6" y="4"/>
                      <a:pt x="6" y="4"/>
                      <a:pt x="5" y="5"/>
                    </a:cubicBezTo>
                    <a:cubicBezTo>
                      <a:pt x="5" y="5"/>
                      <a:pt x="5" y="5"/>
                      <a:pt x="4" y="5"/>
                    </a:cubicBezTo>
                    <a:cubicBezTo>
                      <a:pt x="4" y="6"/>
                      <a:pt x="3" y="6"/>
                      <a:pt x="3" y="6"/>
                    </a:cubicBezTo>
                    <a:cubicBezTo>
                      <a:pt x="2" y="6"/>
                      <a:pt x="2" y="6"/>
                      <a:pt x="1" y="6"/>
                    </a:cubicBezTo>
                    <a:cubicBezTo>
                      <a:pt x="1" y="6"/>
                      <a:pt x="1" y="6"/>
                      <a:pt x="1" y="6"/>
                    </a:cubicBezTo>
                    <a:cubicBezTo>
                      <a:pt x="1" y="6"/>
                      <a:pt x="1" y="6"/>
                      <a:pt x="0" y="6"/>
                    </a:cubicBezTo>
                    <a:cubicBezTo>
                      <a:pt x="0" y="5"/>
                      <a:pt x="0" y="4"/>
                      <a:pt x="0" y="3"/>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5" name="Freeform 77"/>
              <p:cNvSpPr/>
              <p:nvPr/>
            </p:nvSpPr>
            <p:spPr bwMode="auto">
              <a:xfrm>
                <a:off x="5748" y="2343"/>
                <a:ext cx="17" cy="15"/>
              </a:xfrm>
              <a:custGeom>
                <a:avLst/>
                <a:gdLst>
                  <a:gd name="T0" fmla="*/ 1 w 7"/>
                  <a:gd name="T1" fmla="*/ 0 h 6"/>
                  <a:gd name="T2" fmla="*/ 1 w 7"/>
                  <a:gd name="T3" fmla="*/ 0 h 6"/>
                  <a:gd name="T4" fmla="*/ 2 w 7"/>
                  <a:gd name="T5" fmla="*/ 0 h 6"/>
                  <a:gd name="T6" fmla="*/ 2 w 7"/>
                  <a:gd name="T7" fmla="*/ 1 h 6"/>
                  <a:gd name="T8" fmla="*/ 3 w 7"/>
                  <a:gd name="T9" fmla="*/ 2 h 6"/>
                  <a:gd name="T10" fmla="*/ 3 w 7"/>
                  <a:gd name="T11" fmla="*/ 3 h 6"/>
                  <a:gd name="T12" fmla="*/ 3 w 7"/>
                  <a:gd name="T13" fmla="*/ 3 h 6"/>
                  <a:gd name="T14" fmla="*/ 4 w 7"/>
                  <a:gd name="T15" fmla="*/ 4 h 6"/>
                  <a:gd name="T16" fmla="*/ 5 w 7"/>
                  <a:gd name="T17" fmla="*/ 4 h 6"/>
                  <a:gd name="T18" fmla="*/ 6 w 7"/>
                  <a:gd name="T19" fmla="*/ 4 h 6"/>
                  <a:gd name="T20" fmla="*/ 7 w 7"/>
                  <a:gd name="T21" fmla="*/ 5 h 6"/>
                  <a:gd name="T22" fmla="*/ 7 w 7"/>
                  <a:gd name="T23" fmla="*/ 5 h 6"/>
                  <a:gd name="T24" fmla="*/ 7 w 7"/>
                  <a:gd name="T25" fmla="*/ 5 h 6"/>
                  <a:gd name="T26" fmla="*/ 7 w 7"/>
                  <a:gd name="T27" fmla="*/ 6 h 6"/>
                  <a:gd name="T28" fmla="*/ 7 w 7"/>
                  <a:gd name="T29" fmla="*/ 6 h 6"/>
                  <a:gd name="T30" fmla="*/ 6 w 7"/>
                  <a:gd name="T31" fmla="*/ 6 h 6"/>
                  <a:gd name="T32" fmla="*/ 4 w 7"/>
                  <a:gd name="T33" fmla="*/ 6 h 6"/>
                  <a:gd name="T34" fmla="*/ 3 w 7"/>
                  <a:gd name="T35" fmla="*/ 5 h 6"/>
                  <a:gd name="T36" fmla="*/ 2 w 7"/>
                  <a:gd name="T37" fmla="*/ 5 h 6"/>
                  <a:gd name="T38" fmla="*/ 1 w 7"/>
                  <a:gd name="T39" fmla="*/ 4 h 6"/>
                  <a:gd name="T40" fmla="*/ 1 w 7"/>
                  <a:gd name="T41" fmla="*/ 3 h 6"/>
                  <a:gd name="T42" fmla="*/ 0 w 7"/>
                  <a:gd name="T43" fmla="*/ 1 h 6"/>
                  <a:gd name="T44" fmla="*/ 0 w 7"/>
                  <a:gd name="T45" fmla="*/ 1 h 6"/>
                  <a:gd name="T46" fmla="*/ 1 w 7"/>
                  <a:gd name="T47" fmla="*/ 0 h 6"/>
                  <a:gd name="T48" fmla="*/ 1 w 7"/>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6">
                    <a:moveTo>
                      <a:pt x="1" y="0"/>
                    </a:moveTo>
                    <a:cubicBezTo>
                      <a:pt x="1" y="0"/>
                      <a:pt x="1" y="0"/>
                      <a:pt x="1" y="0"/>
                    </a:cubicBezTo>
                    <a:cubicBezTo>
                      <a:pt x="1" y="0"/>
                      <a:pt x="2" y="0"/>
                      <a:pt x="2" y="0"/>
                    </a:cubicBezTo>
                    <a:cubicBezTo>
                      <a:pt x="2" y="0"/>
                      <a:pt x="2" y="1"/>
                      <a:pt x="2" y="1"/>
                    </a:cubicBezTo>
                    <a:cubicBezTo>
                      <a:pt x="2" y="1"/>
                      <a:pt x="2" y="2"/>
                      <a:pt x="3" y="2"/>
                    </a:cubicBezTo>
                    <a:cubicBezTo>
                      <a:pt x="3" y="2"/>
                      <a:pt x="3" y="3"/>
                      <a:pt x="3" y="3"/>
                    </a:cubicBezTo>
                    <a:cubicBezTo>
                      <a:pt x="3" y="3"/>
                      <a:pt x="3" y="3"/>
                      <a:pt x="3" y="3"/>
                    </a:cubicBezTo>
                    <a:cubicBezTo>
                      <a:pt x="3" y="3"/>
                      <a:pt x="4" y="4"/>
                      <a:pt x="4" y="4"/>
                    </a:cubicBezTo>
                    <a:cubicBezTo>
                      <a:pt x="4" y="4"/>
                      <a:pt x="4" y="4"/>
                      <a:pt x="5" y="4"/>
                    </a:cubicBezTo>
                    <a:cubicBezTo>
                      <a:pt x="5" y="4"/>
                      <a:pt x="6" y="4"/>
                      <a:pt x="6" y="4"/>
                    </a:cubicBezTo>
                    <a:cubicBezTo>
                      <a:pt x="6" y="4"/>
                      <a:pt x="6" y="4"/>
                      <a:pt x="7" y="5"/>
                    </a:cubicBezTo>
                    <a:cubicBezTo>
                      <a:pt x="7" y="5"/>
                      <a:pt x="7" y="5"/>
                      <a:pt x="7" y="5"/>
                    </a:cubicBezTo>
                    <a:cubicBezTo>
                      <a:pt x="7" y="5"/>
                      <a:pt x="7" y="5"/>
                      <a:pt x="7" y="5"/>
                    </a:cubicBezTo>
                    <a:cubicBezTo>
                      <a:pt x="7" y="5"/>
                      <a:pt x="7" y="5"/>
                      <a:pt x="7" y="6"/>
                    </a:cubicBezTo>
                    <a:cubicBezTo>
                      <a:pt x="7" y="6"/>
                      <a:pt x="7" y="6"/>
                      <a:pt x="7" y="6"/>
                    </a:cubicBezTo>
                    <a:cubicBezTo>
                      <a:pt x="6" y="6"/>
                      <a:pt x="6" y="6"/>
                      <a:pt x="6" y="6"/>
                    </a:cubicBezTo>
                    <a:cubicBezTo>
                      <a:pt x="5" y="6"/>
                      <a:pt x="5" y="6"/>
                      <a:pt x="4" y="6"/>
                    </a:cubicBezTo>
                    <a:cubicBezTo>
                      <a:pt x="4" y="6"/>
                      <a:pt x="3" y="6"/>
                      <a:pt x="3" y="5"/>
                    </a:cubicBezTo>
                    <a:cubicBezTo>
                      <a:pt x="3" y="5"/>
                      <a:pt x="3" y="5"/>
                      <a:pt x="2" y="5"/>
                    </a:cubicBezTo>
                    <a:cubicBezTo>
                      <a:pt x="2" y="5"/>
                      <a:pt x="1" y="4"/>
                      <a:pt x="1" y="4"/>
                    </a:cubicBezTo>
                    <a:cubicBezTo>
                      <a:pt x="1" y="4"/>
                      <a:pt x="1" y="3"/>
                      <a:pt x="1" y="3"/>
                    </a:cubicBezTo>
                    <a:cubicBezTo>
                      <a:pt x="0" y="2"/>
                      <a:pt x="0" y="2"/>
                      <a:pt x="0" y="1"/>
                    </a:cubicBezTo>
                    <a:cubicBezTo>
                      <a:pt x="0" y="1"/>
                      <a:pt x="0" y="1"/>
                      <a:pt x="0" y="1"/>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6" name="Freeform 78"/>
              <p:cNvSpPr/>
              <p:nvPr/>
            </p:nvSpPr>
            <p:spPr bwMode="auto">
              <a:xfrm>
                <a:off x="5782" y="2343"/>
                <a:ext cx="15" cy="13"/>
              </a:xfrm>
              <a:custGeom>
                <a:avLst/>
                <a:gdLst>
                  <a:gd name="T0" fmla="*/ 6 w 6"/>
                  <a:gd name="T1" fmla="*/ 0 h 5"/>
                  <a:gd name="T2" fmla="*/ 6 w 6"/>
                  <a:gd name="T3" fmla="*/ 1 h 5"/>
                  <a:gd name="T4" fmla="*/ 6 w 6"/>
                  <a:gd name="T5" fmla="*/ 3 h 5"/>
                  <a:gd name="T6" fmla="*/ 6 w 6"/>
                  <a:gd name="T7" fmla="*/ 4 h 5"/>
                  <a:gd name="T8" fmla="*/ 5 w 6"/>
                  <a:gd name="T9" fmla="*/ 5 h 5"/>
                  <a:gd name="T10" fmla="*/ 2 w 6"/>
                  <a:gd name="T11" fmla="*/ 5 h 5"/>
                  <a:gd name="T12" fmla="*/ 0 w 6"/>
                  <a:gd name="T13" fmla="*/ 5 h 5"/>
                  <a:gd name="T14" fmla="*/ 1 w 6"/>
                  <a:gd name="T15" fmla="*/ 4 h 5"/>
                  <a:gd name="T16" fmla="*/ 3 w 6"/>
                  <a:gd name="T17" fmla="*/ 3 h 5"/>
                  <a:gd name="T18" fmla="*/ 4 w 6"/>
                  <a:gd name="T19" fmla="*/ 3 h 5"/>
                  <a:gd name="T20" fmla="*/ 4 w 6"/>
                  <a:gd name="T21" fmla="*/ 3 h 5"/>
                  <a:gd name="T22" fmla="*/ 5 w 6"/>
                  <a:gd name="T23" fmla="*/ 2 h 5"/>
                  <a:gd name="T24" fmla="*/ 5 w 6"/>
                  <a:gd name="T25" fmla="*/ 1 h 5"/>
                  <a:gd name="T26" fmla="*/ 6 w 6"/>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
                    <a:moveTo>
                      <a:pt x="6" y="0"/>
                    </a:moveTo>
                    <a:cubicBezTo>
                      <a:pt x="6" y="0"/>
                      <a:pt x="6" y="0"/>
                      <a:pt x="6" y="1"/>
                    </a:cubicBezTo>
                    <a:cubicBezTo>
                      <a:pt x="6" y="2"/>
                      <a:pt x="6" y="2"/>
                      <a:pt x="6" y="3"/>
                    </a:cubicBezTo>
                    <a:cubicBezTo>
                      <a:pt x="6" y="3"/>
                      <a:pt x="6" y="4"/>
                      <a:pt x="6" y="4"/>
                    </a:cubicBezTo>
                    <a:cubicBezTo>
                      <a:pt x="6" y="4"/>
                      <a:pt x="5" y="5"/>
                      <a:pt x="5" y="5"/>
                    </a:cubicBezTo>
                    <a:cubicBezTo>
                      <a:pt x="4" y="5"/>
                      <a:pt x="2" y="5"/>
                      <a:pt x="2" y="5"/>
                    </a:cubicBezTo>
                    <a:cubicBezTo>
                      <a:pt x="1" y="5"/>
                      <a:pt x="0" y="5"/>
                      <a:pt x="0" y="5"/>
                    </a:cubicBezTo>
                    <a:cubicBezTo>
                      <a:pt x="0" y="5"/>
                      <a:pt x="1" y="4"/>
                      <a:pt x="1" y="4"/>
                    </a:cubicBezTo>
                    <a:cubicBezTo>
                      <a:pt x="2" y="4"/>
                      <a:pt x="2" y="3"/>
                      <a:pt x="3" y="3"/>
                    </a:cubicBezTo>
                    <a:cubicBezTo>
                      <a:pt x="3" y="3"/>
                      <a:pt x="4" y="3"/>
                      <a:pt x="4" y="3"/>
                    </a:cubicBezTo>
                    <a:cubicBezTo>
                      <a:pt x="4" y="3"/>
                      <a:pt x="4" y="3"/>
                      <a:pt x="4" y="3"/>
                    </a:cubicBezTo>
                    <a:cubicBezTo>
                      <a:pt x="5" y="3"/>
                      <a:pt x="5" y="3"/>
                      <a:pt x="5" y="2"/>
                    </a:cubicBezTo>
                    <a:cubicBezTo>
                      <a:pt x="5" y="2"/>
                      <a:pt x="5" y="2"/>
                      <a:pt x="5"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173" name="文本框 179"/>
          <p:cNvSpPr txBox="1"/>
          <p:nvPr/>
        </p:nvSpPr>
        <p:spPr>
          <a:xfrm>
            <a:off x="1812209" y="4418912"/>
            <a:ext cx="1304288" cy="300355"/>
          </a:xfrm>
          <a:prstGeom prst="rect">
            <a:avLst/>
          </a:prstGeom>
          <a:noFill/>
        </p:spPr>
        <p:txBody>
          <a:bodyPr wrap="square" rtlCol="0">
            <a:spAutoFit/>
          </a:bodyPr>
          <a:lstStyle/>
          <a:p>
            <a:r>
              <a:rPr lang="zh-CN" altLang="en-US" sz="1355" dirty="0">
                <a:solidFill>
                  <a:srgbClr val="0070C0"/>
                </a:solidFill>
                <a:latin typeface="时尚中黑简体" panose="01010104010101010101" pitchFamily="2" charset="-122"/>
                <a:ea typeface="时尚中黑简体" panose="01010104010101010101" pitchFamily="2" charset="-122"/>
              </a:rPr>
              <a:t>添加标题</a:t>
            </a:r>
          </a:p>
        </p:txBody>
      </p:sp>
      <p:grpSp>
        <p:nvGrpSpPr>
          <p:cNvPr id="174" name="组合 173"/>
          <p:cNvGrpSpPr/>
          <p:nvPr/>
        </p:nvGrpSpPr>
        <p:grpSpPr>
          <a:xfrm>
            <a:off x="1054784" y="4081132"/>
            <a:ext cx="799957" cy="777853"/>
            <a:chOff x="1054646" y="4005858"/>
            <a:chExt cx="799853" cy="778033"/>
          </a:xfrm>
        </p:grpSpPr>
        <p:grpSp>
          <p:nvGrpSpPr>
            <p:cNvPr id="175" name="Group 81"/>
            <p:cNvGrpSpPr>
              <a:grpSpLocks noChangeAspect="1"/>
            </p:cNvGrpSpPr>
            <p:nvPr/>
          </p:nvGrpSpPr>
          <p:grpSpPr bwMode="auto">
            <a:xfrm>
              <a:off x="1600500" y="4005858"/>
              <a:ext cx="253999" cy="273050"/>
              <a:chOff x="1652" y="1941"/>
              <a:chExt cx="160" cy="172"/>
            </a:xfrm>
            <a:solidFill>
              <a:schemeClr val="bg1">
                <a:lumMod val="50000"/>
              </a:schemeClr>
            </a:solidFill>
          </p:grpSpPr>
          <p:sp>
            <p:nvSpPr>
              <p:cNvPr id="204" name="Freeform 82"/>
              <p:cNvSpPr/>
              <p:nvPr/>
            </p:nvSpPr>
            <p:spPr bwMode="auto">
              <a:xfrm>
                <a:off x="1652" y="1941"/>
                <a:ext cx="153" cy="158"/>
              </a:xfrm>
              <a:custGeom>
                <a:avLst/>
                <a:gdLst>
                  <a:gd name="T0" fmla="*/ 16 w 21"/>
                  <a:gd name="T1" fmla="*/ 1 h 22"/>
                  <a:gd name="T2" fmla="*/ 15 w 21"/>
                  <a:gd name="T3" fmla="*/ 1 h 22"/>
                  <a:gd name="T4" fmla="*/ 12 w 21"/>
                  <a:gd name="T5" fmla="*/ 1 h 22"/>
                  <a:gd name="T6" fmla="*/ 11 w 21"/>
                  <a:gd name="T7" fmla="*/ 1 h 22"/>
                  <a:gd name="T8" fmla="*/ 9 w 21"/>
                  <a:gd name="T9" fmla="*/ 1 h 22"/>
                  <a:gd name="T10" fmla="*/ 4 w 21"/>
                  <a:gd name="T11" fmla="*/ 4 h 22"/>
                  <a:gd name="T12" fmla="*/ 4 w 21"/>
                  <a:gd name="T13" fmla="*/ 5 h 22"/>
                  <a:gd name="T14" fmla="*/ 3 w 21"/>
                  <a:gd name="T15" fmla="*/ 6 h 22"/>
                  <a:gd name="T16" fmla="*/ 2 w 21"/>
                  <a:gd name="T17" fmla="*/ 8 h 22"/>
                  <a:gd name="T18" fmla="*/ 3 w 21"/>
                  <a:gd name="T19" fmla="*/ 14 h 22"/>
                  <a:gd name="T20" fmla="*/ 8 w 21"/>
                  <a:gd name="T21" fmla="*/ 19 h 22"/>
                  <a:gd name="T22" fmla="*/ 15 w 21"/>
                  <a:gd name="T23" fmla="*/ 19 h 22"/>
                  <a:gd name="T24" fmla="*/ 18 w 21"/>
                  <a:gd name="T25" fmla="*/ 17 h 22"/>
                  <a:gd name="T26" fmla="*/ 19 w 21"/>
                  <a:gd name="T27" fmla="*/ 15 h 22"/>
                  <a:gd name="T28" fmla="*/ 17 w 21"/>
                  <a:gd name="T29" fmla="*/ 14 h 22"/>
                  <a:gd name="T30" fmla="*/ 14 w 21"/>
                  <a:gd name="T31" fmla="*/ 15 h 22"/>
                  <a:gd name="T32" fmla="*/ 10 w 21"/>
                  <a:gd name="T33" fmla="*/ 15 h 22"/>
                  <a:gd name="T34" fmla="*/ 8 w 21"/>
                  <a:gd name="T35" fmla="*/ 12 h 22"/>
                  <a:gd name="T36" fmla="*/ 9 w 21"/>
                  <a:gd name="T37" fmla="*/ 6 h 22"/>
                  <a:gd name="T38" fmla="*/ 15 w 21"/>
                  <a:gd name="T39" fmla="*/ 6 h 22"/>
                  <a:gd name="T40" fmla="*/ 16 w 21"/>
                  <a:gd name="T41" fmla="*/ 6 h 22"/>
                  <a:gd name="T42" fmla="*/ 16 w 21"/>
                  <a:gd name="T43" fmla="*/ 5 h 22"/>
                  <a:gd name="T44" fmla="*/ 16 w 21"/>
                  <a:gd name="T45" fmla="*/ 2 h 22"/>
                  <a:gd name="T46" fmla="*/ 16 w 21"/>
                  <a:gd name="T47" fmla="*/ 2 h 22"/>
                  <a:gd name="T48" fmla="*/ 16 w 21"/>
                  <a:gd name="T49" fmla="*/ 2 h 22"/>
                  <a:gd name="T50" fmla="*/ 17 w 21"/>
                  <a:gd name="T51" fmla="*/ 5 h 22"/>
                  <a:gd name="T52" fmla="*/ 17 w 21"/>
                  <a:gd name="T53" fmla="*/ 7 h 22"/>
                  <a:gd name="T54" fmla="*/ 16 w 21"/>
                  <a:gd name="T55" fmla="*/ 7 h 22"/>
                  <a:gd name="T56" fmla="*/ 16 w 21"/>
                  <a:gd name="T57" fmla="*/ 7 h 22"/>
                  <a:gd name="T58" fmla="*/ 14 w 21"/>
                  <a:gd name="T59" fmla="*/ 7 h 22"/>
                  <a:gd name="T60" fmla="*/ 10 w 21"/>
                  <a:gd name="T61" fmla="*/ 7 h 22"/>
                  <a:gd name="T62" fmla="*/ 9 w 21"/>
                  <a:gd name="T63" fmla="*/ 12 h 22"/>
                  <a:gd name="T64" fmla="*/ 11 w 21"/>
                  <a:gd name="T65" fmla="*/ 14 h 22"/>
                  <a:gd name="T66" fmla="*/ 13 w 21"/>
                  <a:gd name="T67" fmla="*/ 14 h 22"/>
                  <a:gd name="T68" fmla="*/ 16 w 21"/>
                  <a:gd name="T69" fmla="*/ 12 h 22"/>
                  <a:gd name="T70" fmla="*/ 18 w 21"/>
                  <a:gd name="T71" fmla="*/ 12 h 22"/>
                  <a:gd name="T72" fmla="*/ 19 w 21"/>
                  <a:gd name="T73" fmla="*/ 12 h 22"/>
                  <a:gd name="T74" fmla="*/ 20 w 21"/>
                  <a:gd name="T75" fmla="*/ 14 h 22"/>
                  <a:gd name="T76" fmla="*/ 21 w 21"/>
                  <a:gd name="T77" fmla="*/ 15 h 22"/>
                  <a:gd name="T78" fmla="*/ 21 w 21"/>
                  <a:gd name="T79" fmla="*/ 17 h 22"/>
                  <a:gd name="T80" fmla="*/ 19 w 21"/>
                  <a:gd name="T81" fmla="*/ 18 h 22"/>
                  <a:gd name="T82" fmla="*/ 15 w 21"/>
                  <a:gd name="T83" fmla="*/ 20 h 22"/>
                  <a:gd name="T84" fmla="*/ 7 w 21"/>
                  <a:gd name="T85" fmla="*/ 20 h 22"/>
                  <a:gd name="T86" fmla="*/ 4 w 21"/>
                  <a:gd name="T87" fmla="*/ 18 h 22"/>
                  <a:gd name="T88" fmla="*/ 2 w 21"/>
                  <a:gd name="T89" fmla="*/ 15 h 22"/>
                  <a:gd name="T90" fmla="*/ 0 w 21"/>
                  <a:gd name="T91" fmla="*/ 8 h 22"/>
                  <a:gd name="T92" fmla="*/ 2 w 21"/>
                  <a:gd name="T93" fmla="*/ 5 h 22"/>
                  <a:gd name="T94" fmla="*/ 3 w 21"/>
                  <a:gd name="T95" fmla="*/ 4 h 22"/>
                  <a:gd name="T96" fmla="*/ 4 w 21"/>
                  <a:gd name="T97" fmla="*/ 3 h 22"/>
                  <a:gd name="T98" fmla="*/ 8 w 21"/>
                  <a:gd name="T99" fmla="*/ 0 h 22"/>
                  <a:gd name="T100" fmla="*/ 11 w 21"/>
                  <a:gd name="T101" fmla="*/ 0 h 22"/>
                  <a:gd name="T102" fmla="*/ 12 w 21"/>
                  <a:gd name="T103" fmla="*/ 0 h 22"/>
                  <a:gd name="T104" fmla="*/ 15 w 21"/>
                  <a:gd name="T105" fmla="*/ 1 h 22"/>
                  <a:gd name="T106" fmla="*/ 16 w 21"/>
                  <a:gd name="T10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2">
                    <a:moveTo>
                      <a:pt x="16" y="1"/>
                    </a:moveTo>
                    <a:cubicBezTo>
                      <a:pt x="16" y="1"/>
                      <a:pt x="15" y="1"/>
                      <a:pt x="15" y="1"/>
                    </a:cubicBezTo>
                    <a:cubicBezTo>
                      <a:pt x="14" y="1"/>
                      <a:pt x="13" y="1"/>
                      <a:pt x="12" y="1"/>
                    </a:cubicBezTo>
                    <a:cubicBezTo>
                      <a:pt x="12" y="1"/>
                      <a:pt x="11" y="1"/>
                      <a:pt x="11" y="1"/>
                    </a:cubicBezTo>
                    <a:cubicBezTo>
                      <a:pt x="10" y="1"/>
                      <a:pt x="9" y="1"/>
                      <a:pt x="9" y="1"/>
                    </a:cubicBezTo>
                    <a:cubicBezTo>
                      <a:pt x="7" y="1"/>
                      <a:pt x="6" y="2"/>
                      <a:pt x="4" y="4"/>
                    </a:cubicBezTo>
                    <a:cubicBezTo>
                      <a:pt x="4" y="4"/>
                      <a:pt x="4" y="4"/>
                      <a:pt x="4" y="5"/>
                    </a:cubicBezTo>
                    <a:cubicBezTo>
                      <a:pt x="3" y="5"/>
                      <a:pt x="3" y="5"/>
                      <a:pt x="3" y="6"/>
                    </a:cubicBezTo>
                    <a:cubicBezTo>
                      <a:pt x="2" y="7"/>
                      <a:pt x="2" y="7"/>
                      <a:pt x="2" y="8"/>
                    </a:cubicBezTo>
                    <a:cubicBezTo>
                      <a:pt x="2" y="10"/>
                      <a:pt x="2" y="12"/>
                      <a:pt x="3" y="14"/>
                    </a:cubicBezTo>
                    <a:cubicBezTo>
                      <a:pt x="4" y="16"/>
                      <a:pt x="6" y="18"/>
                      <a:pt x="8" y="19"/>
                    </a:cubicBezTo>
                    <a:cubicBezTo>
                      <a:pt x="10" y="20"/>
                      <a:pt x="13" y="19"/>
                      <a:pt x="15" y="19"/>
                    </a:cubicBezTo>
                    <a:cubicBezTo>
                      <a:pt x="16" y="18"/>
                      <a:pt x="17" y="18"/>
                      <a:pt x="18" y="17"/>
                    </a:cubicBezTo>
                    <a:cubicBezTo>
                      <a:pt x="19" y="16"/>
                      <a:pt x="19" y="16"/>
                      <a:pt x="19" y="15"/>
                    </a:cubicBezTo>
                    <a:cubicBezTo>
                      <a:pt x="18" y="14"/>
                      <a:pt x="18" y="13"/>
                      <a:pt x="17" y="14"/>
                    </a:cubicBezTo>
                    <a:cubicBezTo>
                      <a:pt x="16" y="14"/>
                      <a:pt x="15" y="15"/>
                      <a:pt x="14" y="15"/>
                    </a:cubicBezTo>
                    <a:cubicBezTo>
                      <a:pt x="13" y="16"/>
                      <a:pt x="11" y="16"/>
                      <a:pt x="10" y="15"/>
                    </a:cubicBezTo>
                    <a:cubicBezTo>
                      <a:pt x="9" y="15"/>
                      <a:pt x="8" y="14"/>
                      <a:pt x="8" y="12"/>
                    </a:cubicBezTo>
                    <a:cubicBezTo>
                      <a:pt x="7" y="10"/>
                      <a:pt x="7" y="7"/>
                      <a:pt x="9" y="6"/>
                    </a:cubicBezTo>
                    <a:cubicBezTo>
                      <a:pt x="11" y="5"/>
                      <a:pt x="13" y="6"/>
                      <a:pt x="15" y="6"/>
                    </a:cubicBezTo>
                    <a:cubicBezTo>
                      <a:pt x="15" y="7"/>
                      <a:pt x="16" y="7"/>
                      <a:pt x="16" y="6"/>
                    </a:cubicBezTo>
                    <a:cubicBezTo>
                      <a:pt x="16" y="6"/>
                      <a:pt x="16" y="5"/>
                      <a:pt x="16" y="5"/>
                    </a:cubicBezTo>
                    <a:cubicBezTo>
                      <a:pt x="17" y="4"/>
                      <a:pt x="16" y="3"/>
                      <a:pt x="16" y="2"/>
                    </a:cubicBezTo>
                    <a:cubicBezTo>
                      <a:pt x="16" y="2"/>
                      <a:pt x="16" y="2"/>
                      <a:pt x="16" y="2"/>
                    </a:cubicBezTo>
                    <a:cubicBezTo>
                      <a:pt x="16" y="2"/>
                      <a:pt x="16" y="2"/>
                      <a:pt x="16" y="2"/>
                    </a:cubicBezTo>
                    <a:cubicBezTo>
                      <a:pt x="16" y="3"/>
                      <a:pt x="17" y="4"/>
                      <a:pt x="17" y="5"/>
                    </a:cubicBezTo>
                    <a:cubicBezTo>
                      <a:pt x="17" y="5"/>
                      <a:pt x="17" y="6"/>
                      <a:pt x="17" y="7"/>
                    </a:cubicBezTo>
                    <a:cubicBezTo>
                      <a:pt x="16" y="7"/>
                      <a:pt x="16" y="7"/>
                      <a:pt x="16" y="7"/>
                    </a:cubicBezTo>
                    <a:cubicBezTo>
                      <a:pt x="16" y="7"/>
                      <a:pt x="16" y="7"/>
                      <a:pt x="16" y="7"/>
                    </a:cubicBezTo>
                    <a:cubicBezTo>
                      <a:pt x="15" y="8"/>
                      <a:pt x="15" y="7"/>
                      <a:pt x="14" y="7"/>
                    </a:cubicBezTo>
                    <a:cubicBezTo>
                      <a:pt x="13" y="7"/>
                      <a:pt x="11" y="6"/>
                      <a:pt x="10" y="7"/>
                    </a:cubicBezTo>
                    <a:cubicBezTo>
                      <a:pt x="8" y="8"/>
                      <a:pt x="8" y="10"/>
                      <a:pt x="9" y="12"/>
                    </a:cubicBezTo>
                    <a:cubicBezTo>
                      <a:pt x="9" y="13"/>
                      <a:pt x="10" y="13"/>
                      <a:pt x="11" y="14"/>
                    </a:cubicBezTo>
                    <a:cubicBezTo>
                      <a:pt x="11" y="14"/>
                      <a:pt x="12" y="14"/>
                      <a:pt x="13" y="14"/>
                    </a:cubicBezTo>
                    <a:cubicBezTo>
                      <a:pt x="14" y="13"/>
                      <a:pt x="15" y="13"/>
                      <a:pt x="16" y="12"/>
                    </a:cubicBezTo>
                    <a:cubicBezTo>
                      <a:pt x="17" y="12"/>
                      <a:pt x="17" y="12"/>
                      <a:pt x="18" y="12"/>
                    </a:cubicBezTo>
                    <a:cubicBezTo>
                      <a:pt x="19" y="12"/>
                      <a:pt x="19" y="12"/>
                      <a:pt x="19" y="12"/>
                    </a:cubicBezTo>
                    <a:cubicBezTo>
                      <a:pt x="20" y="13"/>
                      <a:pt x="20" y="13"/>
                      <a:pt x="20" y="14"/>
                    </a:cubicBezTo>
                    <a:cubicBezTo>
                      <a:pt x="21" y="15"/>
                      <a:pt x="21" y="15"/>
                      <a:pt x="21" y="15"/>
                    </a:cubicBezTo>
                    <a:cubicBezTo>
                      <a:pt x="21" y="16"/>
                      <a:pt x="21" y="16"/>
                      <a:pt x="21" y="17"/>
                    </a:cubicBezTo>
                    <a:cubicBezTo>
                      <a:pt x="20" y="17"/>
                      <a:pt x="20" y="18"/>
                      <a:pt x="19" y="18"/>
                    </a:cubicBezTo>
                    <a:cubicBezTo>
                      <a:pt x="18" y="19"/>
                      <a:pt x="17" y="20"/>
                      <a:pt x="15" y="20"/>
                    </a:cubicBezTo>
                    <a:cubicBezTo>
                      <a:pt x="13" y="21"/>
                      <a:pt x="10" y="22"/>
                      <a:pt x="7" y="20"/>
                    </a:cubicBezTo>
                    <a:cubicBezTo>
                      <a:pt x="6" y="20"/>
                      <a:pt x="5" y="19"/>
                      <a:pt x="4" y="18"/>
                    </a:cubicBezTo>
                    <a:cubicBezTo>
                      <a:pt x="3" y="17"/>
                      <a:pt x="3" y="16"/>
                      <a:pt x="2" y="15"/>
                    </a:cubicBezTo>
                    <a:cubicBezTo>
                      <a:pt x="1" y="13"/>
                      <a:pt x="0" y="11"/>
                      <a:pt x="0" y="8"/>
                    </a:cubicBezTo>
                    <a:cubicBezTo>
                      <a:pt x="1" y="7"/>
                      <a:pt x="1" y="6"/>
                      <a:pt x="2" y="5"/>
                    </a:cubicBezTo>
                    <a:cubicBezTo>
                      <a:pt x="2" y="5"/>
                      <a:pt x="2" y="4"/>
                      <a:pt x="3" y="4"/>
                    </a:cubicBezTo>
                    <a:cubicBezTo>
                      <a:pt x="3" y="3"/>
                      <a:pt x="3" y="3"/>
                      <a:pt x="4" y="3"/>
                    </a:cubicBezTo>
                    <a:cubicBezTo>
                      <a:pt x="5" y="1"/>
                      <a:pt x="7" y="1"/>
                      <a:pt x="8" y="0"/>
                    </a:cubicBezTo>
                    <a:cubicBezTo>
                      <a:pt x="9" y="0"/>
                      <a:pt x="10" y="0"/>
                      <a:pt x="11" y="0"/>
                    </a:cubicBezTo>
                    <a:cubicBezTo>
                      <a:pt x="11" y="0"/>
                      <a:pt x="12" y="0"/>
                      <a:pt x="12" y="0"/>
                    </a:cubicBezTo>
                    <a:cubicBezTo>
                      <a:pt x="14" y="0"/>
                      <a:pt x="14" y="1"/>
                      <a:pt x="15" y="1"/>
                    </a:cubicBezTo>
                    <a:cubicBezTo>
                      <a:pt x="15" y="1"/>
                      <a:pt x="16"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5" name="Freeform 83"/>
              <p:cNvSpPr/>
              <p:nvPr/>
            </p:nvSpPr>
            <p:spPr bwMode="auto">
              <a:xfrm>
                <a:off x="1652" y="1991"/>
                <a:ext cx="160" cy="122"/>
              </a:xfrm>
              <a:custGeom>
                <a:avLst/>
                <a:gdLst>
                  <a:gd name="T0" fmla="*/ 1 w 22"/>
                  <a:gd name="T1" fmla="*/ 0 h 17"/>
                  <a:gd name="T2" fmla="*/ 2 w 22"/>
                  <a:gd name="T3" fmla="*/ 9 h 17"/>
                  <a:gd name="T4" fmla="*/ 4 w 22"/>
                  <a:gd name="T5" fmla="*/ 13 h 17"/>
                  <a:gd name="T6" fmla="*/ 6 w 22"/>
                  <a:gd name="T7" fmla="*/ 14 h 17"/>
                  <a:gd name="T8" fmla="*/ 8 w 22"/>
                  <a:gd name="T9" fmla="*/ 15 h 17"/>
                  <a:gd name="T10" fmla="*/ 16 w 22"/>
                  <a:gd name="T11" fmla="*/ 14 h 17"/>
                  <a:gd name="T12" fmla="*/ 18 w 22"/>
                  <a:gd name="T13" fmla="*/ 13 h 17"/>
                  <a:gd name="T14" fmla="*/ 19 w 22"/>
                  <a:gd name="T15" fmla="*/ 13 h 17"/>
                  <a:gd name="T16" fmla="*/ 20 w 22"/>
                  <a:gd name="T17" fmla="*/ 12 h 17"/>
                  <a:gd name="T18" fmla="*/ 20 w 22"/>
                  <a:gd name="T19" fmla="*/ 8 h 17"/>
                  <a:gd name="T20" fmla="*/ 20 w 22"/>
                  <a:gd name="T21" fmla="*/ 8 h 17"/>
                  <a:gd name="T22" fmla="*/ 20 w 22"/>
                  <a:gd name="T23" fmla="*/ 7 h 17"/>
                  <a:gd name="T24" fmla="*/ 21 w 22"/>
                  <a:gd name="T25" fmla="*/ 8 h 17"/>
                  <a:gd name="T26" fmla="*/ 21 w 22"/>
                  <a:gd name="T27" fmla="*/ 8 h 17"/>
                  <a:gd name="T28" fmla="*/ 21 w 22"/>
                  <a:gd name="T29" fmla="*/ 8 h 17"/>
                  <a:gd name="T30" fmla="*/ 21 w 22"/>
                  <a:gd name="T31" fmla="*/ 13 h 17"/>
                  <a:gd name="T32" fmla="*/ 20 w 22"/>
                  <a:gd name="T33" fmla="*/ 14 h 17"/>
                  <a:gd name="T34" fmla="*/ 19 w 22"/>
                  <a:gd name="T35" fmla="*/ 15 h 17"/>
                  <a:gd name="T36" fmla="*/ 17 w 22"/>
                  <a:gd name="T37" fmla="*/ 16 h 17"/>
                  <a:gd name="T38" fmla="*/ 7 w 22"/>
                  <a:gd name="T39" fmla="*/ 16 h 17"/>
                  <a:gd name="T40" fmla="*/ 5 w 22"/>
                  <a:gd name="T41" fmla="*/ 15 h 17"/>
                  <a:gd name="T42" fmla="*/ 3 w 22"/>
                  <a:gd name="T43" fmla="*/ 14 h 17"/>
                  <a:gd name="T44" fmla="*/ 1 w 22"/>
                  <a:gd name="T45" fmla="*/ 9 h 17"/>
                  <a:gd name="T46" fmla="*/ 1 w 22"/>
                  <a:gd name="T4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7">
                    <a:moveTo>
                      <a:pt x="1" y="0"/>
                    </a:moveTo>
                    <a:cubicBezTo>
                      <a:pt x="1" y="3"/>
                      <a:pt x="1" y="6"/>
                      <a:pt x="2" y="9"/>
                    </a:cubicBezTo>
                    <a:cubicBezTo>
                      <a:pt x="2" y="10"/>
                      <a:pt x="3" y="12"/>
                      <a:pt x="4" y="13"/>
                    </a:cubicBezTo>
                    <a:cubicBezTo>
                      <a:pt x="5" y="13"/>
                      <a:pt x="5" y="13"/>
                      <a:pt x="6" y="14"/>
                    </a:cubicBezTo>
                    <a:cubicBezTo>
                      <a:pt x="6" y="14"/>
                      <a:pt x="7" y="14"/>
                      <a:pt x="8" y="15"/>
                    </a:cubicBezTo>
                    <a:cubicBezTo>
                      <a:pt x="10" y="15"/>
                      <a:pt x="14" y="15"/>
                      <a:pt x="16" y="14"/>
                    </a:cubicBezTo>
                    <a:cubicBezTo>
                      <a:pt x="17" y="14"/>
                      <a:pt x="18" y="14"/>
                      <a:pt x="18" y="13"/>
                    </a:cubicBezTo>
                    <a:cubicBezTo>
                      <a:pt x="19" y="13"/>
                      <a:pt x="19" y="13"/>
                      <a:pt x="19" y="13"/>
                    </a:cubicBezTo>
                    <a:cubicBezTo>
                      <a:pt x="20" y="12"/>
                      <a:pt x="20" y="12"/>
                      <a:pt x="20" y="12"/>
                    </a:cubicBezTo>
                    <a:cubicBezTo>
                      <a:pt x="21" y="11"/>
                      <a:pt x="21" y="9"/>
                      <a:pt x="20" y="8"/>
                    </a:cubicBezTo>
                    <a:cubicBezTo>
                      <a:pt x="20" y="8"/>
                      <a:pt x="20" y="8"/>
                      <a:pt x="20" y="8"/>
                    </a:cubicBezTo>
                    <a:cubicBezTo>
                      <a:pt x="20" y="8"/>
                      <a:pt x="20" y="7"/>
                      <a:pt x="20" y="7"/>
                    </a:cubicBezTo>
                    <a:cubicBezTo>
                      <a:pt x="20" y="7"/>
                      <a:pt x="20" y="8"/>
                      <a:pt x="21" y="8"/>
                    </a:cubicBezTo>
                    <a:cubicBezTo>
                      <a:pt x="21" y="8"/>
                      <a:pt x="21" y="8"/>
                      <a:pt x="21" y="8"/>
                    </a:cubicBezTo>
                    <a:cubicBezTo>
                      <a:pt x="21" y="8"/>
                      <a:pt x="21" y="8"/>
                      <a:pt x="21" y="8"/>
                    </a:cubicBezTo>
                    <a:cubicBezTo>
                      <a:pt x="21" y="9"/>
                      <a:pt x="22" y="11"/>
                      <a:pt x="21" y="13"/>
                    </a:cubicBezTo>
                    <a:cubicBezTo>
                      <a:pt x="21" y="13"/>
                      <a:pt x="20" y="14"/>
                      <a:pt x="20" y="14"/>
                    </a:cubicBezTo>
                    <a:cubicBezTo>
                      <a:pt x="20" y="14"/>
                      <a:pt x="19" y="14"/>
                      <a:pt x="19" y="15"/>
                    </a:cubicBezTo>
                    <a:cubicBezTo>
                      <a:pt x="18" y="15"/>
                      <a:pt x="18" y="15"/>
                      <a:pt x="17" y="16"/>
                    </a:cubicBezTo>
                    <a:cubicBezTo>
                      <a:pt x="14" y="17"/>
                      <a:pt x="10" y="17"/>
                      <a:pt x="7" y="16"/>
                    </a:cubicBezTo>
                    <a:cubicBezTo>
                      <a:pt x="6" y="16"/>
                      <a:pt x="6" y="16"/>
                      <a:pt x="5" y="15"/>
                    </a:cubicBezTo>
                    <a:cubicBezTo>
                      <a:pt x="4" y="15"/>
                      <a:pt x="4" y="14"/>
                      <a:pt x="3" y="14"/>
                    </a:cubicBezTo>
                    <a:cubicBezTo>
                      <a:pt x="2" y="13"/>
                      <a:pt x="1" y="11"/>
                      <a:pt x="1" y="9"/>
                    </a:cubicBezTo>
                    <a:cubicBezTo>
                      <a:pt x="0" y="6"/>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6" name="Freeform 84"/>
              <p:cNvSpPr/>
              <p:nvPr/>
            </p:nvSpPr>
            <p:spPr bwMode="auto">
              <a:xfrm>
                <a:off x="1710" y="1948"/>
                <a:ext cx="80" cy="93"/>
              </a:xfrm>
              <a:custGeom>
                <a:avLst/>
                <a:gdLst>
                  <a:gd name="T0" fmla="*/ 7 w 11"/>
                  <a:gd name="T1" fmla="*/ 0 h 13"/>
                  <a:gd name="T2" fmla="*/ 10 w 11"/>
                  <a:gd name="T3" fmla="*/ 2 h 13"/>
                  <a:gd name="T4" fmla="*/ 11 w 11"/>
                  <a:gd name="T5" fmla="*/ 4 h 13"/>
                  <a:gd name="T6" fmla="*/ 11 w 11"/>
                  <a:gd name="T7" fmla="*/ 5 h 13"/>
                  <a:gd name="T8" fmla="*/ 11 w 11"/>
                  <a:gd name="T9" fmla="*/ 6 h 13"/>
                  <a:gd name="T10" fmla="*/ 10 w 11"/>
                  <a:gd name="T11" fmla="*/ 8 h 13"/>
                  <a:gd name="T12" fmla="*/ 8 w 11"/>
                  <a:gd name="T13" fmla="*/ 10 h 13"/>
                  <a:gd name="T14" fmla="*/ 5 w 11"/>
                  <a:gd name="T15" fmla="*/ 9 h 13"/>
                  <a:gd name="T16" fmla="*/ 4 w 11"/>
                  <a:gd name="T17" fmla="*/ 8 h 13"/>
                  <a:gd name="T18" fmla="*/ 3 w 11"/>
                  <a:gd name="T19" fmla="*/ 8 h 13"/>
                  <a:gd name="T20" fmla="*/ 3 w 11"/>
                  <a:gd name="T21" fmla="*/ 9 h 13"/>
                  <a:gd name="T22" fmla="*/ 2 w 11"/>
                  <a:gd name="T23" fmla="*/ 10 h 13"/>
                  <a:gd name="T24" fmla="*/ 1 w 11"/>
                  <a:gd name="T25" fmla="*/ 13 h 13"/>
                  <a:gd name="T26" fmla="*/ 1 w 11"/>
                  <a:gd name="T27" fmla="*/ 12 h 13"/>
                  <a:gd name="T28" fmla="*/ 1 w 11"/>
                  <a:gd name="T29" fmla="*/ 9 h 13"/>
                  <a:gd name="T30" fmla="*/ 2 w 11"/>
                  <a:gd name="T31" fmla="*/ 7 h 13"/>
                  <a:gd name="T32" fmla="*/ 3 w 11"/>
                  <a:gd name="T33" fmla="*/ 7 h 13"/>
                  <a:gd name="T34" fmla="*/ 4 w 11"/>
                  <a:gd name="T35" fmla="*/ 6 h 13"/>
                  <a:gd name="T36" fmla="*/ 6 w 11"/>
                  <a:gd name="T37" fmla="*/ 7 h 13"/>
                  <a:gd name="T38" fmla="*/ 8 w 11"/>
                  <a:gd name="T39" fmla="*/ 8 h 13"/>
                  <a:gd name="T40" fmla="*/ 9 w 11"/>
                  <a:gd name="T41" fmla="*/ 7 h 13"/>
                  <a:gd name="T42" fmla="*/ 10 w 11"/>
                  <a:gd name="T43" fmla="*/ 5 h 13"/>
                  <a:gd name="T44" fmla="*/ 10 w 11"/>
                  <a:gd name="T45" fmla="*/ 5 h 13"/>
                  <a:gd name="T46" fmla="*/ 10 w 11"/>
                  <a:gd name="T47" fmla="*/ 4 h 13"/>
                  <a:gd name="T48" fmla="*/ 9 w 11"/>
                  <a:gd name="T49" fmla="*/ 2 h 13"/>
                  <a:gd name="T50" fmla="*/ 7 w 11"/>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3">
                    <a:moveTo>
                      <a:pt x="7" y="0"/>
                    </a:moveTo>
                    <a:cubicBezTo>
                      <a:pt x="7" y="0"/>
                      <a:pt x="9" y="0"/>
                      <a:pt x="10" y="2"/>
                    </a:cubicBezTo>
                    <a:cubicBezTo>
                      <a:pt x="11" y="2"/>
                      <a:pt x="11" y="3"/>
                      <a:pt x="11" y="4"/>
                    </a:cubicBezTo>
                    <a:cubicBezTo>
                      <a:pt x="11" y="4"/>
                      <a:pt x="11" y="4"/>
                      <a:pt x="11" y="5"/>
                    </a:cubicBezTo>
                    <a:cubicBezTo>
                      <a:pt x="11" y="5"/>
                      <a:pt x="11" y="5"/>
                      <a:pt x="11" y="6"/>
                    </a:cubicBezTo>
                    <a:cubicBezTo>
                      <a:pt x="11" y="7"/>
                      <a:pt x="11" y="7"/>
                      <a:pt x="10" y="8"/>
                    </a:cubicBezTo>
                    <a:cubicBezTo>
                      <a:pt x="10" y="9"/>
                      <a:pt x="9" y="9"/>
                      <a:pt x="8" y="10"/>
                    </a:cubicBezTo>
                    <a:cubicBezTo>
                      <a:pt x="6" y="9"/>
                      <a:pt x="6" y="9"/>
                      <a:pt x="5" y="9"/>
                    </a:cubicBezTo>
                    <a:cubicBezTo>
                      <a:pt x="5" y="8"/>
                      <a:pt x="5" y="8"/>
                      <a:pt x="4" y="8"/>
                    </a:cubicBezTo>
                    <a:cubicBezTo>
                      <a:pt x="4" y="8"/>
                      <a:pt x="3" y="8"/>
                      <a:pt x="3" y="8"/>
                    </a:cubicBezTo>
                    <a:cubicBezTo>
                      <a:pt x="3" y="8"/>
                      <a:pt x="3" y="8"/>
                      <a:pt x="3" y="9"/>
                    </a:cubicBezTo>
                    <a:cubicBezTo>
                      <a:pt x="2" y="9"/>
                      <a:pt x="2" y="9"/>
                      <a:pt x="2" y="10"/>
                    </a:cubicBezTo>
                    <a:cubicBezTo>
                      <a:pt x="1" y="11"/>
                      <a:pt x="1" y="13"/>
                      <a:pt x="1" y="13"/>
                    </a:cubicBezTo>
                    <a:cubicBezTo>
                      <a:pt x="1" y="13"/>
                      <a:pt x="1" y="12"/>
                      <a:pt x="1" y="12"/>
                    </a:cubicBezTo>
                    <a:cubicBezTo>
                      <a:pt x="0" y="11"/>
                      <a:pt x="0" y="10"/>
                      <a:pt x="1" y="9"/>
                    </a:cubicBezTo>
                    <a:cubicBezTo>
                      <a:pt x="1" y="8"/>
                      <a:pt x="1" y="8"/>
                      <a:pt x="2" y="7"/>
                    </a:cubicBezTo>
                    <a:cubicBezTo>
                      <a:pt x="2" y="7"/>
                      <a:pt x="2" y="7"/>
                      <a:pt x="3" y="7"/>
                    </a:cubicBezTo>
                    <a:cubicBezTo>
                      <a:pt x="3" y="7"/>
                      <a:pt x="3" y="7"/>
                      <a:pt x="4" y="6"/>
                    </a:cubicBezTo>
                    <a:cubicBezTo>
                      <a:pt x="5" y="6"/>
                      <a:pt x="6" y="6"/>
                      <a:pt x="6" y="7"/>
                    </a:cubicBezTo>
                    <a:cubicBezTo>
                      <a:pt x="7" y="7"/>
                      <a:pt x="8" y="8"/>
                      <a:pt x="8" y="8"/>
                    </a:cubicBezTo>
                    <a:cubicBezTo>
                      <a:pt x="8" y="8"/>
                      <a:pt x="8" y="7"/>
                      <a:pt x="9" y="7"/>
                    </a:cubicBezTo>
                    <a:cubicBezTo>
                      <a:pt x="9" y="6"/>
                      <a:pt x="9" y="6"/>
                      <a:pt x="10" y="5"/>
                    </a:cubicBezTo>
                    <a:cubicBezTo>
                      <a:pt x="10" y="5"/>
                      <a:pt x="10" y="5"/>
                      <a:pt x="10" y="5"/>
                    </a:cubicBezTo>
                    <a:cubicBezTo>
                      <a:pt x="10" y="4"/>
                      <a:pt x="10" y="4"/>
                      <a:pt x="10" y="4"/>
                    </a:cubicBezTo>
                    <a:cubicBezTo>
                      <a:pt x="10" y="3"/>
                      <a:pt x="10" y="3"/>
                      <a:pt x="9" y="2"/>
                    </a:cubicBezTo>
                    <a:cubicBezTo>
                      <a:pt x="9" y="1"/>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7" name="Freeform 85"/>
              <p:cNvSpPr/>
              <p:nvPr/>
            </p:nvSpPr>
            <p:spPr bwMode="auto">
              <a:xfrm>
                <a:off x="1659" y="2049"/>
                <a:ext cx="138" cy="57"/>
              </a:xfrm>
              <a:custGeom>
                <a:avLst/>
                <a:gdLst>
                  <a:gd name="T0" fmla="*/ 2 w 19"/>
                  <a:gd name="T1" fmla="*/ 4 h 8"/>
                  <a:gd name="T2" fmla="*/ 2 w 19"/>
                  <a:gd name="T3" fmla="*/ 1 h 8"/>
                  <a:gd name="T4" fmla="*/ 2 w 19"/>
                  <a:gd name="T5" fmla="*/ 2 h 8"/>
                  <a:gd name="T6" fmla="*/ 3 w 19"/>
                  <a:gd name="T7" fmla="*/ 2 h 8"/>
                  <a:gd name="T8" fmla="*/ 4 w 19"/>
                  <a:gd name="T9" fmla="*/ 4 h 8"/>
                  <a:gd name="T10" fmla="*/ 5 w 19"/>
                  <a:gd name="T11" fmla="*/ 5 h 8"/>
                  <a:gd name="T12" fmla="*/ 5 w 19"/>
                  <a:gd name="T13" fmla="*/ 4 h 8"/>
                  <a:gd name="T14" fmla="*/ 6 w 19"/>
                  <a:gd name="T15" fmla="*/ 8 h 8"/>
                  <a:gd name="T16" fmla="*/ 7 w 19"/>
                  <a:gd name="T17" fmla="*/ 6 h 8"/>
                  <a:gd name="T18" fmla="*/ 7 w 19"/>
                  <a:gd name="T19" fmla="*/ 5 h 8"/>
                  <a:gd name="T20" fmla="*/ 8 w 19"/>
                  <a:gd name="T21" fmla="*/ 5 h 8"/>
                  <a:gd name="T22" fmla="*/ 9 w 19"/>
                  <a:gd name="T23" fmla="*/ 5 h 8"/>
                  <a:gd name="T24" fmla="*/ 9 w 19"/>
                  <a:gd name="T25" fmla="*/ 7 h 8"/>
                  <a:gd name="T26" fmla="*/ 11 w 19"/>
                  <a:gd name="T27" fmla="*/ 8 h 8"/>
                  <a:gd name="T28" fmla="*/ 12 w 19"/>
                  <a:gd name="T29" fmla="*/ 8 h 8"/>
                  <a:gd name="T30" fmla="*/ 13 w 19"/>
                  <a:gd name="T31" fmla="*/ 6 h 8"/>
                  <a:gd name="T32" fmla="*/ 12 w 19"/>
                  <a:gd name="T33" fmla="*/ 5 h 8"/>
                  <a:gd name="T34" fmla="*/ 14 w 19"/>
                  <a:gd name="T35" fmla="*/ 8 h 8"/>
                  <a:gd name="T36" fmla="*/ 14 w 19"/>
                  <a:gd name="T37" fmla="*/ 5 h 8"/>
                  <a:gd name="T38" fmla="*/ 15 w 19"/>
                  <a:gd name="T39" fmla="*/ 6 h 8"/>
                  <a:gd name="T40" fmla="*/ 17 w 19"/>
                  <a:gd name="T41" fmla="*/ 7 h 8"/>
                  <a:gd name="T42" fmla="*/ 16 w 19"/>
                  <a:gd name="T43" fmla="*/ 4 h 8"/>
                  <a:gd name="T44" fmla="*/ 17 w 19"/>
                  <a:gd name="T45" fmla="*/ 4 h 8"/>
                  <a:gd name="T46" fmla="*/ 17 w 19"/>
                  <a:gd name="T47" fmla="*/ 4 h 8"/>
                  <a:gd name="T48" fmla="*/ 18 w 19"/>
                  <a:gd name="T49" fmla="*/ 3 h 8"/>
                  <a:gd name="T50" fmla="*/ 19 w 19"/>
                  <a:gd name="T51" fmla="*/ 4 h 8"/>
                  <a:gd name="T52" fmla="*/ 19 w 19"/>
                  <a:gd name="T53" fmla="*/ 3 h 8"/>
                  <a:gd name="T54" fmla="*/ 19 w 19"/>
                  <a:gd name="T55" fmla="*/ 3 h 8"/>
                  <a:gd name="T56" fmla="*/ 18 w 19"/>
                  <a:gd name="T57" fmla="*/ 3 h 8"/>
                  <a:gd name="T58" fmla="*/ 18 w 19"/>
                  <a:gd name="T59" fmla="*/ 4 h 8"/>
                  <a:gd name="T60" fmla="*/ 17 w 19"/>
                  <a:gd name="T61" fmla="*/ 4 h 8"/>
                  <a:gd name="T62" fmla="*/ 16 w 19"/>
                  <a:gd name="T63" fmla="*/ 5 h 8"/>
                  <a:gd name="T64" fmla="*/ 16 w 19"/>
                  <a:gd name="T65" fmla="*/ 7 h 8"/>
                  <a:gd name="T66" fmla="*/ 16 w 19"/>
                  <a:gd name="T67" fmla="*/ 7 h 8"/>
                  <a:gd name="T68" fmla="*/ 14 w 19"/>
                  <a:gd name="T69" fmla="*/ 5 h 8"/>
                  <a:gd name="T70" fmla="*/ 14 w 19"/>
                  <a:gd name="T71" fmla="*/ 8 h 8"/>
                  <a:gd name="T72" fmla="*/ 13 w 19"/>
                  <a:gd name="T73" fmla="*/ 8 h 8"/>
                  <a:gd name="T74" fmla="*/ 11 w 19"/>
                  <a:gd name="T75" fmla="*/ 6 h 8"/>
                  <a:gd name="T76" fmla="*/ 12 w 19"/>
                  <a:gd name="T77" fmla="*/ 8 h 8"/>
                  <a:gd name="T78" fmla="*/ 11 w 19"/>
                  <a:gd name="T79" fmla="*/ 8 h 8"/>
                  <a:gd name="T80" fmla="*/ 10 w 19"/>
                  <a:gd name="T81" fmla="*/ 7 h 8"/>
                  <a:gd name="T82" fmla="*/ 9 w 19"/>
                  <a:gd name="T83" fmla="*/ 6 h 8"/>
                  <a:gd name="T84" fmla="*/ 8 w 19"/>
                  <a:gd name="T85" fmla="*/ 6 h 8"/>
                  <a:gd name="T86" fmla="*/ 8 w 19"/>
                  <a:gd name="T87" fmla="*/ 8 h 8"/>
                  <a:gd name="T88" fmla="*/ 7 w 19"/>
                  <a:gd name="T89" fmla="*/ 8 h 8"/>
                  <a:gd name="T90" fmla="*/ 7 w 19"/>
                  <a:gd name="T91" fmla="*/ 6 h 8"/>
                  <a:gd name="T92" fmla="*/ 6 w 19"/>
                  <a:gd name="T93" fmla="*/ 6 h 8"/>
                  <a:gd name="T94" fmla="*/ 5 w 19"/>
                  <a:gd name="T95" fmla="*/ 7 h 8"/>
                  <a:gd name="T96" fmla="*/ 4 w 19"/>
                  <a:gd name="T97" fmla="*/ 4 h 8"/>
                  <a:gd name="T98" fmla="*/ 4 w 19"/>
                  <a:gd name="T99" fmla="*/ 5 h 8"/>
                  <a:gd name="T100" fmla="*/ 4 w 19"/>
                  <a:gd name="T101" fmla="*/ 6 h 8"/>
                  <a:gd name="T102" fmla="*/ 3 w 19"/>
                  <a:gd name="T103" fmla="*/ 5 h 8"/>
                  <a:gd name="T104" fmla="*/ 2 w 19"/>
                  <a:gd name="T105" fmla="*/ 3 h 8"/>
                  <a:gd name="T106" fmla="*/ 1 w 19"/>
                  <a:gd name="T10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 h="8">
                    <a:moveTo>
                      <a:pt x="0" y="0"/>
                    </a:moveTo>
                    <a:cubicBezTo>
                      <a:pt x="1" y="0"/>
                      <a:pt x="1" y="1"/>
                      <a:pt x="1" y="1"/>
                    </a:cubicBezTo>
                    <a:cubicBezTo>
                      <a:pt x="1" y="2"/>
                      <a:pt x="1" y="2"/>
                      <a:pt x="1" y="2"/>
                    </a:cubicBezTo>
                    <a:cubicBezTo>
                      <a:pt x="1" y="3"/>
                      <a:pt x="2" y="4"/>
                      <a:pt x="2" y="4"/>
                    </a:cubicBezTo>
                    <a:cubicBezTo>
                      <a:pt x="2" y="4"/>
                      <a:pt x="2" y="4"/>
                      <a:pt x="2" y="4"/>
                    </a:cubicBezTo>
                    <a:cubicBezTo>
                      <a:pt x="1" y="3"/>
                      <a:pt x="1" y="3"/>
                      <a:pt x="1" y="3"/>
                    </a:cubicBezTo>
                    <a:cubicBezTo>
                      <a:pt x="1" y="2"/>
                      <a:pt x="1" y="1"/>
                      <a:pt x="2" y="1"/>
                    </a:cubicBezTo>
                    <a:cubicBezTo>
                      <a:pt x="2" y="1"/>
                      <a:pt x="2" y="1"/>
                      <a:pt x="2" y="1"/>
                    </a:cubicBezTo>
                    <a:cubicBezTo>
                      <a:pt x="2" y="1"/>
                      <a:pt x="2" y="1"/>
                      <a:pt x="2" y="1"/>
                    </a:cubicBezTo>
                    <a:cubicBezTo>
                      <a:pt x="2" y="1"/>
                      <a:pt x="2" y="1"/>
                      <a:pt x="2" y="1"/>
                    </a:cubicBezTo>
                    <a:cubicBezTo>
                      <a:pt x="3" y="5"/>
                      <a:pt x="3" y="5"/>
                      <a:pt x="3" y="5"/>
                    </a:cubicBezTo>
                    <a:cubicBezTo>
                      <a:pt x="3" y="5"/>
                      <a:pt x="3" y="5"/>
                      <a:pt x="3" y="5"/>
                    </a:cubicBezTo>
                    <a:cubicBezTo>
                      <a:pt x="2" y="2"/>
                      <a:pt x="2" y="2"/>
                      <a:pt x="2" y="2"/>
                    </a:cubicBezTo>
                    <a:cubicBezTo>
                      <a:pt x="2" y="2"/>
                      <a:pt x="2" y="2"/>
                      <a:pt x="2" y="2"/>
                    </a:cubicBezTo>
                    <a:cubicBezTo>
                      <a:pt x="2" y="2"/>
                      <a:pt x="2" y="2"/>
                      <a:pt x="2" y="2"/>
                    </a:cubicBezTo>
                    <a:cubicBezTo>
                      <a:pt x="3" y="3"/>
                      <a:pt x="3" y="4"/>
                      <a:pt x="4" y="5"/>
                    </a:cubicBezTo>
                    <a:cubicBezTo>
                      <a:pt x="3" y="5"/>
                      <a:pt x="3" y="5"/>
                      <a:pt x="3" y="5"/>
                    </a:cubicBezTo>
                    <a:cubicBezTo>
                      <a:pt x="3" y="5"/>
                      <a:pt x="3" y="4"/>
                      <a:pt x="3" y="4"/>
                    </a:cubicBezTo>
                    <a:cubicBezTo>
                      <a:pt x="3" y="3"/>
                      <a:pt x="3" y="3"/>
                      <a:pt x="3" y="2"/>
                    </a:cubicBezTo>
                    <a:cubicBezTo>
                      <a:pt x="3" y="2"/>
                      <a:pt x="3" y="2"/>
                      <a:pt x="3" y="2"/>
                    </a:cubicBezTo>
                    <a:cubicBezTo>
                      <a:pt x="4" y="2"/>
                      <a:pt x="4" y="2"/>
                      <a:pt x="4" y="2"/>
                    </a:cubicBezTo>
                    <a:cubicBezTo>
                      <a:pt x="4" y="4"/>
                      <a:pt x="4" y="4"/>
                      <a:pt x="4" y="4"/>
                    </a:cubicBezTo>
                    <a:cubicBezTo>
                      <a:pt x="5" y="7"/>
                      <a:pt x="5" y="7"/>
                      <a:pt x="5" y="7"/>
                    </a:cubicBezTo>
                    <a:cubicBezTo>
                      <a:pt x="4" y="7"/>
                      <a:pt x="4" y="7"/>
                      <a:pt x="4" y="7"/>
                    </a:cubicBezTo>
                    <a:cubicBezTo>
                      <a:pt x="4" y="6"/>
                      <a:pt x="4" y="5"/>
                      <a:pt x="4" y="4"/>
                    </a:cubicBezTo>
                    <a:cubicBezTo>
                      <a:pt x="4" y="4"/>
                      <a:pt x="4" y="4"/>
                      <a:pt x="4" y="4"/>
                    </a:cubicBezTo>
                    <a:cubicBezTo>
                      <a:pt x="4" y="4"/>
                      <a:pt x="4" y="3"/>
                      <a:pt x="4" y="3"/>
                    </a:cubicBezTo>
                    <a:cubicBezTo>
                      <a:pt x="4" y="3"/>
                      <a:pt x="4" y="3"/>
                      <a:pt x="4" y="4"/>
                    </a:cubicBezTo>
                    <a:cubicBezTo>
                      <a:pt x="5" y="4"/>
                      <a:pt x="5" y="4"/>
                      <a:pt x="5" y="4"/>
                    </a:cubicBezTo>
                    <a:cubicBezTo>
                      <a:pt x="5" y="5"/>
                      <a:pt x="5" y="5"/>
                      <a:pt x="5" y="5"/>
                    </a:cubicBezTo>
                    <a:cubicBezTo>
                      <a:pt x="5" y="6"/>
                      <a:pt x="6" y="6"/>
                      <a:pt x="6" y="7"/>
                    </a:cubicBezTo>
                    <a:cubicBezTo>
                      <a:pt x="5" y="7"/>
                      <a:pt x="5" y="7"/>
                      <a:pt x="5" y="7"/>
                    </a:cubicBezTo>
                    <a:cubicBezTo>
                      <a:pt x="5" y="4"/>
                      <a:pt x="5" y="4"/>
                      <a:pt x="5" y="4"/>
                    </a:cubicBezTo>
                    <a:cubicBezTo>
                      <a:pt x="5" y="4"/>
                      <a:pt x="5" y="4"/>
                      <a:pt x="5" y="4"/>
                    </a:cubicBezTo>
                    <a:cubicBezTo>
                      <a:pt x="5" y="4"/>
                      <a:pt x="5" y="4"/>
                      <a:pt x="5" y="4"/>
                    </a:cubicBezTo>
                    <a:cubicBezTo>
                      <a:pt x="5" y="4"/>
                      <a:pt x="6" y="4"/>
                      <a:pt x="6" y="4"/>
                    </a:cubicBezTo>
                    <a:cubicBezTo>
                      <a:pt x="6" y="4"/>
                      <a:pt x="6" y="5"/>
                      <a:pt x="6" y="5"/>
                    </a:cubicBezTo>
                    <a:cubicBezTo>
                      <a:pt x="6" y="6"/>
                      <a:pt x="6" y="6"/>
                      <a:pt x="6" y="6"/>
                    </a:cubicBezTo>
                    <a:cubicBezTo>
                      <a:pt x="7" y="6"/>
                      <a:pt x="7" y="7"/>
                      <a:pt x="7" y="7"/>
                    </a:cubicBezTo>
                    <a:cubicBezTo>
                      <a:pt x="6" y="8"/>
                      <a:pt x="6" y="8"/>
                      <a:pt x="6" y="8"/>
                    </a:cubicBezTo>
                    <a:cubicBezTo>
                      <a:pt x="6" y="6"/>
                      <a:pt x="6" y="6"/>
                      <a:pt x="6" y="6"/>
                    </a:cubicBezTo>
                    <a:cubicBezTo>
                      <a:pt x="6" y="5"/>
                      <a:pt x="6" y="5"/>
                      <a:pt x="6" y="5"/>
                    </a:cubicBezTo>
                    <a:cubicBezTo>
                      <a:pt x="6" y="4"/>
                      <a:pt x="6" y="4"/>
                      <a:pt x="6" y="4"/>
                    </a:cubicBezTo>
                    <a:cubicBezTo>
                      <a:pt x="6" y="4"/>
                      <a:pt x="6" y="4"/>
                      <a:pt x="7" y="4"/>
                    </a:cubicBezTo>
                    <a:cubicBezTo>
                      <a:pt x="7" y="5"/>
                      <a:pt x="7" y="5"/>
                      <a:pt x="7" y="6"/>
                    </a:cubicBezTo>
                    <a:cubicBezTo>
                      <a:pt x="8" y="7"/>
                      <a:pt x="8" y="7"/>
                      <a:pt x="8" y="8"/>
                    </a:cubicBezTo>
                    <a:cubicBezTo>
                      <a:pt x="7" y="8"/>
                      <a:pt x="7" y="8"/>
                      <a:pt x="7" y="8"/>
                    </a:cubicBezTo>
                    <a:cubicBezTo>
                      <a:pt x="7" y="7"/>
                      <a:pt x="7" y="6"/>
                      <a:pt x="7" y="5"/>
                    </a:cubicBezTo>
                    <a:cubicBezTo>
                      <a:pt x="7" y="5"/>
                      <a:pt x="7" y="4"/>
                      <a:pt x="7" y="4"/>
                    </a:cubicBezTo>
                    <a:cubicBezTo>
                      <a:pt x="7" y="4"/>
                      <a:pt x="7" y="4"/>
                      <a:pt x="7" y="5"/>
                    </a:cubicBezTo>
                    <a:cubicBezTo>
                      <a:pt x="9" y="8"/>
                      <a:pt x="9" y="8"/>
                      <a:pt x="9" y="8"/>
                    </a:cubicBezTo>
                    <a:cubicBezTo>
                      <a:pt x="8" y="8"/>
                      <a:pt x="8" y="8"/>
                      <a:pt x="8" y="8"/>
                    </a:cubicBezTo>
                    <a:cubicBezTo>
                      <a:pt x="8" y="5"/>
                      <a:pt x="8" y="5"/>
                      <a:pt x="8" y="5"/>
                    </a:cubicBezTo>
                    <a:cubicBezTo>
                      <a:pt x="8" y="5"/>
                      <a:pt x="8" y="5"/>
                      <a:pt x="8" y="5"/>
                    </a:cubicBezTo>
                    <a:cubicBezTo>
                      <a:pt x="8" y="5"/>
                      <a:pt x="8" y="5"/>
                      <a:pt x="8" y="5"/>
                    </a:cubicBezTo>
                    <a:cubicBezTo>
                      <a:pt x="9" y="6"/>
                      <a:pt x="9" y="7"/>
                      <a:pt x="9" y="8"/>
                    </a:cubicBezTo>
                    <a:cubicBezTo>
                      <a:pt x="9" y="8"/>
                      <a:pt x="9" y="8"/>
                      <a:pt x="9" y="8"/>
                    </a:cubicBezTo>
                    <a:cubicBezTo>
                      <a:pt x="9" y="7"/>
                      <a:pt x="9" y="7"/>
                      <a:pt x="8" y="7"/>
                    </a:cubicBezTo>
                    <a:cubicBezTo>
                      <a:pt x="8" y="6"/>
                      <a:pt x="8" y="6"/>
                      <a:pt x="9" y="5"/>
                    </a:cubicBezTo>
                    <a:cubicBezTo>
                      <a:pt x="9" y="5"/>
                      <a:pt x="9" y="5"/>
                      <a:pt x="9" y="5"/>
                    </a:cubicBezTo>
                    <a:cubicBezTo>
                      <a:pt x="9" y="5"/>
                      <a:pt x="9" y="5"/>
                      <a:pt x="9" y="5"/>
                    </a:cubicBezTo>
                    <a:cubicBezTo>
                      <a:pt x="9" y="5"/>
                      <a:pt x="9" y="5"/>
                      <a:pt x="9" y="5"/>
                    </a:cubicBezTo>
                    <a:cubicBezTo>
                      <a:pt x="10" y="8"/>
                      <a:pt x="10" y="8"/>
                      <a:pt x="10" y="8"/>
                    </a:cubicBezTo>
                    <a:cubicBezTo>
                      <a:pt x="10" y="8"/>
                      <a:pt x="10" y="8"/>
                      <a:pt x="10" y="8"/>
                    </a:cubicBezTo>
                    <a:cubicBezTo>
                      <a:pt x="9" y="7"/>
                      <a:pt x="9" y="7"/>
                      <a:pt x="9" y="7"/>
                    </a:cubicBezTo>
                    <a:cubicBezTo>
                      <a:pt x="9" y="6"/>
                      <a:pt x="9" y="6"/>
                      <a:pt x="10" y="5"/>
                    </a:cubicBezTo>
                    <a:cubicBezTo>
                      <a:pt x="10" y="5"/>
                      <a:pt x="10" y="5"/>
                      <a:pt x="10" y="5"/>
                    </a:cubicBezTo>
                    <a:cubicBezTo>
                      <a:pt x="10" y="5"/>
                      <a:pt x="10" y="5"/>
                      <a:pt x="10" y="5"/>
                    </a:cubicBezTo>
                    <a:cubicBezTo>
                      <a:pt x="11" y="6"/>
                      <a:pt x="11" y="7"/>
                      <a:pt x="12" y="8"/>
                    </a:cubicBezTo>
                    <a:cubicBezTo>
                      <a:pt x="11" y="8"/>
                      <a:pt x="11" y="8"/>
                      <a:pt x="11" y="8"/>
                    </a:cubicBezTo>
                    <a:cubicBezTo>
                      <a:pt x="11" y="7"/>
                      <a:pt x="11" y="7"/>
                      <a:pt x="11" y="6"/>
                    </a:cubicBezTo>
                    <a:cubicBezTo>
                      <a:pt x="11" y="6"/>
                      <a:pt x="11" y="5"/>
                      <a:pt x="11" y="5"/>
                    </a:cubicBezTo>
                    <a:cubicBezTo>
                      <a:pt x="11" y="5"/>
                      <a:pt x="11" y="5"/>
                      <a:pt x="11" y="6"/>
                    </a:cubicBezTo>
                    <a:cubicBezTo>
                      <a:pt x="12" y="8"/>
                      <a:pt x="12" y="8"/>
                      <a:pt x="12" y="8"/>
                    </a:cubicBezTo>
                    <a:cubicBezTo>
                      <a:pt x="12" y="8"/>
                      <a:pt x="12" y="8"/>
                      <a:pt x="12" y="8"/>
                    </a:cubicBezTo>
                    <a:cubicBezTo>
                      <a:pt x="11" y="7"/>
                      <a:pt x="11" y="7"/>
                      <a:pt x="11" y="7"/>
                    </a:cubicBezTo>
                    <a:cubicBezTo>
                      <a:pt x="11" y="6"/>
                      <a:pt x="11" y="6"/>
                      <a:pt x="11" y="6"/>
                    </a:cubicBezTo>
                    <a:cubicBezTo>
                      <a:pt x="11" y="6"/>
                      <a:pt x="11" y="5"/>
                      <a:pt x="12" y="5"/>
                    </a:cubicBezTo>
                    <a:cubicBezTo>
                      <a:pt x="12" y="5"/>
                      <a:pt x="12" y="5"/>
                      <a:pt x="12" y="6"/>
                    </a:cubicBezTo>
                    <a:cubicBezTo>
                      <a:pt x="13" y="6"/>
                      <a:pt x="13" y="6"/>
                      <a:pt x="13" y="6"/>
                    </a:cubicBezTo>
                    <a:cubicBezTo>
                      <a:pt x="13" y="7"/>
                      <a:pt x="13" y="7"/>
                      <a:pt x="13" y="7"/>
                    </a:cubicBezTo>
                    <a:cubicBezTo>
                      <a:pt x="12" y="8"/>
                      <a:pt x="12" y="8"/>
                      <a:pt x="12" y="8"/>
                    </a:cubicBezTo>
                    <a:cubicBezTo>
                      <a:pt x="12" y="7"/>
                      <a:pt x="12" y="6"/>
                      <a:pt x="12" y="6"/>
                    </a:cubicBezTo>
                    <a:cubicBezTo>
                      <a:pt x="12" y="6"/>
                      <a:pt x="12" y="6"/>
                      <a:pt x="12" y="6"/>
                    </a:cubicBezTo>
                    <a:cubicBezTo>
                      <a:pt x="12" y="5"/>
                      <a:pt x="12" y="5"/>
                      <a:pt x="12" y="5"/>
                    </a:cubicBezTo>
                    <a:cubicBezTo>
                      <a:pt x="13" y="5"/>
                      <a:pt x="13" y="5"/>
                      <a:pt x="13" y="5"/>
                    </a:cubicBezTo>
                    <a:cubicBezTo>
                      <a:pt x="13" y="5"/>
                      <a:pt x="13" y="6"/>
                      <a:pt x="13" y="6"/>
                    </a:cubicBezTo>
                    <a:cubicBezTo>
                      <a:pt x="13" y="6"/>
                      <a:pt x="14" y="6"/>
                      <a:pt x="14" y="6"/>
                    </a:cubicBezTo>
                    <a:cubicBezTo>
                      <a:pt x="14" y="7"/>
                      <a:pt x="14" y="7"/>
                      <a:pt x="14" y="7"/>
                    </a:cubicBezTo>
                    <a:cubicBezTo>
                      <a:pt x="14" y="8"/>
                      <a:pt x="14" y="8"/>
                      <a:pt x="14" y="8"/>
                    </a:cubicBezTo>
                    <a:cubicBezTo>
                      <a:pt x="14" y="8"/>
                      <a:pt x="14" y="8"/>
                      <a:pt x="14" y="8"/>
                    </a:cubicBezTo>
                    <a:cubicBezTo>
                      <a:pt x="14" y="8"/>
                      <a:pt x="14" y="8"/>
                      <a:pt x="14" y="8"/>
                    </a:cubicBezTo>
                    <a:cubicBezTo>
                      <a:pt x="14" y="7"/>
                      <a:pt x="13" y="7"/>
                      <a:pt x="13" y="6"/>
                    </a:cubicBezTo>
                    <a:cubicBezTo>
                      <a:pt x="13" y="6"/>
                      <a:pt x="13" y="6"/>
                      <a:pt x="14" y="5"/>
                    </a:cubicBezTo>
                    <a:cubicBezTo>
                      <a:pt x="14" y="5"/>
                      <a:pt x="14" y="5"/>
                      <a:pt x="14" y="5"/>
                    </a:cubicBezTo>
                    <a:cubicBezTo>
                      <a:pt x="14" y="5"/>
                      <a:pt x="14" y="5"/>
                      <a:pt x="15" y="5"/>
                    </a:cubicBezTo>
                    <a:cubicBezTo>
                      <a:pt x="15" y="5"/>
                      <a:pt x="15" y="5"/>
                      <a:pt x="15" y="5"/>
                    </a:cubicBezTo>
                    <a:cubicBezTo>
                      <a:pt x="15" y="6"/>
                      <a:pt x="16" y="6"/>
                      <a:pt x="16" y="7"/>
                    </a:cubicBezTo>
                    <a:cubicBezTo>
                      <a:pt x="15" y="7"/>
                      <a:pt x="15" y="7"/>
                      <a:pt x="15" y="7"/>
                    </a:cubicBezTo>
                    <a:cubicBezTo>
                      <a:pt x="15" y="6"/>
                      <a:pt x="15" y="6"/>
                      <a:pt x="15" y="6"/>
                    </a:cubicBezTo>
                    <a:cubicBezTo>
                      <a:pt x="15" y="5"/>
                      <a:pt x="15" y="5"/>
                      <a:pt x="15" y="5"/>
                    </a:cubicBezTo>
                    <a:cubicBezTo>
                      <a:pt x="15" y="5"/>
                      <a:pt x="15" y="5"/>
                      <a:pt x="15" y="5"/>
                    </a:cubicBezTo>
                    <a:cubicBezTo>
                      <a:pt x="15" y="5"/>
                      <a:pt x="15" y="5"/>
                      <a:pt x="15" y="5"/>
                    </a:cubicBezTo>
                    <a:cubicBezTo>
                      <a:pt x="16" y="5"/>
                      <a:pt x="16" y="6"/>
                      <a:pt x="17" y="7"/>
                    </a:cubicBezTo>
                    <a:cubicBezTo>
                      <a:pt x="17" y="7"/>
                      <a:pt x="17" y="7"/>
                      <a:pt x="17" y="7"/>
                    </a:cubicBezTo>
                    <a:cubicBezTo>
                      <a:pt x="17" y="7"/>
                      <a:pt x="17" y="7"/>
                      <a:pt x="16" y="7"/>
                    </a:cubicBezTo>
                    <a:cubicBezTo>
                      <a:pt x="16" y="7"/>
                      <a:pt x="16" y="7"/>
                      <a:pt x="16" y="7"/>
                    </a:cubicBezTo>
                    <a:cubicBezTo>
                      <a:pt x="16" y="7"/>
                      <a:pt x="16" y="6"/>
                      <a:pt x="16" y="6"/>
                    </a:cubicBezTo>
                    <a:cubicBezTo>
                      <a:pt x="16" y="5"/>
                      <a:pt x="16" y="5"/>
                      <a:pt x="16" y="4"/>
                    </a:cubicBezTo>
                    <a:cubicBezTo>
                      <a:pt x="16" y="4"/>
                      <a:pt x="16" y="4"/>
                      <a:pt x="16" y="4"/>
                    </a:cubicBezTo>
                    <a:cubicBezTo>
                      <a:pt x="16" y="4"/>
                      <a:pt x="16" y="4"/>
                      <a:pt x="16" y="4"/>
                    </a:cubicBezTo>
                    <a:cubicBezTo>
                      <a:pt x="17" y="5"/>
                      <a:pt x="17" y="5"/>
                      <a:pt x="17" y="6"/>
                    </a:cubicBezTo>
                    <a:cubicBezTo>
                      <a:pt x="17" y="6"/>
                      <a:pt x="17" y="6"/>
                      <a:pt x="17" y="6"/>
                    </a:cubicBezTo>
                    <a:cubicBezTo>
                      <a:pt x="17" y="6"/>
                      <a:pt x="17" y="5"/>
                      <a:pt x="17" y="4"/>
                    </a:cubicBezTo>
                    <a:cubicBezTo>
                      <a:pt x="17" y="4"/>
                      <a:pt x="17" y="4"/>
                      <a:pt x="17" y="4"/>
                    </a:cubicBezTo>
                    <a:cubicBezTo>
                      <a:pt x="17" y="4"/>
                      <a:pt x="17" y="4"/>
                      <a:pt x="17" y="4"/>
                    </a:cubicBezTo>
                    <a:cubicBezTo>
                      <a:pt x="17" y="4"/>
                      <a:pt x="17" y="4"/>
                      <a:pt x="17" y="4"/>
                    </a:cubicBezTo>
                    <a:cubicBezTo>
                      <a:pt x="17" y="5"/>
                      <a:pt x="18" y="5"/>
                      <a:pt x="18" y="6"/>
                    </a:cubicBezTo>
                    <a:cubicBezTo>
                      <a:pt x="18" y="6"/>
                      <a:pt x="18" y="6"/>
                      <a:pt x="18" y="6"/>
                    </a:cubicBezTo>
                    <a:cubicBezTo>
                      <a:pt x="17" y="4"/>
                      <a:pt x="17" y="4"/>
                      <a:pt x="17" y="4"/>
                    </a:cubicBezTo>
                    <a:cubicBezTo>
                      <a:pt x="17" y="4"/>
                      <a:pt x="17" y="4"/>
                      <a:pt x="18" y="4"/>
                    </a:cubicBezTo>
                    <a:cubicBezTo>
                      <a:pt x="18" y="4"/>
                      <a:pt x="18" y="4"/>
                      <a:pt x="18" y="4"/>
                    </a:cubicBezTo>
                    <a:cubicBezTo>
                      <a:pt x="18" y="4"/>
                      <a:pt x="18" y="5"/>
                      <a:pt x="19" y="5"/>
                    </a:cubicBezTo>
                    <a:cubicBezTo>
                      <a:pt x="18" y="5"/>
                      <a:pt x="18" y="5"/>
                      <a:pt x="18" y="5"/>
                    </a:cubicBezTo>
                    <a:cubicBezTo>
                      <a:pt x="18" y="4"/>
                      <a:pt x="18" y="4"/>
                      <a:pt x="18" y="3"/>
                    </a:cubicBezTo>
                    <a:cubicBezTo>
                      <a:pt x="18" y="3"/>
                      <a:pt x="18" y="3"/>
                      <a:pt x="18" y="3"/>
                    </a:cubicBezTo>
                    <a:cubicBezTo>
                      <a:pt x="18" y="3"/>
                      <a:pt x="18" y="3"/>
                      <a:pt x="18" y="3"/>
                    </a:cubicBezTo>
                    <a:cubicBezTo>
                      <a:pt x="19" y="4"/>
                      <a:pt x="19" y="4"/>
                      <a:pt x="19" y="4"/>
                    </a:cubicBezTo>
                    <a:cubicBezTo>
                      <a:pt x="19" y="4"/>
                      <a:pt x="19" y="4"/>
                      <a:pt x="19" y="4"/>
                    </a:cubicBezTo>
                    <a:cubicBezTo>
                      <a:pt x="19" y="4"/>
                      <a:pt x="19" y="4"/>
                      <a:pt x="19" y="4"/>
                    </a:cubicBezTo>
                    <a:cubicBezTo>
                      <a:pt x="19" y="4"/>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2"/>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4"/>
                      <a:pt x="19" y="4"/>
                    </a:cubicBezTo>
                    <a:cubicBezTo>
                      <a:pt x="19" y="4"/>
                      <a:pt x="19" y="4"/>
                      <a:pt x="19" y="4"/>
                    </a:cubicBezTo>
                    <a:cubicBezTo>
                      <a:pt x="19" y="4"/>
                      <a:pt x="18" y="4"/>
                      <a:pt x="18" y="3"/>
                    </a:cubicBezTo>
                    <a:cubicBezTo>
                      <a:pt x="18" y="3"/>
                      <a:pt x="18" y="3"/>
                      <a:pt x="18" y="3"/>
                    </a:cubicBezTo>
                    <a:cubicBezTo>
                      <a:pt x="18" y="4"/>
                      <a:pt x="18" y="4"/>
                      <a:pt x="19" y="5"/>
                    </a:cubicBezTo>
                    <a:cubicBezTo>
                      <a:pt x="19" y="5"/>
                      <a:pt x="19" y="5"/>
                      <a:pt x="19" y="5"/>
                    </a:cubicBezTo>
                    <a:cubicBezTo>
                      <a:pt x="19" y="5"/>
                      <a:pt x="19" y="5"/>
                      <a:pt x="18" y="5"/>
                    </a:cubicBezTo>
                    <a:cubicBezTo>
                      <a:pt x="18" y="5"/>
                      <a:pt x="18" y="4"/>
                      <a:pt x="17" y="4"/>
                    </a:cubicBezTo>
                    <a:cubicBezTo>
                      <a:pt x="18" y="4"/>
                      <a:pt x="18" y="4"/>
                      <a:pt x="18" y="4"/>
                    </a:cubicBezTo>
                    <a:cubicBezTo>
                      <a:pt x="18" y="6"/>
                      <a:pt x="18" y="6"/>
                      <a:pt x="18" y="6"/>
                    </a:cubicBezTo>
                    <a:cubicBezTo>
                      <a:pt x="18" y="6"/>
                      <a:pt x="18" y="6"/>
                      <a:pt x="18" y="6"/>
                    </a:cubicBezTo>
                    <a:cubicBezTo>
                      <a:pt x="18" y="6"/>
                      <a:pt x="18" y="6"/>
                      <a:pt x="18" y="6"/>
                    </a:cubicBezTo>
                    <a:cubicBezTo>
                      <a:pt x="17" y="5"/>
                      <a:pt x="17" y="5"/>
                      <a:pt x="17" y="5"/>
                    </a:cubicBezTo>
                    <a:cubicBezTo>
                      <a:pt x="17" y="4"/>
                      <a:pt x="17" y="4"/>
                      <a:pt x="17" y="4"/>
                    </a:cubicBezTo>
                    <a:cubicBezTo>
                      <a:pt x="17" y="5"/>
                      <a:pt x="17" y="6"/>
                      <a:pt x="17" y="6"/>
                    </a:cubicBezTo>
                    <a:cubicBezTo>
                      <a:pt x="17" y="6"/>
                      <a:pt x="17" y="6"/>
                      <a:pt x="17" y="6"/>
                    </a:cubicBezTo>
                    <a:cubicBezTo>
                      <a:pt x="17" y="6"/>
                      <a:pt x="17" y="6"/>
                      <a:pt x="17" y="6"/>
                    </a:cubicBezTo>
                    <a:cubicBezTo>
                      <a:pt x="17" y="6"/>
                      <a:pt x="17" y="6"/>
                      <a:pt x="17" y="6"/>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7" y="7"/>
                    </a:cubicBezTo>
                    <a:cubicBezTo>
                      <a:pt x="16" y="7"/>
                      <a:pt x="16" y="7"/>
                      <a:pt x="16" y="7"/>
                    </a:cubicBezTo>
                    <a:cubicBezTo>
                      <a:pt x="16" y="6"/>
                      <a:pt x="16" y="6"/>
                      <a:pt x="16" y="6"/>
                    </a:cubicBezTo>
                    <a:cubicBezTo>
                      <a:pt x="15" y="5"/>
                      <a:pt x="15" y="5"/>
                      <a:pt x="15" y="5"/>
                    </a:cubicBezTo>
                    <a:cubicBezTo>
                      <a:pt x="16" y="5"/>
                      <a:pt x="16" y="5"/>
                      <a:pt x="16" y="5"/>
                    </a:cubicBezTo>
                    <a:cubicBezTo>
                      <a:pt x="16" y="6"/>
                      <a:pt x="16" y="6"/>
                      <a:pt x="16" y="6"/>
                    </a:cubicBezTo>
                    <a:cubicBezTo>
                      <a:pt x="16" y="7"/>
                      <a:pt x="16" y="7"/>
                      <a:pt x="16" y="7"/>
                    </a:cubicBezTo>
                    <a:cubicBezTo>
                      <a:pt x="16" y="7"/>
                      <a:pt x="16" y="7"/>
                      <a:pt x="16" y="7"/>
                    </a:cubicBezTo>
                    <a:cubicBezTo>
                      <a:pt x="16" y="7"/>
                      <a:pt x="16" y="7"/>
                      <a:pt x="16" y="7"/>
                    </a:cubicBezTo>
                    <a:cubicBezTo>
                      <a:pt x="15" y="7"/>
                      <a:pt x="15" y="7"/>
                      <a:pt x="15" y="7"/>
                    </a:cubicBezTo>
                    <a:cubicBezTo>
                      <a:pt x="15" y="6"/>
                      <a:pt x="15" y="6"/>
                      <a:pt x="15" y="6"/>
                    </a:cubicBezTo>
                    <a:cubicBezTo>
                      <a:pt x="15" y="6"/>
                      <a:pt x="14" y="5"/>
                      <a:pt x="14" y="5"/>
                    </a:cubicBezTo>
                    <a:cubicBezTo>
                      <a:pt x="14" y="5"/>
                      <a:pt x="14" y="5"/>
                      <a:pt x="14" y="5"/>
                    </a:cubicBezTo>
                    <a:cubicBezTo>
                      <a:pt x="14" y="5"/>
                      <a:pt x="14" y="5"/>
                      <a:pt x="14" y="5"/>
                    </a:cubicBezTo>
                    <a:cubicBezTo>
                      <a:pt x="14" y="5"/>
                      <a:pt x="14" y="6"/>
                      <a:pt x="14" y="6"/>
                    </a:cubicBezTo>
                    <a:cubicBezTo>
                      <a:pt x="14" y="7"/>
                      <a:pt x="14" y="7"/>
                      <a:pt x="14" y="7"/>
                    </a:cubicBezTo>
                    <a:cubicBezTo>
                      <a:pt x="14" y="8"/>
                      <a:pt x="14" y="8"/>
                      <a:pt x="14" y="8"/>
                    </a:cubicBezTo>
                    <a:cubicBezTo>
                      <a:pt x="14" y="7"/>
                      <a:pt x="13" y="7"/>
                      <a:pt x="13" y="7"/>
                    </a:cubicBezTo>
                    <a:cubicBezTo>
                      <a:pt x="13" y="6"/>
                      <a:pt x="13" y="6"/>
                      <a:pt x="13" y="6"/>
                    </a:cubicBezTo>
                    <a:cubicBezTo>
                      <a:pt x="13" y="6"/>
                      <a:pt x="13" y="6"/>
                      <a:pt x="12" y="6"/>
                    </a:cubicBezTo>
                    <a:cubicBezTo>
                      <a:pt x="13" y="6"/>
                      <a:pt x="13" y="6"/>
                      <a:pt x="13" y="6"/>
                    </a:cubicBezTo>
                    <a:cubicBezTo>
                      <a:pt x="13" y="6"/>
                      <a:pt x="13" y="7"/>
                      <a:pt x="13" y="8"/>
                    </a:cubicBezTo>
                    <a:cubicBezTo>
                      <a:pt x="13" y="8"/>
                      <a:pt x="13" y="8"/>
                      <a:pt x="13" y="8"/>
                    </a:cubicBezTo>
                    <a:cubicBezTo>
                      <a:pt x="13" y="8"/>
                      <a:pt x="12" y="8"/>
                      <a:pt x="12" y="8"/>
                    </a:cubicBezTo>
                    <a:cubicBezTo>
                      <a:pt x="12" y="8"/>
                      <a:pt x="12" y="8"/>
                      <a:pt x="12" y="8"/>
                    </a:cubicBezTo>
                    <a:cubicBezTo>
                      <a:pt x="12" y="7"/>
                      <a:pt x="12" y="7"/>
                      <a:pt x="12" y="7"/>
                    </a:cubicBezTo>
                    <a:cubicBezTo>
                      <a:pt x="11" y="6"/>
                      <a:pt x="11" y="6"/>
                      <a:pt x="11" y="6"/>
                    </a:cubicBezTo>
                    <a:cubicBezTo>
                      <a:pt x="12" y="6"/>
                      <a:pt x="12" y="6"/>
                      <a:pt x="12" y="6"/>
                    </a:cubicBezTo>
                    <a:cubicBezTo>
                      <a:pt x="12" y="6"/>
                      <a:pt x="12" y="6"/>
                      <a:pt x="12" y="7"/>
                    </a:cubicBezTo>
                    <a:cubicBezTo>
                      <a:pt x="12" y="8"/>
                      <a:pt x="12" y="8"/>
                      <a:pt x="12" y="8"/>
                    </a:cubicBezTo>
                    <a:cubicBezTo>
                      <a:pt x="12" y="8"/>
                      <a:pt x="12" y="8"/>
                      <a:pt x="12" y="8"/>
                    </a:cubicBezTo>
                    <a:cubicBezTo>
                      <a:pt x="12" y="8"/>
                      <a:pt x="12" y="8"/>
                      <a:pt x="12" y="8"/>
                    </a:cubicBezTo>
                    <a:cubicBezTo>
                      <a:pt x="12" y="8"/>
                      <a:pt x="12" y="8"/>
                      <a:pt x="12" y="8"/>
                    </a:cubicBezTo>
                    <a:cubicBezTo>
                      <a:pt x="11" y="6"/>
                      <a:pt x="11" y="6"/>
                      <a:pt x="11" y="6"/>
                    </a:cubicBezTo>
                    <a:cubicBezTo>
                      <a:pt x="11" y="6"/>
                      <a:pt x="11" y="6"/>
                      <a:pt x="11" y="6"/>
                    </a:cubicBezTo>
                    <a:cubicBezTo>
                      <a:pt x="12" y="6"/>
                      <a:pt x="12" y="7"/>
                      <a:pt x="12" y="8"/>
                    </a:cubicBezTo>
                    <a:cubicBezTo>
                      <a:pt x="12" y="8"/>
                      <a:pt x="12" y="8"/>
                      <a:pt x="11" y="8"/>
                    </a:cubicBezTo>
                    <a:cubicBezTo>
                      <a:pt x="11" y="8"/>
                      <a:pt x="11" y="8"/>
                      <a:pt x="11" y="8"/>
                    </a:cubicBezTo>
                    <a:cubicBezTo>
                      <a:pt x="11" y="8"/>
                      <a:pt x="11" y="8"/>
                      <a:pt x="11" y="8"/>
                    </a:cubicBezTo>
                    <a:cubicBezTo>
                      <a:pt x="11" y="7"/>
                      <a:pt x="10" y="7"/>
                      <a:pt x="10" y="6"/>
                    </a:cubicBezTo>
                    <a:cubicBezTo>
                      <a:pt x="10" y="6"/>
                      <a:pt x="10" y="6"/>
                      <a:pt x="10" y="6"/>
                    </a:cubicBezTo>
                    <a:cubicBezTo>
                      <a:pt x="10" y="6"/>
                      <a:pt x="10" y="6"/>
                      <a:pt x="10" y="7"/>
                    </a:cubicBezTo>
                    <a:cubicBezTo>
                      <a:pt x="11" y="8"/>
                      <a:pt x="11" y="8"/>
                      <a:pt x="11" y="8"/>
                    </a:cubicBezTo>
                    <a:cubicBezTo>
                      <a:pt x="11" y="8"/>
                      <a:pt x="10" y="8"/>
                      <a:pt x="10" y="8"/>
                    </a:cubicBezTo>
                    <a:cubicBezTo>
                      <a:pt x="10" y="8"/>
                      <a:pt x="10" y="8"/>
                      <a:pt x="10" y="8"/>
                    </a:cubicBezTo>
                    <a:cubicBezTo>
                      <a:pt x="9" y="6"/>
                      <a:pt x="9" y="6"/>
                      <a:pt x="9" y="6"/>
                    </a:cubicBezTo>
                    <a:cubicBezTo>
                      <a:pt x="9" y="6"/>
                      <a:pt x="9" y="6"/>
                      <a:pt x="9" y="6"/>
                    </a:cubicBezTo>
                    <a:cubicBezTo>
                      <a:pt x="9" y="6"/>
                      <a:pt x="9" y="6"/>
                      <a:pt x="9" y="7"/>
                    </a:cubicBezTo>
                    <a:cubicBezTo>
                      <a:pt x="9" y="7"/>
                      <a:pt x="10" y="7"/>
                      <a:pt x="10" y="8"/>
                    </a:cubicBezTo>
                    <a:cubicBezTo>
                      <a:pt x="10" y="8"/>
                      <a:pt x="9" y="8"/>
                      <a:pt x="9" y="8"/>
                    </a:cubicBezTo>
                    <a:cubicBezTo>
                      <a:pt x="9" y="8"/>
                      <a:pt x="9" y="8"/>
                      <a:pt x="9" y="8"/>
                    </a:cubicBezTo>
                    <a:cubicBezTo>
                      <a:pt x="8" y="7"/>
                      <a:pt x="8" y="6"/>
                      <a:pt x="8" y="6"/>
                    </a:cubicBezTo>
                    <a:cubicBezTo>
                      <a:pt x="9" y="5"/>
                      <a:pt x="9" y="5"/>
                      <a:pt x="9" y="5"/>
                    </a:cubicBezTo>
                    <a:cubicBezTo>
                      <a:pt x="9" y="8"/>
                      <a:pt x="9" y="8"/>
                      <a:pt x="9" y="8"/>
                    </a:cubicBezTo>
                    <a:cubicBezTo>
                      <a:pt x="9" y="8"/>
                      <a:pt x="9" y="8"/>
                      <a:pt x="9" y="8"/>
                    </a:cubicBezTo>
                    <a:cubicBezTo>
                      <a:pt x="9" y="8"/>
                      <a:pt x="9" y="8"/>
                      <a:pt x="9" y="8"/>
                    </a:cubicBezTo>
                    <a:cubicBezTo>
                      <a:pt x="8" y="8"/>
                      <a:pt x="8" y="8"/>
                      <a:pt x="8" y="8"/>
                    </a:cubicBezTo>
                    <a:cubicBezTo>
                      <a:pt x="7" y="5"/>
                      <a:pt x="7" y="5"/>
                      <a:pt x="7" y="5"/>
                    </a:cubicBezTo>
                    <a:cubicBezTo>
                      <a:pt x="8" y="5"/>
                      <a:pt x="8" y="5"/>
                      <a:pt x="8" y="5"/>
                    </a:cubicBezTo>
                    <a:cubicBezTo>
                      <a:pt x="8" y="6"/>
                      <a:pt x="8" y="7"/>
                      <a:pt x="8" y="8"/>
                    </a:cubicBezTo>
                    <a:cubicBezTo>
                      <a:pt x="8" y="8"/>
                      <a:pt x="8" y="8"/>
                      <a:pt x="8" y="8"/>
                    </a:cubicBezTo>
                    <a:cubicBezTo>
                      <a:pt x="7" y="8"/>
                      <a:pt x="7" y="8"/>
                      <a:pt x="7" y="8"/>
                    </a:cubicBezTo>
                    <a:cubicBezTo>
                      <a:pt x="7" y="8"/>
                      <a:pt x="7" y="8"/>
                      <a:pt x="7" y="8"/>
                    </a:cubicBezTo>
                    <a:cubicBezTo>
                      <a:pt x="7" y="7"/>
                      <a:pt x="7" y="7"/>
                      <a:pt x="7" y="6"/>
                    </a:cubicBezTo>
                    <a:cubicBezTo>
                      <a:pt x="6" y="6"/>
                      <a:pt x="6" y="5"/>
                      <a:pt x="6" y="5"/>
                    </a:cubicBezTo>
                    <a:cubicBezTo>
                      <a:pt x="7" y="5"/>
                      <a:pt x="7" y="5"/>
                      <a:pt x="7" y="5"/>
                    </a:cubicBezTo>
                    <a:cubicBezTo>
                      <a:pt x="7" y="6"/>
                      <a:pt x="7" y="6"/>
                      <a:pt x="7" y="6"/>
                    </a:cubicBezTo>
                    <a:cubicBezTo>
                      <a:pt x="7" y="7"/>
                      <a:pt x="7" y="7"/>
                      <a:pt x="7" y="7"/>
                    </a:cubicBezTo>
                    <a:cubicBezTo>
                      <a:pt x="7" y="7"/>
                      <a:pt x="7" y="7"/>
                      <a:pt x="7" y="7"/>
                    </a:cubicBezTo>
                    <a:cubicBezTo>
                      <a:pt x="7" y="8"/>
                      <a:pt x="7" y="8"/>
                      <a:pt x="7" y="8"/>
                    </a:cubicBezTo>
                    <a:cubicBezTo>
                      <a:pt x="6" y="8"/>
                      <a:pt x="6" y="8"/>
                      <a:pt x="6" y="8"/>
                    </a:cubicBezTo>
                    <a:cubicBezTo>
                      <a:pt x="6" y="7"/>
                      <a:pt x="6" y="7"/>
                      <a:pt x="6" y="6"/>
                    </a:cubicBezTo>
                    <a:cubicBezTo>
                      <a:pt x="5" y="5"/>
                      <a:pt x="5" y="5"/>
                      <a:pt x="5" y="5"/>
                    </a:cubicBezTo>
                    <a:cubicBezTo>
                      <a:pt x="5" y="5"/>
                      <a:pt x="5" y="5"/>
                      <a:pt x="5" y="5"/>
                    </a:cubicBezTo>
                    <a:cubicBezTo>
                      <a:pt x="6" y="4"/>
                      <a:pt x="6" y="4"/>
                      <a:pt x="6" y="4"/>
                    </a:cubicBezTo>
                    <a:cubicBezTo>
                      <a:pt x="6" y="7"/>
                      <a:pt x="6" y="7"/>
                      <a:pt x="6" y="7"/>
                    </a:cubicBezTo>
                    <a:cubicBezTo>
                      <a:pt x="6" y="7"/>
                      <a:pt x="6" y="7"/>
                      <a:pt x="5" y="7"/>
                    </a:cubicBezTo>
                    <a:cubicBezTo>
                      <a:pt x="5" y="7"/>
                      <a:pt x="5" y="7"/>
                      <a:pt x="5" y="7"/>
                    </a:cubicBezTo>
                    <a:cubicBezTo>
                      <a:pt x="5" y="6"/>
                      <a:pt x="5" y="6"/>
                      <a:pt x="5" y="5"/>
                    </a:cubicBezTo>
                    <a:cubicBezTo>
                      <a:pt x="5" y="5"/>
                      <a:pt x="4" y="5"/>
                      <a:pt x="4" y="5"/>
                    </a:cubicBezTo>
                    <a:cubicBezTo>
                      <a:pt x="4" y="4"/>
                      <a:pt x="4" y="4"/>
                      <a:pt x="4" y="4"/>
                    </a:cubicBezTo>
                    <a:cubicBezTo>
                      <a:pt x="4" y="4"/>
                      <a:pt x="4" y="4"/>
                      <a:pt x="4" y="4"/>
                    </a:cubicBezTo>
                    <a:cubicBezTo>
                      <a:pt x="5" y="7"/>
                      <a:pt x="5" y="7"/>
                      <a:pt x="5" y="7"/>
                    </a:cubicBezTo>
                    <a:cubicBezTo>
                      <a:pt x="5" y="7"/>
                      <a:pt x="5" y="7"/>
                      <a:pt x="4" y="7"/>
                    </a:cubicBezTo>
                    <a:cubicBezTo>
                      <a:pt x="4" y="7"/>
                      <a:pt x="4" y="7"/>
                      <a:pt x="4" y="7"/>
                    </a:cubicBezTo>
                    <a:cubicBezTo>
                      <a:pt x="4" y="7"/>
                      <a:pt x="4" y="7"/>
                      <a:pt x="4" y="7"/>
                    </a:cubicBezTo>
                    <a:cubicBezTo>
                      <a:pt x="4" y="5"/>
                      <a:pt x="4" y="5"/>
                      <a:pt x="4" y="5"/>
                    </a:cubicBezTo>
                    <a:cubicBezTo>
                      <a:pt x="3" y="3"/>
                      <a:pt x="3" y="3"/>
                      <a:pt x="3" y="3"/>
                    </a:cubicBezTo>
                    <a:cubicBezTo>
                      <a:pt x="4" y="3"/>
                      <a:pt x="4" y="3"/>
                      <a:pt x="4" y="3"/>
                    </a:cubicBezTo>
                    <a:cubicBezTo>
                      <a:pt x="4" y="3"/>
                      <a:pt x="4" y="3"/>
                      <a:pt x="4" y="4"/>
                    </a:cubicBezTo>
                    <a:cubicBezTo>
                      <a:pt x="4" y="4"/>
                      <a:pt x="4" y="5"/>
                      <a:pt x="4" y="5"/>
                    </a:cubicBezTo>
                    <a:cubicBezTo>
                      <a:pt x="4" y="6"/>
                      <a:pt x="4" y="6"/>
                      <a:pt x="4" y="6"/>
                    </a:cubicBezTo>
                    <a:cubicBezTo>
                      <a:pt x="3" y="6"/>
                      <a:pt x="3" y="6"/>
                      <a:pt x="3" y="6"/>
                    </a:cubicBezTo>
                    <a:cubicBezTo>
                      <a:pt x="3" y="4"/>
                      <a:pt x="2" y="3"/>
                      <a:pt x="2" y="2"/>
                    </a:cubicBezTo>
                    <a:cubicBezTo>
                      <a:pt x="2" y="2"/>
                      <a:pt x="2" y="2"/>
                      <a:pt x="2" y="2"/>
                    </a:cubicBezTo>
                    <a:cubicBezTo>
                      <a:pt x="3" y="5"/>
                      <a:pt x="3" y="5"/>
                      <a:pt x="3" y="5"/>
                    </a:cubicBezTo>
                    <a:cubicBezTo>
                      <a:pt x="3" y="5"/>
                      <a:pt x="3" y="5"/>
                      <a:pt x="3" y="5"/>
                    </a:cubicBezTo>
                    <a:cubicBezTo>
                      <a:pt x="3" y="5"/>
                      <a:pt x="3" y="5"/>
                      <a:pt x="3" y="5"/>
                    </a:cubicBezTo>
                    <a:cubicBezTo>
                      <a:pt x="3" y="5"/>
                      <a:pt x="3" y="5"/>
                      <a:pt x="3" y="5"/>
                    </a:cubicBezTo>
                    <a:cubicBezTo>
                      <a:pt x="2" y="1"/>
                      <a:pt x="2" y="1"/>
                      <a:pt x="2" y="1"/>
                    </a:cubicBezTo>
                    <a:cubicBezTo>
                      <a:pt x="2" y="1"/>
                      <a:pt x="2" y="1"/>
                      <a:pt x="2" y="1"/>
                    </a:cubicBezTo>
                    <a:cubicBezTo>
                      <a:pt x="2" y="2"/>
                      <a:pt x="2" y="2"/>
                      <a:pt x="2" y="3"/>
                    </a:cubicBezTo>
                    <a:cubicBezTo>
                      <a:pt x="2" y="4"/>
                      <a:pt x="2" y="4"/>
                      <a:pt x="2" y="4"/>
                    </a:cubicBezTo>
                    <a:cubicBezTo>
                      <a:pt x="2" y="4"/>
                      <a:pt x="2" y="4"/>
                      <a:pt x="2" y="4"/>
                    </a:cubicBezTo>
                    <a:cubicBezTo>
                      <a:pt x="2" y="4"/>
                      <a:pt x="2" y="4"/>
                      <a:pt x="2" y="4"/>
                    </a:cubicBezTo>
                    <a:cubicBezTo>
                      <a:pt x="1" y="4"/>
                      <a:pt x="1" y="3"/>
                      <a:pt x="1" y="2"/>
                    </a:cubicBezTo>
                    <a:cubicBezTo>
                      <a:pt x="1" y="1"/>
                      <a:pt x="1"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8" name="Freeform 86"/>
              <p:cNvSpPr/>
              <p:nvPr/>
            </p:nvSpPr>
            <p:spPr bwMode="auto">
              <a:xfrm>
                <a:off x="1710" y="1963"/>
                <a:ext cx="73" cy="50"/>
              </a:xfrm>
              <a:custGeom>
                <a:avLst/>
                <a:gdLst>
                  <a:gd name="T0" fmla="*/ 1 w 10"/>
                  <a:gd name="T1" fmla="*/ 7 h 7"/>
                  <a:gd name="T2" fmla="*/ 0 w 10"/>
                  <a:gd name="T3" fmla="*/ 6 h 7"/>
                  <a:gd name="T4" fmla="*/ 1 w 10"/>
                  <a:gd name="T5" fmla="*/ 7 h 7"/>
                  <a:gd name="T6" fmla="*/ 1 w 10"/>
                  <a:gd name="T7" fmla="*/ 5 h 7"/>
                  <a:gd name="T8" fmla="*/ 2 w 10"/>
                  <a:gd name="T9" fmla="*/ 6 h 7"/>
                  <a:gd name="T10" fmla="*/ 2 w 10"/>
                  <a:gd name="T11" fmla="*/ 5 h 7"/>
                  <a:gd name="T12" fmla="*/ 1 w 10"/>
                  <a:gd name="T13" fmla="*/ 4 h 7"/>
                  <a:gd name="T14" fmla="*/ 3 w 10"/>
                  <a:gd name="T15" fmla="*/ 5 h 7"/>
                  <a:gd name="T16" fmla="*/ 2 w 10"/>
                  <a:gd name="T17" fmla="*/ 3 h 7"/>
                  <a:gd name="T18" fmla="*/ 3 w 10"/>
                  <a:gd name="T19" fmla="*/ 4 h 7"/>
                  <a:gd name="T20" fmla="*/ 3 w 10"/>
                  <a:gd name="T21" fmla="*/ 3 h 7"/>
                  <a:gd name="T22" fmla="*/ 3 w 10"/>
                  <a:gd name="T23" fmla="*/ 3 h 7"/>
                  <a:gd name="T24" fmla="*/ 4 w 10"/>
                  <a:gd name="T25" fmla="*/ 5 h 7"/>
                  <a:gd name="T26" fmla="*/ 5 w 10"/>
                  <a:gd name="T27" fmla="*/ 3 h 7"/>
                  <a:gd name="T28" fmla="*/ 6 w 10"/>
                  <a:gd name="T29" fmla="*/ 5 h 7"/>
                  <a:gd name="T30" fmla="*/ 6 w 10"/>
                  <a:gd name="T31" fmla="*/ 3 h 7"/>
                  <a:gd name="T32" fmla="*/ 7 w 10"/>
                  <a:gd name="T33" fmla="*/ 4 h 7"/>
                  <a:gd name="T34" fmla="*/ 7 w 10"/>
                  <a:gd name="T35" fmla="*/ 4 h 7"/>
                  <a:gd name="T36" fmla="*/ 7 w 10"/>
                  <a:gd name="T37" fmla="*/ 3 h 7"/>
                  <a:gd name="T38" fmla="*/ 8 w 10"/>
                  <a:gd name="T39" fmla="*/ 6 h 7"/>
                  <a:gd name="T40" fmla="*/ 8 w 10"/>
                  <a:gd name="T41" fmla="*/ 3 h 7"/>
                  <a:gd name="T42" fmla="*/ 9 w 10"/>
                  <a:gd name="T43" fmla="*/ 5 h 7"/>
                  <a:gd name="T44" fmla="*/ 9 w 10"/>
                  <a:gd name="T45" fmla="*/ 5 h 7"/>
                  <a:gd name="T46" fmla="*/ 8 w 10"/>
                  <a:gd name="T47" fmla="*/ 2 h 7"/>
                  <a:gd name="T48" fmla="*/ 10 w 10"/>
                  <a:gd name="T49" fmla="*/ 3 h 7"/>
                  <a:gd name="T50" fmla="*/ 9 w 10"/>
                  <a:gd name="T51" fmla="*/ 1 h 7"/>
                  <a:gd name="T52" fmla="*/ 10 w 10"/>
                  <a:gd name="T53" fmla="*/ 2 h 7"/>
                  <a:gd name="T54" fmla="*/ 9 w 10"/>
                  <a:gd name="T55" fmla="*/ 1 h 7"/>
                  <a:gd name="T56" fmla="*/ 10 w 10"/>
                  <a:gd name="T57" fmla="*/ 2 h 7"/>
                  <a:gd name="T58" fmla="*/ 10 w 10"/>
                  <a:gd name="T59" fmla="*/ 3 h 7"/>
                  <a:gd name="T60" fmla="*/ 9 w 10"/>
                  <a:gd name="T61" fmla="*/ 4 h 7"/>
                  <a:gd name="T62" fmla="*/ 9 w 10"/>
                  <a:gd name="T63" fmla="*/ 3 h 7"/>
                  <a:gd name="T64" fmla="*/ 9 w 10"/>
                  <a:gd name="T65" fmla="*/ 5 h 7"/>
                  <a:gd name="T66" fmla="*/ 8 w 10"/>
                  <a:gd name="T67" fmla="*/ 4 h 7"/>
                  <a:gd name="T68" fmla="*/ 8 w 10"/>
                  <a:gd name="T69" fmla="*/ 6 h 7"/>
                  <a:gd name="T70" fmla="*/ 7 w 10"/>
                  <a:gd name="T71" fmla="*/ 4 h 7"/>
                  <a:gd name="T72" fmla="*/ 7 w 10"/>
                  <a:gd name="T73" fmla="*/ 6 h 7"/>
                  <a:gd name="T74" fmla="*/ 5 w 10"/>
                  <a:gd name="T75" fmla="*/ 4 h 7"/>
                  <a:gd name="T76" fmla="*/ 6 w 10"/>
                  <a:gd name="T77" fmla="*/ 6 h 7"/>
                  <a:gd name="T78" fmla="*/ 5 w 10"/>
                  <a:gd name="T79" fmla="*/ 5 h 7"/>
                  <a:gd name="T80" fmla="*/ 5 w 10"/>
                  <a:gd name="T81" fmla="*/ 3 h 7"/>
                  <a:gd name="T82" fmla="*/ 5 w 10"/>
                  <a:gd name="T83" fmla="*/ 6 h 7"/>
                  <a:gd name="T84" fmla="*/ 3 w 10"/>
                  <a:gd name="T85" fmla="*/ 4 h 7"/>
                  <a:gd name="T86" fmla="*/ 4 w 10"/>
                  <a:gd name="T87" fmla="*/ 6 h 7"/>
                  <a:gd name="T88" fmla="*/ 2 w 10"/>
                  <a:gd name="T89" fmla="*/ 4 h 7"/>
                  <a:gd name="T90" fmla="*/ 3 w 10"/>
                  <a:gd name="T91" fmla="*/ 5 h 7"/>
                  <a:gd name="T92" fmla="*/ 1 w 10"/>
                  <a:gd name="T93" fmla="*/ 4 h 7"/>
                  <a:gd name="T94" fmla="*/ 2 w 10"/>
                  <a:gd name="T95" fmla="*/ 6 h 7"/>
                  <a:gd name="T96" fmla="*/ 2 w 10"/>
                  <a:gd name="T97" fmla="*/ 5 h 7"/>
                  <a:gd name="T98" fmla="*/ 2 w 10"/>
                  <a:gd name="T99" fmla="*/ 6 h 7"/>
                  <a:gd name="T100" fmla="*/ 1 w 10"/>
                  <a:gd name="T101" fmla="*/ 5 h 7"/>
                  <a:gd name="T102" fmla="*/ 1 w 10"/>
                  <a:gd name="T103" fmla="*/ 7 h 7"/>
                  <a:gd name="T104" fmla="*/ 1 w 10"/>
                  <a:gd name="T105" fmla="*/ 7 h 7"/>
                  <a:gd name="T106" fmla="*/ 0 w 10"/>
                  <a:gd name="T10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7">
                    <a:moveTo>
                      <a:pt x="0" y="6"/>
                    </a:moveTo>
                    <a:cubicBezTo>
                      <a:pt x="0" y="7"/>
                      <a:pt x="0" y="7"/>
                      <a:pt x="0" y="7"/>
                    </a:cubicBezTo>
                    <a:cubicBezTo>
                      <a:pt x="1" y="7"/>
                      <a:pt x="1" y="7"/>
                      <a:pt x="1" y="7"/>
                    </a:cubicBezTo>
                    <a:cubicBezTo>
                      <a:pt x="1" y="7"/>
                      <a:pt x="1" y="7"/>
                      <a:pt x="1" y="7"/>
                    </a:cubicBezTo>
                    <a:cubicBezTo>
                      <a:pt x="0" y="6"/>
                      <a:pt x="0" y="6"/>
                      <a:pt x="0" y="6"/>
                    </a:cubicBezTo>
                    <a:cubicBezTo>
                      <a:pt x="0" y="6"/>
                      <a:pt x="0" y="6"/>
                      <a:pt x="0" y="6"/>
                    </a:cubicBezTo>
                    <a:cubicBezTo>
                      <a:pt x="0" y="6"/>
                      <a:pt x="0" y="6"/>
                      <a:pt x="0" y="6"/>
                    </a:cubicBezTo>
                    <a:cubicBezTo>
                      <a:pt x="1" y="7"/>
                      <a:pt x="1" y="7"/>
                      <a:pt x="1" y="7"/>
                    </a:cubicBezTo>
                    <a:cubicBezTo>
                      <a:pt x="1" y="7"/>
                      <a:pt x="1" y="7"/>
                      <a:pt x="1" y="7"/>
                    </a:cubicBezTo>
                    <a:cubicBezTo>
                      <a:pt x="1" y="6"/>
                      <a:pt x="1" y="6"/>
                      <a:pt x="1" y="5"/>
                    </a:cubicBezTo>
                    <a:cubicBezTo>
                      <a:pt x="1" y="5"/>
                      <a:pt x="1" y="5"/>
                      <a:pt x="1" y="5"/>
                    </a:cubicBezTo>
                    <a:cubicBezTo>
                      <a:pt x="1" y="5"/>
                      <a:pt x="1" y="5"/>
                      <a:pt x="1" y="5"/>
                    </a:cubicBezTo>
                    <a:cubicBezTo>
                      <a:pt x="1" y="5"/>
                      <a:pt x="1" y="5"/>
                      <a:pt x="1" y="5"/>
                    </a:cubicBezTo>
                    <a:cubicBezTo>
                      <a:pt x="2" y="6"/>
                      <a:pt x="2" y="6"/>
                      <a:pt x="2" y="6"/>
                    </a:cubicBezTo>
                    <a:cubicBezTo>
                      <a:pt x="2" y="6"/>
                      <a:pt x="2" y="6"/>
                      <a:pt x="2" y="6"/>
                    </a:cubicBezTo>
                    <a:cubicBezTo>
                      <a:pt x="1" y="5"/>
                      <a:pt x="1" y="5"/>
                      <a:pt x="1" y="5"/>
                    </a:cubicBezTo>
                    <a:cubicBezTo>
                      <a:pt x="1" y="5"/>
                      <a:pt x="1" y="5"/>
                      <a:pt x="1" y="5"/>
                    </a:cubicBezTo>
                    <a:cubicBezTo>
                      <a:pt x="1" y="5"/>
                      <a:pt x="2" y="5"/>
                      <a:pt x="2" y="5"/>
                    </a:cubicBezTo>
                    <a:cubicBezTo>
                      <a:pt x="2" y="5"/>
                      <a:pt x="2" y="5"/>
                      <a:pt x="2" y="5"/>
                    </a:cubicBezTo>
                    <a:cubicBezTo>
                      <a:pt x="2" y="6"/>
                      <a:pt x="2" y="6"/>
                      <a:pt x="2" y="6"/>
                    </a:cubicBezTo>
                    <a:cubicBezTo>
                      <a:pt x="1" y="5"/>
                      <a:pt x="1" y="5"/>
                      <a:pt x="1" y="4"/>
                    </a:cubicBezTo>
                    <a:cubicBezTo>
                      <a:pt x="1" y="4"/>
                      <a:pt x="1" y="4"/>
                      <a:pt x="2" y="4"/>
                    </a:cubicBezTo>
                    <a:cubicBezTo>
                      <a:pt x="2" y="4"/>
                      <a:pt x="2" y="4"/>
                      <a:pt x="2" y="4"/>
                    </a:cubicBezTo>
                    <a:cubicBezTo>
                      <a:pt x="2" y="4"/>
                      <a:pt x="3" y="5"/>
                      <a:pt x="3" y="5"/>
                    </a:cubicBezTo>
                    <a:cubicBezTo>
                      <a:pt x="2" y="6"/>
                      <a:pt x="2" y="6"/>
                      <a:pt x="2" y="6"/>
                    </a:cubicBezTo>
                    <a:cubicBezTo>
                      <a:pt x="2" y="4"/>
                      <a:pt x="2" y="4"/>
                      <a:pt x="2" y="4"/>
                    </a:cubicBezTo>
                    <a:cubicBezTo>
                      <a:pt x="2" y="3"/>
                      <a:pt x="2" y="3"/>
                      <a:pt x="2" y="3"/>
                    </a:cubicBezTo>
                    <a:cubicBezTo>
                      <a:pt x="2" y="3"/>
                      <a:pt x="2" y="3"/>
                      <a:pt x="2" y="3"/>
                    </a:cubicBezTo>
                    <a:cubicBezTo>
                      <a:pt x="2" y="3"/>
                      <a:pt x="2" y="3"/>
                      <a:pt x="2" y="3"/>
                    </a:cubicBezTo>
                    <a:cubicBezTo>
                      <a:pt x="3" y="3"/>
                      <a:pt x="3" y="4"/>
                      <a:pt x="3" y="4"/>
                    </a:cubicBezTo>
                    <a:cubicBezTo>
                      <a:pt x="4" y="5"/>
                      <a:pt x="4" y="5"/>
                      <a:pt x="4" y="5"/>
                    </a:cubicBezTo>
                    <a:cubicBezTo>
                      <a:pt x="3" y="5"/>
                      <a:pt x="3" y="5"/>
                      <a:pt x="3" y="5"/>
                    </a:cubicBezTo>
                    <a:cubicBezTo>
                      <a:pt x="3" y="5"/>
                      <a:pt x="3" y="4"/>
                      <a:pt x="3" y="3"/>
                    </a:cubicBezTo>
                    <a:cubicBezTo>
                      <a:pt x="3" y="3"/>
                      <a:pt x="3" y="3"/>
                      <a:pt x="3" y="3"/>
                    </a:cubicBezTo>
                    <a:cubicBezTo>
                      <a:pt x="3" y="3"/>
                      <a:pt x="3" y="3"/>
                      <a:pt x="3" y="3"/>
                    </a:cubicBezTo>
                    <a:cubicBezTo>
                      <a:pt x="3" y="3"/>
                      <a:pt x="3" y="3"/>
                      <a:pt x="3" y="3"/>
                    </a:cubicBezTo>
                    <a:cubicBezTo>
                      <a:pt x="4" y="4"/>
                      <a:pt x="5" y="4"/>
                      <a:pt x="5" y="5"/>
                    </a:cubicBezTo>
                    <a:cubicBezTo>
                      <a:pt x="4" y="6"/>
                      <a:pt x="4" y="6"/>
                      <a:pt x="4" y="6"/>
                    </a:cubicBezTo>
                    <a:cubicBezTo>
                      <a:pt x="4" y="5"/>
                      <a:pt x="4" y="5"/>
                      <a:pt x="4" y="5"/>
                    </a:cubicBezTo>
                    <a:cubicBezTo>
                      <a:pt x="4" y="3"/>
                      <a:pt x="4" y="3"/>
                      <a:pt x="4" y="3"/>
                    </a:cubicBezTo>
                    <a:cubicBezTo>
                      <a:pt x="4" y="3"/>
                      <a:pt x="4" y="3"/>
                      <a:pt x="4" y="3"/>
                    </a:cubicBezTo>
                    <a:cubicBezTo>
                      <a:pt x="4" y="3"/>
                      <a:pt x="4" y="3"/>
                      <a:pt x="5" y="3"/>
                    </a:cubicBezTo>
                    <a:cubicBezTo>
                      <a:pt x="5" y="3"/>
                      <a:pt x="5" y="3"/>
                      <a:pt x="5" y="4"/>
                    </a:cubicBezTo>
                    <a:cubicBezTo>
                      <a:pt x="6" y="4"/>
                      <a:pt x="6" y="4"/>
                      <a:pt x="6" y="4"/>
                    </a:cubicBezTo>
                    <a:cubicBezTo>
                      <a:pt x="6" y="5"/>
                      <a:pt x="6" y="5"/>
                      <a:pt x="6" y="5"/>
                    </a:cubicBezTo>
                    <a:cubicBezTo>
                      <a:pt x="5" y="6"/>
                      <a:pt x="5" y="6"/>
                      <a:pt x="5" y="6"/>
                    </a:cubicBezTo>
                    <a:cubicBezTo>
                      <a:pt x="5" y="5"/>
                      <a:pt x="5" y="5"/>
                      <a:pt x="5" y="4"/>
                    </a:cubicBezTo>
                    <a:cubicBezTo>
                      <a:pt x="5" y="4"/>
                      <a:pt x="5" y="3"/>
                      <a:pt x="6" y="3"/>
                    </a:cubicBezTo>
                    <a:cubicBezTo>
                      <a:pt x="6" y="3"/>
                      <a:pt x="6" y="3"/>
                      <a:pt x="6" y="3"/>
                    </a:cubicBezTo>
                    <a:cubicBezTo>
                      <a:pt x="6" y="3"/>
                      <a:pt x="6" y="3"/>
                      <a:pt x="6" y="3"/>
                    </a:cubicBezTo>
                    <a:cubicBezTo>
                      <a:pt x="6" y="4"/>
                      <a:pt x="7" y="4"/>
                      <a:pt x="7" y="4"/>
                    </a:cubicBezTo>
                    <a:cubicBezTo>
                      <a:pt x="8" y="5"/>
                      <a:pt x="8" y="5"/>
                      <a:pt x="8" y="5"/>
                    </a:cubicBezTo>
                    <a:cubicBezTo>
                      <a:pt x="7" y="6"/>
                      <a:pt x="7" y="6"/>
                      <a:pt x="7" y="6"/>
                    </a:cubicBezTo>
                    <a:cubicBezTo>
                      <a:pt x="7" y="4"/>
                      <a:pt x="7" y="4"/>
                      <a:pt x="7" y="4"/>
                    </a:cubicBezTo>
                    <a:cubicBezTo>
                      <a:pt x="7" y="3"/>
                      <a:pt x="7" y="3"/>
                      <a:pt x="7" y="3"/>
                    </a:cubicBezTo>
                    <a:cubicBezTo>
                      <a:pt x="7" y="3"/>
                      <a:pt x="7" y="3"/>
                      <a:pt x="7" y="3"/>
                    </a:cubicBezTo>
                    <a:cubicBezTo>
                      <a:pt x="7" y="3"/>
                      <a:pt x="7" y="3"/>
                      <a:pt x="7" y="3"/>
                    </a:cubicBezTo>
                    <a:cubicBezTo>
                      <a:pt x="8" y="4"/>
                      <a:pt x="8" y="4"/>
                      <a:pt x="8" y="5"/>
                    </a:cubicBezTo>
                    <a:cubicBezTo>
                      <a:pt x="8" y="5"/>
                      <a:pt x="9" y="6"/>
                      <a:pt x="9" y="6"/>
                    </a:cubicBezTo>
                    <a:cubicBezTo>
                      <a:pt x="8" y="6"/>
                      <a:pt x="8" y="6"/>
                      <a:pt x="8" y="6"/>
                    </a:cubicBezTo>
                    <a:cubicBezTo>
                      <a:pt x="8" y="6"/>
                      <a:pt x="8" y="5"/>
                      <a:pt x="7" y="4"/>
                    </a:cubicBezTo>
                    <a:cubicBezTo>
                      <a:pt x="7" y="4"/>
                      <a:pt x="7" y="4"/>
                      <a:pt x="7" y="4"/>
                    </a:cubicBezTo>
                    <a:cubicBezTo>
                      <a:pt x="7" y="4"/>
                      <a:pt x="8" y="3"/>
                      <a:pt x="8" y="3"/>
                    </a:cubicBezTo>
                    <a:cubicBezTo>
                      <a:pt x="8" y="3"/>
                      <a:pt x="8" y="3"/>
                      <a:pt x="8" y="3"/>
                    </a:cubicBezTo>
                    <a:cubicBezTo>
                      <a:pt x="9" y="4"/>
                      <a:pt x="9" y="4"/>
                      <a:pt x="9" y="4"/>
                    </a:cubicBezTo>
                    <a:cubicBezTo>
                      <a:pt x="9" y="5"/>
                      <a:pt x="9" y="5"/>
                      <a:pt x="9" y="5"/>
                    </a:cubicBezTo>
                    <a:cubicBezTo>
                      <a:pt x="10" y="5"/>
                      <a:pt x="10" y="5"/>
                      <a:pt x="9" y="6"/>
                    </a:cubicBezTo>
                    <a:cubicBezTo>
                      <a:pt x="9" y="6"/>
                      <a:pt x="9" y="6"/>
                      <a:pt x="9" y="6"/>
                    </a:cubicBezTo>
                    <a:cubicBezTo>
                      <a:pt x="9" y="5"/>
                      <a:pt x="9" y="5"/>
                      <a:pt x="9" y="5"/>
                    </a:cubicBezTo>
                    <a:cubicBezTo>
                      <a:pt x="8" y="4"/>
                      <a:pt x="8" y="4"/>
                      <a:pt x="8" y="4"/>
                    </a:cubicBezTo>
                    <a:cubicBezTo>
                      <a:pt x="8" y="3"/>
                      <a:pt x="8" y="3"/>
                      <a:pt x="8" y="3"/>
                    </a:cubicBezTo>
                    <a:cubicBezTo>
                      <a:pt x="8" y="3"/>
                      <a:pt x="8" y="2"/>
                      <a:pt x="8" y="2"/>
                    </a:cubicBezTo>
                    <a:cubicBezTo>
                      <a:pt x="8" y="2"/>
                      <a:pt x="8" y="2"/>
                      <a:pt x="9" y="2"/>
                    </a:cubicBezTo>
                    <a:cubicBezTo>
                      <a:pt x="9" y="3"/>
                      <a:pt x="9" y="3"/>
                      <a:pt x="9" y="3"/>
                    </a:cubicBezTo>
                    <a:cubicBezTo>
                      <a:pt x="10" y="3"/>
                      <a:pt x="10" y="3"/>
                      <a:pt x="10" y="3"/>
                    </a:cubicBezTo>
                    <a:cubicBezTo>
                      <a:pt x="9" y="4"/>
                      <a:pt x="9" y="4"/>
                      <a:pt x="9" y="4"/>
                    </a:cubicBezTo>
                    <a:cubicBezTo>
                      <a:pt x="9" y="1"/>
                      <a:pt x="9" y="1"/>
                      <a:pt x="9" y="1"/>
                    </a:cubicBezTo>
                    <a:cubicBezTo>
                      <a:pt x="9" y="1"/>
                      <a:pt x="9" y="1"/>
                      <a:pt x="9" y="1"/>
                    </a:cubicBezTo>
                    <a:cubicBezTo>
                      <a:pt x="9" y="1"/>
                      <a:pt x="9" y="1"/>
                      <a:pt x="9" y="1"/>
                    </a:cubicBezTo>
                    <a:cubicBezTo>
                      <a:pt x="10" y="2"/>
                      <a:pt x="10" y="2"/>
                      <a:pt x="10" y="2"/>
                    </a:cubicBezTo>
                    <a:cubicBezTo>
                      <a:pt x="10" y="2"/>
                      <a:pt x="10" y="2"/>
                      <a:pt x="10" y="2"/>
                    </a:cubicBezTo>
                    <a:cubicBezTo>
                      <a:pt x="9" y="1"/>
                      <a:pt x="9" y="1"/>
                      <a:pt x="9" y="1"/>
                    </a:cubicBezTo>
                    <a:cubicBezTo>
                      <a:pt x="9" y="0"/>
                      <a:pt x="9" y="0"/>
                      <a:pt x="9" y="0"/>
                    </a:cubicBezTo>
                    <a:cubicBezTo>
                      <a:pt x="9" y="1"/>
                      <a:pt x="9" y="1"/>
                      <a:pt x="9" y="1"/>
                    </a:cubicBezTo>
                    <a:cubicBezTo>
                      <a:pt x="10" y="2"/>
                      <a:pt x="10" y="2"/>
                      <a:pt x="10" y="2"/>
                    </a:cubicBezTo>
                    <a:cubicBezTo>
                      <a:pt x="10" y="2"/>
                      <a:pt x="10" y="2"/>
                      <a:pt x="10" y="2"/>
                    </a:cubicBezTo>
                    <a:cubicBezTo>
                      <a:pt x="10" y="2"/>
                      <a:pt x="10" y="2"/>
                      <a:pt x="10" y="2"/>
                    </a:cubicBezTo>
                    <a:cubicBezTo>
                      <a:pt x="9" y="1"/>
                      <a:pt x="9" y="1"/>
                      <a:pt x="9" y="1"/>
                    </a:cubicBezTo>
                    <a:cubicBezTo>
                      <a:pt x="9" y="1"/>
                      <a:pt x="9" y="1"/>
                      <a:pt x="9" y="1"/>
                    </a:cubicBezTo>
                    <a:cubicBezTo>
                      <a:pt x="10" y="3"/>
                      <a:pt x="10" y="3"/>
                      <a:pt x="10" y="3"/>
                    </a:cubicBezTo>
                    <a:cubicBezTo>
                      <a:pt x="10" y="4"/>
                      <a:pt x="10" y="4"/>
                      <a:pt x="10" y="4"/>
                    </a:cubicBezTo>
                    <a:cubicBezTo>
                      <a:pt x="10" y="4"/>
                      <a:pt x="9" y="4"/>
                      <a:pt x="9" y="4"/>
                    </a:cubicBezTo>
                    <a:cubicBezTo>
                      <a:pt x="9" y="4"/>
                      <a:pt x="9" y="4"/>
                      <a:pt x="9" y="4"/>
                    </a:cubicBezTo>
                    <a:cubicBezTo>
                      <a:pt x="9" y="3"/>
                      <a:pt x="9" y="3"/>
                      <a:pt x="9" y="3"/>
                    </a:cubicBezTo>
                    <a:cubicBezTo>
                      <a:pt x="9" y="3"/>
                      <a:pt x="9" y="3"/>
                      <a:pt x="8" y="3"/>
                    </a:cubicBezTo>
                    <a:cubicBezTo>
                      <a:pt x="9" y="3"/>
                      <a:pt x="9" y="3"/>
                      <a:pt x="9" y="3"/>
                    </a:cubicBezTo>
                    <a:cubicBezTo>
                      <a:pt x="9" y="4"/>
                      <a:pt x="9" y="4"/>
                      <a:pt x="9" y="4"/>
                    </a:cubicBezTo>
                    <a:cubicBezTo>
                      <a:pt x="9" y="5"/>
                      <a:pt x="9" y="5"/>
                      <a:pt x="9" y="5"/>
                    </a:cubicBezTo>
                    <a:cubicBezTo>
                      <a:pt x="9" y="5"/>
                      <a:pt x="9" y="5"/>
                      <a:pt x="9" y="5"/>
                    </a:cubicBezTo>
                    <a:cubicBezTo>
                      <a:pt x="8" y="5"/>
                      <a:pt x="8" y="5"/>
                      <a:pt x="8" y="5"/>
                    </a:cubicBezTo>
                    <a:cubicBezTo>
                      <a:pt x="8" y="4"/>
                      <a:pt x="8" y="4"/>
                      <a:pt x="8" y="4"/>
                    </a:cubicBezTo>
                    <a:cubicBezTo>
                      <a:pt x="8" y="4"/>
                      <a:pt x="8" y="4"/>
                      <a:pt x="8" y="4"/>
                    </a:cubicBezTo>
                    <a:cubicBezTo>
                      <a:pt x="8" y="4"/>
                      <a:pt x="9" y="5"/>
                      <a:pt x="9" y="6"/>
                    </a:cubicBezTo>
                    <a:cubicBezTo>
                      <a:pt x="9" y="6"/>
                      <a:pt x="9" y="6"/>
                      <a:pt x="9" y="7"/>
                    </a:cubicBezTo>
                    <a:cubicBezTo>
                      <a:pt x="9" y="7"/>
                      <a:pt x="8" y="7"/>
                      <a:pt x="8" y="6"/>
                    </a:cubicBezTo>
                    <a:cubicBezTo>
                      <a:pt x="8" y="6"/>
                      <a:pt x="8" y="6"/>
                      <a:pt x="7" y="5"/>
                    </a:cubicBezTo>
                    <a:cubicBezTo>
                      <a:pt x="7" y="5"/>
                      <a:pt x="7" y="4"/>
                      <a:pt x="7" y="4"/>
                    </a:cubicBezTo>
                    <a:cubicBezTo>
                      <a:pt x="7" y="4"/>
                      <a:pt x="7" y="4"/>
                      <a:pt x="7" y="4"/>
                    </a:cubicBezTo>
                    <a:cubicBezTo>
                      <a:pt x="8" y="6"/>
                      <a:pt x="8" y="6"/>
                      <a:pt x="8" y="6"/>
                    </a:cubicBezTo>
                    <a:cubicBezTo>
                      <a:pt x="8" y="6"/>
                      <a:pt x="8" y="6"/>
                      <a:pt x="8" y="6"/>
                    </a:cubicBezTo>
                    <a:cubicBezTo>
                      <a:pt x="8" y="6"/>
                      <a:pt x="7" y="6"/>
                      <a:pt x="7" y="6"/>
                    </a:cubicBezTo>
                    <a:cubicBezTo>
                      <a:pt x="7" y="6"/>
                      <a:pt x="7" y="6"/>
                      <a:pt x="7" y="6"/>
                    </a:cubicBezTo>
                    <a:cubicBezTo>
                      <a:pt x="6" y="5"/>
                      <a:pt x="6" y="5"/>
                      <a:pt x="6" y="5"/>
                    </a:cubicBezTo>
                    <a:cubicBezTo>
                      <a:pt x="6" y="5"/>
                      <a:pt x="6" y="5"/>
                      <a:pt x="5" y="4"/>
                    </a:cubicBezTo>
                    <a:cubicBezTo>
                      <a:pt x="6" y="4"/>
                      <a:pt x="6" y="4"/>
                      <a:pt x="6" y="4"/>
                    </a:cubicBezTo>
                    <a:cubicBezTo>
                      <a:pt x="6" y="5"/>
                      <a:pt x="6" y="5"/>
                      <a:pt x="6" y="5"/>
                    </a:cubicBezTo>
                    <a:cubicBezTo>
                      <a:pt x="6" y="6"/>
                      <a:pt x="6" y="6"/>
                      <a:pt x="6" y="6"/>
                    </a:cubicBezTo>
                    <a:cubicBezTo>
                      <a:pt x="6" y="6"/>
                      <a:pt x="6" y="6"/>
                      <a:pt x="6" y="6"/>
                    </a:cubicBezTo>
                    <a:cubicBezTo>
                      <a:pt x="6" y="6"/>
                      <a:pt x="5" y="6"/>
                      <a:pt x="5" y="6"/>
                    </a:cubicBezTo>
                    <a:cubicBezTo>
                      <a:pt x="5" y="6"/>
                      <a:pt x="5" y="5"/>
                      <a:pt x="5" y="5"/>
                    </a:cubicBezTo>
                    <a:cubicBezTo>
                      <a:pt x="4" y="4"/>
                      <a:pt x="4" y="4"/>
                      <a:pt x="4" y="4"/>
                    </a:cubicBezTo>
                    <a:cubicBezTo>
                      <a:pt x="4" y="4"/>
                      <a:pt x="4" y="4"/>
                      <a:pt x="4" y="4"/>
                    </a:cubicBezTo>
                    <a:cubicBezTo>
                      <a:pt x="5" y="3"/>
                      <a:pt x="5" y="3"/>
                      <a:pt x="5" y="3"/>
                    </a:cubicBezTo>
                    <a:cubicBezTo>
                      <a:pt x="5" y="4"/>
                      <a:pt x="5" y="4"/>
                      <a:pt x="5" y="4"/>
                    </a:cubicBezTo>
                    <a:cubicBezTo>
                      <a:pt x="5" y="5"/>
                      <a:pt x="5" y="5"/>
                      <a:pt x="5" y="5"/>
                    </a:cubicBezTo>
                    <a:cubicBezTo>
                      <a:pt x="5" y="5"/>
                      <a:pt x="5" y="6"/>
                      <a:pt x="5" y="6"/>
                    </a:cubicBezTo>
                    <a:cubicBezTo>
                      <a:pt x="5" y="6"/>
                      <a:pt x="4" y="6"/>
                      <a:pt x="4" y="6"/>
                    </a:cubicBezTo>
                    <a:cubicBezTo>
                      <a:pt x="4" y="5"/>
                      <a:pt x="4" y="5"/>
                      <a:pt x="4" y="5"/>
                    </a:cubicBezTo>
                    <a:cubicBezTo>
                      <a:pt x="4" y="4"/>
                      <a:pt x="3" y="4"/>
                      <a:pt x="3" y="4"/>
                    </a:cubicBezTo>
                    <a:cubicBezTo>
                      <a:pt x="4" y="3"/>
                      <a:pt x="4" y="3"/>
                      <a:pt x="4" y="3"/>
                    </a:cubicBezTo>
                    <a:cubicBezTo>
                      <a:pt x="4" y="4"/>
                      <a:pt x="4" y="5"/>
                      <a:pt x="4" y="5"/>
                    </a:cubicBezTo>
                    <a:cubicBezTo>
                      <a:pt x="4" y="6"/>
                      <a:pt x="4" y="6"/>
                      <a:pt x="4" y="6"/>
                    </a:cubicBezTo>
                    <a:cubicBezTo>
                      <a:pt x="3" y="6"/>
                      <a:pt x="3" y="6"/>
                      <a:pt x="3" y="6"/>
                    </a:cubicBezTo>
                    <a:cubicBezTo>
                      <a:pt x="3" y="5"/>
                      <a:pt x="3" y="5"/>
                      <a:pt x="3" y="5"/>
                    </a:cubicBezTo>
                    <a:cubicBezTo>
                      <a:pt x="2" y="4"/>
                      <a:pt x="2" y="4"/>
                      <a:pt x="2" y="4"/>
                    </a:cubicBezTo>
                    <a:cubicBezTo>
                      <a:pt x="3" y="4"/>
                      <a:pt x="3" y="4"/>
                      <a:pt x="3" y="4"/>
                    </a:cubicBezTo>
                    <a:cubicBezTo>
                      <a:pt x="3" y="5"/>
                      <a:pt x="3" y="5"/>
                      <a:pt x="3" y="5"/>
                    </a:cubicBezTo>
                    <a:cubicBezTo>
                      <a:pt x="3" y="5"/>
                      <a:pt x="3" y="5"/>
                      <a:pt x="3" y="5"/>
                    </a:cubicBezTo>
                    <a:cubicBezTo>
                      <a:pt x="3" y="6"/>
                      <a:pt x="3" y="6"/>
                      <a:pt x="3" y="6"/>
                    </a:cubicBezTo>
                    <a:cubicBezTo>
                      <a:pt x="3" y="6"/>
                      <a:pt x="2" y="6"/>
                      <a:pt x="2" y="6"/>
                    </a:cubicBezTo>
                    <a:cubicBezTo>
                      <a:pt x="2" y="5"/>
                      <a:pt x="2" y="5"/>
                      <a:pt x="1" y="4"/>
                    </a:cubicBezTo>
                    <a:cubicBezTo>
                      <a:pt x="2" y="4"/>
                      <a:pt x="2" y="4"/>
                      <a:pt x="2" y="4"/>
                    </a:cubicBezTo>
                    <a:cubicBezTo>
                      <a:pt x="2" y="4"/>
                      <a:pt x="2" y="5"/>
                      <a:pt x="2" y="5"/>
                    </a:cubicBezTo>
                    <a:cubicBezTo>
                      <a:pt x="2" y="5"/>
                      <a:pt x="2" y="6"/>
                      <a:pt x="2" y="6"/>
                    </a:cubicBezTo>
                    <a:cubicBezTo>
                      <a:pt x="2" y="6"/>
                      <a:pt x="2" y="6"/>
                      <a:pt x="2" y="6"/>
                    </a:cubicBezTo>
                    <a:cubicBezTo>
                      <a:pt x="1" y="5"/>
                      <a:pt x="1" y="5"/>
                      <a:pt x="1" y="5"/>
                    </a:cubicBezTo>
                    <a:cubicBezTo>
                      <a:pt x="2" y="5"/>
                      <a:pt x="2" y="5"/>
                      <a:pt x="2" y="5"/>
                    </a:cubicBezTo>
                    <a:cubicBezTo>
                      <a:pt x="2" y="6"/>
                      <a:pt x="2" y="6"/>
                      <a:pt x="2" y="6"/>
                    </a:cubicBezTo>
                    <a:cubicBezTo>
                      <a:pt x="2" y="6"/>
                      <a:pt x="2" y="6"/>
                      <a:pt x="2" y="6"/>
                    </a:cubicBezTo>
                    <a:cubicBezTo>
                      <a:pt x="2" y="6"/>
                      <a:pt x="2" y="6"/>
                      <a:pt x="2" y="6"/>
                    </a:cubicBezTo>
                    <a:cubicBezTo>
                      <a:pt x="2" y="6"/>
                      <a:pt x="2" y="6"/>
                      <a:pt x="2" y="6"/>
                    </a:cubicBezTo>
                    <a:cubicBezTo>
                      <a:pt x="1" y="5"/>
                      <a:pt x="1" y="5"/>
                      <a:pt x="1" y="5"/>
                    </a:cubicBezTo>
                    <a:cubicBezTo>
                      <a:pt x="1" y="5"/>
                      <a:pt x="1" y="5"/>
                      <a:pt x="1" y="5"/>
                    </a:cubicBezTo>
                    <a:cubicBezTo>
                      <a:pt x="1" y="6"/>
                      <a:pt x="1" y="6"/>
                      <a:pt x="1" y="7"/>
                    </a:cubicBezTo>
                    <a:cubicBezTo>
                      <a:pt x="1" y="7"/>
                      <a:pt x="1" y="7"/>
                      <a:pt x="1" y="7"/>
                    </a:cubicBezTo>
                    <a:cubicBezTo>
                      <a:pt x="1" y="7"/>
                      <a:pt x="1" y="7"/>
                      <a:pt x="1" y="7"/>
                    </a:cubicBezTo>
                    <a:cubicBezTo>
                      <a:pt x="0" y="6"/>
                      <a:pt x="0" y="6"/>
                      <a:pt x="0" y="6"/>
                    </a:cubicBezTo>
                    <a:cubicBezTo>
                      <a:pt x="0" y="6"/>
                      <a:pt x="0" y="6"/>
                      <a:pt x="0" y="6"/>
                    </a:cubicBezTo>
                    <a:cubicBezTo>
                      <a:pt x="1" y="7"/>
                      <a:pt x="1" y="7"/>
                      <a:pt x="1" y="7"/>
                    </a:cubicBezTo>
                    <a:cubicBezTo>
                      <a:pt x="1" y="7"/>
                      <a:pt x="1" y="7"/>
                      <a:pt x="1" y="7"/>
                    </a:cubicBezTo>
                    <a:cubicBezTo>
                      <a:pt x="1" y="7"/>
                      <a:pt x="1" y="7"/>
                      <a:pt x="1" y="7"/>
                    </a:cubicBezTo>
                    <a:cubicBezTo>
                      <a:pt x="0" y="7"/>
                      <a:pt x="0" y="7"/>
                      <a:pt x="0" y="7"/>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76" name="Group 89"/>
            <p:cNvGrpSpPr>
              <a:grpSpLocks noChangeAspect="1"/>
            </p:cNvGrpSpPr>
            <p:nvPr/>
          </p:nvGrpSpPr>
          <p:grpSpPr bwMode="auto">
            <a:xfrm>
              <a:off x="1054646" y="4116823"/>
              <a:ext cx="518637" cy="667068"/>
              <a:chOff x="1309" y="2054"/>
              <a:chExt cx="297" cy="382"/>
            </a:xfrm>
            <a:solidFill>
              <a:schemeClr val="bg1">
                <a:lumMod val="50000"/>
              </a:schemeClr>
            </a:solidFill>
          </p:grpSpPr>
          <p:sp>
            <p:nvSpPr>
              <p:cNvPr id="177" name="Freeform 90"/>
              <p:cNvSpPr/>
              <p:nvPr/>
            </p:nvSpPr>
            <p:spPr bwMode="auto">
              <a:xfrm>
                <a:off x="1362" y="2127"/>
                <a:ext cx="191" cy="204"/>
              </a:xfrm>
              <a:custGeom>
                <a:avLst/>
                <a:gdLst>
                  <a:gd name="T0" fmla="*/ 10 w 36"/>
                  <a:gd name="T1" fmla="*/ 39 h 39"/>
                  <a:gd name="T2" fmla="*/ 9 w 36"/>
                  <a:gd name="T3" fmla="*/ 35 h 39"/>
                  <a:gd name="T4" fmla="*/ 7 w 36"/>
                  <a:gd name="T5" fmla="*/ 31 h 39"/>
                  <a:gd name="T6" fmla="*/ 3 w 36"/>
                  <a:gd name="T7" fmla="*/ 26 h 39"/>
                  <a:gd name="T8" fmla="*/ 1 w 36"/>
                  <a:gd name="T9" fmla="*/ 18 h 39"/>
                  <a:gd name="T10" fmla="*/ 2 w 36"/>
                  <a:gd name="T11" fmla="*/ 9 h 39"/>
                  <a:gd name="T12" fmla="*/ 3 w 36"/>
                  <a:gd name="T13" fmla="*/ 7 h 39"/>
                  <a:gd name="T14" fmla="*/ 5 w 36"/>
                  <a:gd name="T15" fmla="*/ 6 h 39"/>
                  <a:gd name="T16" fmla="*/ 9 w 36"/>
                  <a:gd name="T17" fmla="*/ 3 h 39"/>
                  <a:gd name="T18" fmla="*/ 13 w 36"/>
                  <a:gd name="T19" fmla="*/ 1 h 39"/>
                  <a:gd name="T20" fmla="*/ 16 w 36"/>
                  <a:gd name="T21" fmla="*/ 0 h 39"/>
                  <a:gd name="T22" fmla="*/ 18 w 36"/>
                  <a:gd name="T23" fmla="*/ 0 h 39"/>
                  <a:gd name="T24" fmla="*/ 23 w 36"/>
                  <a:gd name="T25" fmla="*/ 1 h 39"/>
                  <a:gd name="T26" fmla="*/ 27 w 36"/>
                  <a:gd name="T27" fmla="*/ 3 h 39"/>
                  <a:gd name="T28" fmla="*/ 31 w 36"/>
                  <a:gd name="T29" fmla="*/ 6 h 39"/>
                  <a:gd name="T30" fmla="*/ 33 w 36"/>
                  <a:gd name="T31" fmla="*/ 8 h 39"/>
                  <a:gd name="T32" fmla="*/ 34 w 36"/>
                  <a:gd name="T33" fmla="*/ 10 h 39"/>
                  <a:gd name="T34" fmla="*/ 35 w 36"/>
                  <a:gd name="T35" fmla="*/ 18 h 39"/>
                  <a:gd name="T36" fmla="*/ 33 w 36"/>
                  <a:gd name="T37" fmla="*/ 26 h 39"/>
                  <a:gd name="T38" fmla="*/ 29 w 36"/>
                  <a:gd name="T39" fmla="*/ 31 h 39"/>
                  <a:gd name="T40" fmla="*/ 26 w 36"/>
                  <a:gd name="T41" fmla="*/ 35 h 39"/>
                  <a:gd name="T42" fmla="*/ 25 w 36"/>
                  <a:gd name="T43" fmla="*/ 38 h 39"/>
                  <a:gd name="T44" fmla="*/ 25 w 36"/>
                  <a:gd name="T45" fmla="*/ 39 h 39"/>
                  <a:gd name="T46" fmla="*/ 25 w 36"/>
                  <a:gd name="T47" fmla="*/ 38 h 39"/>
                  <a:gd name="T48" fmla="*/ 26 w 36"/>
                  <a:gd name="T49" fmla="*/ 35 h 39"/>
                  <a:gd name="T50" fmla="*/ 29 w 36"/>
                  <a:gd name="T51" fmla="*/ 31 h 39"/>
                  <a:gd name="T52" fmla="*/ 32 w 36"/>
                  <a:gd name="T53" fmla="*/ 25 h 39"/>
                  <a:gd name="T54" fmla="*/ 34 w 36"/>
                  <a:gd name="T55" fmla="*/ 18 h 39"/>
                  <a:gd name="T56" fmla="*/ 33 w 36"/>
                  <a:gd name="T57" fmla="*/ 10 h 39"/>
                  <a:gd name="T58" fmla="*/ 31 w 36"/>
                  <a:gd name="T59" fmla="*/ 9 h 39"/>
                  <a:gd name="T60" fmla="*/ 30 w 36"/>
                  <a:gd name="T61" fmla="*/ 7 h 39"/>
                  <a:gd name="T62" fmla="*/ 27 w 36"/>
                  <a:gd name="T63" fmla="*/ 4 h 39"/>
                  <a:gd name="T64" fmla="*/ 23 w 36"/>
                  <a:gd name="T65" fmla="*/ 3 h 39"/>
                  <a:gd name="T66" fmla="*/ 18 w 36"/>
                  <a:gd name="T67" fmla="*/ 2 h 39"/>
                  <a:gd name="T68" fmla="*/ 16 w 36"/>
                  <a:gd name="T69" fmla="*/ 2 h 39"/>
                  <a:gd name="T70" fmla="*/ 14 w 36"/>
                  <a:gd name="T71" fmla="*/ 3 h 39"/>
                  <a:gd name="T72" fmla="*/ 10 w 36"/>
                  <a:gd name="T73" fmla="*/ 4 h 39"/>
                  <a:gd name="T74" fmla="*/ 6 w 36"/>
                  <a:gd name="T75" fmla="*/ 7 h 39"/>
                  <a:gd name="T76" fmla="*/ 5 w 36"/>
                  <a:gd name="T77" fmla="*/ 9 h 39"/>
                  <a:gd name="T78" fmla="*/ 4 w 36"/>
                  <a:gd name="T79" fmla="*/ 10 h 39"/>
                  <a:gd name="T80" fmla="*/ 2 w 36"/>
                  <a:gd name="T81" fmla="*/ 18 h 39"/>
                  <a:gd name="T82" fmla="*/ 4 w 36"/>
                  <a:gd name="T83" fmla="*/ 25 h 39"/>
                  <a:gd name="T84" fmla="*/ 7 w 36"/>
                  <a:gd name="T85" fmla="*/ 31 h 39"/>
                  <a:gd name="T86" fmla="*/ 9 w 36"/>
                  <a:gd name="T87" fmla="*/ 35 h 39"/>
                  <a:gd name="T88" fmla="*/ 10 w 36"/>
                  <a:gd name="T8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9">
                    <a:moveTo>
                      <a:pt x="10" y="39"/>
                    </a:moveTo>
                    <a:cubicBezTo>
                      <a:pt x="10" y="39"/>
                      <a:pt x="10" y="38"/>
                      <a:pt x="9" y="35"/>
                    </a:cubicBezTo>
                    <a:cubicBezTo>
                      <a:pt x="8" y="34"/>
                      <a:pt x="8" y="33"/>
                      <a:pt x="7" y="31"/>
                    </a:cubicBezTo>
                    <a:cubicBezTo>
                      <a:pt x="6" y="29"/>
                      <a:pt x="4" y="28"/>
                      <a:pt x="3" y="26"/>
                    </a:cubicBezTo>
                    <a:cubicBezTo>
                      <a:pt x="2" y="24"/>
                      <a:pt x="1" y="21"/>
                      <a:pt x="1" y="18"/>
                    </a:cubicBezTo>
                    <a:cubicBezTo>
                      <a:pt x="0" y="15"/>
                      <a:pt x="1" y="12"/>
                      <a:pt x="2" y="9"/>
                    </a:cubicBezTo>
                    <a:cubicBezTo>
                      <a:pt x="2" y="9"/>
                      <a:pt x="3" y="8"/>
                      <a:pt x="3" y="7"/>
                    </a:cubicBezTo>
                    <a:cubicBezTo>
                      <a:pt x="4" y="7"/>
                      <a:pt x="4" y="6"/>
                      <a:pt x="5" y="6"/>
                    </a:cubicBezTo>
                    <a:cubicBezTo>
                      <a:pt x="6" y="5"/>
                      <a:pt x="7" y="4"/>
                      <a:pt x="9" y="3"/>
                    </a:cubicBezTo>
                    <a:cubicBezTo>
                      <a:pt x="10" y="2"/>
                      <a:pt x="12" y="1"/>
                      <a:pt x="13" y="1"/>
                    </a:cubicBezTo>
                    <a:cubicBezTo>
                      <a:pt x="14" y="1"/>
                      <a:pt x="15" y="1"/>
                      <a:pt x="16" y="0"/>
                    </a:cubicBezTo>
                    <a:cubicBezTo>
                      <a:pt x="18" y="0"/>
                      <a:pt x="18" y="0"/>
                      <a:pt x="18" y="0"/>
                    </a:cubicBezTo>
                    <a:cubicBezTo>
                      <a:pt x="20" y="0"/>
                      <a:pt x="21" y="1"/>
                      <a:pt x="23" y="1"/>
                    </a:cubicBezTo>
                    <a:cubicBezTo>
                      <a:pt x="25" y="2"/>
                      <a:pt x="26" y="2"/>
                      <a:pt x="27" y="3"/>
                    </a:cubicBezTo>
                    <a:cubicBezTo>
                      <a:pt x="29" y="4"/>
                      <a:pt x="30" y="5"/>
                      <a:pt x="31" y="6"/>
                    </a:cubicBezTo>
                    <a:cubicBezTo>
                      <a:pt x="32" y="6"/>
                      <a:pt x="32" y="7"/>
                      <a:pt x="33" y="8"/>
                    </a:cubicBezTo>
                    <a:cubicBezTo>
                      <a:pt x="34" y="10"/>
                      <a:pt x="34" y="10"/>
                      <a:pt x="34" y="10"/>
                    </a:cubicBezTo>
                    <a:cubicBezTo>
                      <a:pt x="36" y="12"/>
                      <a:pt x="36" y="16"/>
                      <a:pt x="35" y="18"/>
                    </a:cubicBezTo>
                    <a:cubicBezTo>
                      <a:pt x="35" y="21"/>
                      <a:pt x="34" y="23"/>
                      <a:pt x="33" y="26"/>
                    </a:cubicBezTo>
                    <a:cubicBezTo>
                      <a:pt x="32" y="28"/>
                      <a:pt x="30" y="29"/>
                      <a:pt x="29" y="31"/>
                    </a:cubicBezTo>
                    <a:cubicBezTo>
                      <a:pt x="28" y="32"/>
                      <a:pt x="27" y="34"/>
                      <a:pt x="26" y="35"/>
                    </a:cubicBezTo>
                    <a:cubicBezTo>
                      <a:pt x="26" y="36"/>
                      <a:pt x="25" y="37"/>
                      <a:pt x="25" y="38"/>
                    </a:cubicBezTo>
                    <a:cubicBezTo>
                      <a:pt x="25" y="39"/>
                      <a:pt x="25" y="39"/>
                      <a:pt x="25" y="39"/>
                    </a:cubicBezTo>
                    <a:cubicBezTo>
                      <a:pt x="25" y="39"/>
                      <a:pt x="25" y="39"/>
                      <a:pt x="25" y="38"/>
                    </a:cubicBezTo>
                    <a:cubicBezTo>
                      <a:pt x="25" y="37"/>
                      <a:pt x="25" y="36"/>
                      <a:pt x="26" y="35"/>
                    </a:cubicBezTo>
                    <a:cubicBezTo>
                      <a:pt x="27" y="34"/>
                      <a:pt x="27" y="32"/>
                      <a:pt x="29" y="31"/>
                    </a:cubicBezTo>
                    <a:cubicBezTo>
                      <a:pt x="30" y="29"/>
                      <a:pt x="31" y="27"/>
                      <a:pt x="32" y="25"/>
                    </a:cubicBezTo>
                    <a:cubicBezTo>
                      <a:pt x="33" y="23"/>
                      <a:pt x="34" y="21"/>
                      <a:pt x="34" y="18"/>
                    </a:cubicBezTo>
                    <a:cubicBezTo>
                      <a:pt x="34" y="16"/>
                      <a:pt x="34" y="13"/>
                      <a:pt x="33" y="10"/>
                    </a:cubicBezTo>
                    <a:cubicBezTo>
                      <a:pt x="31" y="9"/>
                      <a:pt x="31" y="9"/>
                      <a:pt x="31" y="9"/>
                    </a:cubicBezTo>
                    <a:cubicBezTo>
                      <a:pt x="31" y="8"/>
                      <a:pt x="30" y="8"/>
                      <a:pt x="30" y="7"/>
                    </a:cubicBezTo>
                    <a:cubicBezTo>
                      <a:pt x="29" y="6"/>
                      <a:pt x="28" y="5"/>
                      <a:pt x="27" y="4"/>
                    </a:cubicBezTo>
                    <a:cubicBezTo>
                      <a:pt x="25" y="4"/>
                      <a:pt x="24" y="3"/>
                      <a:pt x="23" y="3"/>
                    </a:cubicBezTo>
                    <a:cubicBezTo>
                      <a:pt x="21" y="3"/>
                      <a:pt x="20" y="2"/>
                      <a:pt x="18" y="2"/>
                    </a:cubicBezTo>
                    <a:cubicBezTo>
                      <a:pt x="16" y="2"/>
                      <a:pt x="16" y="2"/>
                      <a:pt x="16" y="2"/>
                    </a:cubicBezTo>
                    <a:cubicBezTo>
                      <a:pt x="15" y="2"/>
                      <a:pt x="14" y="3"/>
                      <a:pt x="14" y="3"/>
                    </a:cubicBezTo>
                    <a:cubicBezTo>
                      <a:pt x="12" y="3"/>
                      <a:pt x="11" y="4"/>
                      <a:pt x="10" y="4"/>
                    </a:cubicBezTo>
                    <a:cubicBezTo>
                      <a:pt x="8" y="5"/>
                      <a:pt x="7" y="6"/>
                      <a:pt x="6" y="7"/>
                    </a:cubicBezTo>
                    <a:cubicBezTo>
                      <a:pt x="6" y="7"/>
                      <a:pt x="5" y="8"/>
                      <a:pt x="5" y="9"/>
                    </a:cubicBezTo>
                    <a:cubicBezTo>
                      <a:pt x="4" y="9"/>
                      <a:pt x="4" y="10"/>
                      <a:pt x="4" y="10"/>
                    </a:cubicBezTo>
                    <a:cubicBezTo>
                      <a:pt x="2" y="13"/>
                      <a:pt x="2" y="15"/>
                      <a:pt x="2" y="18"/>
                    </a:cubicBezTo>
                    <a:cubicBezTo>
                      <a:pt x="2" y="21"/>
                      <a:pt x="3" y="23"/>
                      <a:pt x="4" y="25"/>
                    </a:cubicBezTo>
                    <a:cubicBezTo>
                      <a:pt x="5" y="27"/>
                      <a:pt x="6" y="29"/>
                      <a:pt x="7" y="31"/>
                    </a:cubicBezTo>
                    <a:cubicBezTo>
                      <a:pt x="8" y="32"/>
                      <a:pt x="9" y="34"/>
                      <a:pt x="9" y="35"/>
                    </a:cubicBezTo>
                    <a:cubicBezTo>
                      <a:pt x="10" y="38"/>
                      <a:pt x="10" y="39"/>
                      <a:pt x="1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8" name="Freeform 91"/>
              <p:cNvSpPr/>
              <p:nvPr/>
            </p:nvSpPr>
            <p:spPr bwMode="auto">
              <a:xfrm>
                <a:off x="1410" y="2326"/>
                <a:ext cx="90" cy="26"/>
              </a:xfrm>
              <a:custGeom>
                <a:avLst/>
                <a:gdLst>
                  <a:gd name="T0" fmla="*/ 1 w 17"/>
                  <a:gd name="T1" fmla="*/ 5 h 5"/>
                  <a:gd name="T2" fmla="*/ 0 w 17"/>
                  <a:gd name="T3" fmla="*/ 4 h 5"/>
                  <a:gd name="T4" fmla="*/ 0 w 17"/>
                  <a:gd name="T5" fmla="*/ 3 h 5"/>
                  <a:gd name="T6" fmla="*/ 1 w 17"/>
                  <a:gd name="T7" fmla="*/ 2 h 5"/>
                  <a:gd name="T8" fmla="*/ 2 w 17"/>
                  <a:gd name="T9" fmla="*/ 1 h 5"/>
                  <a:gd name="T10" fmla="*/ 5 w 17"/>
                  <a:gd name="T11" fmla="*/ 1 h 5"/>
                  <a:gd name="T12" fmla="*/ 6 w 17"/>
                  <a:gd name="T13" fmla="*/ 0 h 5"/>
                  <a:gd name="T14" fmla="*/ 7 w 17"/>
                  <a:gd name="T15" fmla="*/ 0 h 5"/>
                  <a:gd name="T16" fmla="*/ 7 w 17"/>
                  <a:gd name="T17" fmla="*/ 0 h 5"/>
                  <a:gd name="T18" fmla="*/ 12 w 17"/>
                  <a:gd name="T19" fmla="*/ 0 h 5"/>
                  <a:gd name="T20" fmla="*/ 14 w 17"/>
                  <a:gd name="T21" fmla="*/ 0 h 5"/>
                  <a:gd name="T22" fmla="*/ 17 w 17"/>
                  <a:gd name="T23" fmla="*/ 1 h 5"/>
                  <a:gd name="T24" fmla="*/ 17 w 17"/>
                  <a:gd name="T25" fmla="*/ 1 h 5"/>
                  <a:gd name="T26" fmla="*/ 17 w 17"/>
                  <a:gd name="T27" fmla="*/ 2 h 5"/>
                  <a:gd name="T28" fmla="*/ 16 w 17"/>
                  <a:gd name="T29" fmla="*/ 4 h 5"/>
                  <a:gd name="T30" fmla="*/ 16 w 17"/>
                  <a:gd name="T31" fmla="*/ 2 h 5"/>
                  <a:gd name="T32" fmla="*/ 16 w 17"/>
                  <a:gd name="T33" fmla="*/ 3 h 5"/>
                  <a:gd name="T34" fmla="*/ 14 w 17"/>
                  <a:gd name="T35" fmla="*/ 3 h 5"/>
                  <a:gd name="T36" fmla="*/ 12 w 17"/>
                  <a:gd name="T37" fmla="*/ 3 h 5"/>
                  <a:gd name="T38" fmla="*/ 7 w 17"/>
                  <a:gd name="T39" fmla="*/ 3 h 5"/>
                  <a:gd name="T40" fmla="*/ 7 w 17"/>
                  <a:gd name="T41" fmla="*/ 3 h 5"/>
                  <a:gd name="T42" fmla="*/ 6 w 17"/>
                  <a:gd name="T43" fmla="*/ 3 h 5"/>
                  <a:gd name="T44" fmla="*/ 5 w 17"/>
                  <a:gd name="T45" fmla="*/ 3 h 5"/>
                  <a:gd name="T46" fmla="*/ 3 w 17"/>
                  <a:gd name="T47" fmla="*/ 3 h 5"/>
                  <a:gd name="T48" fmla="*/ 1 w 17"/>
                  <a:gd name="T49" fmla="*/ 3 h 5"/>
                  <a:gd name="T50" fmla="*/ 1 w 17"/>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5">
                    <a:moveTo>
                      <a:pt x="1" y="5"/>
                    </a:moveTo>
                    <a:cubicBezTo>
                      <a:pt x="1" y="5"/>
                      <a:pt x="1" y="5"/>
                      <a:pt x="0" y="4"/>
                    </a:cubicBezTo>
                    <a:cubicBezTo>
                      <a:pt x="0" y="4"/>
                      <a:pt x="0" y="4"/>
                      <a:pt x="0" y="3"/>
                    </a:cubicBezTo>
                    <a:cubicBezTo>
                      <a:pt x="0" y="2"/>
                      <a:pt x="1" y="2"/>
                      <a:pt x="1" y="2"/>
                    </a:cubicBezTo>
                    <a:cubicBezTo>
                      <a:pt x="1" y="1"/>
                      <a:pt x="2" y="1"/>
                      <a:pt x="2" y="1"/>
                    </a:cubicBezTo>
                    <a:cubicBezTo>
                      <a:pt x="3" y="1"/>
                      <a:pt x="4" y="1"/>
                      <a:pt x="5" y="1"/>
                    </a:cubicBezTo>
                    <a:cubicBezTo>
                      <a:pt x="6" y="0"/>
                      <a:pt x="6" y="0"/>
                      <a:pt x="6" y="0"/>
                    </a:cubicBezTo>
                    <a:cubicBezTo>
                      <a:pt x="7" y="0"/>
                      <a:pt x="7" y="0"/>
                      <a:pt x="7" y="0"/>
                    </a:cubicBezTo>
                    <a:cubicBezTo>
                      <a:pt x="7" y="0"/>
                      <a:pt x="7" y="0"/>
                      <a:pt x="7" y="0"/>
                    </a:cubicBezTo>
                    <a:cubicBezTo>
                      <a:pt x="9" y="0"/>
                      <a:pt x="10" y="0"/>
                      <a:pt x="12" y="0"/>
                    </a:cubicBezTo>
                    <a:cubicBezTo>
                      <a:pt x="12" y="0"/>
                      <a:pt x="13" y="0"/>
                      <a:pt x="14" y="0"/>
                    </a:cubicBezTo>
                    <a:cubicBezTo>
                      <a:pt x="15" y="1"/>
                      <a:pt x="16" y="1"/>
                      <a:pt x="17" y="1"/>
                    </a:cubicBezTo>
                    <a:cubicBezTo>
                      <a:pt x="17" y="1"/>
                      <a:pt x="17" y="1"/>
                      <a:pt x="17" y="1"/>
                    </a:cubicBezTo>
                    <a:cubicBezTo>
                      <a:pt x="17" y="1"/>
                      <a:pt x="17" y="2"/>
                      <a:pt x="17" y="2"/>
                    </a:cubicBezTo>
                    <a:cubicBezTo>
                      <a:pt x="17" y="3"/>
                      <a:pt x="17" y="4"/>
                      <a:pt x="16" y="4"/>
                    </a:cubicBezTo>
                    <a:cubicBezTo>
                      <a:pt x="16" y="4"/>
                      <a:pt x="16" y="3"/>
                      <a:pt x="16" y="2"/>
                    </a:cubicBezTo>
                    <a:cubicBezTo>
                      <a:pt x="16" y="3"/>
                      <a:pt x="16" y="3"/>
                      <a:pt x="16" y="3"/>
                    </a:cubicBezTo>
                    <a:cubicBezTo>
                      <a:pt x="15" y="3"/>
                      <a:pt x="15" y="3"/>
                      <a:pt x="14" y="3"/>
                    </a:cubicBezTo>
                    <a:cubicBezTo>
                      <a:pt x="13" y="3"/>
                      <a:pt x="13" y="3"/>
                      <a:pt x="12" y="3"/>
                    </a:cubicBezTo>
                    <a:cubicBezTo>
                      <a:pt x="10" y="3"/>
                      <a:pt x="9" y="3"/>
                      <a:pt x="7" y="3"/>
                    </a:cubicBezTo>
                    <a:cubicBezTo>
                      <a:pt x="7" y="3"/>
                      <a:pt x="7" y="3"/>
                      <a:pt x="7" y="3"/>
                    </a:cubicBezTo>
                    <a:cubicBezTo>
                      <a:pt x="6" y="3"/>
                      <a:pt x="6" y="3"/>
                      <a:pt x="6" y="3"/>
                    </a:cubicBezTo>
                    <a:cubicBezTo>
                      <a:pt x="5" y="3"/>
                      <a:pt x="5" y="3"/>
                      <a:pt x="5" y="3"/>
                    </a:cubicBezTo>
                    <a:cubicBezTo>
                      <a:pt x="4" y="3"/>
                      <a:pt x="3" y="3"/>
                      <a:pt x="3" y="3"/>
                    </a:cubicBezTo>
                    <a:cubicBezTo>
                      <a:pt x="2" y="3"/>
                      <a:pt x="2" y="3"/>
                      <a:pt x="1" y="3"/>
                    </a:cubicBezTo>
                    <a:cubicBezTo>
                      <a:pt x="1" y="4"/>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9" name="Freeform 92"/>
              <p:cNvSpPr/>
              <p:nvPr/>
            </p:nvSpPr>
            <p:spPr bwMode="auto">
              <a:xfrm>
                <a:off x="1410" y="2352"/>
                <a:ext cx="95" cy="21"/>
              </a:xfrm>
              <a:custGeom>
                <a:avLst/>
                <a:gdLst>
                  <a:gd name="T0" fmla="*/ 1 w 18"/>
                  <a:gd name="T1" fmla="*/ 1 h 4"/>
                  <a:gd name="T2" fmla="*/ 17 w 18"/>
                  <a:gd name="T3" fmla="*/ 0 h 4"/>
                  <a:gd name="T4" fmla="*/ 18 w 18"/>
                  <a:gd name="T5" fmla="*/ 0 h 4"/>
                  <a:gd name="T6" fmla="*/ 18 w 18"/>
                  <a:gd name="T7" fmla="*/ 2 h 4"/>
                  <a:gd name="T8" fmla="*/ 17 w 18"/>
                  <a:gd name="T9" fmla="*/ 3 h 4"/>
                  <a:gd name="T10" fmla="*/ 15 w 18"/>
                  <a:gd name="T11" fmla="*/ 3 h 4"/>
                  <a:gd name="T12" fmla="*/ 12 w 18"/>
                  <a:gd name="T13" fmla="*/ 4 h 4"/>
                  <a:gd name="T14" fmla="*/ 8 w 18"/>
                  <a:gd name="T15" fmla="*/ 3 h 4"/>
                  <a:gd name="T16" fmla="*/ 3 w 18"/>
                  <a:gd name="T17" fmla="*/ 3 h 4"/>
                  <a:gd name="T18" fmla="*/ 1 w 18"/>
                  <a:gd name="T19" fmla="*/ 2 h 4"/>
                  <a:gd name="T20" fmla="*/ 0 w 18"/>
                  <a:gd name="T21" fmla="*/ 2 h 4"/>
                  <a:gd name="T22" fmla="*/ 0 w 18"/>
                  <a:gd name="T23" fmla="*/ 1 h 4"/>
                  <a:gd name="T24" fmla="*/ 2 w 18"/>
                  <a:gd name="T25" fmla="*/ 1 h 4"/>
                  <a:gd name="T26" fmla="*/ 1 w 18"/>
                  <a:gd name="T27" fmla="*/ 1 h 4"/>
                  <a:gd name="T28" fmla="*/ 1 w 18"/>
                  <a:gd name="T29" fmla="*/ 2 h 4"/>
                  <a:gd name="T30" fmla="*/ 3 w 18"/>
                  <a:gd name="T31" fmla="*/ 2 h 4"/>
                  <a:gd name="T32" fmla="*/ 8 w 18"/>
                  <a:gd name="T33" fmla="*/ 2 h 4"/>
                  <a:gd name="T34" fmla="*/ 12 w 18"/>
                  <a:gd name="T35" fmla="*/ 2 h 4"/>
                  <a:gd name="T36" fmla="*/ 15 w 18"/>
                  <a:gd name="T37" fmla="*/ 1 h 4"/>
                  <a:gd name="T38" fmla="*/ 17 w 18"/>
                  <a:gd name="T39" fmla="*/ 1 h 4"/>
                  <a:gd name="T40" fmla="*/ 16 w 18"/>
                  <a:gd name="T41" fmla="*/ 2 h 4"/>
                  <a:gd name="T42" fmla="*/ 16 w 18"/>
                  <a:gd name="T43" fmla="*/ 1 h 4"/>
                  <a:gd name="T44" fmla="*/ 17 w 18"/>
                  <a:gd name="T45" fmla="*/ 2 h 4"/>
                  <a:gd name="T46" fmla="*/ 9 w 18"/>
                  <a:gd name="T47" fmla="*/ 1 h 4"/>
                  <a:gd name="T48" fmla="*/ 1 w 18"/>
                  <a:gd name="T4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4">
                    <a:moveTo>
                      <a:pt x="1" y="1"/>
                    </a:moveTo>
                    <a:cubicBezTo>
                      <a:pt x="6" y="0"/>
                      <a:pt x="11" y="0"/>
                      <a:pt x="17" y="0"/>
                    </a:cubicBezTo>
                    <a:cubicBezTo>
                      <a:pt x="17" y="0"/>
                      <a:pt x="18" y="0"/>
                      <a:pt x="18" y="0"/>
                    </a:cubicBezTo>
                    <a:cubicBezTo>
                      <a:pt x="18" y="1"/>
                      <a:pt x="18" y="2"/>
                      <a:pt x="18" y="2"/>
                    </a:cubicBezTo>
                    <a:cubicBezTo>
                      <a:pt x="18" y="3"/>
                      <a:pt x="18" y="3"/>
                      <a:pt x="17" y="3"/>
                    </a:cubicBezTo>
                    <a:cubicBezTo>
                      <a:pt x="15" y="3"/>
                      <a:pt x="15" y="3"/>
                      <a:pt x="15" y="3"/>
                    </a:cubicBezTo>
                    <a:cubicBezTo>
                      <a:pt x="12" y="4"/>
                      <a:pt x="12" y="4"/>
                      <a:pt x="12" y="4"/>
                    </a:cubicBezTo>
                    <a:cubicBezTo>
                      <a:pt x="11" y="3"/>
                      <a:pt x="9" y="3"/>
                      <a:pt x="8" y="3"/>
                    </a:cubicBezTo>
                    <a:cubicBezTo>
                      <a:pt x="6" y="3"/>
                      <a:pt x="5" y="3"/>
                      <a:pt x="3" y="3"/>
                    </a:cubicBezTo>
                    <a:cubicBezTo>
                      <a:pt x="2" y="3"/>
                      <a:pt x="1" y="3"/>
                      <a:pt x="1" y="2"/>
                    </a:cubicBezTo>
                    <a:cubicBezTo>
                      <a:pt x="1" y="2"/>
                      <a:pt x="0" y="2"/>
                      <a:pt x="0" y="2"/>
                    </a:cubicBezTo>
                    <a:cubicBezTo>
                      <a:pt x="0" y="1"/>
                      <a:pt x="0" y="1"/>
                      <a:pt x="0" y="1"/>
                    </a:cubicBezTo>
                    <a:cubicBezTo>
                      <a:pt x="1" y="1"/>
                      <a:pt x="1" y="1"/>
                      <a:pt x="2" y="1"/>
                    </a:cubicBezTo>
                    <a:cubicBezTo>
                      <a:pt x="1" y="1"/>
                      <a:pt x="1" y="1"/>
                      <a:pt x="1" y="1"/>
                    </a:cubicBezTo>
                    <a:cubicBezTo>
                      <a:pt x="0" y="1"/>
                      <a:pt x="1" y="1"/>
                      <a:pt x="1" y="2"/>
                    </a:cubicBezTo>
                    <a:cubicBezTo>
                      <a:pt x="2" y="2"/>
                      <a:pt x="2" y="2"/>
                      <a:pt x="3" y="2"/>
                    </a:cubicBezTo>
                    <a:cubicBezTo>
                      <a:pt x="5" y="2"/>
                      <a:pt x="6" y="2"/>
                      <a:pt x="8" y="2"/>
                    </a:cubicBezTo>
                    <a:cubicBezTo>
                      <a:pt x="9" y="2"/>
                      <a:pt x="11" y="2"/>
                      <a:pt x="12" y="2"/>
                    </a:cubicBezTo>
                    <a:cubicBezTo>
                      <a:pt x="15" y="1"/>
                      <a:pt x="15" y="1"/>
                      <a:pt x="15" y="1"/>
                    </a:cubicBezTo>
                    <a:cubicBezTo>
                      <a:pt x="17" y="1"/>
                      <a:pt x="17" y="1"/>
                      <a:pt x="17" y="1"/>
                    </a:cubicBezTo>
                    <a:cubicBezTo>
                      <a:pt x="16" y="2"/>
                      <a:pt x="16" y="2"/>
                      <a:pt x="16" y="2"/>
                    </a:cubicBezTo>
                    <a:cubicBezTo>
                      <a:pt x="16" y="2"/>
                      <a:pt x="16" y="1"/>
                      <a:pt x="16" y="1"/>
                    </a:cubicBezTo>
                    <a:cubicBezTo>
                      <a:pt x="17" y="2"/>
                      <a:pt x="17" y="2"/>
                      <a:pt x="17" y="2"/>
                    </a:cubicBezTo>
                    <a:cubicBezTo>
                      <a:pt x="14" y="2"/>
                      <a:pt x="11" y="2"/>
                      <a:pt x="9" y="1"/>
                    </a:cubicBezTo>
                    <a:cubicBezTo>
                      <a:pt x="6" y="1"/>
                      <a:pt x="4"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0" name="Freeform 93"/>
              <p:cNvSpPr/>
              <p:nvPr/>
            </p:nvSpPr>
            <p:spPr bwMode="auto">
              <a:xfrm>
                <a:off x="1405" y="2362"/>
                <a:ext cx="95" cy="21"/>
              </a:xfrm>
              <a:custGeom>
                <a:avLst/>
                <a:gdLst>
                  <a:gd name="T0" fmla="*/ 3 w 18"/>
                  <a:gd name="T1" fmla="*/ 0 h 4"/>
                  <a:gd name="T2" fmla="*/ 2 w 18"/>
                  <a:gd name="T3" fmla="*/ 1 h 4"/>
                  <a:gd name="T4" fmla="*/ 1 w 18"/>
                  <a:gd name="T5" fmla="*/ 2 h 4"/>
                  <a:gd name="T6" fmla="*/ 2 w 18"/>
                  <a:gd name="T7" fmla="*/ 2 h 4"/>
                  <a:gd name="T8" fmla="*/ 2 w 18"/>
                  <a:gd name="T9" fmla="*/ 2 h 4"/>
                  <a:gd name="T10" fmla="*/ 3 w 18"/>
                  <a:gd name="T11" fmla="*/ 2 h 4"/>
                  <a:gd name="T12" fmla="*/ 8 w 18"/>
                  <a:gd name="T13" fmla="*/ 2 h 4"/>
                  <a:gd name="T14" fmla="*/ 13 w 18"/>
                  <a:gd name="T15" fmla="*/ 3 h 4"/>
                  <a:gd name="T16" fmla="*/ 16 w 18"/>
                  <a:gd name="T17" fmla="*/ 3 h 4"/>
                  <a:gd name="T18" fmla="*/ 17 w 18"/>
                  <a:gd name="T19" fmla="*/ 2 h 4"/>
                  <a:gd name="T20" fmla="*/ 18 w 18"/>
                  <a:gd name="T21" fmla="*/ 2 h 4"/>
                  <a:gd name="T22" fmla="*/ 18 w 18"/>
                  <a:gd name="T23" fmla="*/ 2 h 4"/>
                  <a:gd name="T24" fmla="*/ 17 w 18"/>
                  <a:gd name="T25" fmla="*/ 1 h 4"/>
                  <a:gd name="T26" fmla="*/ 18 w 18"/>
                  <a:gd name="T27" fmla="*/ 2 h 4"/>
                  <a:gd name="T28" fmla="*/ 18 w 18"/>
                  <a:gd name="T29" fmla="*/ 2 h 4"/>
                  <a:gd name="T30" fmla="*/ 17 w 18"/>
                  <a:gd name="T31" fmla="*/ 3 h 4"/>
                  <a:gd name="T32" fmla="*/ 16 w 18"/>
                  <a:gd name="T33" fmla="*/ 4 h 4"/>
                  <a:gd name="T34" fmla="*/ 13 w 18"/>
                  <a:gd name="T35" fmla="*/ 4 h 4"/>
                  <a:gd name="T36" fmla="*/ 8 w 18"/>
                  <a:gd name="T37" fmla="*/ 4 h 4"/>
                  <a:gd name="T38" fmla="*/ 3 w 18"/>
                  <a:gd name="T39" fmla="*/ 4 h 4"/>
                  <a:gd name="T40" fmla="*/ 2 w 18"/>
                  <a:gd name="T41" fmla="*/ 3 h 4"/>
                  <a:gd name="T42" fmla="*/ 1 w 18"/>
                  <a:gd name="T43" fmla="*/ 3 h 4"/>
                  <a:gd name="T44" fmla="*/ 1 w 18"/>
                  <a:gd name="T45" fmla="*/ 2 h 4"/>
                  <a:gd name="T46" fmla="*/ 2 w 18"/>
                  <a:gd name="T47" fmla="*/ 1 h 4"/>
                  <a:gd name="T48" fmla="*/ 3 w 1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4">
                    <a:moveTo>
                      <a:pt x="3" y="0"/>
                    </a:moveTo>
                    <a:cubicBezTo>
                      <a:pt x="2" y="1"/>
                      <a:pt x="2" y="1"/>
                      <a:pt x="2" y="1"/>
                    </a:cubicBezTo>
                    <a:cubicBezTo>
                      <a:pt x="2" y="2"/>
                      <a:pt x="1" y="2"/>
                      <a:pt x="1" y="2"/>
                    </a:cubicBezTo>
                    <a:cubicBezTo>
                      <a:pt x="1" y="2"/>
                      <a:pt x="1" y="2"/>
                      <a:pt x="2" y="2"/>
                    </a:cubicBezTo>
                    <a:cubicBezTo>
                      <a:pt x="2" y="2"/>
                      <a:pt x="2" y="2"/>
                      <a:pt x="2" y="2"/>
                    </a:cubicBezTo>
                    <a:cubicBezTo>
                      <a:pt x="2" y="2"/>
                      <a:pt x="3" y="2"/>
                      <a:pt x="3" y="2"/>
                    </a:cubicBezTo>
                    <a:cubicBezTo>
                      <a:pt x="5" y="2"/>
                      <a:pt x="6" y="2"/>
                      <a:pt x="8" y="2"/>
                    </a:cubicBezTo>
                    <a:cubicBezTo>
                      <a:pt x="10" y="2"/>
                      <a:pt x="12" y="2"/>
                      <a:pt x="13" y="3"/>
                    </a:cubicBezTo>
                    <a:cubicBezTo>
                      <a:pt x="14" y="3"/>
                      <a:pt x="15" y="3"/>
                      <a:pt x="16" y="3"/>
                    </a:cubicBezTo>
                    <a:cubicBezTo>
                      <a:pt x="16" y="3"/>
                      <a:pt x="16" y="2"/>
                      <a:pt x="17" y="2"/>
                    </a:cubicBezTo>
                    <a:cubicBezTo>
                      <a:pt x="17" y="2"/>
                      <a:pt x="17" y="2"/>
                      <a:pt x="18" y="2"/>
                    </a:cubicBezTo>
                    <a:cubicBezTo>
                      <a:pt x="18" y="2"/>
                      <a:pt x="18" y="2"/>
                      <a:pt x="18" y="2"/>
                    </a:cubicBezTo>
                    <a:cubicBezTo>
                      <a:pt x="17" y="1"/>
                      <a:pt x="17" y="1"/>
                      <a:pt x="17" y="1"/>
                    </a:cubicBezTo>
                    <a:cubicBezTo>
                      <a:pt x="17" y="1"/>
                      <a:pt x="18" y="1"/>
                      <a:pt x="18" y="2"/>
                    </a:cubicBezTo>
                    <a:cubicBezTo>
                      <a:pt x="18" y="2"/>
                      <a:pt x="18" y="2"/>
                      <a:pt x="18" y="2"/>
                    </a:cubicBezTo>
                    <a:cubicBezTo>
                      <a:pt x="18" y="2"/>
                      <a:pt x="18" y="3"/>
                      <a:pt x="17" y="3"/>
                    </a:cubicBezTo>
                    <a:cubicBezTo>
                      <a:pt x="17" y="3"/>
                      <a:pt x="16" y="4"/>
                      <a:pt x="16" y="4"/>
                    </a:cubicBezTo>
                    <a:cubicBezTo>
                      <a:pt x="15" y="4"/>
                      <a:pt x="14" y="4"/>
                      <a:pt x="13" y="4"/>
                    </a:cubicBezTo>
                    <a:cubicBezTo>
                      <a:pt x="11" y="4"/>
                      <a:pt x="10" y="4"/>
                      <a:pt x="8" y="4"/>
                    </a:cubicBezTo>
                    <a:cubicBezTo>
                      <a:pt x="6" y="4"/>
                      <a:pt x="5" y="4"/>
                      <a:pt x="3" y="4"/>
                    </a:cubicBezTo>
                    <a:cubicBezTo>
                      <a:pt x="2" y="4"/>
                      <a:pt x="2" y="4"/>
                      <a:pt x="2" y="3"/>
                    </a:cubicBezTo>
                    <a:cubicBezTo>
                      <a:pt x="1" y="3"/>
                      <a:pt x="1" y="3"/>
                      <a:pt x="1" y="3"/>
                    </a:cubicBezTo>
                    <a:cubicBezTo>
                      <a:pt x="0" y="3"/>
                      <a:pt x="0" y="2"/>
                      <a:pt x="1" y="2"/>
                    </a:cubicBezTo>
                    <a:cubicBezTo>
                      <a:pt x="1" y="1"/>
                      <a:pt x="1" y="1"/>
                      <a:pt x="2" y="1"/>
                    </a:cubicBezTo>
                    <a:cubicBezTo>
                      <a:pt x="2"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1" name="Freeform 94"/>
              <p:cNvSpPr/>
              <p:nvPr/>
            </p:nvSpPr>
            <p:spPr bwMode="auto">
              <a:xfrm>
                <a:off x="1410" y="2383"/>
                <a:ext cx="90" cy="26"/>
              </a:xfrm>
              <a:custGeom>
                <a:avLst/>
                <a:gdLst>
                  <a:gd name="T0" fmla="*/ 1 w 17"/>
                  <a:gd name="T1" fmla="*/ 0 h 5"/>
                  <a:gd name="T2" fmla="*/ 0 w 17"/>
                  <a:gd name="T3" fmla="*/ 1 h 5"/>
                  <a:gd name="T4" fmla="*/ 1 w 17"/>
                  <a:gd name="T5" fmla="*/ 2 h 5"/>
                  <a:gd name="T6" fmla="*/ 1 w 17"/>
                  <a:gd name="T7" fmla="*/ 3 h 5"/>
                  <a:gd name="T8" fmla="*/ 1 w 17"/>
                  <a:gd name="T9" fmla="*/ 3 h 5"/>
                  <a:gd name="T10" fmla="*/ 1 w 17"/>
                  <a:gd name="T11" fmla="*/ 3 h 5"/>
                  <a:gd name="T12" fmla="*/ 3 w 17"/>
                  <a:gd name="T13" fmla="*/ 3 h 5"/>
                  <a:gd name="T14" fmla="*/ 5 w 17"/>
                  <a:gd name="T15" fmla="*/ 3 h 5"/>
                  <a:gd name="T16" fmla="*/ 9 w 17"/>
                  <a:gd name="T17" fmla="*/ 2 h 5"/>
                  <a:gd name="T18" fmla="*/ 14 w 17"/>
                  <a:gd name="T19" fmla="*/ 2 h 5"/>
                  <a:gd name="T20" fmla="*/ 16 w 17"/>
                  <a:gd name="T21" fmla="*/ 2 h 5"/>
                  <a:gd name="T22" fmla="*/ 16 w 17"/>
                  <a:gd name="T23" fmla="*/ 1 h 5"/>
                  <a:gd name="T24" fmla="*/ 16 w 17"/>
                  <a:gd name="T25" fmla="*/ 1 h 5"/>
                  <a:gd name="T26" fmla="*/ 16 w 17"/>
                  <a:gd name="T27" fmla="*/ 1 h 5"/>
                  <a:gd name="T28" fmla="*/ 16 w 17"/>
                  <a:gd name="T29" fmla="*/ 0 h 5"/>
                  <a:gd name="T30" fmla="*/ 16 w 17"/>
                  <a:gd name="T31" fmla="*/ 0 h 5"/>
                  <a:gd name="T32" fmla="*/ 17 w 17"/>
                  <a:gd name="T33" fmla="*/ 0 h 5"/>
                  <a:gd name="T34" fmla="*/ 17 w 17"/>
                  <a:gd name="T35" fmla="*/ 1 h 5"/>
                  <a:gd name="T36" fmla="*/ 17 w 17"/>
                  <a:gd name="T37" fmla="*/ 1 h 5"/>
                  <a:gd name="T38" fmla="*/ 16 w 17"/>
                  <a:gd name="T39" fmla="*/ 0 h 5"/>
                  <a:gd name="T40" fmla="*/ 16 w 17"/>
                  <a:gd name="T41" fmla="*/ 0 h 5"/>
                  <a:gd name="T42" fmla="*/ 16 w 17"/>
                  <a:gd name="T43" fmla="*/ 0 h 5"/>
                  <a:gd name="T44" fmla="*/ 17 w 17"/>
                  <a:gd name="T45" fmla="*/ 0 h 5"/>
                  <a:gd name="T46" fmla="*/ 17 w 17"/>
                  <a:gd name="T47" fmla="*/ 0 h 5"/>
                  <a:gd name="T48" fmla="*/ 17 w 17"/>
                  <a:gd name="T49" fmla="*/ 1 h 5"/>
                  <a:gd name="T50" fmla="*/ 17 w 17"/>
                  <a:gd name="T51" fmla="*/ 1 h 5"/>
                  <a:gd name="T52" fmla="*/ 16 w 17"/>
                  <a:gd name="T53" fmla="*/ 1 h 5"/>
                  <a:gd name="T54" fmla="*/ 16 w 17"/>
                  <a:gd name="T55" fmla="*/ 0 h 5"/>
                  <a:gd name="T56" fmla="*/ 17 w 17"/>
                  <a:gd name="T57" fmla="*/ 2 h 5"/>
                  <a:gd name="T58" fmla="*/ 16 w 17"/>
                  <a:gd name="T59" fmla="*/ 3 h 5"/>
                  <a:gd name="T60" fmla="*/ 14 w 17"/>
                  <a:gd name="T61" fmla="*/ 4 h 5"/>
                  <a:gd name="T62" fmla="*/ 9 w 17"/>
                  <a:gd name="T63" fmla="*/ 5 h 5"/>
                  <a:gd name="T64" fmla="*/ 5 w 17"/>
                  <a:gd name="T65" fmla="*/ 5 h 5"/>
                  <a:gd name="T66" fmla="*/ 2 w 17"/>
                  <a:gd name="T67" fmla="*/ 5 h 5"/>
                  <a:gd name="T68" fmla="*/ 1 w 17"/>
                  <a:gd name="T69" fmla="*/ 4 h 5"/>
                  <a:gd name="T70" fmla="*/ 0 w 17"/>
                  <a:gd name="T71" fmla="*/ 3 h 5"/>
                  <a:gd name="T72" fmla="*/ 0 w 17"/>
                  <a:gd name="T73" fmla="*/ 3 h 5"/>
                  <a:gd name="T74" fmla="*/ 0 w 17"/>
                  <a:gd name="T75" fmla="*/ 2 h 5"/>
                  <a:gd name="T76" fmla="*/ 0 w 17"/>
                  <a:gd name="T77" fmla="*/ 1 h 5"/>
                  <a:gd name="T78" fmla="*/ 1 w 17"/>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5">
                    <a:moveTo>
                      <a:pt x="1" y="0"/>
                    </a:moveTo>
                    <a:cubicBezTo>
                      <a:pt x="0" y="0"/>
                      <a:pt x="0" y="1"/>
                      <a:pt x="0" y="1"/>
                    </a:cubicBezTo>
                    <a:cubicBezTo>
                      <a:pt x="1" y="2"/>
                      <a:pt x="1" y="2"/>
                      <a:pt x="1" y="2"/>
                    </a:cubicBezTo>
                    <a:cubicBezTo>
                      <a:pt x="1" y="3"/>
                      <a:pt x="1" y="3"/>
                      <a:pt x="1" y="3"/>
                    </a:cubicBezTo>
                    <a:cubicBezTo>
                      <a:pt x="1" y="3"/>
                      <a:pt x="1" y="3"/>
                      <a:pt x="1" y="3"/>
                    </a:cubicBezTo>
                    <a:cubicBezTo>
                      <a:pt x="1" y="3"/>
                      <a:pt x="1" y="3"/>
                      <a:pt x="1" y="3"/>
                    </a:cubicBezTo>
                    <a:cubicBezTo>
                      <a:pt x="2" y="3"/>
                      <a:pt x="2" y="3"/>
                      <a:pt x="3" y="3"/>
                    </a:cubicBezTo>
                    <a:cubicBezTo>
                      <a:pt x="5" y="3"/>
                      <a:pt x="5" y="3"/>
                      <a:pt x="5" y="3"/>
                    </a:cubicBezTo>
                    <a:cubicBezTo>
                      <a:pt x="9" y="2"/>
                      <a:pt x="9" y="2"/>
                      <a:pt x="9" y="2"/>
                    </a:cubicBezTo>
                    <a:cubicBezTo>
                      <a:pt x="11" y="2"/>
                      <a:pt x="12" y="2"/>
                      <a:pt x="14" y="2"/>
                    </a:cubicBezTo>
                    <a:cubicBezTo>
                      <a:pt x="14" y="2"/>
                      <a:pt x="15" y="2"/>
                      <a:pt x="16" y="2"/>
                    </a:cubicBezTo>
                    <a:cubicBezTo>
                      <a:pt x="16" y="1"/>
                      <a:pt x="16" y="1"/>
                      <a:pt x="16" y="1"/>
                    </a:cubicBezTo>
                    <a:cubicBezTo>
                      <a:pt x="16" y="1"/>
                      <a:pt x="16" y="1"/>
                      <a:pt x="16" y="1"/>
                    </a:cubicBezTo>
                    <a:cubicBezTo>
                      <a:pt x="16" y="1"/>
                      <a:pt x="16" y="1"/>
                      <a:pt x="16" y="1"/>
                    </a:cubicBezTo>
                    <a:cubicBezTo>
                      <a:pt x="16" y="0"/>
                      <a:pt x="16" y="0"/>
                      <a:pt x="16" y="0"/>
                    </a:cubicBezTo>
                    <a:cubicBezTo>
                      <a:pt x="16" y="0"/>
                      <a:pt x="16" y="0"/>
                      <a:pt x="16" y="0"/>
                    </a:cubicBezTo>
                    <a:cubicBezTo>
                      <a:pt x="17" y="0"/>
                      <a:pt x="17" y="0"/>
                      <a:pt x="17" y="0"/>
                    </a:cubicBezTo>
                    <a:cubicBezTo>
                      <a:pt x="17" y="0"/>
                      <a:pt x="16" y="0"/>
                      <a:pt x="17" y="1"/>
                    </a:cubicBezTo>
                    <a:cubicBezTo>
                      <a:pt x="17" y="1"/>
                      <a:pt x="17" y="1"/>
                      <a:pt x="17" y="1"/>
                    </a:cubicBezTo>
                    <a:cubicBezTo>
                      <a:pt x="16" y="0"/>
                      <a:pt x="16" y="0"/>
                      <a:pt x="16" y="0"/>
                    </a:cubicBezTo>
                    <a:cubicBezTo>
                      <a:pt x="16" y="0"/>
                      <a:pt x="16" y="0"/>
                      <a:pt x="16" y="0"/>
                    </a:cubicBezTo>
                    <a:cubicBezTo>
                      <a:pt x="16" y="0"/>
                      <a:pt x="16" y="0"/>
                      <a:pt x="16" y="0"/>
                    </a:cubicBezTo>
                    <a:cubicBezTo>
                      <a:pt x="17" y="0"/>
                      <a:pt x="17" y="0"/>
                      <a:pt x="17" y="0"/>
                    </a:cubicBezTo>
                    <a:cubicBezTo>
                      <a:pt x="17" y="0"/>
                      <a:pt x="17" y="0"/>
                      <a:pt x="17" y="0"/>
                    </a:cubicBezTo>
                    <a:cubicBezTo>
                      <a:pt x="17" y="0"/>
                      <a:pt x="17" y="1"/>
                      <a:pt x="17" y="1"/>
                    </a:cubicBezTo>
                    <a:cubicBezTo>
                      <a:pt x="17" y="1"/>
                      <a:pt x="17" y="1"/>
                      <a:pt x="17" y="1"/>
                    </a:cubicBezTo>
                    <a:cubicBezTo>
                      <a:pt x="17" y="1"/>
                      <a:pt x="16" y="1"/>
                      <a:pt x="16" y="1"/>
                    </a:cubicBezTo>
                    <a:cubicBezTo>
                      <a:pt x="16" y="0"/>
                      <a:pt x="16" y="0"/>
                      <a:pt x="16" y="0"/>
                    </a:cubicBezTo>
                    <a:cubicBezTo>
                      <a:pt x="17" y="0"/>
                      <a:pt x="17" y="1"/>
                      <a:pt x="17" y="2"/>
                    </a:cubicBezTo>
                    <a:cubicBezTo>
                      <a:pt x="17" y="2"/>
                      <a:pt x="17" y="3"/>
                      <a:pt x="16" y="3"/>
                    </a:cubicBezTo>
                    <a:cubicBezTo>
                      <a:pt x="16" y="4"/>
                      <a:pt x="15" y="4"/>
                      <a:pt x="14" y="4"/>
                    </a:cubicBezTo>
                    <a:cubicBezTo>
                      <a:pt x="13" y="5"/>
                      <a:pt x="11" y="5"/>
                      <a:pt x="9" y="5"/>
                    </a:cubicBezTo>
                    <a:cubicBezTo>
                      <a:pt x="8" y="5"/>
                      <a:pt x="6" y="5"/>
                      <a:pt x="5" y="5"/>
                    </a:cubicBezTo>
                    <a:cubicBezTo>
                      <a:pt x="4" y="5"/>
                      <a:pt x="3" y="5"/>
                      <a:pt x="2" y="5"/>
                    </a:cubicBezTo>
                    <a:cubicBezTo>
                      <a:pt x="2" y="5"/>
                      <a:pt x="2" y="5"/>
                      <a:pt x="1" y="4"/>
                    </a:cubicBezTo>
                    <a:cubicBezTo>
                      <a:pt x="1" y="4"/>
                      <a:pt x="0" y="4"/>
                      <a:pt x="0" y="3"/>
                    </a:cubicBezTo>
                    <a:cubicBezTo>
                      <a:pt x="0" y="3"/>
                      <a:pt x="0" y="3"/>
                      <a:pt x="0" y="3"/>
                    </a:cubicBezTo>
                    <a:cubicBezTo>
                      <a:pt x="0" y="2"/>
                      <a:pt x="0" y="2"/>
                      <a:pt x="0" y="2"/>
                    </a:cubicBezTo>
                    <a:cubicBezTo>
                      <a:pt x="0" y="1"/>
                      <a:pt x="0" y="1"/>
                      <a:pt x="0" y="1"/>
                    </a:cubicBezTo>
                    <a:cubicBezTo>
                      <a:pt x="0" y="1"/>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2" name="Freeform 95"/>
              <p:cNvSpPr/>
              <p:nvPr/>
            </p:nvSpPr>
            <p:spPr bwMode="auto">
              <a:xfrm>
                <a:off x="1426" y="2394"/>
                <a:ext cx="63" cy="42"/>
              </a:xfrm>
              <a:custGeom>
                <a:avLst/>
                <a:gdLst>
                  <a:gd name="T0" fmla="*/ 0 w 12"/>
                  <a:gd name="T1" fmla="*/ 1 h 8"/>
                  <a:gd name="T2" fmla="*/ 0 w 12"/>
                  <a:gd name="T3" fmla="*/ 1 h 8"/>
                  <a:gd name="T4" fmla="*/ 1 w 12"/>
                  <a:gd name="T5" fmla="*/ 2 h 8"/>
                  <a:gd name="T6" fmla="*/ 1 w 12"/>
                  <a:gd name="T7" fmla="*/ 3 h 8"/>
                  <a:gd name="T8" fmla="*/ 3 w 12"/>
                  <a:gd name="T9" fmla="*/ 5 h 8"/>
                  <a:gd name="T10" fmla="*/ 4 w 12"/>
                  <a:gd name="T11" fmla="*/ 5 h 8"/>
                  <a:gd name="T12" fmla="*/ 6 w 12"/>
                  <a:gd name="T13" fmla="*/ 5 h 8"/>
                  <a:gd name="T14" fmla="*/ 7 w 12"/>
                  <a:gd name="T15" fmla="*/ 5 h 8"/>
                  <a:gd name="T16" fmla="*/ 8 w 12"/>
                  <a:gd name="T17" fmla="*/ 5 h 8"/>
                  <a:gd name="T18" fmla="*/ 10 w 12"/>
                  <a:gd name="T19" fmla="*/ 3 h 8"/>
                  <a:gd name="T20" fmla="*/ 11 w 12"/>
                  <a:gd name="T21" fmla="*/ 1 h 8"/>
                  <a:gd name="T22" fmla="*/ 11 w 12"/>
                  <a:gd name="T23" fmla="*/ 0 h 8"/>
                  <a:gd name="T24" fmla="*/ 11 w 12"/>
                  <a:gd name="T25" fmla="*/ 3 h 8"/>
                  <a:gd name="T26" fmla="*/ 10 w 12"/>
                  <a:gd name="T27" fmla="*/ 6 h 8"/>
                  <a:gd name="T28" fmla="*/ 6 w 12"/>
                  <a:gd name="T29" fmla="*/ 8 h 8"/>
                  <a:gd name="T30" fmla="*/ 2 w 12"/>
                  <a:gd name="T31" fmla="*/ 7 h 8"/>
                  <a:gd name="T32" fmla="*/ 0 w 12"/>
                  <a:gd name="T33" fmla="*/ 4 h 8"/>
                  <a:gd name="T34" fmla="*/ 0 w 12"/>
                  <a:gd name="T35" fmla="*/ 2 h 8"/>
                  <a:gd name="T36" fmla="*/ 0 w 12"/>
                  <a:gd name="T37" fmla="*/ 1 h 8"/>
                  <a:gd name="T38" fmla="*/ 0 w 12"/>
                  <a:gd name="T3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8">
                    <a:moveTo>
                      <a:pt x="0" y="1"/>
                    </a:moveTo>
                    <a:cubicBezTo>
                      <a:pt x="0" y="1"/>
                      <a:pt x="0" y="1"/>
                      <a:pt x="0" y="1"/>
                    </a:cubicBezTo>
                    <a:cubicBezTo>
                      <a:pt x="1" y="2"/>
                      <a:pt x="1" y="2"/>
                      <a:pt x="1" y="2"/>
                    </a:cubicBezTo>
                    <a:cubicBezTo>
                      <a:pt x="1" y="2"/>
                      <a:pt x="1" y="3"/>
                      <a:pt x="1" y="3"/>
                    </a:cubicBezTo>
                    <a:cubicBezTo>
                      <a:pt x="2" y="4"/>
                      <a:pt x="2" y="4"/>
                      <a:pt x="3" y="5"/>
                    </a:cubicBezTo>
                    <a:cubicBezTo>
                      <a:pt x="4" y="5"/>
                      <a:pt x="4" y="5"/>
                      <a:pt x="4" y="5"/>
                    </a:cubicBezTo>
                    <a:cubicBezTo>
                      <a:pt x="5" y="5"/>
                      <a:pt x="5" y="5"/>
                      <a:pt x="6" y="5"/>
                    </a:cubicBezTo>
                    <a:cubicBezTo>
                      <a:pt x="6" y="5"/>
                      <a:pt x="7" y="5"/>
                      <a:pt x="7" y="5"/>
                    </a:cubicBezTo>
                    <a:cubicBezTo>
                      <a:pt x="7" y="5"/>
                      <a:pt x="8" y="5"/>
                      <a:pt x="8" y="5"/>
                    </a:cubicBezTo>
                    <a:cubicBezTo>
                      <a:pt x="9" y="4"/>
                      <a:pt x="10" y="3"/>
                      <a:pt x="10" y="3"/>
                    </a:cubicBezTo>
                    <a:cubicBezTo>
                      <a:pt x="10" y="2"/>
                      <a:pt x="11" y="1"/>
                      <a:pt x="11" y="1"/>
                    </a:cubicBezTo>
                    <a:cubicBezTo>
                      <a:pt x="11" y="0"/>
                      <a:pt x="11" y="0"/>
                      <a:pt x="11" y="0"/>
                    </a:cubicBezTo>
                    <a:cubicBezTo>
                      <a:pt x="11" y="0"/>
                      <a:pt x="12" y="1"/>
                      <a:pt x="11" y="3"/>
                    </a:cubicBezTo>
                    <a:cubicBezTo>
                      <a:pt x="11" y="4"/>
                      <a:pt x="11" y="5"/>
                      <a:pt x="10" y="6"/>
                    </a:cubicBezTo>
                    <a:cubicBezTo>
                      <a:pt x="9" y="7"/>
                      <a:pt x="7" y="8"/>
                      <a:pt x="6" y="8"/>
                    </a:cubicBezTo>
                    <a:cubicBezTo>
                      <a:pt x="4" y="8"/>
                      <a:pt x="3" y="7"/>
                      <a:pt x="2" y="7"/>
                    </a:cubicBezTo>
                    <a:cubicBezTo>
                      <a:pt x="1" y="6"/>
                      <a:pt x="0" y="5"/>
                      <a:pt x="0" y="4"/>
                    </a:cubicBezTo>
                    <a:cubicBezTo>
                      <a:pt x="0" y="3"/>
                      <a:pt x="0" y="3"/>
                      <a:pt x="0" y="2"/>
                    </a:cubicBezTo>
                    <a:cubicBezTo>
                      <a:pt x="0" y="2"/>
                      <a:pt x="0" y="2"/>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3" name="Freeform 96"/>
              <p:cNvSpPr/>
              <p:nvPr/>
            </p:nvSpPr>
            <p:spPr bwMode="auto">
              <a:xfrm>
                <a:off x="1436" y="2315"/>
                <a:ext cx="32" cy="16"/>
              </a:xfrm>
              <a:custGeom>
                <a:avLst/>
                <a:gdLst>
                  <a:gd name="T0" fmla="*/ 2 w 6"/>
                  <a:gd name="T1" fmla="*/ 3 h 3"/>
                  <a:gd name="T2" fmla="*/ 1 w 6"/>
                  <a:gd name="T3" fmla="*/ 2 h 3"/>
                  <a:gd name="T4" fmla="*/ 1 w 6"/>
                  <a:gd name="T5" fmla="*/ 0 h 3"/>
                  <a:gd name="T6" fmla="*/ 1 w 6"/>
                  <a:gd name="T7" fmla="*/ 0 h 3"/>
                  <a:gd name="T8" fmla="*/ 1 w 6"/>
                  <a:gd name="T9" fmla="*/ 0 h 3"/>
                  <a:gd name="T10" fmla="*/ 1 w 6"/>
                  <a:gd name="T11" fmla="*/ 0 h 3"/>
                  <a:gd name="T12" fmla="*/ 3 w 6"/>
                  <a:gd name="T13" fmla="*/ 0 h 3"/>
                  <a:gd name="T14" fmla="*/ 6 w 6"/>
                  <a:gd name="T15" fmla="*/ 0 h 3"/>
                  <a:gd name="T16" fmla="*/ 6 w 6"/>
                  <a:gd name="T17" fmla="*/ 0 h 3"/>
                  <a:gd name="T18" fmla="*/ 6 w 6"/>
                  <a:gd name="T19" fmla="*/ 0 h 3"/>
                  <a:gd name="T20" fmla="*/ 6 w 6"/>
                  <a:gd name="T21" fmla="*/ 2 h 3"/>
                  <a:gd name="T22" fmla="*/ 6 w 6"/>
                  <a:gd name="T23" fmla="*/ 3 h 3"/>
                  <a:gd name="T24" fmla="*/ 5 w 6"/>
                  <a:gd name="T25" fmla="*/ 0 h 3"/>
                  <a:gd name="T26" fmla="*/ 6 w 6"/>
                  <a:gd name="T27" fmla="*/ 1 h 3"/>
                  <a:gd name="T28" fmla="*/ 5 w 6"/>
                  <a:gd name="T29" fmla="*/ 1 h 3"/>
                  <a:gd name="T30" fmla="*/ 3 w 6"/>
                  <a:gd name="T31" fmla="*/ 1 h 3"/>
                  <a:gd name="T32" fmla="*/ 1 w 6"/>
                  <a:gd name="T33" fmla="*/ 1 h 3"/>
                  <a:gd name="T34" fmla="*/ 1 w 6"/>
                  <a:gd name="T35" fmla="*/ 0 h 3"/>
                  <a:gd name="T36" fmla="*/ 2 w 6"/>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2" y="3"/>
                    </a:moveTo>
                    <a:cubicBezTo>
                      <a:pt x="1" y="3"/>
                      <a:pt x="1" y="3"/>
                      <a:pt x="1" y="2"/>
                    </a:cubicBezTo>
                    <a:cubicBezTo>
                      <a:pt x="1" y="0"/>
                      <a:pt x="1" y="0"/>
                      <a:pt x="1" y="0"/>
                    </a:cubicBezTo>
                    <a:cubicBezTo>
                      <a:pt x="0" y="0"/>
                      <a:pt x="1" y="0"/>
                      <a:pt x="1" y="0"/>
                    </a:cubicBezTo>
                    <a:cubicBezTo>
                      <a:pt x="1" y="0"/>
                      <a:pt x="1" y="0"/>
                      <a:pt x="1" y="0"/>
                    </a:cubicBezTo>
                    <a:cubicBezTo>
                      <a:pt x="1" y="0"/>
                      <a:pt x="1" y="0"/>
                      <a:pt x="1" y="0"/>
                    </a:cubicBezTo>
                    <a:cubicBezTo>
                      <a:pt x="2" y="0"/>
                      <a:pt x="2" y="0"/>
                      <a:pt x="3" y="0"/>
                    </a:cubicBezTo>
                    <a:cubicBezTo>
                      <a:pt x="4" y="0"/>
                      <a:pt x="5" y="0"/>
                      <a:pt x="6" y="0"/>
                    </a:cubicBezTo>
                    <a:cubicBezTo>
                      <a:pt x="6" y="0"/>
                      <a:pt x="6" y="0"/>
                      <a:pt x="6" y="0"/>
                    </a:cubicBezTo>
                    <a:cubicBezTo>
                      <a:pt x="6" y="0"/>
                      <a:pt x="6" y="0"/>
                      <a:pt x="6" y="0"/>
                    </a:cubicBezTo>
                    <a:cubicBezTo>
                      <a:pt x="6" y="2"/>
                      <a:pt x="6" y="2"/>
                      <a:pt x="6" y="2"/>
                    </a:cubicBezTo>
                    <a:cubicBezTo>
                      <a:pt x="6" y="2"/>
                      <a:pt x="6" y="3"/>
                      <a:pt x="6" y="3"/>
                    </a:cubicBezTo>
                    <a:cubicBezTo>
                      <a:pt x="6" y="2"/>
                      <a:pt x="6" y="1"/>
                      <a:pt x="5" y="0"/>
                    </a:cubicBezTo>
                    <a:cubicBezTo>
                      <a:pt x="6" y="1"/>
                      <a:pt x="6" y="1"/>
                      <a:pt x="6" y="1"/>
                    </a:cubicBezTo>
                    <a:cubicBezTo>
                      <a:pt x="5" y="1"/>
                      <a:pt x="5" y="1"/>
                      <a:pt x="5" y="1"/>
                    </a:cubicBezTo>
                    <a:cubicBezTo>
                      <a:pt x="4" y="1"/>
                      <a:pt x="4" y="1"/>
                      <a:pt x="3" y="1"/>
                    </a:cubicBezTo>
                    <a:cubicBezTo>
                      <a:pt x="3" y="1"/>
                      <a:pt x="2" y="1"/>
                      <a:pt x="1" y="1"/>
                    </a:cubicBezTo>
                    <a:cubicBezTo>
                      <a:pt x="1" y="0"/>
                      <a:pt x="1" y="0"/>
                      <a:pt x="1" y="0"/>
                    </a:cubicBezTo>
                    <a:cubicBezTo>
                      <a:pt x="1"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4" name="Freeform 97"/>
              <p:cNvSpPr/>
              <p:nvPr/>
            </p:nvSpPr>
            <p:spPr bwMode="auto">
              <a:xfrm>
                <a:off x="1410" y="2248"/>
                <a:ext cx="32" cy="62"/>
              </a:xfrm>
              <a:custGeom>
                <a:avLst/>
                <a:gdLst>
                  <a:gd name="T0" fmla="*/ 6 w 6"/>
                  <a:gd name="T1" fmla="*/ 12 h 12"/>
                  <a:gd name="T2" fmla="*/ 5 w 6"/>
                  <a:gd name="T3" fmla="*/ 11 h 12"/>
                  <a:gd name="T4" fmla="*/ 4 w 6"/>
                  <a:gd name="T5" fmla="*/ 9 h 12"/>
                  <a:gd name="T6" fmla="*/ 3 w 6"/>
                  <a:gd name="T7" fmla="*/ 6 h 12"/>
                  <a:gd name="T8" fmla="*/ 1 w 6"/>
                  <a:gd name="T9" fmla="*/ 4 h 12"/>
                  <a:gd name="T10" fmla="*/ 0 w 6"/>
                  <a:gd name="T11" fmla="*/ 1 h 12"/>
                  <a:gd name="T12" fmla="*/ 0 w 6"/>
                  <a:gd name="T13" fmla="*/ 1 h 12"/>
                  <a:gd name="T14" fmla="*/ 0 w 6"/>
                  <a:gd name="T15" fmla="*/ 0 h 12"/>
                  <a:gd name="T16" fmla="*/ 0 w 6"/>
                  <a:gd name="T17" fmla="*/ 0 h 12"/>
                  <a:gd name="T18" fmla="*/ 3 w 6"/>
                  <a:gd name="T19" fmla="*/ 0 h 12"/>
                  <a:gd name="T20" fmla="*/ 0 w 6"/>
                  <a:gd name="T21" fmla="*/ 1 h 12"/>
                  <a:gd name="T22" fmla="*/ 0 w 6"/>
                  <a:gd name="T23" fmla="*/ 0 h 12"/>
                  <a:gd name="T24" fmla="*/ 2 w 6"/>
                  <a:gd name="T25" fmla="*/ 3 h 12"/>
                  <a:gd name="T26" fmla="*/ 4 w 6"/>
                  <a:gd name="T27" fmla="*/ 6 h 12"/>
                  <a:gd name="T28" fmla="*/ 5 w 6"/>
                  <a:gd name="T29" fmla="*/ 9 h 12"/>
                  <a:gd name="T30" fmla="*/ 6 w 6"/>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12"/>
                    </a:moveTo>
                    <a:cubicBezTo>
                      <a:pt x="5" y="11"/>
                      <a:pt x="5" y="11"/>
                      <a:pt x="5" y="11"/>
                    </a:cubicBezTo>
                    <a:cubicBezTo>
                      <a:pt x="5" y="10"/>
                      <a:pt x="4" y="10"/>
                      <a:pt x="4" y="9"/>
                    </a:cubicBezTo>
                    <a:cubicBezTo>
                      <a:pt x="4" y="8"/>
                      <a:pt x="3" y="7"/>
                      <a:pt x="3" y="6"/>
                    </a:cubicBezTo>
                    <a:cubicBezTo>
                      <a:pt x="2" y="6"/>
                      <a:pt x="2" y="5"/>
                      <a:pt x="1" y="4"/>
                    </a:cubicBezTo>
                    <a:cubicBezTo>
                      <a:pt x="1" y="3"/>
                      <a:pt x="0" y="2"/>
                      <a:pt x="0" y="1"/>
                    </a:cubicBezTo>
                    <a:cubicBezTo>
                      <a:pt x="0" y="1"/>
                      <a:pt x="0" y="1"/>
                      <a:pt x="0" y="1"/>
                    </a:cubicBezTo>
                    <a:cubicBezTo>
                      <a:pt x="0" y="0"/>
                      <a:pt x="0" y="0"/>
                      <a:pt x="0" y="0"/>
                    </a:cubicBezTo>
                    <a:cubicBezTo>
                      <a:pt x="0" y="0"/>
                      <a:pt x="0" y="0"/>
                      <a:pt x="0" y="0"/>
                    </a:cubicBezTo>
                    <a:cubicBezTo>
                      <a:pt x="1" y="0"/>
                      <a:pt x="2" y="0"/>
                      <a:pt x="3" y="0"/>
                    </a:cubicBezTo>
                    <a:cubicBezTo>
                      <a:pt x="2" y="1"/>
                      <a:pt x="1" y="1"/>
                      <a:pt x="0" y="1"/>
                    </a:cubicBezTo>
                    <a:cubicBezTo>
                      <a:pt x="0" y="0"/>
                      <a:pt x="0" y="0"/>
                      <a:pt x="0" y="0"/>
                    </a:cubicBezTo>
                    <a:cubicBezTo>
                      <a:pt x="1" y="1"/>
                      <a:pt x="1" y="2"/>
                      <a:pt x="2" y="3"/>
                    </a:cubicBezTo>
                    <a:cubicBezTo>
                      <a:pt x="3" y="4"/>
                      <a:pt x="3" y="5"/>
                      <a:pt x="4" y="6"/>
                    </a:cubicBezTo>
                    <a:cubicBezTo>
                      <a:pt x="4" y="7"/>
                      <a:pt x="4" y="8"/>
                      <a:pt x="5" y="9"/>
                    </a:cubicBezTo>
                    <a:cubicBezTo>
                      <a:pt x="5" y="10"/>
                      <a:pt x="6" y="11"/>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5" name="Freeform 98"/>
              <p:cNvSpPr/>
              <p:nvPr/>
            </p:nvSpPr>
            <p:spPr bwMode="auto">
              <a:xfrm>
                <a:off x="1420" y="2232"/>
                <a:ext cx="32" cy="31"/>
              </a:xfrm>
              <a:custGeom>
                <a:avLst/>
                <a:gdLst>
                  <a:gd name="T0" fmla="*/ 2 w 6"/>
                  <a:gd name="T1" fmla="*/ 6 h 6"/>
                  <a:gd name="T2" fmla="*/ 1 w 6"/>
                  <a:gd name="T3" fmla="*/ 6 h 6"/>
                  <a:gd name="T4" fmla="*/ 0 w 6"/>
                  <a:gd name="T5" fmla="*/ 4 h 6"/>
                  <a:gd name="T6" fmla="*/ 1 w 6"/>
                  <a:gd name="T7" fmla="*/ 2 h 6"/>
                  <a:gd name="T8" fmla="*/ 2 w 6"/>
                  <a:gd name="T9" fmla="*/ 0 h 6"/>
                  <a:gd name="T10" fmla="*/ 4 w 6"/>
                  <a:gd name="T11" fmla="*/ 1 h 6"/>
                  <a:gd name="T12" fmla="*/ 5 w 6"/>
                  <a:gd name="T13" fmla="*/ 2 h 6"/>
                  <a:gd name="T14" fmla="*/ 6 w 6"/>
                  <a:gd name="T15" fmla="*/ 4 h 6"/>
                  <a:gd name="T16" fmla="*/ 4 w 6"/>
                  <a:gd name="T17" fmla="*/ 6 h 6"/>
                  <a:gd name="T18" fmla="*/ 3 w 6"/>
                  <a:gd name="T19" fmla="*/ 6 h 6"/>
                  <a:gd name="T20" fmla="*/ 2 w 6"/>
                  <a:gd name="T21" fmla="*/ 5 h 6"/>
                  <a:gd name="T22" fmla="*/ 2 w 6"/>
                  <a:gd name="T23" fmla="*/ 5 h 6"/>
                  <a:gd name="T24" fmla="*/ 2 w 6"/>
                  <a:gd name="T25" fmla="*/ 5 h 6"/>
                  <a:gd name="T26" fmla="*/ 3 w 6"/>
                  <a:gd name="T27" fmla="*/ 6 h 6"/>
                  <a:gd name="T28" fmla="*/ 4 w 6"/>
                  <a:gd name="T29" fmla="*/ 5 h 6"/>
                  <a:gd name="T30" fmla="*/ 5 w 6"/>
                  <a:gd name="T31" fmla="*/ 3 h 6"/>
                  <a:gd name="T32" fmla="*/ 4 w 6"/>
                  <a:gd name="T33" fmla="*/ 2 h 6"/>
                  <a:gd name="T34" fmla="*/ 4 w 6"/>
                  <a:gd name="T35" fmla="*/ 1 h 6"/>
                  <a:gd name="T36" fmla="*/ 3 w 6"/>
                  <a:gd name="T37" fmla="*/ 1 h 6"/>
                  <a:gd name="T38" fmla="*/ 2 w 6"/>
                  <a:gd name="T39" fmla="*/ 2 h 6"/>
                  <a:gd name="T40" fmla="*/ 1 w 6"/>
                  <a:gd name="T41" fmla="*/ 4 h 6"/>
                  <a:gd name="T42" fmla="*/ 2 w 6"/>
                  <a:gd name="T43" fmla="*/ 6 h 6"/>
                  <a:gd name="T44" fmla="*/ 2 w 6"/>
                  <a:gd name="T4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6">
                    <a:moveTo>
                      <a:pt x="2" y="6"/>
                    </a:moveTo>
                    <a:cubicBezTo>
                      <a:pt x="2" y="6"/>
                      <a:pt x="2" y="6"/>
                      <a:pt x="1" y="6"/>
                    </a:cubicBezTo>
                    <a:cubicBezTo>
                      <a:pt x="1" y="6"/>
                      <a:pt x="0" y="5"/>
                      <a:pt x="0" y="4"/>
                    </a:cubicBezTo>
                    <a:cubicBezTo>
                      <a:pt x="0" y="3"/>
                      <a:pt x="1" y="2"/>
                      <a:pt x="1" y="2"/>
                    </a:cubicBezTo>
                    <a:cubicBezTo>
                      <a:pt x="2" y="1"/>
                      <a:pt x="2" y="1"/>
                      <a:pt x="2" y="0"/>
                    </a:cubicBezTo>
                    <a:cubicBezTo>
                      <a:pt x="3" y="0"/>
                      <a:pt x="4" y="0"/>
                      <a:pt x="4" y="1"/>
                    </a:cubicBezTo>
                    <a:cubicBezTo>
                      <a:pt x="5" y="1"/>
                      <a:pt x="5" y="1"/>
                      <a:pt x="5" y="2"/>
                    </a:cubicBezTo>
                    <a:cubicBezTo>
                      <a:pt x="6" y="3"/>
                      <a:pt x="6" y="3"/>
                      <a:pt x="6" y="4"/>
                    </a:cubicBezTo>
                    <a:cubicBezTo>
                      <a:pt x="5" y="5"/>
                      <a:pt x="5" y="5"/>
                      <a:pt x="4" y="6"/>
                    </a:cubicBezTo>
                    <a:cubicBezTo>
                      <a:pt x="4" y="6"/>
                      <a:pt x="3" y="6"/>
                      <a:pt x="3" y="6"/>
                    </a:cubicBezTo>
                    <a:cubicBezTo>
                      <a:pt x="2" y="6"/>
                      <a:pt x="2" y="6"/>
                      <a:pt x="2" y="5"/>
                    </a:cubicBezTo>
                    <a:cubicBezTo>
                      <a:pt x="2" y="5"/>
                      <a:pt x="2" y="5"/>
                      <a:pt x="2" y="5"/>
                    </a:cubicBezTo>
                    <a:cubicBezTo>
                      <a:pt x="2" y="5"/>
                      <a:pt x="2" y="5"/>
                      <a:pt x="2" y="5"/>
                    </a:cubicBezTo>
                    <a:cubicBezTo>
                      <a:pt x="2" y="6"/>
                      <a:pt x="3" y="6"/>
                      <a:pt x="3" y="6"/>
                    </a:cubicBezTo>
                    <a:cubicBezTo>
                      <a:pt x="3" y="6"/>
                      <a:pt x="3" y="6"/>
                      <a:pt x="4" y="5"/>
                    </a:cubicBezTo>
                    <a:cubicBezTo>
                      <a:pt x="4" y="5"/>
                      <a:pt x="4" y="4"/>
                      <a:pt x="5" y="3"/>
                    </a:cubicBezTo>
                    <a:cubicBezTo>
                      <a:pt x="5" y="3"/>
                      <a:pt x="5" y="3"/>
                      <a:pt x="4" y="2"/>
                    </a:cubicBezTo>
                    <a:cubicBezTo>
                      <a:pt x="4" y="2"/>
                      <a:pt x="4" y="2"/>
                      <a:pt x="4" y="1"/>
                    </a:cubicBezTo>
                    <a:cubicBezTo>
                      <a:pt x="4" y="1"/>
                      <a:pt x="3" y="1"/>
                      <a:pt x="3" y="1"/>
                    </a:cubicBezTo>
                    <a:cubicBezTo>
                      <a:pt x="3" y="2"/>
                      <a:pt x="2" y="2"/>
                      <a:pt x="2" y="2"/>
                    </a:cubicBezTo>
                    <a:cubicBezTo>
                      <a:pt x="1" y="3"/>
                      <a:pt x="1" y="4"/>
                      <a:pt x="1" y="4"/>
                    </a:cubicBezTo>
                    <a:cubicBezTo>
                      <a:pt x="1" y="5"/>
                      <a:pt x="1" y="5"/>
                      <a:pt x="2" y="6"/>
                    </a:cubicBezTo>
                    <a:cubicBezTo>
                      <a:pt x="2"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6" name="Freeform 99"/>
              <p:cNvSpPr/>
              <p:nvPr/>
            </p:nvSpPr>
            <p:spPr bwMode="auto">
              <a:xfrm>
                <a:off x="1447" y="2232"/>
                <a:ext cx="26" cy="31"/>
              </a:xfrm>
              <a:custGeom>
                <a:avLst/>
                <a:gdLst>
                  <a:gd name="T0" fmla="*/ 2 w 5"/>
                  <a:gd name="T1" fmla="*/ 1 h 6"/>
                  <a:gd name="T2" fmla="*/ 1 w 5"/>
                  <a:gd name="T3" fmla="*/ 2 h 6"/>
                  <a:gd name="T4" fmla="*/ 1 w 5"/>
                  <a:gd name="T5" fmla="*/ 3 h 6"/>
                  <a:gd name="T6" fmla="*/ 1 w 5"/>
                  <a:gd name="T7" fmla="*/ 5 h 6"/>
                  <a:gd name="T8" fmla="*/ 3 w 5"/>
                  <a:gd name="T9" fmla="*/ 5 h 6"/>
                  <a:gd name="T10" fmla="*/ 4 w 5"/>
                  <a:gd name="T11" fmla="*/ 4 h 6"/>
                  <a:gd name="T12" fmla="*/ 4 w 5"/>
                  <a:gd name="T13" fmla="*/ 3 h 6"/>
                  <a:gd name="T14" fmla="*/ 3 w 5"/>
                  <a:gd name="T15" fmla="*/ 1 h 6"/>
                  <a:gd name="T16" fmla="*/ 2 w 5"/>
                  <a:gd name="T17" fmla="*/ 1 h 6"/>
                  <a:gd name="T18" fmla="*/ 1 w 5"/>
                  <a:gd name="T19" fmla="*/ 1 h 6"/>
                  <a:gd name="T20" fmla="*/ 2 w 5"/>
                  <a:gd name="T21" fmla="*/ 1 h 6"/>
                  <a:gd name="T22" fmla="*/ 2 w 5"/>
                  <a:gd name="T23" fmla="*/ 1 h 6"/>
                  <a:gd name="T24" fmla="*/ 3 w 5"/>
                  <a:gd name="T25" fmla="*/ 1 h 6"/>
                  <a:gd name="T26" fmla="*/ 4 w 5"/>
                  <a:gd name="T27" fmla="*/ 2 h 6"/>
                  <a:gd name="T28" fmla="*/ 5 w 5"/>
                  <a:gd name="T29" fmla="*/ 3 h 6"/>
                  <a:gd name="T30" fmla="*/ 4 w 5"/>
                  <a:gd name="T31" fmla="*/ 5 h 6"/>
                  <a:gd name="T32" fmla="*/ 3 w 5"/>
                  <a:gd name="T33" fmla="*/ 6 h 6"/>
                  <a:gd name="T34" fmla="*/ 2 w 5"/>
                  <a:gd name="T35" fmla="*/ 6 h 6"/>
                  <a:gd name="T36" fmla="*/ 0 w 5"/>
                  <a:gd name="T37" fmla="*/ 5 h 6"/>
                  <a:gd name="T38" fmla="*/ 0 w 5"/>
                  <a:gd name="T39" fmla="*/ 3 h 6"/>
                  <a:gd name="T40" fmla="*/ 1 w 5"/>
                  <a:gd name="T41" fmla="*/ 1 h 6"/>
                  <a:gd name="T42" fmla="*/ 2 w 5"/>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2" y="1"/>
                    </a:moveTo>
                    <a:cubicBezTo>
                      <a:pt x="2" y="1"/>
                      <a:pt x="1" y="1"/>
                      <a:pt x="1" y="2"/>
                    </a:cubicBezTo>
                    <a:cubicBezTo>
                      <a:pt x="1" y="2"/>
                      <a:pt x="1" y="2"/>
                      <a:pt x="1" y="3"/>
                    </a:cubicBezTo>
                    <a:cubicBezTo>
                      <a:pt x="1" y="4"/>
                      <a:pt x="1" y="4"/>
                      <a:pt x="1" y="5"/>
                    </a:cubicBezTo>
                    <a:cubicBezTo>
                      <a:pt x="1" y="5"/>
                      <a:pt x="2" y="5"/>
                      <a:pt x="3" y="5"/>
                    </a:cubicBezTo>
                    <a:cubicBezTo>
                      <a:pt x="3" y="5"/>
                      <a:pt x="3" y="4"/>
                      <a:pt x="4" y="4"/>
                    </a:cubicBezTo>
                    <a:cubicBezTo>
                      <a:pt x="4" y="4"/>
                      <a:pt x="4" y="3"/>
                      <a:pt x="4" y="3"/>
                    </a:cubicBezTo>
                    <a:cubicBezTo>
                      <a:pt x="4" y="2"/>
                      <a:pt x="4" y="2"/>
                      <a:pt x="3" y="1"/>
                    </a:cubicBezTo>
                    <a:cubicBezTo>
                      <a:pt x="3" y="1"/>
                      <a:pt x="2" y="1"/>
                      <a:pt x="2" y="1"/>
                    </a:cubicBezTo>
                    <a:cubicBezTo>
                      <a:pt x="1" y="1"/>
                      <a:pt x="1" y="1"/>
                      <a:pt x="1" y="1"/>
                    </a:cubicBezTo>
                    <a:cubicBezTo>
                      <a:pt x="1" y="1"/>
                      <a:pt x="1" y="1"/>
                      <a:pt x="2" y="1"/>
                    </a:cubicBezTo>
                    <a:cubicBezTo>
                      <a:pt x="2" y="0"/>
                      <a:pt x="2" y="0"/>
                      <a:pt x="2" y="1"/>
                    </a:cubicBezTo>
                    <a:cubicBezTo>
                      <a:pt x="3" y="1"/>
                      <a:pt x="3" y="1"/>
                      <a:pt x="3" y="1"/>
                    </a:cubicBezTo>
                    <a:cubicBezTo>
                      <a:pt x="4" y="1"/>
                      <a:pt x="4" y="1"/>
                      <a:pt x="4" y="2"/>
                    </a:cubicBezTo>
                    <a:cubicBezTo>
                      <a:pt x="4" y="2"/>
                      <a:pt x="5" y="3"/>
                      <a:pt x="5" y="3"/>
                    </a:cubicBezTo>
                    <a:cubicBezTo>
                      <a:pt x="5" y="4"/>
                      <a:pt x="5" y="4"/>
                      <a:pt x="4" y="5"/>
                    </a:cubicBezTo>
                    <a:cubicBezTo>
                      <a:pt x="4" y="5"/>
                      <a:pt x="4" y="5"/>
                      <a:pt x="3" y="6"/>
                    </a:cubicBezTo>
                    <a:cubicBezTo>
                      <a:pt x="3" y="6"/>
                      <a:pt x="2" y="6"/>
                      <a:pt x="2" y="6"/>
                    </a:cubicBezTo>
                    <a:cubicBezTo>
                      <a:pt x="1" y="6"/>
                      <a:pt x="1" y="6"/>
                      <a:pt x="0" y="5"/>
                    </a:cubicBezTo>
                    <a:cubicBezTo>
                      <a:pt x="0" y="4"/>
                      <a:pt x="0" y="4"/>
                      <a:pt x="0" y="3"/>
                    </a:cubicBezTo>
                    <a:cubicBezTo>
                      <a:pt x="0" y="2"/>
                      <a:pt x="1" y="2"/>
                      <a:pt x="1" y="1"/>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7" name="Freeform 100"/>
              <p:cNvSpPr/>
              <p:nvPr/>
            </p:nvSpPr>
            <p:spPr bwMode="auto">
              <a:xfrm>
                <a:off x="1468" y="2237"/>
                <a:ext cx="21" cy="26"/>
              </a:xfrm>
              <a:custGeom>
                <a:avLst/>
                <a:gdLst>
                  <a:gd name="T0" fmla="*/ 1 w 4"/>
                  <a:gd name="T1" fmla="*/ 0 h 5"/>
                  <a:gd name="T2" fmla="*/ 1 w 4"/>
                  <a:gd name="T3" fmla="*/ 1 h 5"/>
                  <a:gd name="T4" fmla="*/ 0 w 4"/>
                  <a:gd name="T5" fmla="*/ 2 h 5"/>
                  <a:gd name="T6" fmla="*/ 1 w 4"/>
                  <a:gd name="T7" fmla="*/ 4 h 5"/>
                  <a:gd name="T8" fmla="*/ 2 w 4"/>
                  <a:gd name="T9" fmla="*/ 4 h 5"/>
                  <a:gd name="T10" fmla="*/ 3 w 4"/>
                  <a:gd name="T11" fmla="*/ 3 h 5"/>
                  <a:gd name="T12" fmla="*/ 4 w 4"/>
                  <a:gd name="T13" fmla="*/ 2 h 5"/>
                  <a:gd name="T14" fmla="*/ 3 w 4"/>
                  <a:gd name="T15" fmla="*/ 0 h 5"/>
                  <a:gd name="T16" fmla="*/ 2 w 4"/>
                  <a:gd name="T17" fmla="*/ 0 h 5"/>
                  <a:gd name="T18" fmla="*/ 1 w 4"/>
                  <a:gd name="T19" fmla="*/ 0 h 5"/>
                  <a:gd name="T20" fmla="*/ 2 w 4"/>
                  <a:gd name="T21" fmla="*/ 0 h 5"/>
                  <a:gd name="T22" fmla="*/ 2 w 4"/>
                  <a:gd name="T23" fmla="*/ 0 h 5"/>
                  <a:gd name="T24" fmla="*/ 3 w 4"/>
                  <a:gd name="T25" fmla="*/ 0 h 5"/>
                  <a:gd name="T26" fmla="*/ 4 w 4"/>
                  <a:gd name="T27" fmla="*/ 2 h 5"/>
                  <a:gd name="T28" fmla="*/ 4 w 4"/>
                  <a:gd name="T29" fmla="*/ 4 h 5"/>
                  <a:gd name="T30" fmla="*/ 3 w 4"/>
                  <a:gd name="T31" fmla="*/ 5 h 5"/>
                  <a:gd name="T32" fmla="*/ 2 w 4"/>
                  <a:gd name="T33" fmla="*/ 5 h 5"/>
                  <a:gd name="T34" fmla="*/ 0 w 4"/>
                  <a:gd name="T35" fmla="*/ 4 h 5"/>
                  <a:gd name="T36" fmla="*/ 0 w 4"/>
                  <a:gd name="T37" fmla="*/ 2 h 5"/>
                  <a:gd name="T38" fmla="*/ 1 w 4"/>
                  <a:gd name="T39" fmla="*/ 1 h 5"/>
                  <a:gd name="T40" fmla="*/ 1 w 4"/>
                  <a:gd name="T4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5">
                    <a:moveTo>
                      <a:pt x="1" y="0"/>
                    </a:moveTo>
                    <a:cubicBezTo>
                      <a:pt x="1" y="0"/>
                      <a:pt x="1" y="0"/>
                      <a:pt x="1" y="1"/>
                    </a:cubicBezTo>
                    <a:cubicBezTo>
                      <a:pt x="1" y="1"/>
                      <a:pt x="0" y="1"/>
                      <a:pt x="0" y="2"/>
                    </a:cubicBezTo>
                    <a:cubicBezTo>
                      <a:pt x="0" y="3"/>
                      <a:pt x="0" y="3"/>
                      <a:pt x="1" y="4"/>
                    </a:cubicBezTo>
                    <a:cubicBezTo>
                      <a:pt x="1" y="4"/>
                      <a:pt x="2" y="4"/>
                      <a:pt x="2" y="4"/>
                    </a:cubicBezTo>
                    <a:cubicBezTo>
                      <a:pt x="3" y="4"/>
                      <a:pt x="3" y="3"/>
                      <a:pt x="3" y="3"/>
                    </a:cubicBezTo>
                    <a:cubicBezTo>
                      <a:pt x="3" y="3"/>
                      <a:pt x="4" y="3"/>
                      <a:pt x="4" y="2"/>
                    </a:cubicBezTo>
                    <a:cubicBezTo>
                      <a:pt x="4" y="2"/>
                      <a:pt x="3" y="1"/>
                      <a:pt x="3" y="0"/>
                    </a:cubicBezTo>
                    <a:cubicBezTo>
                      <a:pt x="2" y="0"/>
                      <a:pt x="2" y="0"/>
                      <a:pt x="2" y="0"/>
                    </a:cubicBezTo>
                    <a:cubicBezTo>
                      <a:pt x="1" y="0"/>
                      <a:pt x="1" y="0"/>
                      <a:pt x="1" y="0"/>
                    </a:cubicBezTo>
                    <a:cubicBezTo>
                      <a:pt x="1" y="0"/>
                      <a:pt x="1" y="0"/>
                      <a:pt x="2" y="0"/>
                    </a:cubicBezTo>
                    <a:cubicBezTo>
                      <a:pt x="2" y="0"/>
                      <a:pt x="2" y="0"/>
                      <a:pt x="2" y="0"/>
                    </a:cubicBezTo>
                    <a:cubicBezTo>
                      <a:pt x="3" y="0"/>
                      <a:pt x="3" y="0"/>
                      <a:pt x="3" y="0"/>
                    </a:cubicBezTo>
                    <a:cubicBezTo>
                      <a:pt x="4" y="0"/>
                      <a:pt x="4" y="1"/>
                      <a:pt x="4" y="2"/>
                    </a:cubicBezTo>
                    <a:cubicBezTo>
                      <a:pt x="4" y="3"/>
                      <a:pt x="4" y="3"/>
                      <a:pt x="4" y="4"/>
                    </a:cubicBezTo>
                    <a:cubicBezTo>
                      <a:pt x="4" y="4"/>
                      <a:pt x="4" y="4"/>
                      <a:pt x="3" y="5"/>
                    </a:cubicBezTo>
                    <a:cubicBezTo>
                      <a:pt x="3" y="5"/>
                      <a:pt x="2" y="5"/>
                      <a:pt x="2" y="5"/>
                    </a:cubicBezTo>
                    <a:cubicBezTo>
                      <a:pt x="1" y="5"/>
                      <a:pt x="0" y="5"/>
                      <a:pt x="0" y="4"/>
                    </a:cubicBezTo>
                    <a:cubicBezTo>
                      <a:pt x="0" y="4"/>
                      <a:pt x="0" y="3"/>
                      <a:pt x="0" y="2"/>
                    </a:cubicBezTo>
                    <a:cubicBezTo>
                      <a:pt x="0"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8" name="Freeform 101"/>
              <p:cNvSpPr/>
              <p:nvPr/>
            </p:nvSpPr>
            <p:spPr bwMode="auto">
              <a:xfrm>
                <a:off x="1473" y="2253"/>
                <a:ext cx="32" cy="62"/>
              </a:xfrm>
              <a:custGeom>
                <a:avLst/>
                <a:gdLst>
                  <a:gd name="T0" fmla="*/ 3 w 6"/>
                  <a:gd name="T1" fmla="*/ 0 h 12"/>
                  <a:gd name="T2" fmla="*/ 6 w 6"/>
                  <a:gd name="T3" fmla="*/ 0 h 12"/>
                  <a:gd name="T4" fmla="*/ 6 w 6"/>
                  <a:gd name="T5" fmla="*/ 0 h 12"/>
                  <a:gd name="T6" fmla="*/ 6 w 6"/>
                  <a:gd name="T7" fmla="*/ 0 h 12"/>
                  <a:gd name="T8" fmla="*/ 6 w 6"/>
                  <a:gd name="T9" fmla="*/ 0 h 12"/>
                  <a:gd name="T10" fmla="*/ 5 w 6"/>
                  <a:gd name="T11" fmla="*/ 3 h 12"/>
                  <a:gd name="T12" fmla="*/ 3 w 6"/>
                  <a:gd name="T13" fmla="*/ 6 h 12"/>
                  <a:gd name="T14" fmla="*/ 1 w 6"/>
                  <a:gd name="T15" fmla="*/ 9 h 12"/>
                  <a:gd name="T16" fmla="*/ 0 w 6"/>
                  <a:gd name="T17" fmla="*/ 12 h 12"/>
                  <a:gd name="T18" fmla="*/ 1 w 6"/>
                  <a:gd name="T19" fmla="*/ 9 h 12"/>
                  <a:gd name="T20" fmla="*/ 2 w 6"/>
                  <a:gd name="T21" fmla="*/ 6 h 12"/>
                  <a:gd name="T22" fmla="*/ 4 w 6"/>
                  <a:gd name="T23" fmla="*/ 3 h 12"/>
                  <a:gd name="T24" fmla="*/ 5 w 6"/>
                  <a:gd name="T25" fmla="*/ 0 h 12"/>
                  <a:gd name="T26" fmla="*/ 6 w 6"/>
                  <a:gd name="T27" fmla="*/ 1 h 12"/>
                  <a:gd name="T28" fmla="*/ 3 w 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2">
                    <a:moveTo>
                      <a:pt x="3" y="0"/>
                    </a:moveTo>
                    <a:cubicBezTo>
                      <a:pt x="4" y="0"/>
                      <a:pt x="5" y="0"/>
                      <a:pt x="6" y="0"/>
                    </a:cubicBezTo>
                    <a:cubicBezTo>
                      <a:pt x="6" y="0"/>
                      <a:pt x="6" y="0"/>
                      <a:pt x="6" y="0"/>
                    </a:cubicBezTo>
                    <a:cubicBezTo>
                      <a:pt x="6" y="0"/>
                      <a:pt x="6" y="0"/>
                      <a:pt x="6" y="0"/>
                    </a:cubicBezTo>
                    <a:cubicBezTo>
                      <a:pt x="6" y="0"/>
                      <a:pt x="6" y="0"/>
                      <a:pt x="6" y="0"/>
                    </a:cubicBezTo>
                    <a:cubicBezTo>
                      <a:pt x="5" y="1"/>
                      <a:pt x="5" y="2"/>
                      <a:pt x="5" y="3"/>
                    </a:cubicBezTo>
                    <a:cubicBezTo>
                      <a:pt x="4" y="4"/>
                      <a:pt x="4" y="5"/>
                      <a:pt x="3" y="6"/>
                    </a:cubicBezTo>
                    <a:cubicBezTo>
                      <a:pt x="2" y="7"/>
                      <a:pt x="2" y="8"/>
                      <a:pt x="1" y="9"/>
                    </a:cubicBezTo>
                    <a:cubicBezTo>
                      <a:pt x="1" y="10"/>
                      <a:pt x="0" y="11"/>
                      <a:pt x="0" y="12"/>
                    </a:cubicBezTo>
                    <a:cubicBezTo>
                      <a:pt x="0" y="11"/>
                      <a:pt x="0" y="10"/>
                      <a:pt x="1" y="9"/>
                    </a:cubicBezTo>
                    <a:cubicBezTo>
                      <a:pt x="1" y="8"/>
                      <a:pt x="2" y="7"/>
                      <a:pt x="2" y="6"/>
                    </a:cubicBezTo>
                    <a:cubicBezTo>
                      <a:pt x="3" y="5"/>
                      <a:pt x="3" y="4"/>
                      <a:pt x="4" y="3"/>
                    </a:cubicBezTo>
                    <a:cubicBezTo>
                      <a:pt x="4" y="2"/>
                      <a:pt x="5" y="1"/>
                      <a:pt x="5" y="0"/>
                    </a:cubicBezTo>
                    <a:cubicBezTo>
                      <a:pt x="6" y="1"/>
                      <a:pt x="6" y="1"/>
                      <a:pt x="6" y="1"/>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9" name="Freeform 102"/>
              <p:cNvSpPr>
                <a:spLocks noEditPoints="1"/>
              </p:cNvSpPr>
              <p:nvPr/>
            </p:nvSpPr>
            <p:spPr bwMode="auto">
              <a:xfrm>
                <a:off x="1394" y="2148"/>
                <a:ext cx="95" cy="47"/>
              </a:xfrm>
              <a:custGeom>
                <a:avLst/>
                <a:gdLst>
                  <a:gd name="T0" fmla="*/ 0 w 18"/>
                  <a:gd name="T1" fmla="*/ 9 h 9"/>
                  <a:gd name="T2" fmla="*/ 0 w 18"/>
                  <a:gd name="T3" fmla="*/ 8 h 9"/>
                  <a:gd name="T4" fmla="*/ 0 w 18"/>
                  <a:gd name="T5" fmla="*/ 8 h 9"/>
                  <a:gd name="T6" fmla="*/ 5 w 18"/>
                  <a:gd name="T7" fmla="*/ 2 h 9"/>
                  <a:gd name="T8" fmla="*/ 5 w 18"/>
                  <a:gd name="T9" fmla="*/ 2 h 9"/>
                  <a:gd name="T10" fmla="*/ 5 w 18"/>
                  <a:gd name="T11" fmla="*/ 2 h 9"/>
                  <a:gd name="T12" fmla="*/ 5 w 18"/>
                  <a:gd name="T13" fmla="*/ 2 h 9"/>
                  <a:gd name="T14" fmla="*/ 10 w 18"/>
                  <a:gd name="T15" fmla="*/ 0 h 9"/>
                  <a:gd name="T16" fmla="*/ 10 w 18"/>
                  <a:gd name="T17" fmla="*/ 0 h 9"/>
                  <a:gd name="T18" fmla="*/ 13 w 18"/>
                  <a:gd name="T19" fmla="*/ 0 h 9"/>
                  <a:gd name="T20" fmla="*/ 13 w 18"/>
                  <a:gd name="T21" fmla="*/ 0 h 9"/>
                  <a:gd name="T22" fmla="*/ 18 w 18"/>
                  <a:gd name="T23" fmla="*/ 3 h 9"/>
                  <a:gd name="T24" fmla="*/ 18 w 18"/>
                  <a:gd name="T25" fmla="*/ 3 h 9"/>
                  <a:gd name="T26" fmla="*/ 17 w 18"/>
                  <a:gd name="T27" fmla="*/ 4 h 9"/>
                  <a:gd name="T28" fmla="*/ 17 w 18"/>
                  <a:gd name="T29" fmla="*/ 4 h 9"/>
                  <a:gd name="T30" fmla="*/ 14 w 18"/>
                  <a:gd name="T31" fmla="*/ 5 h 9"/>
                  <a:gd name="T32" fmla="*/ 14 w 18"/>
                  <a:gd name="T33" fmla="*/ 5 h 9"/>
                  <a:gd name="T34" fmla="*/ 10 w 18"/>
                  <a:gd name="T35" fmla="*/ 4 h 9"/>
                  <a:gd name="T36" fmla="*/ 10 w 18"/>
                  <a:gd name="T37" fmla="*/ 4 h 9"/>
                  <a:gd name="T38" fmla="*/ 9 w 18"/>
                  <a:gd name="T39" fmla="*/ 5 h 9"/>
                  <a:gd name="T40" fmla="*/ 9 w 18"/>
                  <a:gd name="T41" fmla="*/ 5 h 9"/>
                  <a:gd name="T42" fmla="*/ 1 w 18"/>
                  <a:gd name="T43" fmla="*/ 9 h 9"/>
                  <a:gd name="T44" fmla="*/ 1 w 18"/>
                  <a:gd name="T45" fmla="*/ 9 h 9"/>
                  <a:gd name="T46" fmla="*/ 1 w 18"/>
                  <a:gd name="T47" fmla="*/ 9 h 9"/>
                  <a:gd name="T48" fmla="*/ 1 w 18"/>
                  <a:gd name="T49" fmla="*/ 9 h 9"/>
                  <a:gd name="T50" fmla="*/ 0 w 18"/>
                  <a:gd name="T51" fmla="*/ 9 h 9"/>
                  <a:gd name="T52" fmla="*/ 7 w 18"/>
                  <a:gd name="T53" fmla="*/ 1 h 9"/>
                  <a:gd name="T54" fmla="*/ 7 w 18"/>
                  <a:gd name="T55" fmla="*/ 2 h 9"/>
                  <a:gd name="T56" fmla="*/ 7 w 18"/>
                  <a:gd name="T57" fmla="*/ 2 h 9"/>
                  <a:gd name="T58" fmla="*/ 2 w 18"/>
                  <a:gd name="T59" fmla="*/ 7 h 9"/>
                  <a:gd name="T60" fmla="*/ 2 w 18"/>
                  <a:gd name="T61" fmla="*/ 7 h 9"/>
                  <a:gd name="T62" fmla="*/ 8 w 18"/>
                  <a:gd name="T63" fmla="*/ 4 h 9"/>
                  <a:gd name="T64" fmla="*/ 8 w 18"/>
                  <a:gd name="T65" fmla="*/ 4 h 9"/>
                  <a:gd name="T66" fmla="*/ 10 w 18"/>
                  <a:gd name="T67" fmla="*/ 4 h 9"/>
                  <a:gd name="T68" fmla="*/ 10 w 18"/>
                  <a:gd name="T69" fmla="*/ 4 h 9"/>
                  <a:gd name="T70" fmla="*/ 14 w 18"/>
                  <a:gd name="T71" fmla="*/ 4 h 9"/>
                  <a:gd name="T72" fmla="*/ 14 w 18"/>
                  <a:gd name="T73" fmla="*/ 4 h 9"/>
                  <a:gd name="T74" fmla="*/ 16 w 18"/>
                  <a:gd name="T75" fmla="*/ 3 h 9"/>
                  <a:gd name="T76" fmla="*/ 16 w 18"/>
                  <a:gd name="T77" fmla="*/ 3 h 9"/>
                  <a:gd name="T78" fmla="*/ 17 w 18"/>
                  <a:gd name="T79" fmla="*/ 3 h 9"/>
                  <a:gd name="T80" fmla="*/ 17 w 18"/>
                  <a:gd name="T81" fmla="*/ 3 h 9"/>
                  <a:gd name="T82" fmla="*/ 15 w 18"/>
                  <a:gd name="T83" fmla="*/ 2 h 9"/>
                  <a:gd name="T84" fmla="*/ 15 w 18"/>
                  <a:gd name="T85" fmla="*/ 2 h 9"/>
                  <a:gd name="T86" fmla="*/ 13 w 18"/>
                  <a:gd name="T87" fmla="*/ 1 h 9"/>
                  <a:gd name="T88" fmla="*/ 13 w 18"/>
                  <a:gd name="T89" fmla="*/ 1 h 9"/>
                  <a:gd name="T90" fmla="*/ 10 w 18"/>
                  <a:gd name="T91" fmla="*/ 1 h 9"/>
                  <a:gd name="T92" fmla="*/ 10 w 18"/>
                  <a:gd name="T93" fmla="*/ 1 h 9"/>
                  <a:gd name="T94" fmla="*/ 7 w 18"/>
                  <a:gd name="T95" fmla="*/ 1 h 9"/>
                  <a:gd name="T96" fmla="*/ 7 w 18"/>
                  <a:gd name="T97" fmla="*/ 1 h 9"/>
                  <a:gd name="T98" fmla="*/ 7 w 18"/>
                  <a:gd name="T9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9">
                    <a:moveTo>
                      <a:pt x="0" y="9"/>
                    </a:moveTo>
                    <a:cubicBezTo>
                      <a:pt x="0" y="8"/>
                      <a:pt x="0" y="8"/>
                      <a:pt x="0" y="8"/>
                    </a:cubicBezTo>
                    <a:cubicBezTo>
                      <a:pt x="0" y="8"/>
                      <a:pt x="0" y="8"/>
                      <a:pt x="0" y="8"/>
                    </a:cubicBezTo>
                    <a:cubicBezTo>
                      <a:pt x="1" y="6"/>
                      <a:pt x="2" y="3"/>
                      <a:pt x="5" y="2"/>
                    </a:cubicBezTo>
                    <a:cubicBezTo>
                      <a:pt x="5" y="2"/>
                      <a:pt x="5" y="2"/>
                      <a:pt x="5" y="2"/>
                    </a:cubicBezTo>
                    <a:cubicBezTo>
                      <a:pt x="5" y="2"/>
                      <a:pt x="5" y="2"/>
                      <a:pt x="5" y="2"/>
                    </a:cubicBezTo>
                    <a:cubicBezTo>
                      <a:pt x="5" y="2"/>
                      <a:pt x="5" y="2"/>
                      <a:pt x="5" y="2"/>
                    </a:cubicBezTo>
                    <a:cubicBezTo>
                      <a:pt x="6" y="0"/>
                      <a:pt x="8" y="0"/>
                      <a:pt x="10" y="0"/>
                    </a:cubicBezTo>
                    <a:cubicBezTo>
                      <a:pt x="10" y="0"/>
                      <a:pt x="10" y="0"/>
                      <a:pt x="10" y="0"/>
                    </a:cubicBezTo>
                    <a:cubicBezTo>
                      <a:pt x="11" y="0"/>
                      <a:pt x="12" y="0"/>
                      <a:pt x="13" y="0"/>
                    </a:cubicBezTo>
                    <a:cubicBezTo>
                      <a:pt x="13" y="0"/>
                      <a:pt x="13" y="0"/>
                      <a:pt x="13" y="0"/>
                    </a:cubicBezTo>
                    <a:cubicBezTo>
                      <a:pt x="14" y="1"/>
                      <a:pt x="18" y="1"/>
                      <a:pt x="18" y="3"/>
                    </a:cubicBezTo>
                    <a:cubicBezTo>
                      <a:pt x="18" y="3"/>
                      <a:pt x="18" y="3"/>
                      <a:pt x="18" y="3"/>
                    </a:cubicBezTo>
                    <a:cubicBezTo>
                      <a:pt x="18" y="3"/>
                      <a:pt x="17" y="4"/>
                      <a:pt x="17" y="4"/>
                    </a:cubicBezTo>
                    <a:cubicBezTo>
                      <a:pt x="17" y="4"/>
                      <a:pt x="17" y="4"/>
                      <a:pt x="17" y="4"/>
                    </a:cubicBezTo>
                    <a:cubicBezTo>
                      <a:pt x="16" y="5"/>
                      <a:pt x="15" y="5"/>
                      <a:pt x="14" y="5"/>
                    </a:cubicBezTo>
                    <a:cubicBezTo>
                      <a:pt x="14" y="5"/>
                      <a:pt x="14" y="5"/>
                      <a:pt x="14" y="5"/>
                    </a:cubicBezTo>
                    <a:cubicBezTo>
                      <a:pt x="13" y="5"/>
                      <a:pt x="11" y="4"/>
                      <a:pt x="10" y="4"/>
                    </a:cubicBezTo>
                    <a:cubicBezTo>
                      <a:pt x="10" y="4"/>
                      <a:pt x="10" y="4"/>
                      <a:pt x="10" y="4"/>
                    </a:cubicBezTo>
                    <a:cubicBezTo>
                      <a:pt x="9" y="4"/>
                      <a:pt x="9" y="5"/>
                      <a:pt x="9" y="5"/>
                    </a:cubicBezTo>
                    <a:cubicBezTo>
                      <a:pt x="9" y="5"/>
                      <a:pt x="9" y="5"/>
                      <a:pt x="9" y="5"/>
                    </a:cubicBezTo>
                    <a:cubicBezTo>
                      <a:pt x="5" y="5"/>
                      <a:pt x="3" y="7"/>
                      <a:pt x="1" y="9"/>
                    </a:cubicBezTo>
                    <a:cubicBezTo>
                      <a:pt x="1" y="9"/>
                      <a:pt x="1" y="9"/>
                      <a:pt x="1" y="9"/>
                    </a:cubicBezTo>
                    <a:cubicBezTo>
                      <a:pt x="1" y="9"/>
                      <a:pt x="1" y="9"/>
                      <a:pt x="1" y="9"/>
                    </a:cubicBezTo>
                    <a:cubicBezTo>
                      <a:pt x="1" y="9"/>
                      <a:pt x="1" y="9"/>
                      <a:pt x="1" y="9"/>
                    </a:cubicBezTo>
                    <a:cubicBezTo>
                      <a:pt x="1" y="9"/>
                      <a:pt x="0" y="9"/>
                      <a:pt x="0" y="9"/>
                    </a:cubicBezTo>
                    <a:close/>
                    <a:moveTo>
                      <a:pt x="7" y="1"/>
                    </a:moveTo>
                    <a:cubicBezTo>
                      <a:pt x="7" y="2"/>
                      <a:pt x="7" y="2"/>
                      <a:pt x="7" y="2"/>
                    </a:cubicBezTo>
                    <a:cubicBezTo>
                      <a:pt x="7" y="2"/>
                      <a:pt x="7" y="2"/>
                      <a:pt x="7" y="2"/>
                    </a:cubicBezTo>
                    <a:cubicBezTo>
                      <a:pt x="4" y="2"/>
                      <a:pt x="3" y="4"/>
                      <a:pt x="2" y="7"/>
                    </a:cubicBezTo>
                    <a:cubicBezTo>
                      <a:pt x="2" y="7"/>
                      <a:pt x="2" y="7"/>
                      <a:pt x="2" y="7"/>
                    </a:cubicBezTo>
                    <a:cubicBezTo>
                      <a:pt x="4" y="5"/>
                      <a:pt x="6" y="4"/>
                      <a:pt x="8" y="4"/>
                    </a:cubicBezTo>
                    <a:cubicBezTo>
                      <a:pt x="8" y="4"/>
                      <a:pt x="8" y="4"/>
                      <a:pt x="8" y="4"/>
                    </a:cubicBezTo>
                    <a:cubicBezTo>
                      <a:pt x="9" y="4"/>
                      <a:pt x="9" y="4"/>
                      <a:pt x="10" y="4"/>
                    </a:cubicBezTo>
                    <a:cubicBezTo>
                      <a:pt x="10" y="4"/>
                      <a:pt x="10" y="4"/>
                      <a:pt x="10" y="4"/>
                    </a:cubicBezTo>
                    <a:cubicBezTo>
                      <a:pt x="11" y="4"/>
                      <a:pt x="13" y="4"/>
                      <a:pt x="14" y="4"/>
                    </a:cubicBezTo>
                    <a:cubicBezTo>
                      <a:pt x="14" y="4"/>
                      <a:pt x="14" y="4"/>
                      <a:pt x="14" y="4"/>
                    </a:cubicBezTo>
                    <a:cubicBezTo>
                      <a:pt x="15" y="4"/>
                      <a:pt x="16" y="4"/>
                      <a:pt x="16" y="3"/>
                    </a:cubicBezTo>
                    <a:cubicBezTo>
                      <a:pt x="16" y="3"/>
                      <a:pt x="16" y="3"/>
                      <a:pt x="16" y="3"/>
                    </a:cubicBezTo>
                    <a:cubicBezTo>
                      <a:pt x="17" y="3"/>
                      <a:pt x="17" y="3"/>
                      <a:pt x="17" y="3"/>
                    </a:cubicBezTo>
                    <a:cubicBezTo>
                      <a:pt x="17" y="3"/>
                      <a:pt x="17" y="3"/>
                      <a:pt x="17" y="3"/>
                    </a:cubicBezTo>
                    <a:cubicBezTo>
                      <a:pt x="17" y="3"/>
                      <a:pt x="16" y="2"/>
                      <a:pt x="15" y="2"/>
                    </a:cubicBezTo>
                    <a:cubicBezTo>
                      <a:pt x="15" y="2"/>
                      <a:pt x="15" y="2"/>
                      <a:pt x="15" y="2"/>
                    </a:cubicBezTo>
                    <a:cubicBezTo>
                      <a:pt x="15" y="2"/>
                      <a:pt x="13" y="1"/>
                      <a:pt x="13" y="1"/>
                    </a:cubicBezTo>
                    <a:cubicBezTo>
                      <a:pt x="13" y="1"/>
                      <a:pt x="13" y="1"/>
                      <a:pt x="13" y="1"/>
                    </a:cubicBezTo>
                    <a:cubicBezTo>
                      <a:pt x="12" y="1"/>
                      <a:pt x="11" y="1"/>
                      <a:pt x="10" y="1"/>
                    </a:cubicBezTo>
                    <a:cubicBezTo>
                      <a:pt x="10" y="1"/>
                      <a:pt x="10" y="1"/>
                      <a:pt x="10" y="1"/>
                    </a:cubicBezTo>
                    <a:cubicBezTo>
                      <a:pt x="9" y="1"/>
                      <a:pt x="8" y="1"/>
                      <a:pt x="7" y="1"/>
                    </a:cubicBezTo>
                    <a:cubicBezTo>
                      <a:pt x="7" y="1"/>
                      <a:pt x="7" y="1"/>
                      <a:pt x="7"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0" name="Freeform 103"/>
              <p:cNvSpPr>
                <a:spLocks noEditPoints="1"/>
              </p:cNvSpPr>
              <p:nvPr/>
            </p:nvSpPr>
            <p:spPr bwMode="auto">
              <a:xfrm>
                <a:off x="1383" y="2206"/>
                <a:ext cx="22" cy="31"/>
              </a:xfrm>
              <a:custGeom>
                <a:avLst/>
                <a:gdLst>
                  <a:gd name="T0" fmla="*/ 1 w 4"/>
                  <a:gd name="T1" fmla="*/ 5 h 6"/>
                  <a:gd name="T2" fmla="*/ 0 w 4"/>
                  <a:gd name="T3" fmla="*/ 4 h 6"/>
                  <a:gd name="T4" fmla="*/ 0 w 4"/>
                  <a:gd name="T5" fmla="*/ 4 h 6"/>
                  <a:gd name="T6" fmla="*/ 2 w 4"/>
                  <a:gd name="T7" fmla="*/ 0 h 6"/>
                  <a:gd name="T8" fmla="*/ 2 w 4"/>
                  <a:gd name="T9" fmla="*/ 0 h 6"/>
                  <a:gd name="T10" fmla="*/ 2 w 4"/>
                  <a:gd name="T11" fmla="*/ 0 h 6"/>
                  <a:gd name="T12" fmla="*/ 3 w 4"/>
                  <a:gd name="T13" fmla="*/ 1 h 6"/>
                  <a:gd name="T14" fmla="*/ 3 w 4"/>
                  <a:gd name="T15" fmla="*/ 1 h 6"/>
                  <a:gd name="T16" fmla="*/ 3 w 4"/>
                  <a:gd name="T17" fmla="*/ 1 h 6"/>
                  <a:gd name="T18" fmla="*/ 3 w 4"/>
                  <a:gd name="T19" fmla="*/ 1 h 6"/>
                  <a:gd name="T20" fmla="*/ 4 w 4"/>
                  <a:gd name="T21" fmla="*/ 3 h 6"/>
                  <a:gd name="T22" fmla="*/ 4 w 4"/>
                  <a:gd name="T23" fmla="*/ 3 h 6"/>
                  <a:gd name="T24" fmla="*/ 1 w 4"/>
                  <a:gd name="T25" fmla="*/ 6 h 6"/>
                  <a:gd name="T26" fmla="*/ 1 w 4"/>
                  <a:gd name="T27" fmla="*/ 6 h 6"/>
                  <a:gd name="T28" fmla="*/ 1 w 4"/>
                  <a:gd name="T29" fmla="*/ 5 h 6"/>
                  <a:gd name="T30" fmla="*/ 0 w 4"/>
                  <a:gd name="T31" fmla="*/ 4 h 6"/>
                  <a:gd name="T32" fmla="*/ 1 w 4"/>
                  <a:gd name="T33" fmla="*/ 5 h 6"/>
                  <a:gd name="T34" fmla="*/ 1 w 4"/>
                  <a:gd name="T35" fmla="*/ 5 h 6"/>
                  <a:gd name="T36" fmla="*/ 1 w 4"/>
                  <a:gd name="T37" fmla="*/ 5 h 6"/>
                  <a:gd name="T38" fmla="*/ 1 w 4"/>
                  <a:gd name="T39" fmla="*/ 5 h 6"/>
                  <a:gd name="T40" fmla="*/ 3 w 4"/>
                  <a:gd name="T41" fmla="*/ 3 h 6"/>
                  <a:gd name="T42" fmla="*/ 3 w 4"/>
                  <a:gd name="T43" fmla="*/ 3 h 6"/>
                  <a:gd name="T44" fmla="*/ 2 w 4"/>
                  <a:gd name="T45" fmla="*/ 2 h 6"/>
                  <a:gd name="T46" fmla="*/ 2 w 4"/>
                  <a:gd name="T47" fmla="*/ 2 h 6"/>
                  <a:gd name="T48" fmla="*/ 2 w 4"/>
                  <a:gd name="T49" fmla="*/ 2 h 6"/>
                  <a:gd name="T50" fmla="*/ 2 w 4"/>
                  <a:gd name="T51" fmla="*/ 2 h 6"/>
                  <a:gd name="T52" fmla="*/ 0 w 4"/>
                  <a:gd name="T5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1" y="5"/>
                    </a:moveTo>
                    <a:cubicBezTo>
                      <a:pt x="0" y="5"/>
                      <a:pt x="0" y="4"/>
                      <a:pt x="0" y="4"/>
                    </a:cubicBezTo>
                    <a:cubicBezTo>
                      <a:pt x="0" y="4"/>
                      <a:pt x="0" y="4"/>
                      <a:pt x="0" y="4"/>
                    </a:cubicBezTo>
                    <a:cubicBezTo>
                      <a:pt x="0" y="2"/>
                      <a:pt x="1" y="1"/>
                      <a:pt x="2" y="0"/>
                    </a:cubicBezTo>
                    <a:cubicBezTo>
                      <a:pt x="2" y="0"/>
                      <a:pt x="2" y="0"/>
                      <a:pt x="2" y="0"/>
                    </a:cubicBezTo>
                    <a:cubicBezTo>
                      <a:pt x="2" y="0"/>
                      <a:pt x="2" y="0"/>
                      <a:pt x="2" y="0"/>
                    </a:cubicBezTo>
                    <a:cubicBezTo>
                      <a:pt x="2" y="0"/>
                      <a:pt x="3" y="0"/>
                      <a:pt x="3" y="1"/>
                    </a:cubicBezTo>
                    <a:cubicBezTo>
                      <a:pt x="3" y="1"/>
                      <a:pt x="3" y="1"/>
                      <a:pt x="3" y="1"/>
                    </a:cubicBezTo>
                    <a:cubicBezTo>
                      <a:pt x="3" y="1"/>
                      <a:pt x="3" y="1"/>
                      <a:pt x="3" y="1"/>
                    </a:cubicBezTo>
                    <a:cubicBezTo>
                      <a:pt x="3" y="1"/>
                      <a:pt x="3" y="1"/>
                      <a:pt x="3" y="1"/>
                    </a:cubicBezTo>
                    <a:cubicBezTo>
                      <a:pt x="3" y="1"/>
                      <a:pt x="4" y="2"/>
                      <a:pt x="4" y="3"/>
                    </a:cubicBezTo>
                    <a:cubicBezTo>
                      <a:pt x="4" y="3"/>
                      <a:pt x="4" y="3"/>
                      <a:pt x="4" y="3"/>
                    </a:cubicBezTo>
                    <a:cubicBezTo>
                      <a:pt x="4" y="4"/>
                      <a:pt x="3" y="6"/>
                      <a:pt x="1" y="6"/>
                    </a:cubicBezTo>
                    <a:cubicBezTo>
                      <a:pt x="1" y="6"/>
                      <a:pt x="1" y="6"/>
                      <a:pt x="1" y="6"/>
                    </a:cubicBezTo>
                    <a:cubicBezTo>
                      <a:pt x="1" y="6"/>
                      <a:pt x="1" y="5"/>
                      <a:pt x="1" y="5"/>
                    </a:cubicBezTo>
                    <a:close/>
                    <a:moveTo>
                      <a:pt x="0" y="4"/>
                    </a:moveTo>
                    <a:cubicBezTo>
                      <a:pt x="0" y="4"/>
                      <a:pt x="1" y="4"/>
                      <a:pt x="1" y="5"/>
                    </a:cubicBezTo>
                    <a:cubicBezTo>
                      <a:pt x="1" y="5"/>
                      <a:pt x="1" y="5"/>
                      <a:pt x="1" y="5"/>
                    </a:cubicBezTo>
                    <a:cubicBezTo>
                      <a:pt x="1" y="5"/>
                      <a:pt x="1" y="5"/>
                      <a:pt x="1" y="5"/>
                    </a:cubicBezTo>
                    <a:cubicBezTo>
                      <a:pt x="1" y="5"/>
                      <a:pt x="1" y="5"/>
                      <a:pt x="1" y="5"/>
                    </a:cubicBezTo>
                    <a:cubicBezTo>
                      <a:pt x="2" y="5"/>
                      <a:pt x="3" y="4"/>
                      <a:pt x="3" y="3"/>
                    </a:cubicBezTo>
                    <a:cubicBezTo>
                      <a:pt x="3" y="3"/>
                      <a:pt x="3" y="3"/>
                      <a:pt x="3" y="3"/>
                    </a:cubicBezTo>
                    <a:cubicBezTo>
                      <a:pt x="3" y="2"/>
                      <a:pt x="2" y="2"/>
                      <a:pt x="2" y="2"/>
                    </a:cubicBezTo>
                    <a:cubicBezTo>
                      <a:pt x="2" y="2"/>
                      <a:pt x="2" y="2"/>
                      <a:pt x="2" y="2"/>
                    </a:cubicBezTo>
                    <a:cubicBezTo>
                      <a:pt x="2" y="2"/>
                      <a:pt x="2" y="2"/>
                      <a:pt x="2" y="2"/>
                    </a:cubicBezTo>
                    <a:cubicBezTo>
                      <a:pt x="2" y="2"/>
                      <a:pt x="2" y="2"/>
                      <a:pt x="2" y="2"/>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1" name="Freeform 104"/>
              <p:cNvSpPr/>
              <p:nvPr/>
            </p:nvSpPr>
            <p:spPr bwMode="auto">
              <a:xfrm>
                <a:off x="1320" y="2117"/>
                <a:ext cx="37" cy="16"/>
              </a:xfrm>
              <a:custGeom>
                <a:avLst/>
                <a:gdLst>
                  <a:gd name="T0" fmla="*/ 1 w 7"/>
                  <a:gd name="T1" fmla="*/ 0 h 3"/>
                  <a:gd name="T2" fmla="*/ 2 w 7"/>
                  <a:gd name="T3" fmla="*/ 0 h 3"/>
                  <a:gd name="T4" fmla="*/ 4 w 7"/>
                  <a:gd name="T5" fmla="*/ 0 h 3"/>
                  <a:gd name="T6" fmla="*/ 5 w 7"/>
                  <a:gd name="T7" fmla="*/ 1 h 3"/>
                  <a:gd name="T8" fmla="*/ 6 w 7"/>
                  <a:gd name="T9" fmla="*/ 2 h 3"/>
                  <a:gd name="T10" fmla="*/ 7 w 7"/>
                  <a:gd name="T11" fmla="*/ 2 h 3"/>
                  <a:gd name="T12" fmla="*/ 6 w 7"/>
                  <a:gd name="T13" fmla="*/ 3 h 3"/>
                  <a:gd name="T14" fmla="*/ 3 w 7"/>
                  <a:gd name="T15" fmla="*/ 2 h 3"/>
                  <a:gd name="T16" fmla="*/ 1 w 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1" y="0"/>
                    </a:moveTo>
                    <a:cubicBezTo>
                      <a:pt x="1" y="0"/>
                      <a:pt x="1" y="0"/>
                      <a:pt x="2" y="0"/>
                    </a:cubicBezTo>
                    <a:cubicBezTo>
                      <a:pt x="2" y="0"/>
                      <a:pt x="3" y="0"/>
                      <a:pt x="4" y="0"/>
                    </a:cubicBezTo>
                    <a:cubicBezTo>
                      <a:pt x="4" y="1"/>
                      <a:pt x="5" y="1"/>
                      <a:pt x="5" y="1"/>
                    </a:cubicBezTo>
                    <a:cubicBezTo>
                      <a:pt x="5" y="1"/>
                      <a:pt x="6" y="1"/>
                      <a:pt x="6" y="2"/>
                    </a:cubicBezTo>
                    <a:cubicBezTo>
                      <a:pt x="6" y="2"/>
                      <a:pt x="7" y="2"/>
                      <a:pt x="7" y="2"/>
                    </a:cubicBezTo>
                    <a:cubicBezTo>
                      <a:pt x="7" y="2"/>
                      <a:pt x="6" y="2"/>
                      <a:pt x="6" y="3"/>
                    </a:cubicBezTo>
                    <a:cubicBezTo>
                      <a:pt x="5" y="3"/>
                      <a:pt x="4" y="3"/>
                      <a:pt x="3" y="2"/>
                    </a:cubicBezTo>
                    <a:cubicBezTo>
                      <a:pt x="2" y="2"/>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2" name="Freeform 105"/>
              <p:cNvSpPr/>
              <p:nvPr/>
            </p:nvSpPr>
            <p:spPr bwMode="auto">
              <a:xfrm>
                <a:off x="1357" y="2080"/>
                <a:ext cx="32" cy="32"/>
              </a:xfrm>
              <a:custGeom>
                <a:avLst/>
                <a:gdLst>
                  <a:gd name="T0" fmla="*/ 1 w 6"/>
                  <a:gd name="T1" fmla="*/ 0 h 6"/>
                  <a:gd name="T2" fmla="*/ 2 w 6"/>
                  <a:gd name="T3" fmla="*/ 1 h 6"/>
                  <a:gd name="T4" fmla="*/ 4 w 6"/>
                  <a:gd name="T5" fmla="*/ 2 h 6"/>
                  <a:gd name="T6" fmla="*/ 5 w 6"/>
                  <a:gd name="T7" fmla="*/ 4 h 6"/>
                  <a:gd name="T8" fmla="*/ 6 w 6"/>
                  <a:gd name="T9" fmla="*/ 5 h 6"/>
                  <a:gd name="T10" fmla="*/ 6 w 6"/>
                  <a:gd name="T11" fmla="*/ 6 h 6"/>
                  <a:gd name="T12" fmla="*/ 5 w 6"/>
                  <a:gd name="T13" fmla="*/ 5 h 6"/>
                  <a:gd name="T14" fmla="*/ 3 w 6"/>
                  <a:gd name="T15" fmla="*/ 4 h 6"/>
                  <a:gd name="T16" fmla="*/ 1 w 6"/>
                  <a:gd name="T17" fmla="*/ 1 h 6"/>
                  <a:gd name="T18" fmla="*/ 1 w 6"/>
                  <a:gd name="T19" fmla="*/ 1 h 6"/>
                  <a:gd name="T20" fmla="*/ 1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1" y="0"/>
                    </a:moveTo>
                    <a:cubicBezTo>
                      <a:pt x="1" y="0"/>
                      <a:pt x="1" y="0"/>
                      <a:pt x="2" y="1"/>
                    </a:cubicBezTo>
                    <a:cubicBezTo>
                      <a:pt x="2" y="1"/>
                      <a:pt x="3" y="2"/>
                      <a:pt x="4" y="2"/>
                    </a:cubicBezTo>
                    <a:cubicBezTo>
                      <a:pt x="5" y="3"/>
                      <a:pt x="5" y="4"/>
                      <a:pt x="5" y="4"/>
                    </a:cubicBezTo>
                    <a:cubicBezTo>
                      <a:pt x="6" y="5"/>
                      <a:pt x="6" y="5"/>
                      <a:pt x="6" y="5"/>
                    </a:cubicBezTo>
                    <a:cubicBezTo>
                      <a:pt x="6" y="6"/>
                      <a:pt x="6" y="6"/>
                      <a:pt x="6" y="6"/>
                    </a:cubicBezTo>
                    <a:cubicBezTo>
                      <a:pt x="5" y="6"/>
                      <a:pt x="5" y="5"/>
                      <a:pt x="5" y="5"/>
                    </a:cubicBezTo>
                    <a:cubicBezTo>
                      <a:pt x="4" y="5"/>
                      <a:pt x="3" y="4"/>
                      <a:pt x="3" y="4"/>
                    </a:cubicBezTo>
                    <a:cubicBezTo>
                      <a:pt x="2" y="3"/>
                      <a:pt x="1" y="2"/>
                      <a:pt x="1" y="1"/>
                    </a:cubicBezTo>
                    <a:cubicBezTo>
                      <a:pt x="1" y="1"/>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3" name="Freeform 106"/>
              <p:cNvSpPr/>
              <p:nvPr/>
            </p:nvSpPr>
            <p:spPr bwMode="auto">
              <a:xfrm>
                <a:off x="1420" y="2060"/>
                <a:ext cx="11" cy="41"/>
              </a:xfrm>
              <a:custGeom>
                <a:avLst/>
                <a:gdLst>
                  <a:gd name="T0" fmla="*/ 0 w 2"/>
                  <a:gd name="T1" fmla="*/ 0 h 8"/>
                  <a:gd name="T2" fmla="*/ 1 w 2"/>
                  <a:gd name="T3" fmla="*/ 1 h 8"/>
                  <a:gd name="T4" fmla="*/ 2 w 2"/>
                  <a:gd name="T5" fmla="*/ 3 h 8"/>
                  <a:gd name="T6" fmla="*/ 2 w 2"/>
                  <a:gd name="T7" fmla="*/ 6 h 8"/>
                  <a:gd name="T8" fmla="*/ 2 w 2"/>
                  <a:gd name="T9" fmla="*/ 8 h 8"/>
                  <a:gd name="T10" fmla="*/ 1 w 2"/>
                  <a:gd name="T11" fmla="*/ 7 h 8"/>
                  <a:gd name="T12" fmla="*/ 0 w 2"/>
                  <a:gd name="T13" fmla="*/ 4 h 8"/>
                  <a:gd name="T14" fmla="*/ 0 w 2"/>
                  <a:gd name="T15" fmla="*/ 1 h 8"/>
                  <a:gd name="T16" fmla="*/ 0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0" y="0"/>
                    </a:moveTo>
                    <a:cubicBezTo>
                      <a:pt x="0" y="0"/>
                      <a:pt x="1" y="0"/>
                      <a:pt x="1" y="1"/>
                    </a:cubicBezTo>
                    <a:cubicBezTo>
                      <a:pt x="1" y="2"/>
                      <a:pt x="2" y="3"/>
                      <a:pt x="2" y="3"/>
                    </a:cubicBezTo>
                    <a:cubicBezTo>
                      <a:pt x="2" y="4"/>
                      <a:pt x="2" y="5"/>
                      <a:pt x="2" y="6"/>
                    </a:cubicBezTo>
                    <a:cubicBezTo>
                      <a:pt x="2" y="7"/>
                      <a:pt x="2" y="8"/>
                      <a:pt x="2" y="8"/>
                    </a:cubicBezTo>
                    <a:cubicBezTo>
                      <a:pt x="2" y="8"/>
                      <a:pt x="2" y="7"/>
                      <a:pt x="1" y="7"/>
                    </a:cubicBezTo>
                    <a:cubicBezTo>
                      <a:pt x="1" y="6"/>
                      <a:pt x="0" y="5"/>
                      <a:pt x="0" y="4"/>
                    </a:cubicBezTo>
                    <a:cubicBezTo>
                      <a:pt x="0" y="3"/>
                      <a:pt x="0"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4" name="Freeform 107"/>
              <p:cNvSpPr/>
              <p:nvPr/>
            </p:nvSpPr>
            <p:spPr bwMode="auto">
              <a:xfrm>
                <a:off x="1468" y="2054"/>
                <a:ext cx="11" cy="47"/>
              </a:xfrm>
              <a:custGeom>
                <a:avLst/>
                <a:gdLst>
                  <a:gd name="T0" fmla="*/ 2 w 2"/>
                  <a:gd name="T1" fmla="*/ 0 h 9"/>
                  <a:gd name="T2" fmla="*/ 2 w 2"/>
                  <a:gd name="T3" fmla="*/ 2 h 9"/>
                  <a:gd name="T4" fmla="*/ 2 w 2"/>
                  <a:gd name="T5" fmla="*/ 4 h 9"/>
                  <a:gd name="T6" fmla="*/ 2 w 2"/>
                  <a:gd name="T7" fmla="*/ 7 h 9"/>
                  <a:gd name="T8" fmla="*/ 1 w 2"/>
                  <a:gd name="T9" fmla="*/ 9 h 9"/>
                  <a:gd name="T10" fmla="*/ 1 w 2"/>
                  <a:gd name="T11" fmla="*/ 7 h 9"/>
                  <a:gd name="T12" fmla="*/ 0 w 2"/>
                  <a:gd name="T13" fmla="*/ 4 h 9"/>
                  <a:gd name="T14" fmla="*/ 1 w 2"/>
                  <a:gd name="T15" fmla="*/ 1 h 9"/>
                  <a:gd name="T16" fmla="*/ 2 w 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2" y="0"/>
                    </a:moveTo>
                    <a:cubicBezTo>
                      <a:pt x="2" y="0"/>
                      <a:pt x="2" y="1"/>
                      <a:pt x="2" y="2"/>
                    </a:cubicBezTo>
                    <a:cubicBezTo>
                      <a:pt x="2" y="2"/>
                      <a:pt x="2" y="3"/>
                      <a:pt x="2" y="4"/>
                    </a:cubicBezTo>
                    <a:cubicBezTo>
                      <a:pt x="2" y="5"/>
                      <a:pt x="2" y="6"/>
                      <a:pt x="2" y="7"/>
                    </a:cubicBezTo>
                    <a:cubicBezTo>
                      <a:pt x="1" y="8"/>
                      <a:pt x="1" y="9"/>
                      <a:pt x="1" y="9"/>
                    </a:cubicBezTo>
                    <a:cubicBezTo>
                      <a:pt x="1" y="9"/>
                      <a:pt x="1" y="8"/>
                      <a:pt x="1" y="7"/>
                    </a:cubicBezTo>
                    <a:cubicBezTo>
                      <a:pt x="0" y="6"/>
                      <a:pt x="0" y="5"/>
                      <a:pt x="0" y="4"/>
                    </a:cubicBezTo>
                    <a:cubicBezTo>
                      <a:pt x="0" y="3"/>
                      <a:pt x="1" y="2"/>
                      <a:pt x="1"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5" name="Freeform 108"/>
              <p:cNvSpPr/>
              <p:nvPr/>
            </p:nvSpPr>
            <p:spPr bwMode="auto">
              <a:xfrm>
                <a:off x="1521" y="2075"/>
                <a:ext cx="27" cy="37"/>
              </a:xfrm>
              <a:custGeom>
                <a:avLst/>
                <a:gdLst>
                  <a:gd name="T0" fmla="*/ 5 w 5"/>
                  <a:gd name="T1" fmla="*/ 0 h 7"/>
                  <a:gd name="T2" fmla="*/ 4 w 5"/>
                  <a:gd name="T3" fmla="*/ 1 h 7"/>
                  <a:gd name="T4" fmla="*/ 3 w 5"/>
                  <a:gd name="T5" fmla="*/ 4 h 7"/>
                  <a:gd name="T6" fmla="*/ 1 w 5"/>
                  <a:gd name="T7" fmla="*/ 6 h 7"/>
                  <a:gd name="T8" fmla="*/ 0 w 5"/>
                  <a:gd name="T9" fmla="*/ 7 h 7"/>
                  <a:gd name="T10" fmla="*/ 0 w 5"/>
                  <a:gd name="T11" fmla="*/ 6 h 7"/>
                  <a:gd name="T12" fmla="*/ 1 w 5"/>
                  <a:gd name="T13" fmla="*/ 3 h 7"/>
                  <a:gd name="T14" fmla="*/ 4 w 5"/>
                  <a:gd name="T15" fmla="*/ 1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cubicBezTo>
                      <a:pt x="5" y="0"/>
                      <a:pt x="5" y="0"/>
                      <a:pt x="4" y="1"/>
                    </a:cubicBezTo>
                    <a:cubicBezTo>
                      <a:pt x="4" y="2"/>
                      <a:pt x="4" y="3"/>
                      <a:pt x="3" y="4"/>
                    </a:cubicBezTo>
                    <a:cubicBezTo>
                      <a:pt x="2" y="5"/>
                      <a:pt x="2" y="6"/>
                      <a:pt x="1" y="6"/>
                    </a:cubicBezTo>
                    <a:cubicBezTo>
                      <a:pt x="0" y="7"/>
                      <a:pt x="0" y="7"/>
                      <a:pt x="0" y="7"/>
                    </a:cubicBezTo>
                    <a:cubicBezTo>
                      <a:pt x="0" y="7"/>
                      <a:pt x="0" y="7"/>
                      <a:pt x="0" y="6"/>
                    </a:cubicBezTo>
                    <a:cubicBezTo>
                      <a:pt x="0" y="5"/>
                      <a:pt x="1" y="4"/>
                      <a:pt x="1" y="3"/>
                    </a:cubicBezTo>
                    <a:cubicBezTo>
                      <a:pt x="2" y="2"/>
                      <a:pt x="3" y="1"/>
                      <a:pt x="4" y="1"/>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6" name="Freeform 109"/>
              <p:cNvSpPr/>
              <p:nvPr/>
            </p:nvSpPr>
            <p:spPr bwMode="auto">
              <a:xfrm>
                <a:off x="1558" y="2117"/>
                <a:ext cx="37" cy="21"/>
              </a:xfrm>
              <a:custGeom>
                <a:avLst/>
                <a:gdLst>
                  <a:gd name="T0" fmla="*/ 0 w 7"/>
                  <a:gd name="T1" fmla="*/ 4 h 4"/>
                  <a:gd name="T2" fmla="*/ 1 w 7"/>
                  <a:gd name="T3" fmla="*/ 3 h 4"/>
                  <a:gd name="T4" fmla="*/ 3 w 7"/>
                  <a:gd name="T5" fmla="*/ 1 h 4"/>
                  <a:gd name="T6" fmla="*/ 4 w 7"/>
                  <a:gd name="T7" fmla="*/ 1 h 4"/>
                  <a:gd name="T8" fmla="*/ 6 w 7"/>
                  <a:gd name="T9" fmla="*/ 0 h 4"/>
                  <a:gd name="T10" fmla="*/ 7 w 7"/>
                  <a:gd name="T11" fmla="*/ 1 h 4"/>
                  <a:gd name="T12" fmla="*/ 6 w 7"/>
                  <a:gd name="T13" fmla="*/ 1 h 4"/>
                  <a:gd name="T14" fmla="*/ 4 w 7"/>
                  <a:gd name="T15" fmla="*/ 3 h 4"/>
                  <a:gd name="T16" fmla="*/ 2 w 7"/>
                  <a:gd name="T17" fmla="*/ 4 h 4"/>
                  <a:gd name="T18" fmla="*/ 0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4"/>
                    </a:moveTo>
                    <a:cubicBezTo>
                      <a:pt x="0" y="4"/>
                      <a:pt x="0" y="4"/>
                      <a:pt x="1" y="3"/>
                    </a:cubicBezTo>
                    <a:cubicBezTo>
                      <a:pt x="1" y="2"/>
                      <a:pt x="2" y="2"/>
                      <a:pt x="3" y="1"/>
                    </a:cubicBezTo>
                    <a:cubicBezTo>
                      <a:pt x="4" y="1"/>
                      <a:pt x="4" y="1"/>
                      <a:pt x="4" y="1"/>
                    </a:cubicBezTo>
                    <a:cubicBezTo>
                      <a:pt x="5" y="0"/>
                      <a:pt x="5" y="0"/>
                      <a:pt x="6" y="0"/>
                    </a:cubicBezTo>
                    <a:cubicBezTo>
                      <a:pt x="7" y="0"/>
                      <a:pt x="7" y="1"/>
                      <a:pt x="7" y="1"/>
                    </a:cubicBezTo>
                    <a:cubicBezTo>
                      <a:pt x="7" y="1"/>
                      <a:pt x="7" y="1"/>
                      <a:pt x="6" y="1"/>
                    </a:cubicBezTo>
                    <a:cubicBezTo>
                      <a:pt x="6" y="2"/>
                      <a:pt x="5" y="3"/>
                      <a:pt x="4" y="3"/>
                    </a:cubicBezTo>
                    <a:cubicBezTo>
                      <a:pt x="3" y="3"/>
                      <a:pt x="2" y="4"/>
                      <a:pt x="2" y="4"/>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7" name="Freeform 110"/>
              <p:cNvSpPr/>
              <p:nvPr/>
            </p:nvSpPr>
            <p:spPr bwMode="auto">
              <a:xfrm>
                <a:off x="1309" y="2169"/>
                <a:ext cx="32" cy="11"/>
              </a:xfrm>
              <a:custGeom>
                <a:avLst/>
                <a:gdLst>
                  <a:gd name="T0" fmla="*/ 0 w 6"/>
                  <a:gd name="T1" fmla="*/ 0 h 2"/>
                  <a:gd name="T2" fmla="*/ 1 w 6"/>
                  <a:gd name="T3" fmla="*/ 0 h 2"/>
                  <a:gd name="T4" fmla="*/ 3 w 6"/>
                  <a:gd name="T5" fmla="*/ 0 h 2"/>
                  <a:gd name="T6" fmla="*/ 5 w 6"/>
                  <a:gd name="T7" fmla="*/ 1 h 2"/>
                  <a:gd name="T8" fmla="*/ 6 w 6"/>
                  <a:gd name="T9" fmla="*/ 2 h 2"/>
                  <a:gd name="T10" fmla="*/ 5 w 6"/>
                  <a:gd name="T11" fmla="*/ 2 h 2"/>
                  <a:gd name="T12" fmla="*/ 3 w 6"/>
                  <a:gd name="T13" fmla="*/ 2 h 2"/>
                  <a:gd name="T14" fmla="*/ 1 w 6"/>
                  <a:gd name="T15" fmla="*/ 1 h 2"/>
                  <a:gd name="T16" fmla="*/ 0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0"/>
                    </a:moveTo>
                    <a:cubicBezTo>
                      <a:pt x="0" y="0"/>
                      <a:pt x="0" y="0"/>
                      <a:pt x="1" y="0"/>
                    </a:cubicBezTo>
                    <a:cubicBezTo>
                      <a:pt x="2" y="0"/>
                      <a:pt x="2" y="0"/>
                      <a:pt x="3" y="0"/>
                    </a:cubicBezTo>
                    <a:cubicBezTo>
                      <a:pt x="4" y="0"/>
                      <a:pt x="5" y="0"/>
                      <a:pt x="5" y="1"/>
                    </a:cubicBezTo>
                    <a:cubicBezTo>
                      <a:pt x="6" y="1"/>
                      <a:pt x="6" y="2"/>
                      <a:pt x="6" y="2"/>
                    </a:cubicBezTo>
                    <a:cubicBezTo>
                      <a:pt x="6" y="2"/>
                      <a:pt x="5" y="2"/>
                      <a:pt x="5" y="2"/>
                    </a:cubicBezTo>
                    <a:cubicBezTo>
                      <a:pt x="4" y="2"/>
                      <a:pt x="3" y="2"/>
                      <a:pt x="3" y="2"/>
                    </a:cubicBezTo>
                    <a:cubicBezTo>
                      <a:pt x="2" y="2"/>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8" name="Freeform 111"/>
              <p:cNvSpPr/>
              <p:nvPr/>
            </p:nvSpPr>
            <p:spPr bwMode="auto">
              <a:xfrm>
                <a:off x="1325" y="2216"/>
                <a:ext cx="11" cy="11"/>
              </a:xfrm>
              <a:custGeom>
                <a:avLst/>
                <a:gdLst>
                  <a:gd name="T0" fmla="*/ 0 w 2"/>
                  <a:gd name="T1" fmla="*/ 2 h 2"/>
                  <a:gd name="T2" fmla="*/ 0 w 2"/>
                  <a:gd name="T3" fmla="*/ 1 h 2"/>
                  <a:gd name="T4" fmla="*/ 1 w 2"/>
                  <a:gd name="T5" fmla="*/ 0 h 2"/>
                  <a:gd name="T6" fmla="*/ 1 w 2"/>
                  <a:gd name="T7" fmla="*/ 0 h 2"/>
                  <a:gd name="T8" fmla="*/ 2 w 2"/>
                  <a:gd name="T9" fmla="*/ 1 h 2"/>
                  <a:gd name="T10" fmla="*/ 2 w 2"/>
                  <a:gd name="T11" fmla="*/ 1 h 2"/>
                  <a:gd name="T12" fmla="*/ 2 w 2"/>
                  <a:gd name="T13" fmla="*/ 2 h 2"/>
                  <a:gd name="T14" fmla="*/ 1 w 2"/>
                  <a:gd name="T15" fmla="*/ 2 h 2"/>
                  <a:gd name="T16" fmla="*/ 1 w 2"/>
                  <a:gd name="T17" fmla="*/ 2 h 2"/>
                  <a:gd name="T18" fmla="*/ 0 w 2"/>
                  <a:gd name="T19" fmla="*/ 2 h 2"/>
                  <a:gd name="T20" fmla="*/ 0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2"/>
                    </a:moveTo>
                    <a:cubicBezTo>
                      <a:pt x="0" y="2"/>
                      <a:pt x="0" y="1"/>
                      <a:pt x="0" y="1"/>
                    </a:cubicBezTo>
                    <a:cubicBezTo>
                      <a:pt x="1" y="1"/>
                      <a:pt x="1" y="0"/>
                      <a:pt x="1" y="0"/>
                    </a:cubicBezTo>
                    <a:cubicBezTo>
                      <a:pt x="1" y="0"/>
                      <a:pt x="1" y="0"/>
                      <a:pt x="1" y="0"/>
                    </a:cubicBezTo>
                    <a:cubicBezTo>
                      <a:pt x="1" y="0"/>
                      <a:pt x="1" y="1"/>
                      <a:pt x="2" y="1"/>
                    </a:cubicBezTo>
                    <a:cubicBezTo>
                      <a:pt x="2" y="1"/>
                      <a:pt x="2" y="1"/>
                      <a:pt x="2" y="1"/>
                    </a:cubicBezTo>
                    <a:cubicBezTo>
                      <a:pt x="2" y="1"/>
                      <a:pt x="2" y="1"/>
                      <a:pt x="2" y="2"/>
                    </a:cubicBezTo>
                    <a:cubicBezTo>
                      <a:pt x="2" y="2"/>
                      <a:pt x="2" y="2"/>
                      <a:pt x="1" y="2"/>
                    </a:cubicBezTo>
                    <a:cubicBezTo>
                      <a:pt x="1" y="2"/>
                      <a:pt x="1" y="2"/>
                      <a:pt x="1"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9" name="Freeform 112"/>
              <p:cNvSpPr/>
              <p:nvPr/>
            </p:nvSpPr>
            <p:spPr bwMode="auto">
              <a:xfrm>
                <a:off x="1564" y="2174"/>
                <a:ext cx="42" cy="16"/>
              </a:xfrm>
              <a:custGeom>
                <a:avLst/>
                <a:gdLst>
                  <a:gd name="T0" fmla="*/ 0 w 8"/>
                  <a:gd name="T1" fmla="*/ 2 h 3"/>
                  <a:gd name="T2" fmla="*/ 4 w 8"/>
                  <a:gd name="T3" fmla="*/ 0 h 3"/>
                  <a:gd name="T4" fmla="*/ 8 w 8"/>
                  <a:gd name="T5" fmla="*/ 1 h 3"/>
                  <a:gd name="T6" fmla="*/ 6 w 8"/>
                  <a:gd name="T7" fmla="*/ 2 h 3"/>
                  <a:gd name="T8" fmla="*/ 4 w 8"/>
                  <a:gd name="T9" fmla="*/ 2 h 3"/>
                  <a:gd name="T10" fmla="*/ 0 w 8"/>
                  <a:gd name="T11" fmla="*/ 2 h 3"/>
                </a:gdLst>
                <a:ahLst/>
                <a:cxnLst>
                  <a:cxn ang="0">
                    <a:pos x="T0" y="T1"/>
                  </a:cxn>
                  <a:cxn ang="0">
                    <a:pos x="T2" y="T3"/>
                  </a:cxn>
                  <a:cxn ang="0">
                    <a:pos x="T4" y="T5"/>
                  </a:cxn>
                  <a:cxn ang="0">
                    <a:pos x="T6" y="T7"/>
                  </a:cxn>
                  <a:cxn ang="0">
                    <a:pos x="T8" y="T9"/>
                  </a:cxn>
                  <a:cxn ang="0">
                    <a:pos x="T10" y="T11"/>
                  </a:cxn>
                </a:cxnLst>
                <a:rect l="0" t="0" r="r" b="b"/>
                <a:pathLst>
                  <a:path w="8" h="3">
                    <a:moveTo>
                      <a:pt x="0" y="2"/>
                    </a:moveTo>
                    <a:cubicBezTo>
                      <a:pt x="0" y="2"/>
                      <a:pt x="2" y="0"/>
                      <a:pt x="4" y="0"/>
                    </a:cubicBezTo>
                    <a:cubicBezTo>
                      <a:pt x="6" y="0"/>
                      <a:pt x="8" y="1"/>
                      <a:pt x="8" y="1"/>
                    </a:cubicBezTo>
                    <a:cubicBezTo>
                      <a:pt x="8" y="1"/>
                      <a:pt x="7" y="1"/>
                      <a:pt x="6" y="2"/>
                    </a:cubicBezTo>
                    <a:cubicBezTo>
                      <a:pt x="6" y="2"/>
                      <a:pt x="5" y="2"/>
                      <a:pt x="4" y="2"/>
                    </a:cubicBezTo>
                    <a:cubicBezTo>
                      <a:pt x="2"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0" name="Freeform 113"/>
              <p:cNvSpPr/>
              <p:nvPr/>
            </p:nvSpPr>
            <p:spPr bwMode="auto">
              <a:xfrm>
                <a:off x="1580" y="2221"/>
                <a:ext cx="15" cy="11"/>
              </a:xfrm>
              <a:custGeom>
                <a:avLst/>
                <a:gdLst>
                  <a:gd name="T0" fmla="*/ 0 w 3"/>
                  <a:gd name="T1" fmla="*/ 0 h 2"/>
                  <a:gd name="T2" fmla="*/ 1 w 3"/>
                  <a:gd name="T3" fmla="*/ 0 h 2"/>
                  <a:gd name="T4" fmla="*/ 2 w 3"/>
                  <a:gd name="T5" fmla="*/ 0 h 2"/>
                  <a:gd name="T6" fmla="*/ 3 w 3"/>
                  <a:gd name="T7" fmla="*/ 1 h 2"/>
                  <a:gd name="T8" fmla="*/ 3 w 3"/>
                  <a:gd name="T9" fmla="*/ 1 h 2"/>
                  <a:gd name="T10" fmla="*/ 3 w 3"/>
                  <a:gd name="T11" fmla="*/ 2 h 2"/>
                  <a:gd name="T12" fmla="*/ 1 w 3"/>
                  <a:gd name="T13" fmla="*/ 2 h 2"/>
                  <a:gd name="T14" fmla="*/ 0 w 3"/>
                  <a:gd name="T15" fmla="*/ 1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cubicBezTo>
                      <a:pt x="0" y="0"/>
                      <a:pt x="0" y="0"/>
                      <a:pt x="1" y="0"/>
                    </a:cubicBezTo>
                    <a:cubicBezTo>
                      <a:pt x="1" y="0"/>
                      <a:pt x="1" y="0"/>
                      <a:pt x="2" y="0"/>
                    </a:cubicBezTo>
                    <a:cubicBezTo>
                      <a:pt x="2" y="0"/>
                      <a:pt x="2" y="0"/>
                      <a:pt x="3" y="1"/>
                    </a:cubicBezTo>
                    <a:cubicBezTo>
                      <a:pt x="3" y="1"/>
                      <a:pt x="3" y="1"/>
                      <a:pt x="3" y="1"/>
                    </a:cubicBezTo>
                    <a:cubicBezTo>
                      <a:pt x="3" y="1"/>
                      <a:pt x="3" y="1"/>
                      <a:pt x="3" y="2"/>
                    </a:cubicBezTo>
                    <a:cubicBezTo>
                      <a:pt x="2" y="2"/>
                      <a:pt x="2" y="2"/>
                      <a:pt x="1" y="2"/>
                    </a:cubicBezTo>
                    <a:cubicBezTo>
                      <a:pt x="0" y="2"/>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1" name="Freeform 114"/>
              <p:cNvSpPr/>
              <p:nvPr/>
            </p:nvSpPr>
            <p:spPr bwMode="auto">
              <a:xfrm>
                <a:off x="1410" y="2347"/>
                <a:ext cx="85" cy="21"/>
              </a:xfrm>
              <a:custGeom>
                <a:avLst/>
                <a:gdLst>
                  <a:gd name="T0" fmla="*/ 1 w 16"/>
                  <a:gd name="T1" fmla="*/ 4 h 4"/>
                  <a:gd name="T2" fmla="*/ 0 w 16"/>
                  <a:gd name="T3" fmla="*/ 3 h 4"/>
                  <a:gd name="T4" fmla="*/ 0 w 16"/>
                  <a:gd name="T5" fmla="*/ 3 h 4"/>
                  <a:gd name="T6" fmla="*/ 1 w 16"/>
                  <a:gd name="T7" fmla="*/ 2 h 4"/>
                  <a:gd name="T8" fmla="*/ 1 w 16"/>
                  <a:gd name="T9" fmla="*/ 2 h 4"/>
                  <a:gd name="T10" fmla="*/ 1 w 16"/>
                  <a:gd name="T11" fmla="*/ 1 h 4"/>
                  <a:gd name="T12" fmla="*/ 1 w 16"/>
                  <a:gd name="T13" fmla="*/ 1 h 4"/>
                  <a:gd name="T14" fmla="*/ 2 w 16"/>
                  <a:gd name="T15" fmla="*/ 0 h 4"/>
                  <a:gd name="T16" fmla="*/ 2 w 16"/>
                  <a:gd name="T17" fmla="*/ 0 h 4"/>
                  <a:gd name="T18" fmla="*/ 2 w 16"/>
                  <a:gd name="T19" fmla="*/ 0 h 4"/>
                  <a:gd name="T20" fmla="*/ 2 w 16"/>
                  <a:gd name="T21" fmla="*/ 0 h 4"/>
                  <a:gd name="T22" fmla="*/ 3 w 16"/>
                  <a:gd name="T23" fmla="*/ 0 h 4"/>
                  <a:gd name="T24" fmla="*/ 3 w 16"/>
                  <a:gd name="T25" fmla="*/ 0 h 4"/>
                  <a:gd name="T26" fmla="*/ 3 w 16"/>
                  <a:gd name="T27" fmla="*/ 0 h 4"/>
                  <a:gd name="T28" fmla="*/ 3 w 16"/>
                  <a:gd name="T29" fmla="*/ 0 h 4"/>
                  <a:gd name="T30" fmla="*/ 4 w 16"/>
                  <a:gd name="T31" fmla="*/ 0 h 4"/>
                  <a:gd name="T32" fmla="*/ 4 w 16"/>
                  <a:gd name="T33" fmla="*/ 0 h 4"/>
                  <a:gd name="T34" fmla="*/ 7 w 16"/>
                  <a:gd name="T35" fmla="*/ 1 h 4"/>
                  <a:gd name="T36" fmla="*/ 7 w 16"/>
                  <a:gd name="T37" fmla="*/ 1 h 4"/>
                  <a:gd name="T38" fmla="*/ 9 w 16"/>
                  <a:gd name="T39" fmla="*/ 1 h 4"/>
                  <a:gd name="T40" fmla="*/ 9 w 16"/>
                  <a:gd name="T41" fmla="*/ 1 h 4"/>
                  <a:gd name="T42" fmla="*/ 13 w 16"/>
                  <a:gd name="T43" fmla="*/ 0 h 4"/>
                  <a:gd name="T44" fmla="*/ 13 w 16"/>
                  <a:gd name="T45" fmla="*/ 0 h 4"/>
                  <a:gd name="T46" fmla="*/ 15 w 16"/>
                  <a:gd name="T47" fmla="*/ 1 h 4"/>
                  <a:gd name="T48" fmla="*/ 15 w 16"/>
                  <a:gd name="T49" fmla="*/ 1 h 4"/>
                  <a:gd name="T50" fmla="*/ 16 w 16"/>
                  <a:gd name="T51" fmla="*/ 1 h 4"/>
                  <a:gd name="T52" fmla="*/ 16 w 16"/>
                  <a:gd name="T53" fmla="*/ 1 h 4"/>
                  <a:gd name="T54" fmla="*/ 15 w 16"/>
                  <a:gd name="T55" fmla="*/ 2 h 4"/>
                  <a:gd name="T56" fmla="*/ 15 w 16"/>
                  <a:gd name="T57" fmla="*/ 2 h 4"/>
                  <a:gd name="T58" fmla="*/ 15 w 16"/>
                  <a:gd name="T59" fmla="*/ 2 h 4"/>
                  <a:gd name="T60" fmla="*/ 15 w 16"/>
                  <a:gd name="T61" fmla="*/ 2 h 4"/>
                  <a:gd name="T62" fmla="*/ 14 w 16"/>
                  <a:gd name="T63" fmla="*/ 3 h 4"/>
                  <a:gd name="T64" fmla="*/ 14 w 16"/>
                  <a:gd name="T65" fmla="*/ 3 h 4"/>
                  <a:gd name="T66" fmla="*/ 8 w 16"/>
                  <a:gd name="T67" fmla="*/ 4 h 4"/>
                  <a:gd name="T68" fmla="*/ 8 w 16"/>
                  <a:gd name="T69" fmla="*/ 4 h 4"/>
                  <a:gd name="T70" fmla="*/ 7 w 16"/>
                  <a:gd name="T71" fmla="*/ 4 h 4"/>
                  <a:gd name="T72" fmla="*/ 7 w 16"/>
                  <a:gd name="T73" fmla="*/ 4 h 4"/>
                  <a:gd name="T74" fmla="*/ 7 w 16"/>
                  <a:gd name="T75" fmla="*/ 4 h 4"/>
                  <a:gd name="T76" fmla="*/ 7 w 16"/>
                  <a:gd name="T77" fmla="*/ 4 h 4"/>
                  <a:gd name="T78" fmla="*/ 2 w 16"/>
                  <a:gd name="T79" fmla="*/ 4 h 4"/>
                  <a:gd name="T80" fmla="*/ 2 w 16"/>
                  <a:gd name="T81" fmla="*/ 4 h 4"/>
                  <a:gd name="T82" fmla="*/ 1 w 16"/>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4">
                    <a:moveTo>
                      <a:pt x="1" y="4"/>
                    </a:moveTo>
                    <a:cubicBezTo>
                      <a:pt x="1" y="4"/>
                      <a:pt x="0" y="3"/>
                      <a:pt x="0" y="3"/>
                    </a:cubicBezTo>
                    <a:cubicBezTo>
                      <a:pt x="0" y="3"/>
                      <a:pt x="0" y="3"/>
                      <a:pt x="0" y="3"/>
                    </a:cubicBezTo>
                    <a:cubicBezTo>
                      <a:pt x="0" y="3"/>
                      <a:pt x="0" y="2"/>
                      <a:pt x="1" y="2"/>
                    </a:cubicBezTo>
                    <a:cubicBezTo>
                      <a:pt x="1" y="2"/>
                      <a:pt x="1" y="2"/>
                      <a:pt x="1" y="2"/>
                    </a:cubicBezTo>
                    <a:cubicBezTo>
                      <a:pt x="1" y="2"/>
                      <a:pt x="1" y="2"/>
                      <a:pt x="1" y="1"/>
                    </a:cubicBezTo>
                    <a:cubicBezTo>
                      <a:pt x="1" y="1"/>
                      <a:pt x="1" y="1"/>
                      <a:pt x="1" y="1"/>
                    </a:cubicBezTo>
                    <a:cubicBezTo>
                      <a:pt x="1" y="1"/>
                      <a:pt x="1" y="0"/>
                      <a:pt x="2" y="0"/>
                    </a:cubicBezTo>
                    <a:cubicBezTo>
                      <a:pt x="2" y="0"/>
                      <a:pt x="2" y="0"/>
                      <a:pt x="2" y="0"/>
                    </a:cubicBezTo>
                    <a:cubicBezTo>
                      <a:pt x="2" y="0"/>
                      <a:pt x="2" y="0"/>
                      <a:pt x="2" y="0"/>
                    </a:cubicBezTo>
                    <a:cubicBezTo>
                      <a:pt x="2" y="0"/>
                      <a:pt x="2" y="0"/>
                      <a:pt x="2" y="0"/>
                    </a:cubicBezTo>
                    <a:cubicBezTo>
                      <a:pt x="2" y="0"/>
                      <a:pt x="3" y="0"/>
                      <a:pt x="3" y="0"/>
                    </a:cubicBezTo>
                    <a:cubicBezTo>
                      <a:pt x="3" y="0"/>
                      <a:pt x="3" y="0"/>
                      <a:pt x="3" y="0"/>
                    </a:cubicBezTo>
                    <a:cubicBezTo>
                      <a:pt x="3" y="0"/>
                      <a:pt x="3" y="0"/>
                      <a:pt x="3" y="0"/>
                    </a:cubicBezTo>
                    <a:cubicBezTo>
                      <a:pt x="3" y="0"/>
                      <a:pt x="3" y="0"/>
                      <a:pt x="3" y="0"/>
                    </a:cubicBezTo>
                    <a:cubicBezTo>
                      <a:pt x="3" y="0"/>
                      <a:pt x="4" y="0"/>
                      <a:pt x="4" y="0"/>
                    </a:cubicBezTo>
                    <a:cubicBezTo>
                      <a:pt x="4" y="0"/>
                      <a:pt x="4" y="0"/>
                      <a:pt x="4" y="0"/>
                    </a:cubicBezTo>
                    <a:cubicBezTo>
                      <a:pt x="5" y="0"/>
                      <a:pt x="6" y="0"/>
                      <a:pt x="7" y="1"/>
                    </a:cubicBezTo>
                    <a:cubicBezTo>
                      <a:pt x="7" y="1"/>
                      <a:pt x="7" y="1"/>
                      <a:pt x="7" y="1"/>
                    </a:cubicBezTo>
                    <a:cubicBezTo>
                      <a:pt x="8" y="1"/>
                      <a:pt x="8" y="1"/>
                      <a:pt x="9" y="1"/>
                    </a:cubicBezTo>
                    <a:cubicBezTo>
                      <a:pt x="9" y="1"/>
                      <a:pt x="9" y="1"/>
                      <a:pt x="9" y="1"/>
                    </a:cubicBezTo>
                    <a:cubicBezTo>
                      <a:pt x="10" y="1"/>
                      <a:pt x="12" y="0"/>
                      <a:pt x="13" y="0"/>
                    </a:cubicBezTo>
                    <a:cubicBezTo>
                      <a:pt x="13" y="0"/>
                      <a:pt x="13" y="0"/>
                      <a:pt x="13" y="0"/>
                    </a:cubicBezTo>
                    <a:cubicBezTo>
                      <a:pt x="14" y="0"/>
                      <a:pt x="14" y="0"/>
                      <a:pt x="15" y="1"/>
                    </a:cubicBezTo>
                    <a:cubicBezTo>
                      <a:pt x="15" y="1"/>
                      <a:pt x="15" y="1"/>
                      <a:pt x="15" y="1"/>
                    </a:cubicBezTo>
                    <a:cubicBezTo>
                      <a:pt x="15" y="1"/>
                      <a:pt x="15" y="1"/>
                      <a:pt x="16" y="1"/>
                    </a:cubicBezTo>
                    <a:cubicBezTo>
                      <a:pt x="16" y="1"/>
                      <a:pt x="16" y="1"/>
                      <a:pt x="16" y="1"/>
                    </a:cubicBezTo>
                    <a:cubicBezTo>
                      <a:pt x="16" y="2"/>
                      <a:pt x="15" y="2"/>
                      <a:pt x="15" y="2"/>
                    </a:cubicBezTo>
                    <a:cubicBezTo>
                      <a:pt x="15" y="2"/>
                      <a:pt x="15" y="2"/>
                      <a:pt x="15" y="2"/>
                    </a:cubicBezTo>
                    <a:cubicBezTo>
                      <a:pt x="15" y="2"/>
                      <a:pt x="15" y="2"/>
                      <a:pt x="15" y="2"/>
                    </a:cubicBezTo>
                    <a:cubicBezTo>
                      <a:pt x="15" y="2"/>
                      <a:pt x="15" y="2"/>
                      <a:pt x="15" y="2"/>
                    </a:cubicBezTo>
                    <a:cubicBezTo>
                      <a:pt x="15" y="3"/>
                      <a:pt x="15" y="3"/>
                      <a:pt x="14" y="3"/>
                    </a:cubicBezTo>
                    <a:cubicBezTo>
                      <a:pt x="14" y="3"/>
                      <a:pt x="14" y="3"/>
                      <a:pt x="14" y="3"/>
                    </a:cubicBezTo>
                    <a:cubicBezTo>
                      <a:pt x="12" y="3"/>
                      <a:pt x="10" y="4"/>
                      <a:pt x="8" y="4"/>
                    </a:cubicBezTo>
                    <a:cubicBezTo>
                      <a:pt x="8" y="4"/>
                      <a:pt x="8" y="4"/>
                      <a:pt x="8" y="4"/>
                    </a:cubicBezTo>
                    <a:cubicBezTo>
                      <a:pt x="8" y="4"/>
                      <a:pt x="7" y="4"/>
                      <a:pt x="7" y="4"/>
                    </a:cubicBezTo>
                    <a:cubicBezTo>
                      <a:pt x="7" y="4"/>
                      <a:pt x="7" y="4"/>
                      <a:pt x="7" y="4"/>
                    </a:cubicBezTo>
                    <a:cubicBezTo>
                      <a:pt x="7" y="4"/>
                      <a:pt x="7" y="4"/>
                      <a:pt x="7" y="4"/>
                    </a:cubicBezTo>
                    <a:cubicBezTo>
                      <a:pt x="7" y="4"/>
                      <a:pt x="7" y="4"/>
                      <a:pt x="7" y="4"/>
                    </a:cubicBezTo>
                    <a:cubicBezTo>
                      <a:pt x="5" y="4"/>
                      <a:pt x="4" y="4"/>
                      <a:pt x="2" y="4"/>
                    </a:cubicBezTo>
                    <a:cubicBezTo>
                      <a:pt x="2" y="4"/>
                      <a:pt x="2" y="4"/>
                      <a:pt x="2" y="4"/>
                    </a:cubicBezTo>
                    <a:cubicBezTo>
                      <a:pt x="2"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2" name="Freeform 115"/>
              <p:cNvSpPr/>
              <p:nvPr/>
            </p:nvSpPr>
            <p:spPr bwMode="auto">
              <a:xfrm>
                <a:off x="1405" y="2352"/>
                <a:ext cx="53" cy="16"/>
              </a:xfrm>
              <a:custGeom>
                <a:avLst/>
                <a:gdLst>
                  <a:gd name="T0" fmla="*/ 1 w 10"/>
                  <a:gd name="T1" fmla="*/ 3 h 3"/>
                  <a:gd name="T2" fmla="*/ 1 w 10"/>
                  <a:gd name="T3" fmla="*/ 3 h 3"/>
                  <a:gd name="T4" fmla="*/ 0 w 10"/>
                  <a:gd name="T5" fmla="*/ 1 h 3"/>
                  <a:gd name="T6" fmla="*/ 0 w 10"/>
                  <a:gd name="T7" fmla="*/ 1 h 3"/>
                  <a:gd name="T8" fmla="*/ 2 w 10"/>
                  <a:gd name="T9" fmla="*/ 0 h 3"/>
                  <a:gd name="T10" fmla="*/ 2 w 10"/>
                  <a:gd name="T11" fmla="*/ 0 h 3"/>
                  <a:gd name="T12" fmla="*/ 4 w 10"/>
                  <a:gd name="T13" fmla="*/ 0 h 3"/>
                  <a:gd name="T14" fmla="*/ 4 w 10"/>
                  <a:gd name="T15" fmla="*/ 0 h 3"/>
                  <a:gd name="T16" fmla="*/ 8 w 10"/>
                  <a:gd name="T17" fmla="*/ 0 h 3"/>
                  <a:gd name="T18" fmla="*/ 8 w 10"/>
                  <a:gd name="T19" fmla="*/ 0 h 3"/>
                  <a:gd name="T20" fmla="*/ 9 w 10"/>
                  <a:gd name="T21" fmla="*/ 0 h 3"/>
                  <a:gd name="T22" fmla="*/ 9 w 10"/>
                  <a:gd name="T23" fmla="*/ 0 h 3"/>
                  <a:gd name="T24" fmla="*/ 9 w 10"/>
                  <a:gd name="T25" fmla="*/ 3 h 3"/>
                  <a:gd name="T26" fmla="*/ 9 w 10"/>
                  <a:gd name="T27" fmla="*/ 3 h 3"/>
                  <a:gd name="T28" fmla="*/ 8 w 10"/>
                  <a:gd name="T29" fmla="*/ 3 h 3"/>
                  <a:gd name="T30" fmla="*/ 8 w 10"/>
                  <a:gd name="T31" fmla="*/ 3 h 3"/>
                  <a:gd name="T32" fmla="*/ 8 w 10"/>
                  <a:gd name="T33" fmla="*/ 3 h 3"/>
                  <a:gd name="T34" fmla="*/ 8 w 10"/>
                  <a:gd name="T35" fmla="*/ 3 h 3"/>
                  <a:gd name="T36" fmla="*/ 8 w 10"/>
                  <a:gd name="T37" fmla="*/ 3 h 3"/>
                  <a:gd name="T38" fmla="*/ 8 w 10"/>
                  <a:gd name="T39" fmla="*/ 3 h 3"/>
                  <a:gd name="T40" fmla="*/ 4 w 10"/>
                  <a:gd name="T41" fmla="*/ 3 h 3"/>
                  <a:gd name="T42" fmla="*/ 4 w 10"/>
                  <a:gd name="T43" fmla="*/ 3 h 3"/>
                  <a:gd name="T44" fmla="*/ 1 w 10"/>
                  <a:gd name="T4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3">
                    <a:moveTo>
                      <a:pt x="1" y="3"/>
                    </a:moveTo>
                    <a:cubicBezTo>
                      <a:pt x="1" y="3"/>
                      <a:pt x="1" y="3"/>
                      <a:pt x="1" y="3"/>
                    </a:cubicBezTo>
                    <a:cubicBezTo>
                      <a:pt x="1" y="3"/>
                      <a:pt x="0" y="2"/>
                      <a:pt x="0" y="1"/>
                    </a:cubicBezTo>
                    <a:cubicBezTo>
                      <a:pt x="0" y="1"/>
                      <a:pt x="0" y="1"/>
                      <a:pt x="0" y="1"/>
                    </a:cubicBezTo>
                    <a:cubicBezTo>
                      <a:pt x="1" y="0"/>
                      <a:pt x="2" y="0"/>
                      <a:pt x="2" y="0"/>
                    </a:cubicBezTo>
                    <a:cubicBezTo>
                      <a:pt x="2" y="0"/>
                      <a:pt x="2" y="0"/>
                      <a:pt x="2" y="0"/>
                    </a:cubicBezTo>
                    <a:cubicBezTo>
                      <a:pt x="3" y="0"/>
                      <a:pt x="3" y="0"/>
                      <a:pt x="4" y="0"/>
                    </a:cubicBezTo>
                    <a:cubicBezTo>
                      <a:pt x="4" y="0"/>
                      <a:pt x="4" y="0"/>
                      <a:pt x="4" y="0"/>
                    </a:cubicBezTo>
                    <a:cubicBezTo>
                      <a:pt x="5" y="0"/>
                      <a:pt x="7" y="0"/>
                      <a:pt x="8" y="0"/>
                    </a:cubicBezTo>
                    <a:cubicBezTo>
                      <a:pt x="8" y="0"/>
                      <a:pt x="8" y="0"/>
                      <a:pt x="8" y="0"/>
                    </a:cubicBezTo>
                    <a:cubicBezTo>
                      <a:pt x="8" y="0"/>
                      <a:pt x="9" y="0"/>
                      <a:pt x="9" y="0"/>
                    </a:cubicBezTo>
                    <a:cubicBezTo>
                      <a:pt x="9" y="0"/>
                      <a:pt x="9" y="0"/>
                      <a:pt x="9" y="0"/>
                    </a:cubicBezTo>
                    <a:cubicBezTo>
                      <a:pt x="10" y="1"/>
                      <a:pt x="10" y="2"/>
                      <a:pt x="9" y="3"/>
                    </a:cubicBezTo>
                    <a:cubicBezTo>
                      <a:pt x="9" y="3"/>
                      <a:pt x="9" y="3"/>
                      <a:pt x="9" y="3"/>
                    </a:cubicBezTo>
                    <a:cubicBezTo>
                      <a:pt x="9" y="3"/>
                      <a:pt x="9" y="3"/>
                      <a:pt x="8" y="3"/>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7" y="3"/>
                      <a:pt x="5" y="3"/>
                      <a:pt x="4" y="3"/>
                    </a:cubicBezTo>
                    <a:cubicBezTo>
                      <a:pt x="4" y="3"/>
                      <a:pt x="4" y="3"/>
                      <a:pt x="4" y="3"/>
                    </a:cubicBezTo>
                    <a:cubicBezTo>
                      <a:pt x="3"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3" name="Freeform 116"/>
              <p:cNvSpPr/>
              <p:nvPr/>
            </p:nvSpPr>
            <p:spPr bwMode="auto">
              <a:xfrm>
                <a:off x="1405" y="2373"/>
                <a:ext cx="100" cy="21"/>
              </a:xfrm>
              <a:custGeom>
                <a:avLst/>
                <a:gdLst>
                  <a:gd name="T0" fmla="*/ 1 w 19"/>
                  <a:gd name="T1" fmla="*/ 3 h 4"/>
                  <a:gd name="T2" fmla="*/ 0 w 19"/>
                  <a:gd name="T3" fmla="*/ 2 h 4"/>
                  <a:gd name="T4" fmla="*/ 0 w 19"/>
                  <a:gd name="T5" fmla="*/ 2 h 4"/>
                  <a:gd name="T6" fmla="*/ 1 w 19"/>
                  <a:gd name="T7" fmla="*/ 2 h 4"/>
                  <a:gd name="T8" fmla="*/ 1 w 19"/>
                  <a:gd name="T9" fmla="*/ 2 h 4"/>
                  <a:gd name="T10" fmla="*/ 1 w 19"/>
                  <a:gd name="T11" fmla="*/ 1 h 4"/>
                  <a:gd name="T12" fmla="*/ 1 w 19"/>
                  <a:gd name="T13" fmla="*/ 1 h 4"/>
                  <a:gd name="T14" fmla="*/ 2 w 19"/>
                  <a:gd name="T15" fmla="*/ 1 h 4"/>
                  <a:gd name="T16" fmla="*/ 2 w 19"/>
                  <a:gd name="T17" fmla="*/ 1 h 4"/>
                  <a:gd name="T18" fmla="*/ 7 w 19"/>
                  <a:gd name="T19" fmla="*/ 1 h 4"/>
                  <a:gd name="T20" fmla="*/ 7 w 19"/>
                  <a:gd name="T21" fmla="*/ 1 h 4"/>
                  <a:gd name="T22" fmla="*/ 11 w 19"/>
                  <a:gd name="T23" fmla="*/ 1 h 4"/>
                  <a:gd name="T24" fmla="*/ 11 w 19"/>
                  <a:gd name="T25" fmla="*/ 1 h 4"/>
                  <a:gd name="T26" fmla="*/ 17 w 19"/>
                  <a:gd name="T27" fmla="*/ 0 h 4"/>
                  <a:gd name="T28" fmla="*/ 17 w 19"/>
                  <a:gd name="T29" fmla="*/ 0 h 4"/>
                  <a:gd name="T30" fmla="*/ 19 w 19"/>
                  <a:gd name="T31" fmla="*/ 1 h 4"/>
                  <a:gd name="T32" fmla="*/ 19 w 19"/>
                  <a:gd name="T33" fmla="*/ 1 h 4"/>
                  <a:gd name="T34" fmla="*/ 18 w 19"/>
                  <a:gd name="T35" fmla="*/ 2 h 4"/>
                  <a:gd name="T36" fmla="*/ 18 w 19"/>
                  <a:gd name="T37" fmla="*/ 2 h 4"/>
                  <a:gd name="T38" fmla="*/ 14 w 19"/>
                  <a:gd name="T39" fmla="*/ 3 h 4"/>
                  <a:gd name="T40" fmla="*/ 14 w 19"/>
                  <a:gd name="T41" fmla="*/ 3 h 4"/>
                  <a:gd name="T42" fmla="*/ 14 w 19"/>
                  <a:gd name="T43" fmla="*/ 3 h 4"/>
                  <a:gd name="T44" fmla="*/ 14 w 19"/>
                  <a:gd name="T45" fmla="*/ 3 h 4"/>
                  <a:gd name="T46" fmla="*/ 10 w 19"/>
                  <a:gd name="T47" fmla="*/ 3 h 4"/>
                  <a:gd name="T48" fmla="*/ 10 w 19"/>
                  <a:gd name="T49" fmla="*/ 3 h 4"/>
                  <a:gd name="T50" fmla="*/ 9 w 19"/>
                  <a:gd name="T51" fmla="*/ 3 h 4"/>
                  <a:gd name="T52" fmla="*/ 9 w 19"/>
                  <a:gd name="T53" fmla="*/ 3 h 4"/>
                  <a:gd name="T54" fmla="*/ 4 w 19"/>
                  <a:gd name="T55" fmla="*/ 4 h 4"/>
                  <a:gd name="T56" fmla="*/ 4 w 19"/>
                  <a:gd name="T57" fmla="*/ 4 h 4"/>
                  <a:gd name="T58" fmla="*/ 1 w 19"/>
                  <a:gd name="T5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4">
                    <a:moveTo>
                      <a:pt x="1" y="3"/>
                    </a:moveTo>
                    <a:cubicBezTo>
                      <a:pt x="1" y="3"/>
                      <a:pt x="0" y="3"/>
                      <a:pt x="0" y="2"/>
                    </a:cubicBezTo>
                    <a:cubicBezTo>
                      <a:pt x="0" y="2"/>
                      <a:pt x="0" y="2"/>
                      <a:pt x="0" y="2"/>
                    </a:cubicBezTo>
                    <a:cubicBezTo>
                      <a:pt x="0" y="2"/>
                      <a:pt x="1" y="2"/>
                      <a:pt x="1" y="2"/>
                    </a:cubicBezTo>
                    <a:cubicBezTo>
                      <a:pt x="1" y="2"/>
                      <a:pt x="1" y="2"/>
                      <a:pt x="1" y="2"/>
                    </a:cubicBezTo>
                    <a:cubicBezTo>
                      <a:pt x="1" y="2"/>
                      <a:pt x="1" y="1"/>
                      <a:pt x="1" y="1"/>
                    </a:cubicBezTo>
                    <a:cubicBezTo>
                      <a:pt x="1" y="1"/>
                      <a:pt x="1" y="1"/>
                      <a:pt x="1" y="1"/>
                    </a:cubicBezTo>
                    <a:cubicBezTo>
                      <a:pt x="1" y="1"/>
                      <a:pt x="1" y="1"/>
                      <a:pt x="2" y="1"/>
                    </a:cubicBezTo>
                    <a:cubicBezTo>
                      <a:pt x="2" y="1"/>
                      <a:pt x="2" y="1"/>
                      <a:pt x="2" y="1"/>
                    </a:cubicBezTo>
                    <a:cubicBezTo>
                      <a:pt x="3" y="1"/>
                      <a:pt x="5" y="1"/>
                      <a:pt x="7" y="1"/>
                    </a:cubicBezTo>
                    <a:cubicBezTo>
                      <a:pt x="7" y="1"/>
                      <a:pt x="7" y="1"/>
                      <a:pt x="7" y="1"/>
                    </a:cubicBezTo>
                    <a:cubicBezTo>
                      <a:pt x="8" y="1"/>
                      <a:pt x="9" y="1"/>
                      <a:pt x="11" y="1"/>
                    </a:cubicBezTo>
                    <a:cubicBezTo>
                      <a:pt x="11" y="1"/>
                      <a:pt x="11" y="1"/>
                      <a:pt x="11" y="1"/>
                    </a:cubicBezTo>
                    <a:cubicBezTo>
                      <a:pt x="13" y="1"/>
                      <a:pt x="15" y="1"/>
                      <a:pt x="17" y="0"/>
                    </a:cubicBezTo>
                    <a:cubicBezTo>
                      <a:pt x="17" y="0"/>
                      <a:pt x="17" y="0"/>
                      <a:pt x="17" y="0"/>
                    </a:cubicBezTo>
                    <a:cubicBezTo>
                      <a:pt x="18" y="0"/>
                      <a:pt x="18" y="0"/>
                      <a:pt x="19" y="1"/>
                    </a:cubicBezTo>
                    <a:cubicBezTo>
                      <a:pt x="19" y="1"/>
                      <a:pt x="19" y="1"/>
                      <a:pt x="19" y="1"/>
                    </a:cubicBezTo>
                    <a:cubicBezTo>
                      <a:pt x="19" y="1"/>
                      <a:pt x="18" y="2"/>
                      <a:pt x="18" y="2"/>
                    </a:cubicBezTo>
                    <a:cubicBezTo>
                      <a:pt x="18" y="2"/>
                      <a:pt x="18" y="2"/>
                      <a:pt x="18" y="2"/>
                    </a:cubicBezTo>
                    <a:cubicBezTo>
                      <a:pt x="17" y="2"/>
                      <a:pt x="16" y="2"/>
                      <a:pt x="14" y="3"/>
                    </a:cubicBezTo>
                    <a:cubicBezTo>
                      <a:pt x="14" y="3"/>
                      <a:pt x="14" y="3"/>
                      <a:pt x="14" y="3"/>
                    </a:cubicBezTo>
                    <a:cubicBezTo>
                      <a:pt x="14" y="3"/>
                      <a:pt x="14" y="3"/>
                      <a:pt x="14" y="3"/>
                    </a:cubicBezTo>
                    <a:cubicBezTo>
                      <a:pt x="14" y="3"/>
                      <a:pt x="14" y="3"/>
                      <a:pt x="14" y="3"/>
                    </a:cubicBezTo>
                    <a:cubicBezTo>
                      <a:pt x="12" y="3"/>
                      <a:pt x="11" y="3"/>
                      <a:pt x="10" y="3"/>
                    </a:cubicBezTo>
                    <a:cubicBezTo>
                      <a:pt x="10" y="3"/>
                      <a:pt x="10" y="3"/>
                      <a:pt x="10" y="3"/>
                    </a:cubicBezTo>
                    <a:cubicBezTo>
                      <a:pt x="9" y="3"/>
                      <a:pt x="9" y="3"/>
                      <a:pt x="9" y="3"/>
                    </a:cubicBezTo>
                    <a:cubicBezTo>
                      <a:pt x="9" y="3"/>
                      <a:pt x="9" y="3"/>
                      <a:pt x="9" y="3"/>
                    </a:cubicBezTo>
                    <a:cubicBezTo>
                      <a:pt x="7" y="3"/>
                      <a:pt x="5" y="4"/>
                      <a:pt x="4" y="4"/>
                    </a:cubicBezTo>
                    <a:cubicBezTo>
                      <a:pt x="4" y="4"/>
                      <a:pt x="4" y="4"/>
                      <a:pt x="4" y="4"/>
                    </a:cubicBezTo>
                    <a:cubicBezTo>
                      <a:pt x="3" y="4"/>
                      <a:pt x="2"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209" name="文本框 220"/>
          <p:cNvSpPr txBox="1"/>
          <p:nvPr/>
        </p:nvSpPr>
        <p:spPr>
          <a:xfrm>
            <a:off x="8608632" y="5354199"/>
            <a:ext cx="1304288" cy="300355"/>
          </a:xfrm>
          <a:prstGeom prst="rect">
            <a:avLst/>
          </a:prstGeom>
          <a:noFill/>
        </p:spPr>
        <p:txBody>
          <a:bodyPr wrap="square" rtlCol="0">
            <a:spAutoFit/>
          </a:bodyPr>
          <a:lstStyle/>
          <a:p>
            <a:r>
              <a:rPr lang="zh-CN" altLang="en-US" sz="1355" dirty="0">
                <a:solidFill>
                  <a:srgbClr val="00B0F0"/>
                </a:solidFill>
                <a:latin typeface="时尚中黑简体" panose="01010104010101010101" pitchFamily="2" charset="-122"/>
                <a:ea typeface="时尚中黑简体" panose="01010104010101010101" pitchFamily="2" charset="-122"/>
              </a:rPr>
              <a:t>添加标题</a:t>
            </a:r>
          </a:p>
        </p:txBody>
      </p:sp>
      <p:grpSp>
        <p:nvGrpSpPr>
          <p:cNvPr id="210" name="组合 209"/>
          <p:cNvGrpSpPr/>
          <p:nvPr/>
        </p:nvGrpSpPr>
        <p:grpSpPr>
          <a:xfrm>
            <a:off x="8209599" y="5012785"/>
            <a:ext cx="767097" cy="776663"/>
            <a:chOff x="8208529" y="4937728"/>
            <a:chExt cx="766997" cy="776843"/>
          </a:xfrm>
        </p:grpSpPr>
        <p:grpSp>
          <p:nvGrpSpPr>
            <p:cNvPr id="211" name="Group 119"/>
            <p:cNvGrpSpPr>
              <a:grpSpLocks noChangeAspect="1"/>
            </p:cNvGrpSpPr>
            <p:nvPr/>
          </p:nvGrpSpPr>
          <p:grpSpPr bwMode="auto">
            <a:xfrm>
              <a:off x="8735813" y="4937728"/>
              <a:ext cx="239713" cy="287337"/>
              <a:chOff x="2946" y="3289"/>
              <a:chExt cx="151" cy="181"/>
            </a:xfrm>
            <a:solidFill>
              <a:schemeClr val="bg1">
                <a:lumMod val="50000"/>
              </a:schemeClr>
            </a:solidFill>
          </p:grpSpPr>
          <p:sp>
            <p:nvSpPr>
              <p:cNvPr id="250" name="Freeform 120"/>
              <p:cNvSpPr/>
              <p:nvPr/>
            </p:nvSpPr>
            <p:spPr bwMode="auto">
              <a:xfrm>
                <a:off x="2946" y="3289"/>
                <a:ext cx="142" cy="148"/>
              </a:xfrm>
              <a:custGeom>
                <a:avLst/>
                <a:gdLst>
                  <a:gd name="T0" fmla="*/ 0 w 17"/>
                  <a:gd name="T1" fmla="*/ 3 h 18"/>
                  <a:gd name="T2" fmla="*/ 1 w 17"/>
                  <a:gd name="T3" fmla="*/ 5 h 18"/>
                  <a:gd name="T4" fmla="*/ 2 w 17"/>
                  <a:gd name="T5" fmla="*/ 7 h 18"/>
                  <a:gd name="T6" fmla="*/ 2 w 17"/>
                  <a:gd name="T7" fmla="*/ 11 h 18"/>
                  <a:gd name="T8" fmla="*/ 3 w 17"/>
                  <a:gd name="T9" fmla="*/ 14 h 18"/>
                  <a:gd name="T10" fmla="*/ 5 w 17"/>
                  <a:gd name="T11" fmla="*/ 16 h 18"/>
                  <a:gd name="T12" fmla="*/ 9 w 17"/>
                  <a:gd name="T13" fmla="*/ 16 h 18"/>
                  <a:gd name="T14" fmla="*/ 13 w 17"/>
                  <a:gd name="T15" fmla="*/ 14 h 18"/>
                  <a:gd name="T16" fmla="*/ 15 w 17"/>
                  <a:gd name="T17" fmla="*/ 11 h 18"/>
                  <a:gd name="T18" fmla="*/ 14 w 17"/>
                  <a:gd name="T19" fmla="*/ 7 h 18"/>
                  <a:gd name="T20" fmla="*/ 12 w 17"/>
                  <a:gd name="T21" fmla="*/ 4 h 18"/>
                  <a:gd name="T22" fmla="*/ 8 w 17"/>
                  <a:gd name="T23" fmla="*/ 3 h 18"/>
                  <a:gd name="T24" fmla="*/ 7 w 17"/>
                  <a:gd name="T25" fmla="*/ 2 h 18"/>
                  <a:gd name="T26" fmla="*/ 5 w 17"/>
                  <a:gd name="T27" fmla="*/ 2 h 18"/>
                  <a:gd name="T28" fmla="*/ 3 w 17"/>
                  <a:gd name="T29" fmla="*/ 2 h 18"/>
                  <a:gd name="T30" fmla="*/ 1 w 17"/>
                  <a:gd name="T31" fmla="*/ 2 h 18"/>
                  <a:gd name="T32" fmla="*/ 1 w 17"/>
                  <a:gd name="T33" fmla="*/ 2 h 18"/>
                  <a:gd name="T34" fmla="*/ 3 w 17"/>
                  <a:gd name="T35" fmla="*/ 1 h 18"/>
                  <a:gd name="T36" fmla="*/ 5 w 17"/>
                  <a:gd name="T37" fmla="*/ 1 h 18"/>
                  <a:gd name="T38" fmla="*/ 9 w 17"/>
                  <a:gd name="T39" fmla="*/ 1 h 18"/>
                  <a:gd name="T40" fmla="*/ 13 w 17"/>
                  <a:gd name="T41" fmla="*/ 2 h 18"/>
                  <a:gd name="T42" fmla="*/ 16 w 17"/>
                  <a:gd name="T43" fmla="*/ 6 h 18"/>
                  <a:gd name="T44" fmla="*/ 17 w 17"/>
                  <a:gd name="T45" fmla="*/ 11 h 18"/>
                  <a:gd name="T46" fmla="*/ 14 w 17"/>
                  <a:gd name="T47" fmla="*/ 16 h 18"/>
                  <a:gd name="T48" fmla="*/ 9 w 17"/>
                  <a:gd name="T49" fmla="*/ 18 h 18"/>
                  <a:gd name="T50" fmla="*/ 4 w 17"/>
                  <a:gd name="T51" fmla="*/ 18 h 18"/>
                  <a:gd name="T52" fmla="*/ 2 w 17"/>
                  <a:gd name="T53" fmla="*/ 17 h 18"/>
                  <a:gd name="T54" fmla="*/ 1 w 17"/>
                  <a:gd name="T55" fmla="*/ 15 h 18"/>
                  <a:gd name="T56" fmla="*/ 0 w 17"/>
                  <a:gd name="T57" fmla="*/ 11 h 18"/>
                  <a:gd name="T58" fmla="*/ 1 w 17"/>
                  <a:gd name="T59" fmla="*/ 7 h 18"/>
                  <a:gd name="T60" fmla="*/ 1 w 17"/>
                  <a:gd name="T61" fmla="*/ 5 h 18"/>
                  <a:gd name="T62" fmla="*/ 0 w 17"/>
                  <a:gd name="T6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8">
                    <a:moveTo>
                      <a:pt x="0" y="3"/>
                    </a:moveTo>
                    <a:cubicBezTo>
                      <a:pt x="0" y="3"/>
                      <a:pt x="1" y="3"/>
                      <a:pt x="1" y="5"/>
                    </a:cubicBezTo>
                    <a:cubicBezTo>
                      <a:pt x="2" y="5"/>
                      <a:pt x="2" y="6"/>
                      <a:pt x="2" y="7"/>
                    </a:cubicBezTo>
                    <a:cubicBezTo>
                      <a:pt x="2" y="8"/>
                      <a:pt x="2" y="9"/>
                      <a:pt x="2" y="11"/>
                    </a:cubicBezTo>
                    <a:cubicBezTo>
                      <a:pt x="2" y="12"/>
                      <a:pt x="2" y="13"/>
                      <a:pt x="3" y="14"/>
                    </a:cubicBezTo>
                    <a:cubicBezTo>
                      <a:pt x="3" y="16"/>
                      <a:pt x="3" y="16"/>
                      <a:pt x="5" y="16"/>
                    </a:cubicBezTo>
                    <a:cubicBezTo>
                      <a:pt x="6" y="16"/>
                      <a:pt x="7" y="16"/>
                      <a:pt x="9" y="16"/>
                    </a:cubicBezTo>
                    <a:cubicBezTo>
                      <a:pt x="10" y="16"/>
                      <a:pt x="12" y="15"/>
                      <a:pt x="13" y="14"/>
                    </a:cubicBezTo>
                    <a:cubicBezTo>
                      <a:pt x="14" y="13"/>
                      <a:pt x="15" y="12"/>
                      <a:pt x="15" y="11"/>
                    </a:cubicBezTo>
                    <a:cubicBezTo>
                      <a:pt x="15" y="10"/>
                      <a:pt x="15" y="8"/>
                      <a:pt x="14" y="7"/>
                    </a:cubicBezTo>
                    <a:cubicBezTo>
                      <a:pt x="13" y="6"/>
                      <a:pt x="12" y="5"/>
                      <a:pt x="12" y="4"/>
                    </a:cubicBezTo>
                    <a:cubicBezTo>
                      <a:pt x="11" y="3"/>
                      <a:pt x="9" y="3"/>
                      <a:pt x="8" y="3"/>
                    </a:cubicBezTo>
                    <a:cubicBezTo>
                      <a:pt x="8" y="2"/>
                      <a:pt x="7" y="3"/>
                      <a:pt x="7" y="2"/>
                    </a:cubicBezTo>
                    <a:cubicBezTo>
                      <a:pt x="6" y="2"/>
                      <a:pt x="6" y="2"/>
                      <a:pt x="5" y="2"/>
                    </a:cubicBezTo>
                    <a:cubicBezTo>
                      <a:pt x="4" y="2"/>
                      <a:pt x="3" y="2"/>
                      <a:pt x="3" y="2"/>
                    </a:cubicBezTo>
                    <a:cubicBezTo>
                      <a:pt x="1" y="2"/>
                      <a:pt x="1" y="2"/>
                      <a:pt x="1" y="2"/>
                    </a:cubicBezTo>
                    <a:cubicBezTo>
                      <a:pt x="1" y="2"/>
                      <a:pt x="1" y="2"/>
                      <a:pt x="1" y="2"/>
                    </a:cubicBezTo>
                    <a:cubicBezTo>
                      <a:pt x="1" y="2"/>
                      <a:pt x="2" y="1"/>
                      <a:pt x="3" y="1"/>
                    </a:cubicBezTo>
                    <a:cubicBezTo>
                      <a:pt x="3" y="1"/>
                      <a:pt x="4" y="1"/>
                      <a:pt x="5" y="1"/>
                    </a:cubicBezTo>
                    <a:cubicBezTo>
                      <a:pt x="6" y="0"/>
                      <a:pt x="7" y="0"/>
                      <a:pt x="9" y="1"/>
                    </a:cubicBezTo>
                    <a:cubicBezTo>
                      <a:pt x="10" y="1"/>
                      <a:pt x="11" y="1"/>
                      <a:pt x="13" y="2"/>
                    </a:cubicBezTo>
                    <a:cubicBezTo>
                      <a:pt x="14" y="3"/>
                      <a:pt x="15" y="5"/>
                      <a:pt x="16" y="6"/>
                    </a:cubicBezTo>
                    <a:cubicBezTo>
                      <a:pt x="16" y="7"/>
                      <a:pt x="17" y="9"/>
                      <a:pt x="17" y="11"/>
                    </a:cubicBezTo>
                    <a:cubicBezTo>
                      <a:pt x="17" y="13"/>
                      <a:pt x="16" y="15"/>
                      <a:pt x="14" y="16"/>
                    </a:cubicBezTo>
                    <a:cubicBezTo>
                      <a:pt x="13" y="17"/>
                      <a:pt x="11" y="17"/>
                      <a:pt x="9" y="18"/>
                    </a:cubicBezTo>
                    <a:cubicBezTo>
                      <a:pt x="8" y="18"/>
                      <a:pt x="6" y="18"/>
                      <a:pt x="4" y="18"/>
                    </a:cubicBezTo>
                    <a:cubicBezTo>
                      <a:pt x="3" y="18"/>
                      <a:pt x="3" y="18"/>
                      <a:pt x="2" y="17"/>
                    </a:cubicBezTo>
                    <a:cubicBezTo>
                      <a:pt x="1" y="16"/>
                      <a:pt x="1" y="16"/>
                      <a:pt x="1" y="15"/>
                    </a:cubicBezTo>
                    <a:cubicBezTo>
                      <a:pt x="0" y="13"/>
                      <a:pt x="0" y="12"/>
                      <a:pt x="0" y="11"/>
                    </a:cubicBezTo>
                    <a:cubicBezTo>
                      <a:pt x="0" y="9"/>
                      <a:pt x="0" y="8"/>
                      <a:pt x="1" y="7"/>
                    </a:cubicBezTo>
                    <a:cubicBezTo>
                      <a:pt x="1" y="6"/>
                      <a:pt x="1" y="5"/>
                      <a:pt x="1" y="5"/>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51" name="Freeform 121"/>
              <p:cNvSpPr/>
              <p:nvPr/>
            </p:nvSpPr>
            <p:spPr bwMode="auto">
              <a:xfrm>
                <a:off x="2988" y="3347"/>
                <a:ext cx="42" cy="41"/>
              </a:xfrm>
              <a:custGeom>
                <a:avLst/>
                <a:gdLst>
                  <a:gd name="T0" fmla="*/ 0 w 5"/>
                  <a:gd name="T1" fmla="*/ 1 h 5"/>
                  <a:gd name="T2" fmla="*/ 1 w 5"/>
                  <a:gd name="T3" fmla="*/ 1 h 5"/>
                  <a:gd name="T4" fmla="*/ 1 w 5"/>
                  <a:gd name="T5" fmla="*/ 3 h 5"/>
                  <a:gd name="T6" fmla="*/ 1 w 5"/>
                  <a:gd name="T7" fmla="*/ 3 h 5"/>
                  <a:gd name="T8" fmla="*/ 1 w 5"/>
                  <a:gd name="T9" fmla="*/ 3 h 5"/>
                  <a:gd name="T10" fmla="*/ 1 w 5"/>
                  <a:gd name="T11" fmla="*/ 3 h 5"/>
                  <a:gd name="T12" fmla="*/ 1 w 5"/>
                  <a:gd name="T13" fmla="*/ 3 h 5"/>
                  <a:gd name="T14" fmla="*/ 1 w 5"/>
                  <a:gd name="T15" fmla="*/ 4 h 5"/>
                  <a:gd name="T16" fmla="*/ 2 w 5"/>
                  <a:gd name="T17" fmla="*/ 4 h 5"/>
                  <a:gd name="T18" fmla="*/ 3 w 5"/>
                  <a:gd name="T19" fmla="*/ 3 h 5"/>
                  <a:gd name="T20" fmla="*/ 3 w 5"/>
                  <a:gd name="T21" fmla="*/ 3 h 5"/>
                  <a:gd name="T22" fmla="*/ 3 w 5"/>
                  <a:gd name="T23" fmla="*/ 3 h 5"/>
                  <a:gd name="T24" fmla="*/ 4 w 5"/>
                  <a:gd name="T25" fmla="*/ 3 h 5"/>
                  <a:gd name="T26" fmla="*/ 3 w 5"/>
                  <a:gd name="T27" fmla="*/ 2 h 5"/>
                  <a:gd name="T28" fmla="*/ 3 w 5"/>
                  <a:gd name="T29" fmla="*/ 2 h 5"/>
                  <a:gd name="T30" fmla="*/ 3 w 5"/>
                  <a:gd name="T31" fmla="*/ 1 h 5"/>
                  <a:gd name="T32" fmla="*/ 2 w 5"/>
                  <a:gd name="T33" fmla="*/ 1 h 5"/>
                  <a:gd name="T34" fmla="*/ 2 w 5"/>
                  <a:gd name="T35" fmla="*/ 1 h 5"/>
                  <a:gd name="T36" fmla="*/ 1 w 5"/>
                  <a:gd name="T37" fmla="*/ 1 h 5"/>
                  <a:gd name="T38" fmla="*/ 1 w 5"/>
                  <a:gd name="T39" fmla="*/ 0 h 5"/>
                  <a:gd name="T40" fmla="*/ 2 w 5"/>
                  <a:gd name="T41" fmla="*/ 0 h 5"/>
                  <a:gd name="T42" fmla="*/ 3 w 5"/>
                  <a:gd name="T43" fmla="*/ 0 h 5"/>
                  <a:gd name="T44" fmla="*/ 4 w 5"/>
                  <a:gd name="T45" fmla="*/ 1 h 5"/>
                  <a:gd name="T46" fmla="*/ 5 w 5"/>
                  <a:gd name="T47" fmla="*/ 2 h 5"/>
                  <a:gd name="T48" fmla="*/ 5 w 5"/>
                  <a:gd name="T49" fmla="*/ 4 h 5"/>
                  <a:gd name="T50" fmla="*/ 5 w 5"/>
                  <a:gd name="T51" fmla="*/ 4 h 5"/>
                  <a:gd name="T52" fmla="*/ 5 w 5"/>
                  <a:gd name="T53" fmla="*/ 4 h 5"/>
                  <a:gd name="T54" fmla="*/ 4 w 5"/>
                  <a:gd name="T55" fmla="*/ 5 h 5"/>
                  <a:gd name="T56" fmla="*/ 1 w 5"/>
                  <a:gd name="T57" fmla="*/ 5 h 5"/>
                  <a:gd name="T58" fmla="*/ 0 w 5"/>
                  <a:gd name="T59" fmla="*/ 5 h 5"/>
                  <a:gd name="T60" fmla="*/ 0 w 5"/>
                  <a:gd name="T61" fmla="*/ 4 h 5"/>
                  <a:gd name="T62" fmla="*/ 0 w 5"/>
                  <a:gd name="T63" fmla="*/ 4 h 5"/>
                  <a:gd name="T64" fmla="*/ 0 w 5"/>
                  <a:gd name="T65" fmla="*/ 4 h 5"/>
                  <a:gd name="T66" fmla="*/ 0 w 5"/>
                  <a:gd name="T67" fmla="*/ 4 h 5"/>
                  <a:gd name="T68" fmla="*/ 0 w 5"/>
                  <a:gd name="T69" fmla="*/ 3 h 5"/>
                  <a:gd name="T70" fmla="*/ 0 w 5"/>
                  <a:gd name="T71" fmla="*/ 1 h 5"/>
                  <a:gd name="T72" fmla="*/ 0 w 5"/>
                  <a:gd name="T7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0" y="1"/>
                    </a:moveTo>
                    <a:cubicBezTo>
                      <a:pt x="0" y="1"/>
                      <a:pt x="0" y="1"/>
                      <a:pt x="1" y="1"/>
                    </a:cubicBezTo>
                    <a:cubicBezTo>
                      <a:pt x="1" y="1"/>
                      <a:pt x="1" y="2"/>
                      <a:pt x="1" y="3"/>
                    </a:cubicBezTo>
                    <a:cubicBezTo>
                      <a:pt x="1" y="3"/>
                      <a:pt x="1" y="3"/>
                      <a:pt x="1" y="3"/>
                    </a:cubicBezTo>
                    <a:cubicBezTo>
                      <a:pt x="1" y="3"/>
                      <a:pt x="1" y="3"/>
                      <a:pt x="1" y="3"/>
                    </a:cubicBezTo>
                    <a:cubicBezTo>
                      <a:pt x="1" y="3"/>
                      <a:pt x="1" y="4"/>
                      <a:pt x="1" y="3"/>
                    </a:cubicBezTo>
                    <a:cubicBezTo>
                      <a:pt x="1" y="3"/>
                      <a:pt x="1" y="3"/>
                      <a:pt x="1" y="3"/>
                    </a:cubicBezTo>
                    <a:cubicBezTo>
                      <a:pt x="1" y="4"/>
                      <a:pt x="1" y="4"/>
                      <a:pt x="1" y="4"/>
                    </a:cubicBezTo>
                    <a:cubicBezTo>
                      <a:pt x="2" y="4"/>
                      <a:pt x="1" y="4"/>
                      <a:pt x="2" y="4"/>
                    </a:cubicBezTo>
                    <a:cubicBezTo>
                      <a:pt x="2" y="4"/>
                      <a:pt x="3" y="4"/>
                      <a:pt x="3" y="3"/>
                    </a:cubicBezTo>
                    <a:cubicBezTo>
                      <a:pt x="3" y="3"/>
                      <a:pt x="3" y="3"/>
                      <a:pt x="3" y="3"/>
                    </a:cubicBezTo>
                    <a:cubicBezTo>
                      <a:pt x="3" y="3"/>
                      <a:pt x="3" y="3"/>
                      <a:pt x="3" y="3"/>
                    </a:cubicBezTo>
                    <a:cubicBezTo>
                      <a:pt x="3" y="3"/>
                      <a:pt x="4" y="3"/>
                      <a:pt x="4" y="3"/>
                    </a:cubicBezTo>
                    <a:cubicBezTo>
                      <a:pt x="3" y="3"/>
                      <a:pt x="4" y="3"/>
                      <a:pt x="3" y="2"/>
                    </a:cubicBezTo>
                    <a:cubicBezTo>
                      <a:pt x="3" y="2"/>
                      <a:pt x="3" y="2"/>
                      <a:pt x="3" y="2"/>
                    </a:cubicBezTo>
                    <a:cubicBezTo>
                      <a:pt x="3" y="1"/>
                      <a:pt x="3" y="1"/>
                      <a:pt x="3" y="1"/>
                    </a:cubicBezTo>
                    <a:cubicBezTo>
                      <a:pt x="2" y="1"/>
                      <a:pt x="2" y="1"/>
                      <a:pt x="2" y="1"/>
                    </a:cubicBezTo>
                    <a:cubicBezTo>
                      <a:pt x="2" y="1"/>
                      <a:pt x="2" y="0"/>
                      <a:pt x="2" y="1"/>
                    </a:cubicBezTo>
                    <a:cubicBezTo>
                      <a:pt x="1" y="1"/>
                      <a:pt x="1" y="1"/>
                      <a:pt x="1" y="1"/>
                    </a:cubicBezTo>
                    <a:cubicBezTo>
                      <a:pt x="1" y="1"/>
                      <a:pt x="1" y="0"/>
                      <a:pt x="1" y="0"/>
                    </a:cubicBezTo>
                    <a:cubicBezTo>
                      <a:pt x="2" y="0"/>
                      <a:pt x="2" y="0"/>
                      <a:pt x="2" y="0"/>
                    </a:cubicBezTo>
                    <a:cubicBezTo>
                      <a:pt x="2" y="0"/>
                      <a:pt x="3" y="0"/>
                      <a:pt x="3" y="0"/>
                    </a:cubicBezTo>
                    <a:cubicBezTo>
                      <a:pt x="3" y="0"/>
                      <a:pt x="4" y="0"/>
                      <a:pt x="4" y="1"/>
                    </a:cubicBezTo>
                    <a:cubicBezTo>
                      <a:pt x="4" y="1"/>
                      <a:pt x="5" y="1"/>
                      <a:pt x="5" y="2"/>
                    </a:cubicBezTo>
                    <a:cubicBezTo>
                      <a:pt x="5" y="2"/>
                      <a:pt x="5" y="3"/>
                      <a:pt x="5" y="4"/>
                    </a:cubicBezTo>
                    <a:cubicBezTo>
                      <a:pt x="5" y="4"/>
                      <a:pt x="5" y="4"/>
                      <a:pt x="5" y="4"/>
                    </a:cubicBezTo>
                    <a:cubicBezTo>
                      <a:pt x="5" y="4"/>
                      <a:pt x="5" y="4"/>
                      <a:pt x="5" y="4"/>
                    </a:cubicBezTo>
                    <a:cubicBezTo>
                      <a:pt x="4" y="5"/>
                      <a:pt x="4" y="5"/>
                      <a:pt x="4" y="5"/>
                    </a:cubicBezTo>
                    <a:cubicBezTo>
                      <a:pt x="3" y="5"/>
                      <a:pt x="2" y="5"/>
                      <a:pt x="1" y="5"/>
                    </a:cubicBezTo>
                    <a:cubicBezTo>
                      <a:pt x="1" y="5"/>
                      <a:pt x="0" y="5"/>
                      <a:pt x="0" y="5"/>
                    </a:cubicBezTo>
                    <a:cubicBezTo>
                      <a:pt x="0" y="4"/>
                      <a:pt x="0" y="4"/>
                      <a:pt x="0" y="4"/>
                    </a:cubicBezTo>
                    <a:cubicBezTo>
                      <a:pt x="0" y="4"/>
                      <a:pt x="0" y="4"/>
                      <a:pt x="0" y="4"/>
                    </a:cubicBezTo>
                    <a:cubicBezTo>
                      <a:pt x="0" y="4"/>
                      <a:pt x="0" y="4"/>
                      <a:pt x="0" y="4"/>
                    </a:cubicBezTo>
                    <a:cubicBezTo>
                      <a:pt x="0" y="4"/>
                      <a:pt x="0" y="4"/>
                      <a:pt x="0" y="4"/>
                    </a:cubicBezTo>
                    <a:cubicBezTo>
                      <a:pt x="0" y="3"/>
                      <a:pt x="0" y="3"/>
                      <a:pt x="0" y="3"/>
                    </a:cubicBezTo>
                    <a:cubicBezTo>
                      <a:pt x="0" y="2"/>
                      <a:pt x="0" y="2"/>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52" name="Freeform 122"/>
              <p:cNvSpPr/>
              <p:nvPr/>
            </p:nvSpPr>
            <p:spPr bwMode="auto">
              <a:xfrm>
                <a:off x="2946" y="3338"/>
                <a:ext cx="151" cy="132"/>
              </a:xfrm>
              <a:custGeom>
                <a:avLst/>
                <a:gdLst>
                  <a:gd name="T0" fmla="*/ 1 w 18"/>
                  <a:gd name="T1" fmla="*/ 7 h 16"/>
                  <a:gd name="T2" fmla="*/ 1 w 18"/>
                  <a:gd name="T3" fmla="*/ 9 h 16"/>
                  <a:gd name="T4" fmla="*/ 2 w 18"/>
                  <a:gd name="T5" fmla="*/ 12 h 16"/>
                  <a:gd name="T6" fmla="*/ 4 w 18"/>
                  <a:gd name="T7" fmla="*/ 14 h 16"/>
                  <a:gd name="T8" fmla="*/ 6 w 18"/>
                  <a:gd name="T9" fmla="*/ 14 h 16"/>
                  <a:gd name="T10" fmla="*/ 9 w 18"/>
                  <a:gd name="T11" fmla="*/ 14 h 16"/>
                  <a:gd name="T12" fmla="*/ 12 w 18"/>
                  <a:gd name="T13" fmla="*/ 13 h 16"/>
                  <a:gd name="T14" fmla="*/ 14 w 18"/>
                  <a:gd name="T15" fmla="*/ 12 h 16"/>
                  <a:gd name="T16" fmla="*/ 15 w 18"/>
                  <a:gd name="T17" fmla="*/ 12 h 16"/>
                  <a:gd name="T18" fmla="*/ 15 w 18"/>
                  <a:gd name="T19" fmla="*/ 11 h 16"/>
                  <a:gd name="T20" fmla="*/ 16 w 18"/>
                  <a:gd name="T21" fmla="*/ 10 h 16"/>
                  <a:gd name="T22" fmla="*/ 17 w 18"/>
                  <a:gd name="T23" fmla="*/ 5 h 16"/>
                  <a:gd name="T24" fmla="*/ 16 w 18"/>
                  <a:gd name="T25" fmla="*/ 3 h 16"/>
                  <a:gd name="T26" fmla="*/ 16 w 18"/>
                  <a:gd name="T27" fmla="*/ 2 h 16"/>
                  <a:gd name="T28" fmla="*/ 15 w 18"/>
                  <a:gd name="T29" fmla="*/ 0 h 16"/>
                  <a:gd name="T30" fmla="*/ 16 w 18"/>
                  <a:gd name="T31" fmla="*/ 1 h 16"/>
                  <a:gd name="T32" fmla="*/ 17 w 18"/>
                  <a:gd name="T33" fmla="*/ 3 h 16"/>
                  <a:gd name="T34" fmla="*/ 17 w 18"/>
                  <a:gd name="T35" fmla="*/ 5 h 16"/>
                  <a:gd name="T36" fmla="*/ 18 w 18"/>
                  <a:gd name="T37" fmla="*/ 8 h 16"/>
                  <a:gd name="T38" fmla="*/ 17 w 18"/>
                  <a:gd name="T39" fmla="*/ 11 h 16"/>
                  <a:gd name="T40" fmla="*/ 16 w 18"/>
                  <a:gd name="T41" fmla="*/ 12 h 16"/>
                  <a:gd name="T42" fmla="*/ 16 w 18"/>
                  <a:gd name="T43" fmla="*/ 13 h 16"/>
                  <a:gd name="T44" fmla="*/ 15 w 18"/>
                  <a:gd name="T45" fmla="*/ 13 h 16"/>
                  <a:gd name="T46" fmla="*/ 12 w 18"/>
                  <a:gd name="T47" fmla="*/ 15 h 16"/>
                  <a:gd name="T48" fmla="*/ 9 w 18"/>
                  <a:gd name="T49" fmla="*/ 16 h 16"/>
                  <a:gd name="T50" fmla="*/ 6 w 18"/>
                  <a:gd name="T51" fmla="*/ 16 h 16"/>
                  <a:gd name="T52" fmla="*/ 3 w 18"/>
                  <a:gd name="T53" fmla="*/ 15 h 16"/>
                  <a:gd name="T54" fmla="*/ 1 w 18"/>
                  <a:gd name="T55" fmla="*/ 13 h 16"/>
                  <a:gd name="T56" fmla="*/ 0 w 18"/>
                  <a:gd name="T57" fmla="*/ 9 h 16"/>
                  <a:gd name="T58" fmla="*/ 1 w 18"/>
                  <a:gd name="T5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6">
                    <a:moveTo>
                      <a:pt x="1" y="7"/>
                    </a:moveTo>
                    <a:cubicBezTo>
                      <a:pt x="1" y="7"/>
                      <a:pt x="1" y="8"/>
                      <a:pt x="1" y="9"/>
                    </a:cubicBezTo>
                    <a:cubicBezTo>
                      <a:pt x="1" y="10"/>
                      <a:pt x="1" y="11"/>
                      <a:pt x="2" y="12"/>
                    </a:cubicBezTo>
                    <a:cubicBezTo>
                      <a:pt x="2" y="13"/>
                      <a:pt x="3" y="13"/>
                      <a:pt x="4" y="14"/>
                    </a:cubicBezTo>
                    <a:cubicBezTo>
                      <a:pt x="4" y="14"/>
                      <a:pt x="5" y="14"/>
                      <a:pt x="6" y="14"/>
                    </a:cubicBezTo>
                    <a:cubicBezTo>
                      <a:pt x="7" y="14"/>
                      <a:pt x="8" y="14"/>
                      <a:pt x="9" y="14"/>
                    </a:cubicBezTo>
                    <a:cubicBezTo>
                      <a:pt x="10" y="14"/>
                      <a:pt x="11" y="14"/>
                      <a:pt x="12" y="13"/>
                    </a:cubicBezTo>
                    <a:cubicBezTo>
                      <a:pt x="12" y="13"/>
                      <a:pt x="13" y="12"/>
                      <a:pt x="14" y="12"/>
                    </a:cubicBezTo>
                    <a:cubicBezTo>
                      <a:pt x="14" y="12"/>
                      <a:pt x="14" y="12"/>
                      <a:pt x="15" y="12"/>
                    </a:cubicBezTo>
                    <a:cubicBezTo>
                      <a:pt x="15" y="11"/>
                      <a:pt x="15" y="11"/>
                      <a:pt x="15" y="11"/>
                    </a:cubicBezTo>
                    <a:cubicBezTo>
                      <a:pt x="15" y="11"/>
                      <a:pt x="16" y="10"/>
                      <a:pt x="16" y="10"/>
                    </a:cubicBezTo>
                    <a:cubicBezTo>
                      <a:pt x="16" y="8"/>
                      <a:pt x="17" y="7"/>
                      <a:pt x="17" y="5"/>
                    </a:cubicBezTo>
                    <a:cubicBezTo>
                      <a:pt x="16" y="4"/>
                      <a:pt x="17" y="4"/>
                      <a:pt x="16" y="3"/>
                    </a:cubicBezTo>
                    <a:cubicBezTo>
                      <a:pt x="16" y="2"/>
                      <a:pt x="16" y="2"/>
                      <a:pt x="16" y="2"/>
                    </a:cubicBezTo>
                    <a:cubicBezTo>
                      <a:pt x="16" y="1"/>
                      <a:pt x="15" y="0"/>
                      <a:pt x="15" y="0"/>
                    </a:cubicBezTo>
                    <a:cubicBezTo>
                      <a:pt x="15" y="0"/>
                      <a:pt x="16" y="1"/>
                      <a:pt x="16" y="1"/>
                    </a:cubicBezTo>
                    <a:cubicBezTo>
                      <a:pt x="16" y="2"/>
                      <a:pt x="17" y="2"/>
                      <a:pt x="17" y="3"/>
                    </a:cubicBezTo>
                    <a:cubicBezTo>
                      <a:pt x="17" y="3"/>
                      <a:pt x="17" y="4"/>
                      <a:pt x="17" y="5"/>
                    </a:cubicBezTo>
                    <a:cubicBezTo>
                      <a:pt x="18" y="6"/>
                      <a:pt x="18" y="7"/>
                      <a:pt x="18" y="8"/>
                    </a:cubicBezTo>
                    <a:cubicBezTo>
                      <a:pt x="18" y="9"/>
                      <a:pt x="18" y="10"/>
                      <a:pt x="17" y="11"/>
                    </a:cubicBezTo>
                    <a:cubicBezTo>
                      <a:pt x="17" y="11"/>
                      <a:pt x="17" y="12"/>
                      <a:pt x="16" y="12"/>
                    </a:cubicBezTo>
                    <a:cubicBezTo>
                      <a:pt x="16" y="12"/>
                      <a:pt x="16" y="13"/>
                      <a:pt x="16" y="13"/>
                    </a:cubicBezTo>
                    <a:cubicBezTo>
                      <a:pt x="16" y="13"/>
                      <a:pt x="15" y="13"/>
                      <a:pt x="15" y="13"/>
                    </a:cubicBezTo>
                    <a:cubicBezTo>
                      <a:pt x="14" y="14"/>
                      <a:pt x="13" y="15"/>
                      <a:pt x="12" y="15"/>
                    </a:cubicBezTo>
                    <a:cubicBezTo>
                      <a:pt x="11" y="15"/>
                      <a:pt x="10" y="16"/>
                      <a:pt x="9" y="16"/>
                    </a:cubicBezTo>
                    <a:cubicBezTo>
                      <a:pt x="8" y="16"/>
                      <a:pt x="7" y="16"/>
                      <a:pt x="6" y="16"/>
                    </a:cubicBezTo>
                    <a:cubicBezTo>
                      <a:pt x="5" y="16"/>
                      <a:pt x="4" y="16"/>
                      <a:pt x="3" y="15"/>
                    </a:cubicBezTo>
                    <a:cubicBezTo>
                      <a:pt x="2" y="14"/>
                      <a:pt x="1" y="13"/>
                      <a:pt x="1" y="13"/>
                    </a:cubicBezTo>
                    <a:cubicBezTo>
                      <a:pt x="0" y="11"/>
                      <a:pt x="0" y="10"/>
                      <a:pt x="0" y="9"/>
                    </a:cubicBezTo>
                    <a:cubicBezTo>
                      <a:pt x="0" y="8"/>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53" name="Freeform 123"/>
              <p:cNvSpPr/>
              <p:nvPr/>
            </p:nvSpPr>
            <p:spPr bwMode="auto">
              <a:xfrm>
                <a:off x="2954" y="3404"/>
                <a:ext cx="126" cy="58"/>
              </a:xfrm>
              <a:custGeom>
                <a:avLst/>
                <a:gdLst>
                  <a:gd name="T0" fmla="*/ 2 w 15"/>
                  <a:gd name="T1" fmla="*/ 6 h 7"/>
                  <a:gd name="T2" fmla="*/ 2 w 15"/>
                  <a:gd name="T3" fmla="*/ 4 h 7"/>
                  <a:gd name="T4" fmla="*/ 4 w 15"/>
                  <a:gd name="T5" fmla="*/ 6 h 7"/>
                  <a:gd name="T6" fmla="*/ 3 w 15"/>
                  <a:gd name="T7" fmla="*/ 4 h 7"/>
                  <a:gd name="T8" fmla="*/ 5 w 15"/>
                  <a:gd name="T9" fmla="*/ 5 h 7"/>
                  <a:gd name="T10" fmla="*/ 7 w 15"/>
                  <a:gd name="T11" fmla="*/ 6 h 7"/>
                  <a:gd name="T12" fmla="*/ 5 w 15"/>
                  <a:gd name="T13" fmla="*/ 3 h 7"/>
                  <a:gd name="T14" fmla="*/ 8 w 15"/>
                  <a:gd name="T15" fmla="*/ 7 h 7"/>
                  <a:gd name="T16" fmla="*/ 6 w 15"/>
                  <a:gd name="T17" fmla="*/ 4 h 7"/>
                  <a:gd name="T18" fmla="*/ 9 w 15"/>
                  <a:gd name="T19" fmla="*/ 6 h 7"/>
                  <a:gd name="T20" fmla="*/ 7 w 15"/>
                  <a:gd name="T21" fmla="*/ 3 h 7"/>
                  <a:gd name="T22" fmla="*/ 8 w 15"/>
                  <a:gd name="T23" fmla="*/ 5 h 7"/>
                  <a:gd name="T24" fmla="*/ 8 w 15"/>
                  <a:gd name="T25" fmla="*/ 2 h 7"/>
                  <a:gd name="T26" fmla="*/ 10 w 15"/>
                  <a:gd name="T27" fmla="*/ 6 h 7"/>
                  <a:gd name="T28" fmla="*/ 9 w 15"/>
                  <a:gd name="T29" fmla="*/ 2 h 7"/>
                  <a:gd name="T30" fmla="*/ 11 w 15"/>
                  <a:gd name="T31" fmla="*/ 6 h 7"/>
                  <a:gd name="T32" fmla="*/ 9 w 15"/>
                  <a:gd name="T33" fmla="*/ 3 h 7"/>
                  <a:gd name="T34" fmla="*/ 12 w 15"/>
                  <a:gd name="T35" fmla="*/ 5 h 7"/>
                  <a:gd name="T36" fmla="*/ 11 w 15"/>
                  <a:gd name="T37" fmla="*/ 2 h 7"/>
                  <a:gd name="T38" fmla="*/ 12 w 15"/>
                  <a:gd name="T39" fmla="*/ 5 h 7"/>
                  <a:gd name="T40" fmla="*/ 12 w 15"/>
                  <a:gd name="T41" fmla="*/ 1 h 7"/>
                  <a:gd name="T42" fmla="*/ 14 w 15"/>
                  <a:gd name="T43" fmla="*/ 5 h 7"/>
                  <a:gd name="T44" fmla="*/ 12 w 15"/>
                  <a:gd name="T45" fmla="*/ 1 h 7"/>
                  <a:gd name="T46" fmla="*/ 13 w 15"/>
                  <a:gd name="T47" fmla="*/ 1 h 7"/>
                  <a:gd name="T48" fmla="*/ 15 w 15"/>
                  <a:gd name="T49" fmla="*/ 2 h 7"/>
                  <a:gd name="T50" fmla="*/ 14 w 15"/>
                  <a:gd name="T51" fmla="*/ 1 h 7"/>
                  <a:gd name="T52" fmla="*/ 14 w 15"/>
                  <a:gd name="T53" fmla="*/ 0 h 7"/>
                  <a:gd name="T54" fmla="*/ 15 w 15"/>
                  <a:gd name="T55" fmla="*/ 0 h 7"/>
                  <a:gd name="T56" fmla="*/ 14 w 15"/>
                  <a:gd name="T57" fmla="*/ 1 h 7"/>
                  <a:gd name="T58" fmla="*/ 14 w 15"/>
                  <a:gd name="T59" fmla="*/ 2 h 7"/>
                  <a:gd name="T60" fmla="*/ 13 w 15"/>
                  <a:gd name="T61" fmla="*/ 1 h 7"/>
                  <a:gd name="T62" fmla="*/ 12 w 15"/>
                  <a:gd name="T63" fmla="*/ 2 h 7"/>
                  <a:gd name="T64" fmla="*/ 13 w 15"/>
                  <a:gd name="T65" fmla="*/ 4 h 7"/>
                  <a:gd name="T66" fmla="*/ 12 w 15"/>
                  <a:gd name="T67" fmla="*/ 3 h 7"/>
                  <a:gd name="T68" fmla="*/ 12 w 15"/>
                  <a:gd name="T69" fmla="*/ 5 h 7"/>
                  <a:gd name="T70" fmla="*/ 12 w 15"/>
                  <a:gd name="T71" fmla="*/ 4 h 7"/>
                  <a:gd name="T72" fmla="*/ 10 w 15"/>
                  <a:gd name="T73" fmla="*/ 4 h 7"/>
                  <a:gd name="T74" fmla="*/ 11 w 15"/>
                  <a:gd name="T75" fmla="*/ 5 h 7"/>
                  <a:gd name="T76" fmla="*/ 9 w 15"/>
                  <a:gd name="T77" fmla="*/ 3 h 7"/>
                  <a:gd name="T78" fmla="*/ 11 w 15"/>
                  <a:gd name="T79" fmla="*/ 6 h 7"/>
                  <a:gd name="T80" fmla="*/ 8 w 15"/>
                  <a:gd name="T81" fmla="*/ 3 h 7"/>
                  <a:gd name="T82" fmla="*/ 10 w 15"/>
                  <a:gd name="T83" fmla="*/ 6 h 7"/>
                  <a:gd name="T84" fmla="*/ 8 w 15"/>
                  <a:gd name="T85" fmla="*/ 4 h 7"/>
                  <a:gd name="T86" fmla="*/ 8 w 15"/>
                  <a:gd name="T87" fmla="*/ 6 h 7"/>
                  <a:gd name="T88" fmla="*/ 8 w 15"/>
                  <a:gd name="T89" fmla="*/ 7 h 7"/>
                  <a:gd name="T90" fmla="*/ 6 w 15"/>
                  <a:gd name="T91" fmla="*/ 4 h 7"/>
                  <a:gd name="T92" fmla="*/ 6 w 15"/>
                  <a:gd name="T93" fmla="*/ 7 h 7"/>
                  <a:gd name="T94" fmla="*/ 6 w 15"/>
                  <a:gd name="T95" fmla="*/ 6 h 7"/>
                  <a:gd name="T96" fmla="*/ 3 w 15"/>
                  <a:gd name="T97" fmla="*/ 4 h 7"/>
                  <a:gd name="T98" fmla="*/ 2 w 15"/>
                  <a:gd name="T99" fmla="*/ 4 h 7"/>
                  <a:gd name="T100" fmla="*/ 3 w 15"/>
                  <a:gd name="T101" fmla="*/ 7 h 7"/>
                  <a:gd name="T102" fmla="*/ 1 w 15"/>
                  <a:gd name="T10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7">
                    <a:moveTo>
                      <a:pt x="0" y="3"/>
                    </a:moveTo>
                    <a:cubicBezTo>
                      <a:pt x="0" y="4"/>
                      <a:pt x="0" y="4"/>
                      <a:pt x="1" y="4"/>
                    </a:cubicBezTo>
                    <a:cubicBezTo>
                      <a:pt x="1" y="5"/>
                      <a:pt x="1" y="5"/>
                      <a:pt x="1" y="5"/>
                    </a:cubicBezTo>
                    <a:cubicBezTo>
                      <a:pt x="2" y="6"/>
                      <a:pt x="2" y="6"/>
                      <a:pt x="2" y="6"/>
                    </a:cubicBezTo>
                    <a:cubicBezTo>
                      <a:pt x="3" y="7"/>
                      <a:pt x="3" y="7"/>
                      <a:pt x="3" y="7"/>
                    </a:cubicBezTo>
                    <a:cubicBezTo>
                      <a:pt x="3" y="7"/>
                      <a:pt x="3" y="7"/>
                      <a:pt x="3" y="7"/>
                    </a:cubicBezTo>
                    <a:cubicBezTo>
                      <a:pt x="3" y="7"/>
                      <a:pt x="3" y="6"/>
                      <a:pt x="3" y="5"/>
                    </a:cubicBezTo>
                    <a:cubicBezTo>
                      <a:pt x="2" y="5"/>
                      <a:pt x="2" y="4"/>
                      <a:pt x="2" y="4"/>
                    </a:cubicBezTo>
                    <a:cubicBezTo>
                      <a:pt x="2" y="4"/>
                      <a:pt x="2" y="4"/>
                      <a:pt x="2" y="4"/>
                    </a:cubicBezTo>
                    <a:cubicBezTo>
                      <a:pt x="2" y="3"/>
                      <a:pt x="2" y="3"/>
                      <a:pt x="2" y="4"/>
                    </a:cubicBezTo>
                    <a:cubicBezTo>
                      <a:pt x="2" y="4"/>
                      <a:pt x="2" y="4"/>
                      <a:pt x="2" y="4"/>
                    </a:cubicBezTo>
                    <a:cubicBezTo>
                      <a:pt x="3" y="4"/>
                      <a:pt x="3" y="5"/>
                      <a:pt x="4" y="6"/>
                    </a:cubicBezTo>
                    <a:cubicBezTo>
                      <a:pt x="4" y="6"/>
                      <a:pt x="4" y="6"/>
                      <a:pt x="4" y="6"/>
                    </a:cubicBezTo>
                    <a:cubicBezTo>
                      <a:pt x="4" y="6"/>
                      <a:pt x="3" y="5"/>
                      <a:pt x="3" y="4"/>
                    </a:cubicBezTo>
                    <a:cubicBezTo>
                      <a:pt x="3" y="4"/>
                      <a:pt x="3" y="4"/>
                      <a:pt x="3" y="4"/>
                    </a:cubicBezTo>
                    <a:cubicBezTo>
                      <a:pt x="3" y="4"/>
                      <a:pt x="3" y="4"/>
                      <a:pt x="3" y="4"/>
                    </a:cubicBezTo>
                    <a:cubicBezTo>
                      <a:pt x="3" y="4"/>
                      <a:pt x="3" y="4"/>
                      <a:pt x="3" y="4"/>
                    </a:cubicBezTo>
                    <a:cubicBezTo>
                      <a:pt x="6" y="6"/>
                      <a:pt x="6" y="6"/>
                      <a:pt x="6" y="6"/>
                    </a:cubicBezTo>
                    <a:cubicBezTo>
                      <a:pt x="5" y="7"/>
                      <a:pt x="5" y="7"/>
                      <a:pt x="5" y="7"/>
                    </a:cubicBezTo>
                    <a:cubicBezTo>
                      <a:pt x="5" y="6"/>
                      <a:pt x="5" y="6"/>
                      <a:pt x="5" y="5"/>
                    </a:cubicBezTo>
                    <a:cubicBezTo>
                      <a:pt x="4" y="5"/>
                      <a:pt x="4" y="4"/>
                      <a:pt x="4" y="4"/>
                    </a:cubicBezTo>
                    <a:cubicBezTo>
                      <a:pt x="4" y="3"/>
                      <a:pt x="4" y="3"/>
                      <a:pt x="4" y="3"/>
                    </a:cubicBezTo>
                    <a:cubicBezTo>
                      <a:pt x="5" y="3"/>
                      <a:pt x="5" y="3"/>
                      <a:pt x="5" y="3"/>
                    </a:cubicBezTo>
                    <a:cubicBezTo>
                      <a:pt x="5" y="4"/>
                      <a:pt x="6" y="5"/>
                      <a:pt x="7" y="6"/>
                    </a:cubicBezTo>
                    <a:cubicBezTo>
                      <a:pt x="6" y="6"/>
                      <a:pt x="6" y="6"/>
                      <a:pt x="6" y="6"/>
                    </a:cubicBezTo>
                    <a:cubicBezTo>
                      <a:pt x="6" y="6"/>
                      <a:pt x="6" y="6"/>
                      <a:pt x="5" y="5"/>
                    </a:cubicBezTo>
                    <a:cubicBezTo>
                      <a:pt x="5" y="5"/>
                      <a:pt x="5" y="4"/>
                      <a:pt x="5" y="4"/>
                    </a:cubicBezTo>
                    <a:cubicBezTo>
                      <a:pt x="5" y="4"/>
                      <a:pt x="5" y="3"/>
                      <a:pt x="5" y="3"/>
                    </a:cubicBezTo>
                    <a:cubicBezTo>
                      <a:pt x="5" y="3"/>
                      <a:pt x="5" y="3"/>
                      <a:pt x="6" y="3"/>
                    </a:cubicBezTo>
                    <a:cubicBezTo>
                      <a:pt x="7" y="5"/>
                      <a:pt x="7" y="5"/>
                      <a:pt x="7" y="5"/>
                    </a:cubicBezTo>
                    <a:cubicBezTo>
                      <a:pt x="8" y="7"/>
                      <a:pt x="8" y="7"/>
                      <a:pt x="8" y="7"/>
                    </a:cubicBezTo>
                    <a:cubicBezTo>
                      <a:pt x="8" y="7"/>
                      <a:pt x="8" y="7"/>
                      <a:pt x="8" y="7"/>
                    </a:cubicBezTo>
                    <a:cubicBezTo>
                      <a:pt x="8" y="7"/>
                      <a:pt x="7" y="7"/>
                      <a:pt x="7" y="7"/>
                    </a:cubicBezTo>
                    <a:cubicBezTo>
                      <a:pt x="7" y="7"/>
                      <a:pt x="7" y="7"/>
                      <a:pt x="7" y="7"/>
                    </a:cubicBezTo>
                    <a:cubicBezTo>
                      <a:pt x="6" y="5"/>
                      <a:pt x="6" y="5"/>
                      <a:pt x="6" y="5"/>
                    </a:cubicBezTo>
                    <a:cubicBezTo>
                      <a:pt x="6" y="5"/>
                      <a:pt x="6" y="4"/>
                      <a:pt x="6" y="4"/>
                    </a:cubicBezTo>
                    <a:cubicBezTo>
                      <a:pt x="6" y="3"/>
                      <a:pt x="6" y="3"/>
                      <a:pt x="6" y="3"/>
                    </a:cubicBezTo>
                    <a:cubicBezTo>
                      <a:pt x="6" y="3"/>
                      <a:pt x="6" y="3"/>
                      <a:pt x="7" y="3"/>
                    </a:cubicBezTo>
                    <a:cubicBezTo>
                      <a:pt x="7" y="3"/>
                      <a:pt x="7" y="3"/>
                      <a:pt x="7" y="3"/>
                    </a:cubicBezTo>
                    <a:cubicBezTo>
                      <a:pt x="7" y="4"/>
                      <a:pt x="8" y="5"/>
                      <a:pt x="9" y="6"/>
                    </a:cubicBezTo>
                    <a:cubicBezTo>
                      <a:pt x="8" y="6"/>
                      <a:pt x="8" y="6"/>
                      <a:pt x="8" y="6"/>
                    </a:cubicBezTo>
                    <a:cubicBezTo>
                      <a:pt x="8" y="6"/>
                      <a:pt x="8" y="6"/>
                      <a:pt x="7" y="5"/>
                    </a:cubicBezTo>
                    <a:cubicBezTo>
                      <a:pt x="7" y="5"/>
                      <a:pt x="7" y="4"/>
                      <a:pt x="7" y="4"/>
                    </a:cubicBezTo>
                    <a:cubicBezTo>
                      <a:pt x="7" y="3"/>
                      <a:pt x="7" y="3"/>
                      <a:pt x="7" y="3"/>
                    </a:cubicBezTo>
                    <a:cubicBezTo>
                      <a:pt x="7" y="3"/>
                      <a:pt x="8" y="3"/>
                      <a:pt x="8" y="3"/>
                    </a:cubicBezTo>
                    <a:cubicBezTo>
                      <a:pt x="8" y="4"/>
                      <a:pt x="9" y="5"/>
                      <a:pt x="10" y="6"/>
                    </a:cubicBezTo>
                    <a:cubicBezTo>
                      <a:pt x="9" y="6"/>
                      <a:pt x="9" y="6"/>
                      <a:pt x="9" y="6"/>
                    </a:cubicBezTo>
                    <a:cubicBezTo>
                      <a:pt x="9" y="6"/>
                      <a:pt x="8" y="5"/>
                      <a:pt x="8" y="5"/>
                    </a:cubicBezTo>
                    <a:cubicBezTo>
                      <a:pt x="8" y="4"/>
                      <a:pt x="8" y="4"/>
                      <a:pt x="8" y="3"/>
                    </a:cubicBezTo>
                    <a:cubicBezTo>
                      <a:pt x="8" y="3"/>
                      <a:pt x="8" y="3"/>
                      <a:pt x="8" y="3"/>
                    </a:cubicBezTo>
                    <a:cubicBezTo>
                      <a:pt x="7" y="3"/>
                      <a:pt x="8" y="2"/>
                      <a:pt x="8" y="2"/>
                    </a:cubicBezTo>
                    <a:cubicBezTo>
                      <a:pt x="8" y="2"/>
                      <a:pt x="8" y="2"/>
                      <a:pt x="8" y="2"/>
                    </a:cubicBezTo>
                    <a:cubicBezTo>
                      <a:pt x="9" y="3"/>
                      <a:pt x="9" y="3"/>
                      <a:pt x="9" y="3"/>
                    </a:cubicBezTo>
                    <a:cubicBezTo>
                      <a:pt x="10" y="4"/>
                      <a:pt x="10" y="4"/>
                      <a:pt x="10" y="4"/>
                    </a:cubicBezTo>
                    <a:cubicBezTo>
                      <a:pt x="10" y="4"/>
                      <a:pt x="10" y="5"/>
                      <a:pt x="11" y="5"/>
                    </a:cubicBezTo>
                    <a:cubicBezTo>
                      <a:pt x="10" y="6"/>
                      <a:pt x="10" y="6"/>
                      <a:pt x="10" y="6"/>
                    </a:cubicBezTo>
                    <a:cubicBezTo>
                      <a:pt x="9" y="5"/>
                      <a:pt x="9" y="5"/>
                      <a:pt x="9" y="5"/>
                    </a:cubicBezTo>
                    <a:cubicBezTo>
                      <a:pt x="8" y="3"/>
                      <a:pt x="8" y="3"/>
                      <a:pt x="8" y="3"/>
                    </a:cubicBezTo>
                    <a:cubicBezTo>
                      <a:pt x="8" y="3"/>
                      <a:pt x="8" y="3"/>
                      <a:pt x="8" y="3"/>
                    </a:cubicBezTo>
                    <a:cubicBezTo>
                      <a:pt x="8" y="3"/>
                      <a:pt x="8" y="2"/>
                      <a:pt x="9" y="2"/>
                    </a:cubicBezTo>
                    <a:cubicBezTo>
                      <a:pt x="9" y="2"/>
                      <a:pt x="9" y="2"/>
                      <a:pt x="9" y="2"/>
                    </a:cubicBezTo>
                    <a:cubicBezTo>
                      <a:pt x="10" y="4"/>
                      <a:pt x="10" y="4"/>
                      <a:pt x="10" y="4"/>
                    </a:cubicBezTo>
                    <a:cubicBezTo>
                      <a:pt x="11" y="5"/>
                      <a:pt x="11" y="5"/>
                      <a:pt x="11" y="5"/>
                    </a:cubicBezTo>
                    <a:cubicBezTo>
                      <a:pt x="11" y="5"/>
                      <a:pt x="11" y="6"/>
                      <a:pt x="11" y="6"/>
                    </a:cubicBezTo>
                    <a:cubicBezTo>
                      <a:pt x="11" y="6"/>
                      <a:pt x="11" y="6"/>
                      <a:pt x="10" y="6"/>
                    </a:cubicBezTo>
                    <a:cubicBezTo>
                      <a:pt x="10" y="6"/>
                      <a:pt x="10" y="6"/>
                      <a:pt x="10" y="6"/>
                    </a:cubicBezTo>
                    <a:cubicBezTo>
                      <a:pt x="10" y="4"/>
                      <a:pt x="10" y="4"/>
                      <a:pt x="10" y="4"/>
                    </a:cubicBezTo>
                    <a:cubicBezTo>
                      <a:pt x="9" y="3"/>
                      <a:pt x="9" y="3"/>
                      <a:pt x="9" y="3"/>
                    </a:cubicBezTo>
                    <a:cubicBezTo>
                      <a:pt x="9" y="2"/>
                      <a:pt x="9" y="2"/>
                      <a:pt x="10" y="2"/>
                    </a:cubicBezTo>
                    <a:cubicBezTo>
                      <a:pt x="10" y="2"/>
                      <a:pt x="10" y="2"/>
                      <a:pt x="10" y="2"/>
                    </a:cubicBezTo>
                    <a:cubicBezTo>
                      <a:pt x="10" y="3"/>
                      <a:pt x="11" y="3"/>
                      <a:pt x="11" y="4"/>
                    </a:cubicBezTo>
                    <a:cubicBezTo>
                      <a:pt x="12" y="5"/>
                      <a:pt x="12" y="5"/>
                      <a:pt x="12" y="5"/>
                    </a:cubicBezTo>
                    <a:cubicBezTo>
                      <a:pt x="11" y="5"/>
                      <a:pt x="11" y="5"/>
                      <a:pt x="11" y="5"/>
                    </a:cubicBezTo>
                    <a:cubicBezTo>
                      <a:pt x="11" y="5"/>
                      <a:pt x="11" y="4"/>
                      <a:pt x="11" y="4"/>
                    </a:cubicBezTo>
                    <a:cubicBezTo>
                      <a:pt x="11" y="3"/>
                      <a:pt x="11" y="3"/>
                      <a:pt x="11" y="2"/>
                    </a:cubicBezTo>
                    <a:cubicBezTo>
                      <a:pt x="11" y="2"/>
                      <a:pt x="11" y="2"/>
                      <a:pt x="11" y="2"/>
                    </a:cubicBezTo>
                    <a:cubicBezTo>
                      <a:pt x="11" y="2"/>
                      <a:pt x="11" y="2"/>
                      <a:pt x="11" y="2"/>
                    </a:cubicBezTo>
                    <a:cubicBezTo>
                      <a:pt x="12" y="2"/>
                      <a:pt x="12" y="3"/>
                      <a:pt x="12" y="3"/>
                    </a:cubicBezTo>
                    <a:cubicBezTo>
                      <a:pt x="13" y="4"/>
                      <a:pt x="13" y="4"/>
                      <a:pt x="13" y="4"/>
                    </a:cubicBezTo>
                    <a:cubicBezTo>
                      <a:pt x="12" y="5"/>
                      <a:pt x="12" y="5"/>
                      <a:pt x="12" y="5"/>
                    </a:cubicBezTo>
                    <a:cubicBezTo>
                      <a:pt x="12" y="4"/>
                      <a:pt x="12" y="4"/>
                      <a:pt x="12" y="3"/>
                    </a:cubicBezTo>
                    <a:cubicBezTo>
                      <a:pt x="11" y="3"/>
                      <a:pt x="11" y="2"/>
                      <a:pt x="11" y="2"/>
                    </a:cubicBezTo>
                    <a:cubicBezTo>
                      <a:pt x="11" y="1"/>
                      <a:pt x="11" y="1"/>
                      <a:pt x="11" y="1"/>
                    </a:cubicBezTo>
                    <a:cubicBezTo>
                      <a:pt x="11" y="1"/>
                      <a:pt x="12" y="1"/>
                      <a:pt x="12" y="1"/>
                    </a:cubicBezTo>
                    <a:cubicBezTo>
                      <a:pt x="12" y="1"/>
                      <a:pt x="12" y="1"/>
                      <a:pt x="12" y="1"/>
                    </a:cubicBezTo>
                    <a:cubicBezTo>
                      <a:pt x="13" y="3"/>
                      <a:pt x="13" y="3"/>
                      <a:pt x="13" y="3"/>
                    </a:cubicBezTo>
                    <a:cubicBezTo>
                      <a:pt x="14" y="4"/>
                      <a:pt x="14" y="4"/>
                      <a:pt x="14" y="4"/>
                    </a:cubicBezTo>
                    <a:cubicBezTo>
                      <a:pt x="14" y="4"/>
                      <a:pt x="14" y="4"/>
                      <a:pt x="14" y="5"/>
                    </a:cubicBezTo>
                    <a:cubicBezTo>
                      <a:pt x="13" y="5"/>
                      <a:pt x="13" y="5"/>
                      <a:pt x="13" y="4"/>
                    </a:cubicBezTo>
                    <a:cubicBezTo>
                      <a:pt x="12" y="3"/>
                      <a:pt x="12" y="3"/>
                      <a:pt x="12" y="3"/>
                    </a:cubicBezTo>
                    <a:cubicBezTo>
                      <a:pt x="12" y="3"/>
                      <a:pt x="12" y="2"/>
                      <a:pt x="12" y="1"/>
                    </a:cubicBezTo>
                    <a:cubicBezTo>
                      <a:pt x="12" y="1"/>
                      <a:pt x="12" y="1"/>
                      <a:pt x="12" y="1"/>
                    </a:cubicBezTo>
                    <a:cubicBezTo>
                      <a:pt x="12" y="1"/>
                      <a:pt x="12" y="1"/>
                      <a:pt x="12" y="1"/>
                    </a:cubicBezTo>
                    <a:cubicBezTo>
                      <a:pt x="14" y="3"/>
                      <a:pt x="14" y="3"/>
                      <a:pt x="14" y="3"/>
                    </a:cubicBezTo>
                    <a:cubicBezTo>
                      <a:pt x="14" y="3"/>
                      <a:pt x="14" y="3"/>
                      <a:pt x="14" y="3"/>
                    </a:cubicBezTo>
                    <a:cubicBezTo>
                      <a:pt x="13" y="3"/>
                      <a:pt x="13" y="2"/>
                      <a:pt x="13" y="1"/>
                    </a:cubicBezTo>
                    <a:cubicBezTo>
                      <a:pt x="13" y="1"/>
                      <a:pt x="13" y="1"/>
                      <a:pt x="13" y="1"/>
                    </a:cubicBezTo>
                    <a:cubicBezTo>
                      <a:pt x="13" y="1"/>
                      <a:pt x="13" y="1"/>
                      <a:pt x="13" y="1"/>
                    </a:cubicBezTo>
                    <a:cubicBezTo>
                      <a:pt x="13" y="1"/>
                      <a:pt x="14" y="1"/>
                      <a:pt x="14" y="1"/>
                    </a:cubicBezTo>
                    <a:cubicBezTo>
                      <a:pt x="14" y="2"/>
                      <a:pt x="14" y="2"/>
                      <a:pt x="15" y="2"/>
                    </a:cubicBezTo>
                    <a:cubicBezTo>
                      <a:pt x="14" y="2"/>
                      <a:pt x="14" y="2"/>
                      <a:pt x="14" y="2"/>
                    </a:cubicBezTo>
                    <a:cubicBezTo>
                      <a:pt x="14" y="1"/>
                      <a:pt x="14" y="1"/>
                      <a:pt x="14" y="1"/>
                    </a:cubicBezTo>
                    <a:cubicBezTo>
                      <a:pt x="14" y="1"/>
                      <a:pt x="14" y="1"/>
                      <a:pt x="14" y="1"/>
                    </a:cubicBezTo>
                    <a:cubicBezTo>
                      <a:pt x="14" y="1"/>
                      <a:pt x="14" y="1"/>
                      <a:pt x="14" y="1"/>
                    </a:cubicBezTo>
                    <a:cubicBezTo>
                      <a:pt x="15" y="2"/>
                      <a:pt x="15" y="2"/>
                      <a:pt x="15" y="2"/>
                    </a:cubicBezTo>
                    <a:cubicBezTo>
                      <a:pt x="15" y="2"/>
                      <a:pt x="15" y="2"/>
                      <a:pt x="15" y="2"/>
                    </a:cubicBezTo>
                    <a:cubicBezTo>
                      <a:pt x="14" y="0"/>
                      <a:pt x="14" y="0"/>
                      <a:pt x="14" y="0"/>
                    </a:cubicBezTo>
                    <a:cubicBezTo>
                      <a:pt x="14" y="0"/>
                      <a:pt x="14" y="0"/>
                      <a:pt x="14" y="0"/>
                    </a:cubicBezTo>
                    <a:cubicBezTo>
                      <a:pt x="14" y="0"/>
                      <a:pt x="14" y="0"/>
                      <a:pt x="14" y="0"/>
                    </a:cubicBezTo>
                    <a:cubicBezTo>
                      <a:pt x="15" y="0"/>
                      <a:pt x="15" y="0"/>
                      <a:pt x="15" y="0"/>
                    </a:cubicBezTo>
                    <a:cubicBezTo>
                      <a:pt x="15" y="0"/>
                      <a:pt x="15" y="0"/>
                      <a:pt x="15" y="0"/>
                    </a:cubicBezTo>
                    <a:cubicBezTo>
                      <a:pt x="15" y="0"/>
                      <a:pt x="15" y="0"/>
                      <a:pt x="15" y="0"/>
                    </a:cubicBezTo>
                    <a:cubicBezTo>
                      <a:pt x="15" y="2"/>
                      <a:pt x="15" y="2"/>
                      <a:pt x="15" y="2"/>
                    </a:cubicBezTo>
                    <a:cubicBezTo>
                      <a:pt x="15" y="2"/>
                      <a:pt x="15" y="2"/>
                      <a:pt x="15" y="2"/>
                    </a:cubicBezTo>
                    <a:cubicBezTo>
                      <a:pt x="15" y="2"/>
                      <a:pt x="15" y="2"/>
                      <a:pt x="15" y="2"/>
                    </a:cubicBezTo>
                    <a:cubicBezTo>
                      <a:pt x="14" y="1"/>
                      <a:pt x="14" y="1"/>
                      <a:pt x="14" y="1"/>
                    </a:cubicBezTo>
                    <a:cubicBezTo>
                      <a:pt x="14" y="1"/>
                      <a:pt x="14" y="1"/>
                      <a:pt x="14" y="1"/>
                    </a:cubicBezTo>
                    <a:cubicBezTo>
                      <a:pt x="15" y="2"/>
                      <a:pt x="15" y="2"/>
                      <a:pt x="15" y="2"/>
                    </a:cubicBezTo>
                    <a:cubicBezTo>
                      <a:pt x="15" y="2"/>
                      <a:pt x="15" y="2"/>
                      <a:pt x="15" y="2"/>
                    </a:cubicBezTo>
                    <a:cubicBezTo>
                      <a:pt x="15" y="2"/>
                      <a:pt x="15" y="2"/>
                      <a:pt x="14" y="2"/>
                    </a:cubicBezTo>
                    <a:cubicBezTo>
                      <a:pt x="14" y="2"/>
                      <a:pt x="14" y="2"/>
                      <a:pt x="14" y="2"/>
                    </a:cubicBezTo>
                    <a:cubicBezTo>
                      <a:pt x="14" y="2"/>
                      <a:pt x="14" y="2"/>
                      <a:pt x="14" y="2"/>
                    </a:cubicBezTo>
                    <a:cubicBezTo>
                      <a:pt x="14" y="1"/>
                      <a:pt x="13" y="1"/>
                      <a:pt x="13" y="1"/>
                    </a:cubicBezTo>
                    <a:cubicBezTo>
                      <a:pt x="13" y="1"/>
                      <a:pt x="13" y="1"/>
                      <a:pt x="13" y="1"/>
                    </a:cubicBezTo>
                    <a:cubicBezTo>
                      <a:pt x="13" y="2"/>
                      <a:pt x="14" y="2"/>
                      <a:pt x="14" y="3"/>
                    </a:cubicBezTo>
                    <a:cubicBezTo>
                      <a:pt x="14" y="3"/>
                      <a:pt x="14" y="3"/>
                      <a:pt x="14" y="3"/>
                    </a:cubicBezTo>
                    <a:cubicBezTo>
                      <a:pt x="14" y="3"/>
                      <a:pt x="14" y="3"/>
                      <a:pt x="14" y="3"/>
                    </a:cubicBezTo>
                    <a:cubicBezTo>
                      <a:pt x="12" y="2"/>
                      <a:pt x="12" y="2"/>
                      <a:pt x="12" y="2"/>
                    </a:cubicBezTo>
                    <a:cubicBezTo>
                      <a:pt x="12" y="1"/>
                      <a:pt x="12" y="1"/>
                      <a:pt x="12" y="1"/>
                    </a:cubicBezTo>
                    <a:cubicBezTo>
                      <a:pt x="12" y="2"/>
                      <a:pt x="13" y="2"/>
                      <a:pt x="13" y="3"/>
                    </a:cubicBezTo>
                    <a:cubicBezTo>
                      <a:pt x="14" y="4"/>
                      <a:pt x="14" y="4"/>
                      <a:pt x="14" y="4"/>
                    </a:cubicBezTo>
                    <a:cubicBezTo>
                      <a:pt x="13" y="4"/>
                      <a:pt x="13" y="4"/>
                      <a:pt x="13" y="4"/>
                    </a:cubicBezTo>
                    <a:cubicBezTo>
                      <a:pt x="12" y="3"/>
                      <a:pt x="12" y="3"/>
                      <a:pt x="12" y="3"/>
                    </a:cubicBezTo>
                    <a:cubicBezTo>
                      <a:pt x="11" y="2"/>
                      <a:pt x="11" y="2"/>
                      <a:pt x="11" y="2"/>
                    </a:cubicBezTo>
                    <a:cubicBezTo>
                      <a:pt x="12" y="2"/>
                      <a:pt x="12" y="2"/>
                      <a:pt x="12" y="2"/>
                    </a:cubicBezTo>
                    <a:cubicBezTo>
                      <a:pt x="12" y="2"/>
                      <a:pt x="12" y="3"/>
                      <a:pt x="12" y="3"/>
                    </a:cubicBezTo>
                    <a:cubicBezTo>
                      <a:pt x="13" y="3"/>
                      <a:pt x="13" y="4"/>
                      <a:pt x="13" y="5"/>
                    </a:cubicBezTo>
                    <a:cubicBezTo>
                      <a:pt x="13" y="5"/>
                      <a:pt x="13" y="5"/>
                      <a:pt x="13" y="5"/>
                    </a:cubicBezTo>
                    <a:cubicBezTo>
                      <a:pt x="13" y="5"/>
                      <a:pt x="13" y="5"/>
                      <a:pt x="12" y="5"/>
                    </a:cubicBezTo>
                    <a:cubicBezTo>
                      <a:pt x="12" y="5"/>
                      <a:pt x="12" y="5"/>
                      <a:pt x="12" y="5"/>
                    </a:cubicBezTo>
                    <a:cubicBezTo>
                      <a:pt x="12" y="3"/>
                      <a:pt x="12" y="3"/>
                      <a:pt x="12" y="3"/>
                    </a:cubicBezTo>
                    <a:cubicBezTo>
                      <a:pt x="11" y="3"/>
                      <a:pt x="11" y="3"/>
                      <a:pt x="11" y="2"/>
                    </a:cubicBezTo>
                    <a:cubicBezTo>
                      <a:pt x="11" y="2"/>
                      <a:pt x="11" y="2"/>
                      <a:pt x="11" y="2"/>
                    </a:cubicBezTo>
                    <a:cubicBezTo>
                      <a:pt x="11" y="3"/>
                      <a:pt x="11" y="3"/>
                      <a:pt x="12" y="4"/>
                    </a:cubicBezTo>
                    <a:cubicBezTo>
                      <a:pt x="12" y="4"/>
                      <a:pt x="12" y="5"/>
                      <a:pt x="12" y="5"/>
                    </a:cubicBezTo>
                    <a:cubicBezTo>
                      <a:pt x="12" y="6"/>
                      <a:pt x="12" y="6"/>
                      <a:pt x="12" y="6"/>
                    </a:cubicBezTo>
                    <a:cubicBezTo>
                      <a:pt x="12" y="6"/>
                      <a:pt x="11" y="6"/>
                      <a:pt x="11" y="6"/>
                    </a:cubicBezTo>
                    <a:cubicBezTo>
                      <a:pt x="10" y="4"/>
                      <a:pt x="10" y="4"/>
                      <a:pt x="10" y="4"/>
                    </a:cubicBezTo>
                    <a:cubicBezTo>
                      <a:pt x="10" y="4"/>
                      <a:pt x="10" y="3"/>
                      <a:pt x="9" y="3"/>
                    </a:cubicBezTo>
                    <a:cubicBezTo>
                      <a:pt x="10" y="2"/>
                      <a:pt x="10" y="2"/>
                      <a:pt x="10" y="2"/>
                    </a:cubicBezTo>
                    <a:cubicBezTo>
                      <a:pt x="10" y="4"/>
                      <a:pt x="10" y="4"/>
                      <a:pt x="10" y="4"/>
                    </a:cubicBezTo>
                    <a:cubicBezTo>
                      <a:pt x="11" y="5"/>
                      <a:pt x="11" y="5"/>
                      <a:pt x="11" y="5"/>
                    </a:cubicBezTo>
                    <a:cubicBezTo>
                      <a:pt x="10" y="6"/>
                      <a:pt x="10" y="6"/>
                      <a:pt x="10" y="6"/>
                    </a:cubicBezTo>
                    <a:cubicBezTo>
                      <a:pt x="10" y="4"/>
                      <a:pt x="10" y="4"/>
                      <a:pt x="10" y="4"/>
                    </a:cubicBezTo>
                    <a:cubicBezTo>
                      <a:pt x="9" y="3"/>
                      <a:pt x="9" y="3"/>
                      <a:pt x="9" y="3"/>
                    </a:cubicBezTo>
                    <a:cubicBezTo>
                      <a:pt x="9" y="3"/>
                      <a:pt x="9" y="3"/>
                      <a:pt x="9" y="3"/>
                    </a:cubicBezTo>
                    <a:cubicBezTo>
                      <a:pt x="10" y="4"/>
                      <a:pt x="10" y="4"/>
                      <a:pt x="10" y="4"/>
                    </a:cubicBezTo>
                    <a:cubicBezTo>
                      <a:pt x="11" y="5"/>
                      <a:pt x="11" y="5"/>
                      <a:pt x="11" y="5"/>
                    </a:cubicBezTo>
                    <a:cubicBezTo>
                      <a:pt x="11" y="6"/>
                      <a:pt x="11" y="6"/>
                      <a:pt x="11" y="6"/>
                    </a:cubicBezTo>
                    <a:cubicBezTo>
                      <a:pt x="11" y="6"/>
                      <a:pt x="11" y="6"/>
                      <a:pt x="11" y="6"/>
                    </a:cubicBezTo>
                    <a:cubicBezTo>
                      <a:pt x="10" y="6"/>
                      <a:pt x="10" y="6"/>
                      <a:pt x="10" y="6"/>
                    </a:cubicBezTo>
                    <a:cubicBezTo>
                      <a:pt x="10" y="5"/>
                      <a:pt x="9" y="5"/>
                      <a:pt x="9" y="4"/>
                    </a:cubicBezTo>
                    <a:cubicBezTo>
                      <a:pt x="8" y="4"/>
                      <a:pt x="8" y="4"/>
                      <a:pt x="8" y="4"/>
                    </a:cubicBezTo>
                    <a:cubicBezTo>
                      <a:pt x="8" y="3"/>
                      <a:pt x="8" y="3"/>
                      <a:pt x="8" y="3"/>
                    </a:cubicBezTo>
                    <a:cubicBezTo>
                      <a:pt x="9" y="3"/>
                      <a:pt x="9" y="3"/>
                      <a:pt x="9" y="3"/>
                    </a:cubicBezTo>
                    <a:cubicBezTo>
                      <a:pt x="9" y="3"/>
                      <a:pt x="9" y="4"/>
                      <a:pt x="9" y="4"/>
                    </a:cubicBezTo>
                    <a:cubicBezTo>
                      <a:pt x="9" y="5"/>
                      <a:pt x="9" y="5"/>
                      <a:pt x="10" y="6"/>
                    </a:cubicBezTo>
                    <a:cubicBezTo>
                      <a:pt x="10" y="6"/>
                      <a:pt x="10" y="6"/>
                      <a:pt x="10" y="6"/>
                    </a:cubicBezTo>
                    <a:cubicBezTo>
                      <a:pt x="10" y="6"/>
                      <a:pt x="10" y="7"/>
                      <a:pt x="10" y="7"/>
                    </a:cubicBezTo>
                    <a:cubicBezTo>
                      <a:pt x="9" y="7"/>
                      <a:pt x="9" y="7"/>
                      <a:pt x="9" y="7"/>
                    </a:cubicBezTo>
                    <a:cubicBezTo>
                      <a:pt x="8" y="6"/>
                      <a:pt x="8" y="5"/>
                      <a:pt x="7" y="4"/>
                    </a:cubicBezTo>
                    <a:cubicBezTo>
                      <a:pt x="8" y="4"/>
                      <a:pt x="8" y="4"/>
                      <a:pt x="8" y="4"/>
                    </a:cubicBezTo>
                    <a:cubicBezTo>
                      <a:pt x="8" y="4"/>
                      <a:pt x="8" y="4"/>
                      <a:pt x="8" y="5"/>
                    </a:cubicBezTo>
                    <a:cubicBezTo>
                      <a:pt x="8" y="5"/>
                      <a:pt x="9" y="6"/>
                      <a:pt x="9" y="6"/>
                    </a:cubicBezTo>
                    <a:cubicBezTo>
                      <a:pt x="9" y="6"/>
                      <a:pt x="9" y="7"/>
                      <a:pt x="9" y="7"/>
                    </a:cubicBezTo>
                    <a:cubicBezTo>
                      <a:pt x="8" y="7"/>
                      <a:pt x="8" y="7"/>
                      <a:pt x="8" y="6"/>
                    </a:cubicBezTo>
                    <a:cubicBezTo>
                      <a:pt x="7" y="6"/>
                      <a:pt x="7" y="5"/>
                      <a:pt x="6" y="4"/>
                    </a:cubicBezTo>
                    <a:cubicBezTo>
                      <a:pt x="7" y="4"/>
                      <a:pt x="7" y="4"/>
                      <a:pt x="7" y="4"/>
                    </a:cubicBezTo>
                    <a:cubicBezTo>
                      <a:pt x="7" y="4"/>
                      <a:pt x="7" y="5"/>
                      <a:pt x="7" y="5"/>
                    </a:cubicBezTo>
                    <a:cubicBezTo>
                      <a:pt x="8" y="7"/>
                      <a:pt x="8" y="7"/>
                      <a:pt x="8" y="7"/>
                    </a:cubicBezTo>
                    <a:cubicBezTo>
                      <a:pt x="7" y="7"/>
                      <a:pt x="7" y="7"/>
                      <a:pt x="7" y="7"/>
                    </a:cubicBezTo>
                    <a:cubicBezTo>
                      <a:pt x="6" y="5"/>
                      <a:pt x="6" y="5"/>
                      <a:pt x="6" y="5"/>
                    </a:cubicBezTo>
                    <a:cubicBezTo>
                      <a:pt x="5" y="4"/>
                      <a:pt x="5" y="4"/>
                      <a:pt x="5" y="4"/>
                    </a:cubicBezTo>
                    <a:cubicBezTo>
                      <a:pt x="6" y="4"/>
                      <a:pt x="6" y="4"/>
                      <a:pt x="6" y="4"/>
                    </a:cubicBezTo>
                    <a:cubicBezTo>
                      <a:pt x="6" y="4"/>
                      <a:pt x="6" y="4"/>
                      <a:pt x="6" y="5"/>
                    </a:cubicBezTo>
                    <a:cubicBezTo>
                      <a:pt x="6" y="5"/>
                      <a:pt x="7" y="6"/>
                      <a:pt x="7" y="6"/>
                    </a:cubicBezTo>
                    <a:cubicBezTo>
                      <a:pt x="7" y="6"/>
                      <a:pt x="7" y="7"/>
                      <a:pt x="7" y="7"/>
                    </a:cubicBezTo>
                    <a:cubicBezTo>
                      <a:pt x="6" y="7"/>
                      <a:pt x="6" y="7"/>
                      <a:pt x="6" y="7"/>
                    </a:cubicBezTo>
                    <a:cubicBezTo>
                      <a:pt x="5" y="6"/>
                      <a:pt x="5" y="5"/>
                      <a:pt x="4" y="4"/>
                    </a:cubicBezTo>
                    <a:cubicBezTo>
                      <a:pt x="5" y="4"/>
                      <a:pt x="5" y="4"/>
                      <a:pt x="5" y="4"/>
                    </a:cubicBezTo>
                    <a:cubicBezTo>
                      <a:pt x="5" y="4"/>
                      <a:pt x="5" y="4"/>
                      <a:pt x="5" y="5"/>
                    </a:cubicBezTo>
                    <a:cubicBezTo>
                      <a:pt x="5" y="5"/>
                      <a:pt x="6" y="6"/>
                      <a:pt x="6" y="6"/>
                    </a:cubicBezTo>
                    <a:cubicBezTo>
                      <a:pt x="6" y="7"/>
                      <a:pt x="6" y="7"/>
                      <a:pt x="6" y="7"/>
                    </a:cubicBezTo>
                    <a:cubicBezTo>
                      <a:pt x="6" y="7"/>
                      <a:pt x="6" y="7"/>
                      <a:pt x="5" y="7"/>
                    </a:cubicBezTo>
                    <a:cubicBezTo>
                      <a:pt x="3" y="4"/>
                      <a:pt x="3" y="4"/>
                      <a:pt x="3" y="4"/>
                    </a:cubicBezTo>
                    <a:cubicBezTo>
                      <a:pt x="3" y="4"/>
                      <a:pt x="3" y="4"/>
                      <a:pt x="3" y="4"/>
                    </a:cubicBezTo>
                    <a:cubicBezTo>
                      <a:pt x="4" y="5"/>
                      <a:pt x="4" y="5"/>
                      <a:pt x="4" y="6"/>
                    </a:cubicBezTo>
                    <a:cubicBezTo>
                      <a:pt x="4" y="6"/>
                      <a:pt x="4" y="6"/>
                      <a:pt x="4" y="6"/>
                    </a:cubicBezTo>
                    <a:cubicBezTo>
                      <a:pt x="4" y="6"/>
                      <a:pt x="4" y="6"/>
                      <a:pt x="4" y="6"/>
                    </a:cubicBezTo>
                    <a:cubicBezTo>
                      <a:pt x="3" y="6"/>
                      <a:pt x="2" y="5"/>
                      <a:pt x="2" y="4"/>
                    </a:cubicBezTo>
                    <a:cubicBezTo>
                      <a:pt x="2" y="4"/>
                      <a:pt x="2" y="4"/>
                      <a:pt x="2" y="4"/>
                    </a:cubicBezTo>
                    <a:cubicBezTo>
                      <a:pt x="2" y="4"/>
                      <a:pt x="3" y="5"/>
                      <a:pt x="3" y="5"/>
                    </a:cubicBezTo>
                    <a:cubicBezTo>
                      <a:pt x="3" y="6"/>
                      <a:pt x="3" y="6"/>
                      <a:pt x="4" y="7"/>
                    </a:cubicBezTo>
                    <a:cubicBezTo>
                      <a:pt x="4" y="7"/>
                      <a:pt x="4" y="7"/>
                      <a:pt x="3" y="7"/>
                    </a:cubicBezTo>
                    <a:cubicBezTo>
                      <a:pt x="3" y="7"/>
                      <a:pt x="3" y="7"/>
                      <a:pt x="3" y="7"/>
                    </a:cubicBezTo>
                    <a:cubicBezTo>
                      <a:pt x="3" y="7"/>
                      <a:pt x="3" y="7"/>
                      <a:pt x="2" y="6"/>
                    </a:cubicBezTo>
                    <a:cubicBezTo>
                      <a:pt x="1" y="6"/>
                      <a:pt x="1" y="6"/>
                      <a:pt x="1" y="6"/>
                    </a:cubicBezTo>
                    <a:cubicBezTo>
                      <a:pt x="1" y="4"/>
                      <a:pt x="1" y="4"/>
                      <a:pt x="1" y="4"/>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12" name="Group 126"/>
            <p:cNvGrpSpPr>
              <a:grpSpLocks noChangeAspect="1"/>
            </p:cNvGrpSpPr>
            <p:nvPr/>
          </p:nvGrpSpPr>
          <p:grpSpPr bwMode="auto">
            <a:xfrm>
              <a:off x="8208529" y="5195935"/>
              <a:ext cx="511652" cy="518636"/>
              <a:chOff x="2575" y="3469"/>
              <a:chExt cx="293" cy="297"/>
            </a:xfrm>
            <a:solidFill>
              <a:schemeClr val="bg1">
                <a:lumMod val="50000"/>
              </a:schemeClr>
            </a:solidFill>
          </p:grpSpPr>
          <p:sp>
            <p:nvSpPr>
              <p:cNvPr id="213" name="Freeform 127"/>
              <p:cNvSpPr/>
              <p:nvPr/>
            </p:nvSpPr>
            <p:spPr bwMode="auto">
              <a:xfrm>
                <a:off x="2742" y="3500"/>
                <a:ext cx="126" cy="181"/>
              </a:xfrm>
              <a:custGeom>
                <a:avLst/>
                <a:gdLst>
                  <a:gd name="T0" fmla="*/ 21 w 28"/>
                  <a:gd name="T1" fmla="*/ 0 h 40"/>
                  <a:gd name="T2" fmla="*/ 10 w 28"/>
                  <a:gd name="T3" fmla="*/ 19 h 40"/>
                  <a:gd name="T4" fmla="*/ 7 w 28"/>
                  <a:gd name="T5" fmla="*/ 24 h 40"/>
                  <a:gd name="T6" fmla="*/ 4 w 28"/>
                  <a:gd name="T7" fmla="*/ 29 h 40"/>
                  <a:gd name="T8" fmla="*/ 2 w 28"/>
                  <a:gd name="T9" fmla="*/ 34 h 40"/>
                  <a:gd name="T10" fmla="*/ 2 w 28"/>
                  <a:gd name="T11" fmla="*/ 36 h 40"/>
                  <a:gd name="T12" fmla="*/ 1 w 28"/>
                  <a:gd name="T13" fmla="*/ 39 h 40"/>
                  <a:gd name="T14" fmla="*/ 0 w 28"/>
                  <a:gd name="T15" fmla="*/ 38 h 40"/>
                  <a:gd name="T16" fmla="*/ 10 w 28"/>
                  <a:gd name="T17" fmla="*/ 30 h 40"/>
                  <a:gd name="T18" fmla="*/ 18 w 28"/>
                  <a:gd name="T19" fmla="*/ 19 h 40"/>
                  <a:gd name="T20" fmla="*/ 22 w 28"/>
                  <a:gd name="T21" fmla="*/ 14 h 40"/>
                  <a:gd name="T22" fmla="*/ 25 w 28"/>
                  <a:gd name="T23" fmla="*/ 8 h 40"/>
                  <a:gd name="T24" fmla="*/ 27 w 28"/>
                  <a:gd name="T25" fmla="*/ 6 h 40"/>
                  <a:gd name="T26" fmla="*/ 27 w 28"/>
                  <a:gd name="T27" fmla="*/ 3 h 40"/>
                  <a:gd name="T28" fmla="*/ 24 w 28"/>
                  <a:gd name="T29" fmla="*/ 1 h 40"/>
                  <a:gd name="T30" fmla="*/ 22 w 28"/>
                  <a:gd name="T31" fmla="*/ 1 h 40"/>
                  <a:gd name="T32" fmla="*/ 25 w 28"/>
                  <a:gd name="T33" fmla="*/ 0 h 40"/>
                  <a:gd name="T34" fmla="*/ 27 w 28"/>
                  <a:gd name="T35" fmla="*/ 2 h 40"/>
                  <a:gd name="T36" fmla="*/ 28 w 28"/>
                  <a:gd name="T37" fmla="*/ 6 h 40"/>
                  <a:gd name="T38" fmla="*/ 26 w 28"/>
                  <a:gd name="T39" fmla="*/ 9 h 40"/>
                  <a:gd name="T40" fmla="*/ 23 w 28"/>
                  <a:gd name="T41" fmla="*/ 14 h 40"/>
                  <a:gd name="T42" fmla="*/ 19 w 28"/>
                  <a:gd name="T43" fmla="*/ 20 h 40"/>
                  <a:gd name="T44" fmla="*/ 11 w 28"/>
                  <a:gd name="T45" fmla="*/ 31 h 40"/>
                  <a:gd name="T46" fmla="*/ 1 w 28"/>
                  <a:gd name="T47" fmla="*/ 40 h 40"/>
                  <a:gd name="T48" fmla="*/ 1 w 28"/>
                  <a:gd name="T49" fmla="*/ 40 h 40"/>
                  <a:gd name="T50" fmla="*/ 0 w 28"/>
                  <a:gd name="T51" fmla="*/ 39 h 40"/>
                  <a:gd name="T52" fmla="*/ 0 w 28"/>
                  <a:gd name="T53" fmla="*/ 39 h 40"/>
                  <a:gd name="T54" fmla="*/ 0 w 28"/>
                  <a:gd name="T55" fmla="*/ 36 h 40"/>
                  <a:gd name="T56" fmla="*/ 1 w 28"/>
                  <a:gd name="T57" fmla="*/ 33 h 40"/>
                  <a:gd name="T58" fmla="*/ 3 w 28"/>
                  <a:gd name="T59" fmla="*/ 28 h 40"/>
                  <a:gd name="T60" fmla="*/ 6 w 28"/>
                  <a:gd name="T61" fmla="*/ 23 h 40"/>
                  <a:gd name="T62" fmla="*/ 9 w 28"/>
                  <a:gd name="T63" fmla="*/ 19 h 40"/>
                  <a:gd name="T64" fmla="*/ 21 w 28"/>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40">
                    <a:moveTo>
                      <a:pt x="21" y="0"/>
                    </a:moveTo>
                    <a:cubicBezTo>
                      <a:pt x="10" y="19"/>
                      <a:pt x="10" y="19"/>
                      <a:pt x="10" y="19"/>
                    </a:cubicBezTo>
                    <a:cubicBezTo>
                      <a:pt x="9" y="21"/>
                      <a:pt x="8" y="22"/>
                      <a:pt x="7" y="24"/>
                    </a:cubicBezTo>
                    <a:cubicBezTo>
                      <a:pt x="6" y="25"/>
                      <a:pt x="5" y="27"/>
                      <a:pt x="4" y="29"/>
                    </a:cubicBezTo>
                    <a:cubicBezTo>
                      <a:pt x="3" y="30"/>
                      <a:pt x="3" y="32"/>
                      <a:pt x="2" y="34"/>
                    </a:cubicBezTo>
                    <a:cubicBezTo>
                      <a:pt x="2" y="35"/>
                      <a:pt x="2" y="35"/>
                      <a:pt x="2" y="36"/>
                    </a:cubicBezTo>
                    <a:cubicBezTo>
                      <a:pt x="1" y="37"/>
                      <a:pt x="1" y="38"/>
                      <a:pt x="1" y="39"/>
                    </a:cubicBezTo>
                    <a:cubicBezTo>
                      <a:pt x="0" y="38"/>
                      <a:pt x="0" y="38"/>
                      <a:pt x="0" y="38"/>
                    </a:cubicBezTo>
                    <a:cubicBezTo>
                      <a:pt x="4" y="37"/>
                      <a:pt x="7" y="34"/>
                      <a:pt x="10" y="30"/>
                    </a:cubicBezTo>
                    <a:cubicBezTo>
                      <a:pt x="13" y="27"/>
                      <a:pt x="15" y="23"/>
                      <a:pt x="18" y="19"/>
                    </a:cubicBezTo>
                    <a:cubicBezTo>
                      <a:pt x="22" y="14"/>
                      <a:pt x="22" y="14"/>
                      <a:pt x="22" y="14"/>
                    </a:cubicBezTo>
                    <a:cubicBezTo>
                      <a:pt x="23" y="12"/>
                      <a:pt x="24" y="10"/>
                      <a:pt x="25" y="8"/>
                    </a:cubicBezTo>
                    <a:cubicBezTo>
                      <a:pt x="26" y="7"/>
                      <a:pt x="27" y="7"/>
                      <a:pt x="27" y="6"/>
                    </a:cubicBezTo>
                    <a:cubicBezTo>
                      <a:pt x="27" y="5"/>
                      <a:pt x="28" y="3"/>
                      <a:pt x="27" y="3"/>
                    </a:cubicBezTo>
                    <a:cubicBezTo>
                      <a:pt x="26" y="2"/>
                      <a:pt x="25" y="1"/>
                      <a:pt x="24" y="1"/>
                    </a:cubicBezTo>
                    <a:cubicBezTo>
                      <a:pt x="24" y="0"/>
                      <a:pt x="22" y="0"/>
                      <a:pt x="22" y="1"/>
                    </a:cubicBezTo>
                    <a:cubicBezTo>
                      <a:pt x="22" y="0"/>
                      <a:pt x="24" y="0"/>
                      <a:pt x="25" y="0"/>
                    </a:cubicBezTo>
                    <a:cubicBezTo>
                      <a:pt x="26" y="1"/>
                      <a:pt x="27" y="1"/>
                      <a:pt x="27" y="2"/>
                    </a:cubicBezTo>
                    <a:cubicBezTo>
                      <a:pt x="28" y="3"/>
                      <a:pt x="28" y="5"/>
                      <a:pt x="28" y="6"/>
                    </a:cubicBezTo>
                    <a:cubicBezTo>
                      <a:pt x="27" y="7"/>
                      <a:pt x="27" y="8"/>
                      <a:pt x="26" y="9"/>
                    </a:cubicBezTo>
                    <a:cubicBezTo>
                      <a:pt x="25" y="11"/>
                      <a:pt x="24" y="13"/>
                      <a:pt x="23" y="14"/>
                    </a:cubicBezTo>
                    <a:cubicBezTo>
                      <a:pt x="19" y="20"/>
                      <a:pt x="19" y="20"/>
                      <a:pt x="19" y="20"/>
                    </a:cubicBezTo>
                    <a:cubicBezTo>
                      <a:pt x="17" y="24"/>
                      <a:pt x="14" y="27"/>
                      <a:pt x="11" y="31"/>
                    </a:cubicBezTo>
                    <a:cubicBezTo>
                      <a:pt x="9" y="35"/>
                      <a:pt x="5" y="38"/>
                      <a:pt x="1" y="40"/>
                    </a:cubicBezTo>
                    <a:cubicBezTo>
                      <a:pt x="1" y="40"/>
                      <a:pt x="1" y="40"/>
                      <a:pt x="1" y="40"/>
                    </a:cubicBezTo>
                    <a:cubicBezTo>
                      <a:pt x="0" y="40"/>
                      <a:pt x="0" y="40"/>
                      <a:pt x="0" y="39"/>
                    </a:cubicBezTo>
                    <a:cubicBezTo>
                      <a:pt x="0" y="39"/>
                      <a:pt x="0" y="39"/>
                      <a:pt x="0" y="39"/>
                    </a:cubicBezTo>
                    <a:cubicBezTo>
                      <a:pt x="0" y="38"/>
                      <a:pt x="0" y="37"/>
                      <a:pt x="0" y="36"/>
                    </a:cubicBezTo>
                    <a:cubicBezTo>
                      <a:pt x="0" y="35"/>
                      <a:pt x="0" y="34"/>
                      <a:pt x="1" y="33"/>
                    </a:cubicBezTo>
                    <a:cubicBezTo>
                      <a:pt x="1" y="31"/>
                      <a:pt x="2" y="30"/>
                      <a:pt x="3" y="28"/>
                    </a:cubicBezTo>
                    <a:cubicBezTo>
                      <a:pt x="4" y="26"/>
                      <a:pt x="5" y="25"/>
                      <a:pt x="6" y="23"/>
                    </a:cubicBezTo>
                    <a:cubicBezTo>
                      <a:pt x="7" y="22"/>
                      <a:pt x="8" y="20"/>
                      <a:pt x="9" y="19"/>
                    </a:cubicBezTo>
                    <a:cubicBezTo>
                      <a:pt x="13" y="12"/>
                      <a:pt x="17" y="6"/>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4" name="Freeform 128"/>
              <p:cNvSpPr/>
              <p:nvPr/>
            </p:nvSpPr>
            <p:spPr bwMode="auto">
              <a:xfrm>
                <a:off x="2832" y="3514"/>
                <a:ext cx="27" cy="18"/>
              </a:xfrm>
              <a:custGeom>
                <a:avLst/>
                <a:gdLst>
                  <a:gd name="T0" fmla="*/ 0 w 6"/>
                  <a:gd name="T1" fmla="*/ 0 h 4"/>
                  <a:gd name="T2" fmla="*/ 1 w 6"/>
                  <a:gd name="T3" fmla="*/ 0 h 4"/>
                  <a:gd name="T4" fmla="*/ 4 w 6"/>
                  <a:gd name="T5" fmla="*/ 1 h 4"/>
                  <a:gd name="T6" fmla="*/ 6 w 6"/>
                  <a:gd name="T7" fmla="*/ 3 h 4"/>
                  <a:gd name="T8" fmla="*/ 6 w 6"/>
                  <a:gd name="T9" fmla="*/ 4 h 4"/>
                  <a:gd name="T10" fmla="*/ 5 w 6"/>
                  <a:gd name="T11" fmla="*/ 3 h 4"/>
                  <a:gd name="T12" fmla="*/ 3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cubicBezTo>
                      <a:pt x="0" y="0"/>
                      <a:pt x="0" y="0"/>
                      <a:pt x="1" y="0"/>
                    </a:cubicBezTo>
                    <a:cubicBezTo>
                      <a:pt x="2" y="0"/>
                      <a:pt x="3" y="1"/>
                      <a:pt x="4" y="1"/>
                    </a:cubicBezTo>
                    <a:cubicBezTo>
                      <a:pt x="4" y="2"/>
                      <a:pt x="5" y="2"/>
                      <a:pt x="6" y="3"/>
                    </a:cubicBezTo>
                    <a:cubicBezTo>
                      <a:pt x="6" y="4"/>
                      <a:pt x="6" y="4"/>
                      <a:pt x="6" y="4"/>
                    </a:cubicBezTo>
                    <a:cubicBezTo>
                      <a:pt x="6" y="4"/>
                      <a:pt x="6" y="4"/>
                      <a:pt x="5" y="3"/>
                    </a:cubicBezTo>
                    <a:cubicBezTo>
                      <a:pt x="5" y="3"/>
                      <a:pt x="4" y="2"/>
                      <a:pt x="3" y="2"/>
                    </a:cubicBezTo>
                    <a:cubicBezTo>
                      <a:pt x="2"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5" name="Freeform 129"/>
              <p:cNvSpPr/>
              <p:nvPr/>
            </p:nvSpPr>
            <p:spPr bwMode="auto">
              <a:xfrm>
                <a:off x="2823" y="3523"/>
                <a:ext cx="36" cy="18"/>
              </a:xfrm>
              <a:custGeom>
                <a:avLst/>
                <a:gdLst>
                  <a:gd name="T0" fmla="*/ 0 w 8"/>
                  <a:gd name="T1" fmla="*/ 0 h 4"/>
                  <a:gd name="T2" fmla="*/ 1 w 8"/>
                  <a:gd name="T3" fmla="*/ 0 h 4"/>
                  <a:gd name="T4" fmla="*/ 2 w 8"/>
                  <a:gd name="T5" fmla="*/ 0 h 4"/>
                  <a:gd name="T6" fmla="*/ 5 w 8"/>
                  <a:gd name="T7" fmla="*/ 1 h 4"/>
                  <a:gd name="T8" fmla="*/ 8 w 8"/>
                  <a:gd name="T9" fmla="*/ 4 h 4"/>
                  <a:gd name="T10" fmla="*/ 6 w 8"/>
                  <a:gd name="T11" fmla="*/ 4 h 4"/>
                  <a:gd name="T12" fmla="*/ 4 w 8"/>
                  <a:gd name="T13" fmla="*/ 2 h 4"/>
                  <a:gd name="T14" fmla="*/ 2 w 8"/>
                  <a:gd name="T15" fmla="*/ 0 h 4"/>
                  <a:gd name="T16" fmla="*/ 0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0" y="0"/>
                    </a:moveTo>
                    <a:cubicBezTo>
                      <a:pt x="0" y="0"/>
                      <a:pt x="0" y="0"/>
                      <a:pt x="1" y="0"/>
                    </a:cubicBezTo>
                    <a:cubicBezTo>
                      <a:pt x="1" y="0"/>
                      <a:pt x="1" y="0"/>
                      <a:pt x="2" y="0"/>
                    </a:cubicBezTo>
                    <a:cubicBezTo>
                      <a:pt x="3" y="0"/>
                      <a:pt x="4" y="0"/>
                      <a:pt x="5" y="1"/>
                    </a:cubicBezTo>
                    <a:cubicBezTo>
                      <a:pt x="6" y="3"/>
                      <a:pt x="8" y="4"/>
                      <a:pt x="8" y="4"/>
                    </a:cubicBezTo>
                    <a:cubicBezTo>
                      <a:pt x="8" y="4"/>
                      <a:pt x="7" y="4"/>
                      <a:pt x="6" y="4"/>
                    </a:cubicBezTo>
                    <a:cubicBezTo>
                      <a:pt x="6" y="3"/>
                      <a:pt x="5" y="2"/>
                      <a:pt x="4" y="2"/>
                    </a:cubicBezTo>
                    <a:cubicBezTo>
                      <a:pt x="3" y="1"/>
                      <a:pt x="2" y="1"/>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6" name="Freeform 130"/>
              <p:cNvSpPr/>
              <p:nvPr/>
            </p:nvSpPr>
            <p:spPr bwMode="auto">
              <a:xfrm>
                <a:off x="2751" y="3627"/>
                <a:ext cx="32" cy="22"/>
              </a:xfrm>
              <a:custGeom>
                <a:avLst/>
                <a:gdLst>
                  <a:gd name="T0" fmla="*/ 0 w 7"/>
                  <a:gd name="T1" fmla="*/ 1 h 5"/>
                  <a:gd name="T2" fmla="*/ 2 w 7"/>
                  <a:gd name="T3" fmla="*/ 0 h 5"/>
                  <a:gd name="T4" fmla="*/ 3 w 7"/>
                  <a:gd name="T5" fmla="*/ 0 h 5"/>
                  <a:gd name="T6" fmla="*/ 3 w 7"/>
                  <a:gd name="T7" fmla="*/ 0 h 5"/>
                  <a:gd name="T8" fmla="*/ 3 w 7"/>
                  <a:gd name="T9" fmla="*/ 2 h 5"/>
                  <a:gd name="T10" fmla="*/ 3 w 7"/>
                  <a:gd name="T11" fmla="*/ 3 h 5"/>
                  <a:gd name="T12" fmla="*/ 2 w 7"/>
                  <a:gd name="T13" fmla="*/ 3 h 5"/>
                  <a:gd name="T14" fmla="*/ 3 w 7"/>
                  <a:gd name="T15" fmla="*/ 2 h 5"/>
                  <a:gd name="T16" fmla="*/ 4 w 7"/>
                  <a:gd name="T17" fmla="*/ 1 h 5"/>
                  <a:gd name="T18" fmla="*/ 4 w 7"/>
                  <a:gd name="T19" fmla="*/ 1 h 5"/>
                  <a:gd name="T20" fmla="*/ 5 w 7"/>
                  <a:gd name="T21" fmla="*/ 2 h 5"/>
                  <a:gd name="T22" fmla="*/ 5 w 7"/>
                  <a:gd name="T23" fmla="*/ 3 h 5"/>
                  <a:gd name="T24" fmla="*/ 5 w 7"/>
                  <a:gd name="T25" fmla="*/ 3 h 5"/>
                  <a:gd name="T26" fmla="*/ 5 w 7"/>
                  <a:gd name="T27" fmla="*/ 5 h 5"/>
                  <a:gd name="T28" fmla="*/ 4 w 7"/>
                  <a:gd name="T29" fmla="*/ 5 h 5"/>
                  <a:gd name="T30" fmla="*/ 4 w 7"/>
                  <a:gd name="T31" fmla="*/ 5 h 5"/>
                  <a:gd name="T32" fmla="*/ 4 w 7"/>
                  <a:gd name="T33" fmla="*/ 4 h 5"/>
                  <a:gd name="T34" fmla="*/ 4 w 7"/>
                  <a:gd name="T35" fmla="*/ 4 h 5"/>
                  <a:gd name="T36" fmla="*/ 5 w 7"/>
                  <a:gd name="T37" fmla="*/ 4 h 5"/>
                  <a:gd name="T38" fmla="*/ 6 w 7"/>
                  <a:gd name="T39" fmla="*/ 3 h 5"/>
                  <a:gd name="T40" fmla="*/ 7 w 7"/>
                  <a:gd name="T41" fmla="*/ 4 h 5"/>
                  <a:gd name="T42" fmla="*/ 6 w 7"/>
                  <a:gd name="T43" fmla="*/ 5 h 5"/>
                  <a:gd name="T44" fmla="*/ 6 w 7"/>
                  <a:gd name="T45" fmla="*/ 4 h 5"/>
                  <a:gd name="T46" fmla="*/ 6 w 7"/>
                  <a:gd name="T47" fmla="*/ 4 h 5"/>
                  <a:gd name="T48" fmla="*/ 5 w 7"/>
                  <a:gd name="T49" fmla="*/ 4 h 5"/>
                  <a:gd name="T50" fmla="*/ 5 w 7"/>
                  <a:gd name="T51" fmla="*/ 5 h 5"/>
                  <a:gd name="T52" fmla="*/ 4 w 7"/>
                  <a:gd name="T53" fmla="*/ 5 h 5"/>
                  <a:gd name="T54" fmla="*/ 4 w 7"/>
                  <a:gd name="T55" fmla="*/ 4 h 5"/>
                  <a:gd name="T56" fmla="*/ 4 w 7"/>
                  <a:gd name="T57" fmla="*/ 4 h 5"/>
                  <a:gd name="T58" fmla="*/ 4 w 7"/>
                  <a:gd name="T59" fmla="*/ 3 h 5"/>
                  <a:gd name="T60" fmla="*/ 4 w 7"/>
                  <a:gd name="T61" fmla="*/ 2 h 5"/>
                  <a:gd name="T62" fmla="*/ 4 w 7"/>
                  <a:gd name="T63" fmla="*/ 2 h 5"/>
                  <a:gd name="T64" fmla="*/ 4 w 7"/>
                  <a:gd name="T65" fmla="*/ 2 h 5"/>
                  <a:gd name="T66" fmla="*/ 4 w 7"/>
                  <a:gd name="T67" fmla="*/ 2 h 5"/>
                  <a:gd name="T68" fmla="*/ 4 w 7"/>
                  <a:gd name="T69" fmla="*/ 3 h 5"/>
                  <a:gd name="T70" fmla="*/ 3 w 7"/>
                  <a:gd name="T71" fmla="*/ 3 h 5"/>
                  <a:gd name="T72" fmla="*/ 2 w 7"/>
                  <a:gd name="T73" fmla="*/ 3 h 5"/>
                  <a:gd name="T74" fmla="*/ 2 w 7"/>
                  <a:gd name="T75" fmla="*/ 3 h 5"/>
                  <a:gd name="T76" fmla="*/ 2 w 7"/>
                  <a:gd name="T77" fmla="*/ 1 h 5"/>
                  <a:gd name="T78" fmla="*/ 3 w 7"/>
                  <a:gd name="T79" fmla="*/ 1 h 5"/>
                  <a:gd name="T80" fmla="*/ 0 w 7"/>
                  <a:gd name="T8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 h="5">
                    <a:moveTo>
                      <a:pt x="0" y="1"/>
                    </a:moveTo>
                    <a:cubicBezTo>
                      <a:pt x="1" y="1"/>
                      <a:pt x="2" y="1"/>
                      <a:pt x="2" y="0"/>
                    </a:cubicBezTo>
                    <a:cubicBezTo>
                      <a:pt x="3" y="0"/>
                      <a:pt x="3" y="0"/>
                      <a:pt x="3" y="0"/>
                    </a:cubicBezTo>
                    <a:cubicBezTo>
                      <a:pt x="3" y="0"/>
                      <a:pt x="3" y="0"/>
                      <a:pt x="3" y="0"/>
                    </a:cubicBezTo>
                    <a:cubicBezTo>
                      <a:pt x="3" y="1"/>
                      <a:pt x="3" y="1"/>
                      <a:pt x="3" y="2"/>
                    </a:cubicBezTo>
                    <a:cubicBezTo>
                      <a:pt x="3" y="2"/>
                      <a:pt x="3" y="3"/>
                      <a:pt x="3" y="3"/>
                    </a:cubicBezTo>
                    <a:cubicBezTo>
                      <a:pt x="2" y="3"/>
                      <a:pt x="2" y="3"/>
                      <a:pt x="2" y="3"/>
                    </a:cubicBezTo>
                    <a:cubicBezTo>
                      <a:pt x="2" y="3"/>
                      <a:pt x="3" y="2"/>
                      <a:pt x="3" y="2"/>
                    </a:cubicBezTo>
                    <a:cubicBezTo>
                      <a:pt x="3" y="2"/>
                      <a:pt x="4" y="2"/>
                      <a:pt x="4" y="1"/>
                    </a:cubicBezTo>
                    <a:cubicBezTo>
                      <a:pt x="4" y="1"/>
                      <a:pt x="4" y="1"/>
                      <a:pt x="4" y="1"/>
                    </a:cubicBezTo>
                    <a:cubicBezTo>
                      <a:pt x="5" y="1"/>
                      <a:pt x="5" y="1"/>
                      <a:pt x="5" y="2"/>
                    </a:cubicBezTo>
                    <a:cubicBezTo>
                      <a:pt x="5" y="2"/>
                      <a:pt x="5" y="2"/>
                      <a:pt x="5" y="3"/>
                    </a:cubicBezTo>
                    <a:cubicBezTo>
                      <a:pt x="5" y="3"/>
                      <a:pt x="5" y="3"/>
                      <a:pt x="5" y="3"/>
                    </a:cubicBezTo>
                    <a:cubicBezTo>
                      <a:pt x="5" y="4"/>
                      <a:pt x="5" y="4"/>
                      <a:pt x="5" y="5"/>
                    </a:cubicBezTo>
                    <a:cubicBezTo>
                      <a:pt x="4" y="5"/>
                      <a:pt x="4" y="5"/>
                      <a:pt x="4" y="5"/>
                    </a:cubicBezTo>
                    <a:cubicBezTo>
                      <a:pt x="4" y="5"/>
                      <a:pt x="4" y="5"/>
                      <a:pt x="4" y="5"/>
                    </a:cubicBezTo>
                    <a:cubicBezTo>
                      <a:pt x="4" y="5"/>
                      <a:pt x="4" y="4"/>
                      <a:pt x="4" y="4"/>
                    </a:cubicBezTo>
                    <a:cubicBezTo>
                      <a:pt x="4" y="4"/>
                      <a:pt x="4" y="4"/>
                      <a:pt x="4" y="4"/>
                    </a:cubicBezTo>
                    <a:cubicBezTo>
                      <a:pt x="4" y="4"/>
                      <a:pt x="4" y="4"/>
                      <a:pt x="5" y="4"/>
                    </a:cubicBezTo>
                    <a:cubicBezTo>
                      <a:pt x="5" y="4"/>
                      <a:pt x="5" y="3"/>
                      <a:pt x="6" y="3"/>
                    </a:cubicBezTo>
                    <a:cubicBezTo>
                      <a:pt x="6" y="3"/>
                      <a:pt x="7" y="4"/>
                      <a:pt x="7" y="4"/>
                    </a:cubicBezTo>
                    <a:cubicBezTo>
                      <a:pt x="7" y="5"/>
                      <a:pt x="7" y="5"/>
                      <a:pt x="6" y="5"/>
                    </a:cubicBezTo>
                    <a:cubicBezTo>
                      <a:pt x="6" y="5"/>
                      <a:pt x="7" y="5"/>
                      <a:pt x="6" y="4"/>
                    </a:cubicBezTo>
                    <a:cubicBezTo>
                      <a:pt x="6" y="4"/>
                      <a:pt x="6" y="4"/>
                      <a:pt x="6" y="4"/>
                    </a:cubicBezTo>
                    <a:cubicBezTo>
                      <a:pt x="6" y="4"/>
                      <a:pt x="5" y="4"/>
                      <a:pt x="5" y="4"/>
                    </a:cubicBezTo>
                    <a:cubicBezTo>
                      <a:pt x="5" y="4"/>
                      <a:pt x="5" y="4"/>
                      <a:pt x="5" y="5"/>
                    </a:cubicBezTo>
                    <a:cubicBezTo>
                      <a:pt x="4" y="5"/>
                      <a:pt x="4" y="5"/>
                      <a:pt x="4" y="5"/>
                    </a:cubicBezTo>
                    <a:cubicBezTo>
                      <a:pt x="5" y="5"/>
                      <a:pt x="4" y="4"/>
                      <a:pt x="4" y="4"/>
                    </a:cubicBezTo>
                    <a:cubicBezTo>
                      <a:pt x="4" y="4"/>
                      <a:pt x="4" y="4"/>
                      <a:pt x="4" y="4"/>
                    </a:cubicBezTo>
                    <a:cubicBezTo>
                      <a:pt x="4" y="4"/>
                      <a:pt x="4" y="4"/>
                      <a:pt x="4" y="3"/>
                    </a:cubicBezTo>
                    <a:cubicBezTo>
                      <a:pt x="4" y="3"/>
                      <a:pt x="4" y="3"/>
                      <a:pt x="4" y="2"/>
                    </a:cubicBezTo>
                    <a:cubicBezTo>
                      <a:pt x="4" y="2"/>
                      <a:pt x="4" y="2"/>
                      <a:pt x="4" y="2"/>
                    </a:cubicBezTo>
                    <a:cubicBezTo>
                      <a:pt x="4" y="2"/>
                      <a:pt x="4" y="2"/>
                      <a:pt x="4" y="2"/>
                    </a:cubicBezTo>
                    <a:cubicBezTo>
                      <a:pt x="4" y="2"/>
                      <a:pt x="4" y="2"/>
                      <a:pt x="4" y="2"/>
                    </a:cubicBezTo>
                    <a:cubicBezTo>
                      <a:pt x="4" y="2"/>
                      <a:pt x="4" y="2"/>
                      <a:pt x="4" y="3"/>
                    </a:cubicBezTo>
                    <a:cubicBezTo>
                      <a:pt x="3" y="3"/>
                      <a:pt x="3" y="3"/>
                      <a:pt x="3" y="3"/>
                    </a:cubicBezTo>
                    <a:cubicBezTo>
                      <a:pt x="2" y="4"/>
                      <a:pt x="2" y="4"/>
                      <a:pt x="2" y="3"/>
                    </a:cubicBezTo>
                    <a:cubicBezTo>
                      <a:pt x="2" y="3"/>
                      <a:pt x="2" y="3"/>
                      <a:pt x="2" y="3"/>
                    </a:cubicBezTo>
                    <a:cubicBezTo>
                      <a:pt x="3" y="2"/>
                      <a:pt x="3" y="1"/>
                      <a:pt x="2" y="1"/>
                    </a:cubicBezTo>
                    <a:cubicBezTo>
                      <a:pt x="3" y="1"/>
                      <a:pt x="3" y="1"/>
                      <a:pt x="3" y="1"/>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7" name="Freeform 131"/>
              <p:cNvSpPr/>
              <p:nvPr/>
            </p:nvSpPr>
            <p:spPr bwMode="auto">
              <a:xfrm>
                <a:off x="2751" y="3654"/>
                <a:ext cx="14" cy="9"/>
              </a:xfrm>
              <a:custGeom>
                <a:avLst/>
                <a:gdLst>
                  <a:gd name="T0" fmla="*/ 0 w 3"/>
                  <a:gd name="T1" fmla="*/ 1 h 2"/>
                  <a:gd name="T2" fmla="*/ 0 w 3"/>
                  <a:gd name="T3" fmla="*/ 0 h 2"/>
                  <a:gd name="T4" fmla="*/ 2 w 3"/>
                  <a:gd name="T5" fmla="*/ 0 h 2"/>
                  <a:gd name="T6" fmla="*/ 3 w 3"/>
                  <a:gd name="T7" fmla="*/ 2 h 2"/>
                  <a:gd name="T8" fmla="*/ 2 w 3"/>
                  <a:gd name="T9" fmla="*/ 2 h 2"/>
                  <a:gd name="T10" fmla="*/ 1 w 3"/>
                  <a:gd name="T11" fmla="*/ 1 h 2"/>
                  <a:gd name="T12" fmla="*/ 0 w 3"/>
                  <a:gd name="T13" fmla="*/ 1 h 2"/>
                  <a:gd name="T14" fmla="*/ 0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1"/>
                    </a:moveTo>
                    <a:cubicBezTo>
                      <a:pt x="0" y="1"/>
                      <a:pt x="0" y="0"/>
                      <a:pt x="0" y="0"/>
                    </a:cubicBezTo>
                    <a:cubicBezTo>
                      <a:pt x="1" y="0"/>
                      <a:pt x="1" y="0"/>
                      <a:pt x="2" y="0"/>
                    </a:cubicBezTo>
                    <a:cubicBezTo>
                      <a:pt x="3" y="1"/>
                      <a:pt x="2" y="2"/>
                      <a:pt x="3" y="2"/>
                    </a:cubicBezTo>
                    <a:cubicBezTo>
                      <a:pt x="3" y="2"/>
                      <a:pt x="2" y="2"/>
                      <a:pt x="2" y="2"/>
                    </a:cubicBezTo>
                    <a:cubicBezTo>
                      <a:pt x="2" y="2"/>
                      <a:pt x="2" y="1"/>
                      <a:pt x="1" y="1"/>
                    </a:cubicBezTo>
                    <a:cubicBezTo>
                      <a:pt x="1" y="1"/>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8" name="Freeform 132"/>
              <p:cNvSpPr/>
              <p:nvPr/>
            </p:nvSpPr>
            <p:spPr bwMode="auto">
              <a:xfrm>
                <a:off x="2765" y="3527"/>
                <a:ext cx="72" cy="109"/>
              </a:xfrm>
              <a:custGeom>
                <a:avLst/>
                <a:gdLst>
                  <a:gd name="T0" fmla="*/ 0 w 16"/>
                  <a:gd name="T1" fmla="*/ 24 h 24"/>
                  <a:gd name="T2" fmla="*/ 2 w 16"/>
                  <a:gd name="T3" fmla="*/ 20 h 24"/>
                  <a:gd name="T4" fmla="*/ 5 w 16"/>
                  <a:gd name="T5" fmla="*/ 16 h 24"/>
                  <a:gd name="T6" fmla="*/ 7 w 16"/>
                  <a:gd name="T7" fmla="*/ 12 h 24"/>
                  <a:gd name="T8" fmla="*/ 11 w 16"/>
                  <a:gd name="T9" fmla="*/ 7 h 24"/>
                  <a:gd name="T10" fmla="*/ 13 w 16"/>
                  <a:gd name="T11" fmla="*/ 3 h 24"/>
                  <a:gd name="T12" fmla="*/ 15 w 16"/>
                  <a:gd name="T13" fmla="*/ 1 h 24"/>
                  <a:gd name="T14" fmla="*/ 16 w 16"/>
                  <a:gd name="T15" fmla="*/ 0 h 24"/>
                  <a:gd name="T16" fmla="*/ 15 w 16"/>
                  <a:gd name="T17" fmla="*/ 1 h 24"/>
                  <a:gd name="T18" fmla="*/ 13 w 16"/>
                  <a:gd name="T19" fmla="*/ 4 h 24"/>
                  <a:gd name="T20" fmla="*/ 11 w 16"/>
                  <a:gd name="T21" fmla="*/ 8 h 24"/>
                  <a:gd name="T22" fmla="*/ 8 w 16"/>
                  <a:gd name="T23" fmla="*/ 12 h 24"/>
                  <a:gd name="T24" fmla="*/ 3 w 16"/>
                  <a:gd name="T25" fmla="*/ 20 h 24"/>
                  <a:gd name="T26" fmla="*/ 0 w 16"/>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4">
                    <a:moveTo>
                      <a:pt x="0" y="24"/>
                    </a:moveTo>
                    <a:cubicBezTo>
                      <a:pt x="0" y="24"/>
                      <a:pt x="1" y="22"/>
                      <a:pt x="2" y="20"/>
                    </a:cubicBezTo>
                    <a:cubicBezTo>
                      <a:pt x="3" y="19"/>
                      <a:pt x="4" y="18"/>
                      <a:pt x="5" y="16"/>
                    </a:cubicBezTo>
                    <a:cubicBezTo>
                      <a:pt x="5" y="15"/>
                      <a:pt x="6" y="13"/>
                      <a:pt x="7" y="12"/>
                    </a:cubicBezTo>
                    <a:cubicBezTo>
                      <a:pt x="9" y="10"/>
                      <a:pt x="10" y="9"/>
                      <a:pt x="11" y="7"/>
                    </a:cubicBezTo>
                    <a:cubicBezTo>
                      <a:pt x="11" y="6"/>
                      <a:pt x="12" y="5"/>
                      <a:pt x="13" y="3"/>
                    </a:cubicBezTo>
                    <a:cubicBezTo>
                      <a:pt x="14" y="2"/>
                      <a:pt x="15" y="1"/>
                      <a:pt x="15" y="1"/>
                    </a:cubicBezTo>
                    <a:cubicBezTo>
                      <a:pt x="16" y="0"/>
                      <a:pt x="16" y="0"/>
                      <a:pt x="16" y="0"/>
                    </a:cubicBezTo>
                    <a:cubicBezTo>
                      <a:pt x="16" y="0"/>
                      <a:pt x="16" y="0"/>
                      <a:pt x="15" y="1"/>
                    </a:cubicBezTo>
                    <a:cubicBezTo>
                      <a:pt x="15" y="2"/>
                      <a:pt x="14" y="2"/>
                      <a:pt x="13" y="4"/>
                    </a:cubicBezTo>
                    <a:cubicBezTo>
                      <a:pt x="13" y="5"/>
                      <a:pt x="12" y="6"/>
                      <a:pt x="11" y="8"/>
                    </a:cubicBezTo>
                    <a:cubicBezTo>
                      <a:pt x="10" y="9"/>
                      <a:pt x="9" y="11"/>
                      <a:pt x="8" y="12"/>
                    </a:cubicBezTo>
                    <a:cubicBezTo>
                      <a:pt x="6" y="15"/>
                      <a:pt x="4" y="18"/>
                      <a:pt x="3" y="20"/>
                    </a:cubicBezTo>
                    <a:cubicBezTo>
                      <a:pt x="1" y="23"/>
                      <a:pt x="0"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9" name="Freeform 133"/>
              <p:cNvSpPr/>
              <p:nvPr/>
            </p:nvSpPr>
            <p:spPr bwMode="auto">
              <a:xfrm>
                <a:off x="2769" y="3532"/>
                <a:ext cx="77" cy="113"/>
              </a:xfrm>
              <a:custGeom>
                <a:avLst/>
                <a:gdLst>
                  <a:gd name="T0" fmla="*/ 0 w 17"/>
                  <a:gd name="T1" fmla="*/ 25 h 25"/>
                  <a:gd name="T2" fmla="*/ 3 w 17"/>
                  <a:gd name="T3" fmla="*/ 21 h 25"/>
                  <a:gd name="T4" fmla="*/ 8 w 17"/>
                  <a:gd name="T5" fmla="*/ 13 h 25"/>
                  <a:gd name="T6" fmla="*/ 14 w 17"/>
                  <a:gd name="T7" fmla="*/ 4 h 25"/>
                  <a:gd name="T8" fmla="*/ 17 w 17"/>
                  <a:gd name="T9" fmla="*/ 0 h 25"/>
                  <a:gd name="T10" fmla="*/ 15 w 17"/>
                  <a:gd name="T11" fmla="*/ 4 h 25"/>
                  <a:gd name="T12" fmla="*/ 12 w 17"/>
                  <a:gd name="T13" fmla="*/ 8 h 25"/>
                  <a:gd name="T14" fmla="*/ 9 w 17"/>
                  <a:gd name="T15" fmla="*/ 13 h 25"/>
                  <a:gd name="T16" fmla="*/ 0 w 17"/>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5">
                    <a:moveTo>
                      <a:pt x="0" y="25"/>
                    </a:moveTo>
                    <a:cubicBezTo>
                      <a:pt x="0" y="25"/>
                      <a:pt x="1" y="24"/>
                      <a:pt x="3" y="21"/>
                    </a:cubicBezTo>
                    <a:cubicBezTo>
                      <a:pt x="4" y="19"/>
                      <a:pt x="6" y="16"/>
                      <a:pt x="8" y="13"/>
                    </a:cubicBezTo>
                    <a:cubicBezTo>
                      <a:pt x="10" y="9"/>
                      <a:pt x="13" y="6"/>
                      <a:pt x="14" y="4"/>
                    </a:cubicBezTo>
                    <a:cubicBezTo>
                      <a:pt x="16" y="2"/>
                      <a:pt x="17" y="0"/>
                      <a:pt x="17" y="0"/>
                    </a:cubicBezTo>
                    <a:cubicBezTo>
                      <a:pt x="17" y="0"/>
                      <a:pt x="16" y="2"/>
                      <a:pt x="15" y="4"/>
                    </a:cubicBezTo>
                    <a:cubicBezTo>
                      <a:pt x="14" y="6"/>
                      <a:pt x="13" y="7"/>
                      <a:pt x="12" y="8"/>
                    </a:cubicBezTo>
                    <a:cubicBezTo>
                      <a:pt x="11" y="10"/>
                      <a:pt x="10" y="11"/>
                      <a:pt x="9" y="13"/>
                    </a:cubicBezTo>
                    <a:cubicBezTo>
                      <a:pt x="5" y="19"/>
                      <a:pt x="0" y="25"/>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0" name="Freeform 134"/>
              <p:cNvSpPr/>
              <p:nvPr/>
            </p:nvSpPr>
            <p:spPr bwMode="auto">
              <a:xfrm>
                <a:off x="2746" y="3654"/>
                <a:ext cx="14" cy="18"/>
              </a:xfrm>
              <a:custGeom>
                <a:avLst/>
                <a:gdLst>
                  <a:gd name="T0" fmla="*/ 0 w 3"/>
                  <a:gd name="T1" fmla="*/ 1 h 4"/>
                  <a:gd name="T2" fmla="*/ 1 w 3"/>
                  <a:gd name="T3" fmla="*/ 4 h 4"/>
                  <a:gd name="T4" fmla="*/ 1 w 3"/>
                  <a:gd name="T5" fmla="*/ 4 h 4"/>
                  <a:gd name="T6" fmla="*/ 0 w 3"/>
                  <a:gd name="T7" fmla="*/ 0 h 4"/>
                  <a:gd name="T8" fmla="*/ 1 w 3"/>
                  <a:gd name="T9" fmla="*/ 0 h 4"/>
                  <a:gd name="T10" fmla="*/ 1 w 3"/>
                  <a:gd name="T11" fmla="*/ 0 h 4"/>
                  <a:gd name="T12" fmla="*/ 1 w 3"/>
                  <a:gd name="T13" fmla="*/ 0 h 4"/>
                  <a:gd name="T14" fmla="*/ 2 w 3"/>
                  <a:gd name="T15" fmla="*/ 3 h 4"/>
                  <a:gd name="T16" fmla="*/ 1 w 3"/>
                  <a:gd name="T17" fmla="*/ 3 h 4"/>
                  <a:gd name="T18" fmla="*/ 1 w 3"/>
                  <a:gd name="T19" fmla="*/ 0 h 4"/>
                  <a:gd name="T20" fmla="*/ 2 w 3"/>
                  <a:gd name="T21" fmla="*/ 0 h 4"/>
                  <a:gd name="T22" fmla="*/ 2 w 3"/>
                  <a:gd name="T23" fmla="*/ 0 h 4"/>
                  <a:gd name="T24" fmla="*/ 2 w 3"/>
                  <a:gd name="T25" fmla="*/ 3 h 4"/>
                  <a:gd name="T26" fmla="*/ 2 w 3"/>
                  <a:gd name="T27" fmla="*/ 3 h 4"/>
                  <a:gd name="T28" fmla="*/ 1 w 3"/>
                  <a:gd name="T29" fmla="*/ 2 h 4"/>
                  <a:gd name="T30" fmla="*/ 2 w 3"/>
                  <a:gd name="T31" fmla="*/ 1 h 4"/>
                  <a:gd name="T32" fmla="*/ 2 w 3"/>
                  <a:gd name="T33" fmla="*/ 1 h 4"/>
                  <a:gd name="T34" fmla="*/ 2 w 3"/>
                  <a:gd name="T35" fmla="*/ 1 h 4"/>
                  <a:gd name="T36" fmla="*/ 2 w 3"/>
                  <a:gd name="T37" fmla="*/ 1 h 4"/>
                  <a:gd name="T38" fmla="*/ 3 w 3"/>
                  <a:gd name="T39" fmla="*/ 3 h 4"/>
                  <a:gd name="T40" fmla="*/ 3 w 3"/>
                  <a:gd name="T41" fmla="*/ 3 h 4"/>
                  <a:gd name="T42" fmla="*/ 2 w 3"/>
                  <a:gd name="T43" fmla="*/ 3 h 4"/>
                  <a:gd name="T44" fmla="*/ 2 w 3"/>
                  <a:gd name="T45" fmla="*/ 1 h 4"/>
                  <a:gd name="T46" fmla="*/ 2 w 3"/>
                  <a:gd name="T47" fmla="*/ 1 h 4"/>
                  <a:gd name="T48" fmla="*/ 3 w 3"/>
                  <a:gd name="T49" fmla="*/ 1 h 4"/>
                  <a:gd name="T50" fmla="*/ 3 w 3"/>
                  <a:gd name="T51" fmla="*/ 1 h 4"/>
                  <a:gd name="T52" fmla="*/ 3 w 3"/>
                  <a:gd name="T53" fmla="*/ 2 h 4"/>
                  <a:gd name="T54" fmla="*/ 2 w 3"/>
                  <a:gd name="T55" fmla="*/ 1 h 4"/>
                  <a:gd name="T56" fmla="*/ 3 w 3"/>
                  <a:gd name="T57" fmla="*/ 1 h 4"/>
                  <a:gd name="T58" fmla="*/ 3 w 3"/>
                  <a:gd name="T59" fmla="*/ 3 h 4"/>
                  <a:gd name="T60" fmla="*/ 2 w 3"/>
                  <a:gd name="T61" fmla="*/ 3 h 4"/>
                  <a:gd name="T62" fmla="*/ 2 w 3"/>
                  <a:gd name="T63" fmla="*/ 1 h 4"/>
                  <a:gd name="T64" fmla="*/ 2 w 3"/>
                  <a:gd name="T65" fmla="*/ 1 h 4"/>
                  <a:gd name="T66" fmla="*/ 2 w 3"/>
                  <a:gd name="T67" fmla="*/ 3 h 4"/>
                  <a:gd name="T68" fmla="*/ 2 w 3"/>
                  <a:gd name="T69" fmla="*/ 4 h 4"/>
                  <a:gd name="T70" fmla="*/ 2 w 3"/>
                  <a:gd name="T71" fmla="*/ 3 h 4"/>
                  <a:gd name="T72" fmla="*/ 2 w 3"/>
                  <a:gd name="T73" fmla="*/ 3 h 4"/>
                  <a:gd name="T74" fmla="*/ 1 w 3"/>
                  <a:gd name="T75" fmla="*/ 1 h 4"/>
                  <a:gd name="T76" fmla="*/ 2 w 3"/>
                  <a:gd name="T77" fmla="*/ 1 h 4"/>
                  <a:gd name="T78" fmla="*/ 2 w 3"/>
                  <a:gd name="T79" fmla="*/ 2 h 4"/>
                  <a:gd name="T80" fmla="*/ 2 w 3"/>
                  <a:gd name="T81" fmla="*/ 3 h 4"/>
                  <a:gd name="T82" fmla="*/ 1 w 3"/>
                  <a:gd name="T83" fmla="*/ 4 h 4"/>
                  <a:gd name="T84" fmla="*/ 1 w 3"/>
                  <a:gd name="T85" fmla="*/ 4 h 4"/>
                  <a:gd name="T86" fmla="*/ 0 w 3"/>
                  <a:gd name="T87" fmla="*/ 1 h 4"/>
                  <a:gd name="T88" fmla="*/ 1 w 3"/>
                  <a:gd name="T89" fmla="*/ 1 h 4"/>
                  <a:gd name="T90" fmla="*/ 1 w 3"/>
                  <a:gd name="T91" fmla="*/ 4 h 4"/>
                  <a:gd name="T92" fmla="*/ 1 w 3"/>
                  <a:gd name="T93" fmla="*/ 4 h 4"/>
                  <a:gd name="T94" fmla="*/ 1 w 3"/>
                  <a:gd name="T95" fmla="*/ 4 h 4"/>
                  <a:gd name="T96" fmla="*/ 1 w 3"/>
                  <a:gd name="T97" fmla="*/ 4 h 4"/>
                  <a:gd name="T98" fmla="*/ 0 w 3"/>
                  <a:gd name="T9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
                    <a:moveTo>
                      <a:pt x="0" y="1"/>
                    </a:moveTo>
                    <a:cubicBezTo>
                      <a:pt x="1" y="4"/>
                      <a:pt x="1" y="4"/>
                      <a:pt x="1" y="4"/>
                    </a:cubicBezTo>
                    <a:cubicBezTo>
                      <a:pt x="1" y="4"/>
                      <a:pt x="1" y="4"/>
                      <a:pt x="1" y="4"/>
                    </a:cubicBezTo>
                    <a:cubicBezTo>
                      <a:pt x="0" y="3"/>
                      <a:pt x="0" y="2"/>
                      <a:pt x="0" y="0"/>
                    </a:cubicBezTo>
                    <a:cubicBezTo>
                      <a:pt x="0" y="0"/>
                      <a:pt x="1" y="0"/>
                      <a:pt x="1" y="0"/>
                    </a:cubicBezTo>
                    <a:cubicBezTo>
                      <a:pt x="1" y="0"/>
                      <a:pt x="1" y="0"/>
                      <a:pt x="1" y="0"/>
                    </a:cubicBezTo>
                    <a:cubicBezTo>
                      <a:pt x="1" y="0"/>
                      <a:pt x="1" y="0"/>
                      <a:pt x="1" y="0"/>
                    </a:cubicBezTo>
                    <a:cubicBezTo>
                      <a:pt x="2" y="3"/>
                      <a:pt x="2" y="3"/>
                      <a:pt x="2" y="3"/>
                    </a:cubicBezTo>
                    <a:cubicBezTo>
                      <a:pt x="1" y="3"/>
                      <a:pt x="1" y="3"/>
                      <a:pt x="1" y="3"/>
                    </a:cubicBezTo>
                    <a:cubicBezTo>
                      <a:pt x="1" y="2"/>
                      <a:pt x="1" y="2"/>
                      <a:pt x="1" y="0"/>
                    </a:cubicBezTo>
                    <a:cubicBezTo>
                      <a:pt x="1" y="0"/>
                      <a:pt x="1" y="0"/>
                      <a:pt x="2" y="0"/>
                    </a:cubicBezTo>
                    <a:cubicBezTo>
                      <a:pt x="2" y="0"/>
                      <a:pt x="2" y="0"/>
                      <a:pt x="2" y="0"/>
                    </a:cubicBezTo>
                    <a:cubicBezTo>
                      <a:pt x="2" y="3"/>
                      <a:pt x="2" y="3"/>
                      <a:pt x="2" y="3"/>
                    </a:cubicBezTo>
                    <a:cubicBezTo>
                      <a:pt x="2" y="3"/>
                      <a:pt x="2" y="3"/>
                      <a:pt x="2" y="3"/>
                    </a:cubicBezTo>
                    <a:cubicBezTo>
                      <a:pt x="1" y="2"/>
                      <a:pt x="1" y="2"/>
                      <a:pt x="1" y="2"/>
                    </a:cubicBezTo>
                    <a:cubicBezTo>
                      <a:pt x="2" y="2"/>
                      <a:pt x="2" y="1"/>
                      <a:pt x="2" y="1"/>
                    </a:cubicBezTo>
                    <a:cubicBezTo>
                      <a:pt x="2" y="1"/>
                      <a:pt x="2" y="1"/>
                      <a:pt x="2" y="1"/>
                    </a:cubicBezTo>
                    <a:cubicBezTo>
                      <a:pt x="2" y="1"/>
                      <a:pt x="2" y="1"/>
                      <a:pt x="2" y="1"/>
                    </a:cubicBezTo>
                    <a:cubicBezTo>
                      <a:pt x="2" y="1"/>
                      <a:pt x="2" y="1"/>
                      <a:pt x="2" y="1"/>
                    </a:cubicBezTo>
                    <a:cubicBezTo>
                      <a:pt x="3" y="2"/>
                      <a:pt x="3" y="2"/>
                      <a:pt x="3" y="3"/>
                    </a:cubicBezTo>
                    <a:cubicBezTo>
                      <a:pt x="3" y="3"/>
                      <a:pt x="3" y="3"/>
                      <a:pt x="3" y="3"/>
                    </a:cubicBezTo>
                    <a:cubicBezTo>
                      <a:pt x="3" y="3"/>
                      <a:pt x="2" y="3"/>
                      <a:pt x="2" y="3"/>
                    </a:cubicBezTo>
                    <a:cubicBezTo>
                      <a:pt x="2" y="2"/>
                      <a:pt x="2" y="2"/>
                      <a:pt x="2" y="1"/>
                    </a:cubicBezTo>
                    <a:cubicBezTo>
                      <a:pt x="2" y="1"/>
                      <a:pt x="2" y="1"/>
                      <a:pt x="2" y="1"/>
                    </a:cubicBezTo>
                    <a:cubicBezTo>
                      <a:pt x="2" y="1"/>
                      <a:pt x="2" y="1"/>
                      <a:pt x="3" y="1"/>
                    </a:cubicBezTo>
                    <a:cubicBezTo>
                      <a:pt x="3" y="1"/>
                      <a:pt x="3" y="1"/>
                      <a:pt x="3" y="1"/>
                    </a:cubicBezTo>
                    <a:cubicBezTo>
                      <a:pt x="3" y="1"/>
                      <a:pt x="3" y="2"/>
                      <a:pt x="3" y="2"/>
                    </a:cubicBezTo>
                    <a:cubicBezTo>
                      <a:pt x="3" y="2"/>
                      <a:pt x="3" y="2"/>
                      <a:pt x="2" y="1"/>
                    </a:cubicBezTo>
                    <a:cubicBezTo>
                      <a:pt x="3" y="1"/>
                      <a:pt x="3" y="1"/>
                      <a:pt x="3" y="1"/>
                    </a:cubicBezTo>
                    <a:cubicBezTo>
                      <a:pt x="2" y="2"/>
                      <a:pt x="3" y="2"/>
                      <a:pt x="3" y="3"/>
                    </a:cubicBezTo>
                    <a:cubicBezTo>
                      <a:pt x="2" y="3"/>
                      <a:pt x="2" y="3"/>
                      <a:pt x="2" y="3"/>
                    </a:cubicBezTo>
                    <a:cubicBezTo>
                      <a:pt x="2" y="2"/>
                      <a:pt x="2" y="2"/>
                      <a:pt x="2" y="1"/>
                    </a:cubicBezTo>
                    <a:cubicBezTo>
                      <a:pt x="2" y="1"/>
                      <a:pt x="2" y="1"/>
                      <a:pt x="2" y="1"/>
                    </a:cubicBezTo>
                    <a:cubicBezTo>
                      <a:pt x="2" y="2"/>
                      <a:pt x="2" y="3"/>
                      <a:pt x="2" y="3"/>
                    </a:cubicBezTo>
                    <a:cubicBezTo>
                      <a:pt x="2" y="4"/>
                      <a:pt x="2" y="4"/>
                      <a:pt x="2" y="4"/>
                    </a:cubicBezTo>
                    <a:cubicBezTo>
                      <a:pt x="2" y="4"/>
                      <a:pt x="2" y="4"/>
                      <a:pt x="2" y="3"/>
                    </a:cubicBezTo>
                    <a:cubicBezTo>
                      <a:pt x="2" y="3"/>
                      <a:pt x="2" y="3"/>
                      <a:pt x="2" y="3"/>
                    </a:cubicBezTo>
                    <a:cubicBezTo>
                      <a:pt x="1" y="1"/>
                      <a:pt x="1" y="1"/>
                      <a:pt x="1" y="1"/>
                    </a:cubicBezTo>
                    <a:cubicBezTo>
                      <a:pt x="2" y="1"/>
                      <a:pt x="2" y="1"/>
                      <a:pt x="2" y="1"/>
                    </a:cubicBezTo>
                    <a:cubicBezTo>
                      <a:pt x="2" y="1"/>
                      <a:pt x="2" y="2"/>
                      <a:pt x="2" y="2"/>
                    </a:cubicBezTo>
                    <a:cubicBezTo>
                      <a:pt x="2" y="3"/>
                      <a:pt x="2" y="3"/>
                      <a:pt x="2" y="3"/>
                    </a:cubicBezTo>
                    <a:cubicBezTo>
                      <a:pt x="2" y="4"/>
                      <a:pt x="2" y="4"/>
                      <a:pt x="1" y="4"/>
                    </a:cubicBezTo>
                    <a:cubicBezTo>
                      <a:pt x="1" y="4"/>
                      <a:pt x="1" y="4"/>
                      <a:pt x="1" y="4"/>
                    </a:cubicBezTo>
                    <a:cubicBezTo>
                      <a:pt x="0" y="1"/>
                      <a:pt x="0" y="1"/>
                      <a:pt x="0" y="1"/>
                    </a:cubicBezTo>
                    <a:cubicBezTo>
                      <a:pt x="1" y="1"/>
                      <a:pt x="1" y="1"/>
                      <a:pt x="1" y="1"/>
                    </a:cubicBezTo>
                    <a:cubicBezTo>
                      <a:pt x="1" y="2"/>
                      <a:pt x="1" y="3"/>
                      <a:pt x="1" y="4"/>
                    </a:cubicBezTo>
                    <a:cubicBezTo>
                      <a:pt x="1" y="4"/>
                      <a:pt x="1" y="4"/>
                      <a:pt x="1" y="4"/>
                    </a:cubicBezTo>
                    <a:cubicBezTo>
                      <a:pt x="1" y="4"/>
                      <a:pt x="1" y="4"/>
                      <a:pt x="1" y="4"/>
                    </a:cubicBezTo>
                    <a:cubicBezTo>
                      <a:pt x="1" y="4"/>
                      <a:pt x="1" y="4"/>
                      <a:pt x="1" y="4"/>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1" name="Freeform 135"/>
              <p:cNvSpPr/>
              <p:nvPr/>
            </p:nvSpPr>
            <p:spPr bwMode="auto">
              <a:xfrm>
                <a:off x="2756" y="3473"/>
                <a:ext cx="49" cy="86"/>
              </a:xfrm>
              <a:custGeom>
                <a:avLst/>
                <a:gdLst>
                  <a:gd name="T0" fmla="*/ 10 w 11"/>
                  <a:gd name="T1" fmla="*/ 19 h 19"/>
                  <a:gd name="T2" fmla="*/ 10 w 11"/>
                  <a:gd name="T3" fmla="*/ 17 h 19"/>
                  <a:gd name="T4" fmla="*/ 10 w 11"/>
                  <a:gd name="T5" fmla="*/ 15 h 19"/>
                  <a:gd name="T6" fmla="*/ 10 w 11"/>
                  <a:gd name="T7" fmla="*/ 11 h 19"/>
                  <a:gd name="T8" fmla="*/ 10 w 11"/>
                  <a:gd name="T9" fmla="*/ 8 h 19"/>
                  <a:gd name="T10" fmla="*/ 9 w 11"/>
                  <a:gd name="T11" fmla="*/ 6 h 19"/>
                  <a:gd name="T12" fmla="*/ 9 w 11"/>
                  <a:gd name="T13" fmla="*/ 4 h 19"/>
                  <a:gd name="T14" fmla="*/ 8 w 11"/>
                  <a:gd name="T15" fmla="*/ 3 h 19"/>
                  <a:gd name="T16" fmla="*/ 8 w 11"/>
                  <a:gd name="T17" fmla="*/ 2 h 19"/>
                  <a:gd name="T18" fmla="*/ 6 w 11"/>
                  <a:gd name="T19" fmla="*/ 2 h 19"/>
                  <a:gd name="T20" fmla="*/ 4 w 11"/>
                  <a:gd name="T21" fmla="*/ 1 h 19"/>
                  <a:gd name="T22" fmla="*/ 1 w 11"/>
                  <a:gd name="T23" fmla="*/ 1 h 19"/>
                  <a:gd name="T24" fmla="*/ 0 w 11"/>
                  <a:gd name="T25" fmla="*/ 1 h 19"/>
                  <a:gd name="T26" fmla="*/ 1 w 11"/>
                  <a:gd name="T27" fmla="*/ 1 h 19"/>
                  <a:gd name="T28" fmla="*/ 4 w 11"/>
                  <a:gd name="T29" fmla="*/ 0 h 19"/>
                  <a:gd name="T30" fmla="*/ 6 w 11"/>
                  <a:gd name="T31" fmla="*/ 1 h 19"/>
                  <a:gd name="T32" fmla="*/ 8 w 11"/>
                  <a:gd name="T33" fmla="*/ 2 h 19"/>
                  <a:gd name="T34" fmla="*/ 9 w 11"/>
                  <a:gd name="T35" fmla="*/ 2 h 19"/>
                  <a:gd name="T36" fmla="*/ 10 w 11"/>
                  <a:gd name="T37" fmla="*/ 3 h 19"/>
                  <a:gd name="T38" fmla="*/ 10 w 11"/>
                  <a:gd name="T39" fmla="*/ 6 h 19"/>
                  <a:gd name="T40" fmla="*/ 11 w 11"/>
                  <a:gd name="T41" fmla="*/ 8 h 19"/>
                  <a:gd name="T42" fmla="*/ 11 w 11"/>
                  <a:gd name="T43" fmla="*/ 11 h 19"/>
                  <a:gd name="T44" fmla="*/ 11 w 11"/>
                  <a:gd name="T45" fmla="*/ 15 h 19"/>
                  <a:gd name="T46" fmla="*/ 10 w 11"/>
                  <a:gd name="T47" fmla="*/ 17 h 19"/>
                  <a:gd name="T48" fmla="*/ 10 w 11"/>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9">
                    <a:moveTo>
                      <a:pt x="10" y="19"/>
                    </a:moveTo>
                    <a:cubicBezTo>
                      <a:pt x="10" y="19"/>
                      <a:pt x="10" y="18"/>
                      <a:pt x="10" y="17"/>
                    </a:cubicBezTo>
                    <a:cubicBezTo>
                      <a:pt x="10" y="17"/>
                      <a:pt x="10" y="16"/>
                      <a:pt x="10" y="15"/>
                    </a:cubicBezTo>
                    <a:cubicBezTo>
                      <a:pt x="10" y="13"/>
                      <a:pt x="10" y="12"/>
                      <a:pt x="10" y="11"/>
                    </a:cubicBezTo>
                    <a:cubicBezTo>
                      <a:pt x="10" y="10"/>
                      <a:pt x="10" y="9"/>
                      <a:pt x="10" y="8"/>
                    </a:cubicBezTo>
                    <a:cubicBezTo>
                      <a:pt x="10" y="7"/>
                      <a:pt x="9" y="7"/>
                      <a:pt x="9" y="6"/>
                    </a:cubicBezTo>
                    <a:cubicBezTo>
                      <a:pt x="9" y="5"/>
                      <a:pt x="9" y="4"/>
                      <a:pt x="9" y="4"/>
                    </a:cubicBezTo>
                    <a:cubicBezTo>
                      <a:pt x="9" y="4"/>
                      <a:pt x="9" y="3"/>
                      <a:pt x="8" y="3"/>
                    </a:cubicBezTo>
                    <a:cubicBezTo>
                      <a:pt x="8" y="3"/>
                      <a:pt x="8" y="3"/>
                      <a:pt x="8" y="2"/>
                    </a:cubicBezTo>
                    <a:cubicBezTo>
                      <a:pt x="7" y="2"/>
                      <a:pt x="6" y="2"/>
                      <a:pt x="6" y="2"/>
                    </a:cubicBezTo>
                    <a:cubicBezTo>
                      <a:pt x="5" y="2"/>
                      <a:pt x="5" y="1"/>
                      <a:pt x="4" y="1"/>
                    </a:cubicBezTo>
                    <a:cubicBezTo>
                      <a:pt x="3" y="1"/>
                      <a:pt x="2" y="1"/>
                      <a:pt x="1" y="1"/>
                    </a:cubicBezTo>
                    <a:cubicBezTo>
                      <a:pt x="0" y="1"/>
                      <a:pt x="0" y="1"/>
                      <a:pt x="0" y="1"/>
                    </a:cubicBezTo>
                    <a:cubicBezTo>
                      <a:pt x="0" y="1"/>
                      <a:pt x="0" y="1"/>
                      <a:pt x="1" y="1"/>
                    </a:cubicBezTo>
                    <a:cubicBezTo>
                      <a:pt x="2" y="1"/>
                      <a:pt x="3" y="0"/>
                      <a:pt x="4" y="0"/>
                    </a:cubicBezTo>
                    <a:cubicBezTo>
                      <a:pt x="5" y="1"/>
                      <a:pt x="5" y="1"/>
                      <a:pt x="6" y="1"/>
                    </a:cubicBezTo>
                    <a:cubicBezTo>
                      <a:pt x="7" y="1"/>
                      <a:pt x="7" y="1"/>
                      <a:pt x="8" y="2"/>
                    </a:cubicBezTo>
                    <a:cubicBezTo>
                      <a:pt x="8" y="2"/>
                      <a:pt x="9" y="2"/>
                      <a:pt x="9" y="2"/>
                    </a:cubicBezTo>
                    <a:cubicBezTo>
                      <a:pt x="9" y="3"/>
                      <a:pt x="10" y="3"/>
                      <a:pt x="10" y="3"/>
                    </a:cubicBezTo>
                    <a:cubicBezTo>
                      <a:pt x="10" y="4"/>
                      <a:pt x="10" y="5"/>
                      <a:pt x="10" y="6"/>
                    </a:cubicBezTo>
                    <a:cubicBezTo>
                      <a:pt x="10" y="7"/>
                      <a:pt x="11" y="7"/>
                      <a:pt x="11" y="8"/>
                    </a:cubicBezTo>
                    <a:cubicBezTo>
                      <a:pt x="11" y="9"/>
                      <a:pt x="11" y="10"/>
                      <a:pt x="11" y="11"/>
                    </a:cubicBezTo>
                    <a:cubicBezTo>
                      <a:pt x="11" y="12"/>
                      <a:pt x="11" y="13"/>
                      <a:pt x="11" y="15"/>
                    </a:cubicBezTo>
                    <a:cubicBezTo>
                      <a:pt x="11" y="16"/>
                      <a:pt x="10" y="17"/>
                      <a:pt x="10" y="17"/>
                    </a:cubicBezTo>
                    <a:cubicBezTo>
                      <a:pt x="10" y="18"/>
                      <a:pt x="10"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2" name="Freeform 136"/>
              <p:cNvSpPr/>
              <p:nvPr/>
            </p:nvSpPr>
            <p:spPr bwMode="auto">
              <a:xfrm>
                <a:off x="2575" y="3478"/>
                <a:ext cx="230" cy="275"/>
              </a:xfrm>
              <a:custGeom>
                <a:avLst/>
                <a:gdLst>
                  <a:gd name="T0" fmla="*/ 9 w 51"/>
                  <a:gd name="T1" fmla="*/ 0 h 61"/>
                  <a:gd name="T2" fmla="*/ 8 w 51"/>
                  <a:gd name="T3" fmla="*/ 0 h 61"/>
                  <a:gd name="T4" fmla="*/ 3 w 51"/>
                  <a:gd name="T5" fmla="*/ 1 h 61"/>
                  <a:gd name="T6" fmla="*/ 0 w 51"/>
                  <a:gd name="T7" fmla="*/ 6 h 61"/>
                  <a:gd name="T8" fmla="*/ 1 w 51"/>
                  <a:gd name="T9" fmla="*/ 10 h 61"/>
                  <a:gd name="T10" fmla="*/ 1 w 51"/>
                  <a:gd name="T11" fmla="*/ 15 h 61"/>
                  <a:gd name="T12" fmla="*/ 1 w 51"/>
                  <a:gd name="T13" fmla="*/ 25 h 61"/>
                  <a:gd name="T14" fmla="*/ 1 w 51"/>
                  <a:gd name="T15" fmla="*/ 37 h 61"/>
                  <a:gd name="T16" fmla="*/ 1 w 51"/>
                  <a:gd name="T17" fmla="*/ 50 h 61"/>
                  <a:gd name="T18" fmla="*/ 1 w 51"/>
                  <a:gd name="T19" fmla="*/ 57 h 61"/>
                  <a:gd name="T20" fmla="*/ 3 w 51"/>
                  <a:gd name="T21" fmla="*/ 59 h 61"/>
                  <a:gd name="T22" fmla="*/ 6 w 51"/>
                  <a:gd name="T23" fmla="*/ 59 h 61"/>
                  <a:gd name="T24" fmla="*/ 19 w 51"/>
                  <a:gd name="T25" fmla="*/ 60 h 61"/>
                  <a:gd name="T26" fmla="*/ 32 w 51"/>
                  <a:gd name="T27" fmla="*/ 60 h 61"/>
                  <a:gd name="T28" fmla="*/ 44 w 51"/>
                  <a:gd name="T29" fmla="*/ 60 h 61"/>
                  <a:gd name="T30" fmla="*/ 49 w 51"/>
                  <a:gd name="T31" fmla="*/ 59 h 61"/>
                  <a:gd name="T32" fmla="*/ 50 w 51"/>
                  <a:gd name="T33" fmla="*/ 55 h 61"/>
                  <a:gd name="T34" fmla="*/ 50 w 51"/>
                  <a:gd name="T35" fmla="*/ 45 h 61"/>
                  <a:gd name="T36" fmla="*/ 50 w 51"/>
                  <a:gd name="T37" fmla="*/ 38 h 61"/>
                  <a:gd name="T38" fmla="*/ 51 w 51"/>
                  <a:gd name="T39" fmla="*/ 32 h 61"/>
                  <a:gd name="T40" fmla="*/ 51 w 51"/>
                  <a:gd name="T41" fmla="*/ 38 h 61"/>
                  <a:gd name="T42" fmla="*/ 51 w 51"/>
                  <a:gd name="T43" fmla="*/ 45 h 61"/>
                  <a:gd name="T44" fmla="*/ 51 w 51"/>
                  <a:gd name="T45" fmla="*/ 50 h 61"/>
                  <a:gd name="T46" fmla="*/ 51 w 51"/>
                  <a:gd name="T47" fmla="*/ 54 h 61"/>
                  <a:gd name="T48" fmla="*/ 51 w 51"/>
                  <a:gd name="T49" fmla="*/ 57 h 61"/>
                  <a:gd name="T50" fmla="*/ 51 w 51"/>
                  <a:gd name="T51" fmla="*/ 59 h 61"/>
                  <a:gd name="T52" fmla="*/ 50 w 51"/>
                  <a:gd name="T53" fmla="*/ 59 h 61"/>
                  <a:gd name="T54" fmla="*/ 50 w 51"/>
                  <a:gd name="T55" fmla="*/ 60 h 61"/>
                  <a:gd name="T56" fmla="*/ 44 w 51"/>
                  <a:gd name="T57" fmla="*/ 61 h 61"/>
                  <a:gd name="T58" fmla="*/ 32 w 51"/>
                  <a:gd name="T59" fmla="*/ 61 h 61"/>
                  <a:gd name="T60" fmla="*/ 19 w 51"/>
                  <a:gd name="T61" fmla="*/ 60 h 61"/>
                  <a:gd name="T62" fmla="*/ 6 w 51"/>
                  <a:gd name="T63" fmla="*/ 60 h 61"/>
                  <a:gd name="T64" fmla="*/ 2 w 51"/>
                  <a:gd name="T65" fmla="*/ 60 h 61"/>
                  <a:gd name="T66" fmla="*/ 1 w 51"/>
                  <a:gd name="T67" fmla="*/ 57 h 61"/>
                  <a:gd name="T68" fmla="*/ 0 w 51"/>
                  <a:gd name="T69" fmla="*/ 50 h 61"/>
                  <a:gd name="T70" fmla="*/ 0 w 51"/>
                  <a:gd name="T71" fmla="*/ 37 h 61"/>
                  <a:gd name="T72" fmla="*/ 0 w 51"/>
                  <a:gd name="T73" fmla="*/ 25 h 61"/>
                  <a:gd name="T74" fmla="*/ 0 w 51"/>
                  <a:gd name="T75" fmla="*/ 15 h 61"/>
                  <a:gd name="T76" fmla="*/ 0 w 51"/>
                  <a:gd name="T77" fmla="*/ 6 h 61"/>
                  <a:gd name="T78" fmla="*/ 0 w 51"/>
                  <a:gd name="T79" fmla="*/ 2 h 61"/>
                  <a:gd name="T80" fmla="*/ 1 w 51"/>
                  <a:gd name="T81" fmla="*/ 1 h 61"/>
                  <a:gd name="T82" fmla="*/ 3 w 51"/>
                  <a:gd name="T83" fmla="*/ 0 h 61"/>
                  <a:gd name="T84" fmla="*/ 8 w 51"/>
                  <a:gd name="T85" fmla="*/ 0 h 61"/>
                  <a:gd name="T86" fmla="*/ 9 w 51"/>
                  <a:gd name="T8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1">
                    <a:moveTo>
                      <a:pt x="9" y="0"/>
                    </a:moveTo>
                    <a:cubicBezTo>
                      <a:pt x="9" y="0"/>
                      <a:pt x="9" y="0"/>
                      <a:pt x="8" y="0"/>
                    </a:cubicBezTo>
                    <a:cubicBezTo>
                      <a:pt x="6" y="0"/>
                      <a:pt x="5" y="0"/>
                      <a:pt x="3" y="1"/>
                    </a:cubicBezTo>
                    <a:cubicBezTo>
                      <a:pt x="1" y="0"/>
                      <a:pt x="0" y="3"/>
                      <a:pt x="0" y="6"/>
                    </a:cubicBezTo>
                    <a:cubicBezTo>
                      <a:pt x="0" y="7"/>
                      <a:pt x="1" y="8"/>
                      <a:pt x="1" y="10"/>
                    </a:cubicBezTo>
                    <a:cubicBezTo>
                      <a:pt x="1" y="11"/>
                      <a:pt x="1" y="13"/>
                      <a:pt x="1" y="15"/>
                    </a:cubicBezTo>
                    <a:cubicBezTo>
                      <a:pt x="1" y="18"/>
                      <a:pt x="1" y="22"/>
                      <a:pt x="1" y="25"/>
                    </a:cubicBezTo>
                    <a:cubicBezTo>
                      <a:pt x="1" y="29"/>
                      <a:pt x="1" y="33"/>
                      <a:pt x="1" y="37"/>
                    </a:cubicBezTo>
                    <a:cubicBezTo>
                      <a:pt x="1" y="42"/>
                      <a:pt x="1" y="46"/>
                      <a:pt x="1" y="50"/>
                    </a:cubicBezTo>
                    <a:cubicBezTo>
                      <a:pt x="1" y="52"/>
                      <a:pt x="1" y="55"/>
                      <a:pt x="1" y="57"/>
                    </a:cubicBezTo>
                    <a:cubicBezTo>
                      <a:pt x="2" y="58"/>
                      <a:pt x="2" y="59"/>
                      <a:pt x="3" y="59"/>
                    </a:cubicBezTo>
                    <a:cubicBezTo>
                      <a:pt x="4" y="59"/>
                      <a:pt x="5" y="59"/>
                      <a:pt x="6" y="59"/>
                    </a:cubicBezTo>
                    <a:cubicBezTo>
                      <a:pt x="10" y="59"/>
                      <a:pt x="15" y="59"/>
                      <a:pt x="19" y="60"/>
                    </a:cubicBezTo>
                    <a:cubicBezTo>
                      <a:pt x="24" y="60"/>
                      <a:pt x="28" y="60"/>
                      <a:pt x="32" y="60"/>
                    </a:cubicBezTo>
                    <a:cubicBezTo>
                      <a:pt x="36" y="60"/>
                      <a:pt x="40" y="60"/>
                      <a:pt x="44" y="60"/>
                    </a:cubicBezTo>
                    <a:cubicBezTo>
                      <a:pt x="46" y="60"/>
                      <a:pt x="48" y="60"/>
                      <a:pt x="49" y="59"/>
                    </a:cubicBezTo>
                    <a:cubicBezTo>
                      <a:pt x="50" y="58"/>
                      <a:pt x="50" y="56"/>
                      <a:pt x="50" y="55"/>
                    </a:cubicBezTo>
                    <a:cubicBezTo>
                      <a:pt x="49" y="51"/>
                      <a:pt x="50" y="48"/>
                      <a:pt x="50" y="45"/>
                    </a:cubicBezTo>
                    <a:cubicBezTo>
                      <a:pt x="50" y="43"/>
                      <a:pt x="50" y="40"/>
                      <a:pt x="50" y="38"/>
                    </a:cubicBezTo>
                    <a:cubicBezTo>
                      <a:pt x="51" y="35"/>
                      <a:pt x="51" y="32"/>
                      <a:pt x="51" y="32"/>
                    </a:cubicBezTo>
                    <a:cubicBezTo>
                      <a:pt x="51" y="32"/>
                      <a:pt x="51" y="35"/>
                      <a:pt x="51" y="38"/>
                    </a:cubicBezTo>
                    <a:cubicBezTo>
                      <a:pt x="51" y="40"/>
                      <a:pt x="51" y="43"/>
                      <a:pt x="51" y="45"/>
                    </a:cubicBezTo>
                    <a:cubicBezTo>
                      <a:pt x="51" y="47"/>
                      <a:pt x="51" y="48"/>
                      <a:pt x="51" y="50"/>
                    </a:cubicBezTo>
                    <a:cubicBezTo>
                      <a:pt x="51" y="51"/>
                      <a:pt x="51" y="53"/>
                      <a:pt x="51" y="54"/>
                    </a:cubicBezTo>
                    <a:cubicBezTo>
                      <a:pt x="51" y="55"/>
                      <a:pt x="51" y="56"/>
                      <a:pt x="51" y="57"/>
                    </a:cubicBezTo>
                    <a:cubicBezTo>
                      <a:pt x="51" y="58"/>
                      <a:pt x="51" y="58"/>
                      <a:pt x="51" y="59"/>
                    </a:cubicBezTo>
                    <a:cubicBezTo>
                      <a:pt x="50" y="59"/>
                      <a:pt x="50" y="59"/>
                      <a:pt x="50" y="59"/>
                    </a:cubicBezTo>
                    <a:cubicBezTo>
                      <a:pt x="50" y="60"/>
                      <a:pt x="50" y="60"/>
                      <a:pt x="50" y="60"/>
                    </a:cubicBezTo>
                    <a:cubicBezTo>
                      <a:pt x="48" y="61"/>
                      <a:pt x="46" y="61"/>
                      <a:pt x="44" y="61"/>
                    </a:cubicBezTo>
                    <a:cubicBezTo>
                      <a:pt x="40" y="61"/>
                      <a:pt x="36" y="61"/>
                      <a:pt x="32" y="61"/>
                    </a:cubicBezTo>
                    <a:cubicBezTo>
                      <a:pt x="28" y="61"/>
                      <a:pt x="24" y="61"/>
                      <a:pt x="19" y="60"/>
                    </a:cubicBezTo>
                    <a:cubicBezTo>
                      <a:pt x="15" y="60"/>
                      <a:pt x="10" y="60"/>
                      <a:pt x="6" y="60"/>
                    </a:cubicBezTo>
                    <a:cubicBezTo>
                      <a:pt x="5" y="60"/>
                      <a:pt x="4" y="60"/>
                      <a:pt x="2" y="60"/>
                    </a:cubicBezTo>
                    <a:cubicBezTo>
                      <a:pt x="1" y="59"/>
                      <a:pt x="1" y="58"/>
                      <a:pt x="1" y="57"/>
                    </a:cubicBezTo>
                    <a:cubicBezTo>
                      <a:pt x="0" y="55"/>
                      <a:pt x="1" y="52"/>
                      <a:pt x="0" y="50"/>
                    </a:cubicBezTo>
                    <a:cubicBezTo>
                      <a:pt x="0" y="46"/>
                      <a:pt x="0" y="42"/>
                      <a:pt x="0" y="37"/>
                    </a:cubicBezTo>
                    <a:cubicBezTo>
                      <a:pt x="0" y="33"/>
                      <a:pt x="0" y="29"/>
                      <a:pt x="0" y="25"/>
                    </a:cubicBezTo>
                    <a:cubicBezTo>
                      <a:pt x="0" y="22"/>
                      <a:pt x="0" y="18"/>
                      <a:pt x="0" y="15"/>
                    </a:cubicBezTo>
                    <a:cubicBezTo>
                      <a:pt x="0" y="11"/>
                      <a:pt x="0" y="9"/>
                      <a:pt x="0" y="6"/>
                    </a:cubicBezTo>
                    <a:cubicBezTo>
                      <a:pt x="0" y="4"/>
                      <a:pt x="0" y="3"/>
                      <a:pt x="0" y="2"/>
                    </a:cubicBezTo>
                    <a:cubicBezTo>
                      <a:pt x="1" y="1"/>
                      <a:pt x="1" y="1"/>
                      <a:pt x="1" y="1"/>
                    </a:cubicBezTo>
                    <a:cubicBezTo>
                      <a:pt x="2" y="0"/>
                      <a:pt x="2" y="0"/>
                      <a:pt x="3" y="0"/>
                    </a:cubicBezTo>
                    <a:cubicBezTo>
                      <a:pt x="5" y="0"/>
                      <a:pt x="6" y="0"/>
                      <a:pt x="8" y="0"/>
                    </a:cubicBezTo>
                    <a:cubicBezTo>
                      <a:pt x="9" y="0"/>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3" name="Freeform 137"/>
              <p:cNvSpPr>
                <a:spLocks noEditPoints="1"/>
              </p:cNvSpPr>
              <p:nvPr/>
            </p:nvSpPr>
            <p:spPr bwMode="auto">
              <a:xfrm>
                <a:off x="2616" y="3469"/>
                <a:ext cx="140" cy="58"/>
              </a:xfrm>
              <a:custGeom>
                <a:avLst/>
                <a:gdLst>
                  <a:gd name="T0" fmla="*/ 1 w 31"/>
                  <a:gd name="T1" fmla="*/ 10 h 13"/>
                  <a:gd name="T2" fmla="*/ 2 w 31"/>
                  <a:gd name="T3" fmla="*/ 12 h 13"/>
                  <a:gd name="T4" fmla="*/ 3 w 31"/>
                  <a:gd name="T5" fmla="*/ 12 h 13"/>
                  <a:gd name="T6" fmla="*/ 7 w 31"/>
                  <a:gd name="T7" fmla="*/ 12 h 13"/>
                  <a:gd name="T8" fmla="*/ 15 w 31"/>
                  <a:gd name="T9" fmla="*/ 12 h 13"/>
                  <a:gd name="T10" fmla="*/ 23 w 31"/>
                  <a:gd name="T11" fmla="*/ 11 h 13"/>
                  <a:gd name="T12" fmla="*/ 31 w 31"/>
                  <a:gd name="T13" fmla="*/ 11 h 13"/>
                  <a:gd name="T14" fmla="*/ 30 w 31"/>
                  <a:gd name="T15" fmla="*/ 11 h 13"/>
                  <a:gd name="T16" fmla="*/ 30 w 31"/>
                  <a:gd name="T17" fmla="*/ 5 h 13"/>
                  <a:gd name="T18" fmla="*/ 30 w 31"/>
                  <a:gd name="T19" fmla="*/ 2 h 13"/>
                  <a:gd name="T20" fmla="*/ 29 w 31"/>
                  <a:gd name="T21" fmla="*/ 1 h 13"/>
                  <a:gd name="T22" fmla="*/ 28 w 31"/>
                  <a:gd name="T23" fmla="*/ 1 h 13"/>
                  <a:gd name="T24" fmla="*/ 28 w 31"/>
                  <a:gd name="T25" fmla="*/ 1 h 13"/>
                  <a:gd name="T26" fmla="*/ 28 w 31"/>
                  <a:gd name="T27" fmla="*/ 9 h 13"/>
                  <a:gd name="T28" fmla="*/ 28 w 31"/>
                  <a:gd name="T29" fmla="*/ 10 h 13"/>
                  <a:gd name="T30" fmla="*/ 28 w 31"/>
                  <a:gd name="T31" fmla="*/ 10 h 13"/>
                  <a:gd name="T32" fmla="*/ 28 w 31"/>
                  <a:gd name="T33" fmla="*/ 10 h 13"/>
                  <a:gd name="T34" fmla="*/ 17 w 31"/>
                  <a:gd name="T35" fmla="*/ 10 h 13"/>
                  <a:gd name="T36" fmla="*/ 11 w 31"/>
                  <a:gd name="T37" fmla="*/ 10 h 13"/>
                  <a:gd name="T38" fmla="*/ 5 w 31"/>
                  <a:gd name="T39" fmla="*/ 10 h 13"/>
                  <a:gd name="T40" fmla="*/ 4 w 31"/>
                  <a:gd name="T41" fmla="*/ 10 h 13"/>
                  <a:gd name="T42" fmla="*/ 3 w 31"/>
                  <a:gd name="T43" fmla="*/ 8 h 13"/>
                  <a:gd name="T44" fmla="*/ 3 w 31"/>
                  <a:gd name="T45" fmla="*/ 5 h 13"/>
                  <a:gd name="T46" fmla="*/ 3 w 31"/>
                  <a:gd name="T47" fmla="*/ 2 h 13"/>
                  <a:gd name="T48" fmla="*/ 3 w 31"/>
                  <a:gd name="T49" fmla="*/ 1 h 13"/>
                  <a:gd name="T50" fmla="*/ 3 w 31"/>
                  <a:gd name="T51" fmla="*/ 1 h 13"/>
                  <a:gd name="T52" fmla="*/ 2 w 31"/>
                  <a:gd name="T53" fmla="*/ 1 h 13"/>
                  <a:gd name="T54" fmla="*/ 1 w 31"/>
                  <a:gd name="T55" fmla="*/ 2 h 13"/>
                  <a:gd name="T56" fmla="*/ 1 w 31"/>
                  <a:gd name="T57" fmla="*/ 4 h 13"/>
                  <a:gd name="T58" fmla="*/ 1 w 31"/>
                  <a:gd name="T59" fmla="*/ 7 h 13"/>
                  <a:gd name="T60" fmla="*/ 1 w 31"/>
                  <a:gd name="T61" fmla="*/ 10 h 13"/>
                  <a:gd name="T62" fmla="*/ 1 w 31"/>
                  <a:gd name="T63" fmla="*/ 10 h 13"/>
                  <a:gd name="T64" fmla="*/ 0 w 31"/>
                  <a:gd name="T65" fmla="*/ 4 h 13"/>
                  <a:gd name="T66" fmla="*/ 0 w 31"/>
                  <a:gd name="T67" fmla="*/ 2 h 13"/>
                  <a:gd name="T68" fmla="*/ 1 w 31"/>
                  <a:gd name="T69" fmla="*/ 0 h 13"/>
                  <a:gd name="T70" fmla="*/ 2 w 31"/>
                  <a:gd name="T71" fmla="*/ 0 h 13"/>
                  <a:gd name="T72" fmla="*/ 3 w 31"/>
                  <a:gd name="T73" fmla="*/ 0 h 13"/>
                  <a:gd name="T74" fmla="*/ 4 w 31"/>
                  <a:gd name="T75" fmla="*/ 1 h 13"/>
                  <a:gd name="T76" fmla="*/ 4 w 31"/>
                  <a:gd name="T77" fmla="*/ 3 h 13"/>
                  <a:gd name="T78" fmla="*/ 4 w 31"/>
                  <a:gd name="T79" fmla="*/ 5 h 13"/>
                  <a:gd name="T80" fmla="*/ 4 w 31"/>
                  <a:gd name="T81" fmla="*/ 8 h 13"/>
                  <a:gd name="T82" fmla="*/ 4 w 31"/>
                  <a:gd name="T83" fmla="*/ 9 h 13"/>
                  <a:gd name="T84" fmla="*/ 5 w 31"/>
                  <a:gd name="T85" fmla="*/ 10 h 13"/>
                  <a:gd name="T86" fmla="*/ 11 w 31"/>
                  <a:gd name="T87" fmla="*/ 10 h 13"/>
                  <a:gd name="T88" fmla="*/ 16 w 31"/>
                  <a:gd name="T89" fmla="*/ 9 h 13"/>
                  <a:gd name="T90" fmla="*/ 28 w 31"/>
                  <a:gd name="T91" fmla="*/ 9 h 13"/>
                  <a:gd name="T92" fmla="*/ 27 w 31"/>
                  <a:gd name="T93" fmla="*/ 9 h 13"/>
                  <a:gd name="T94" fmla="*/ 27 w 31"/>
                  <a:gd name="T95" fmla="*/ 1 h 13"/>
                  <a:gd name="T96" fmla="*/ 27 w 31"/>
                  <a:gd name="T97" fmla="*/ 1 h 13"/>
                  <a:gd name="T98" fmla="*/ 27 w 31"/>
                  <a:gd name="T99" fmla="*/ 0 h 13"/>
                  <a:gd name="T100" fmla="*/ 27 w 31"/>
                  <a:gd name="T101" fmla="*/ 0 h 13"/>
                  <a:gd name="T102" fmla="*/ 29 w 31"/>
                  <a:gd name="T103" fmla="*/ 1 h 13"/>
                  <a:gd name="T104" fmla="*/ 31 w 31"/>
                  <a:gd name="T105" fmla="*/ 2 h 13"/>
                  <a:gd name="T106" fmla="*/ 31 w 31"/>
                  <a:gd name="T107" fmla="*/ 5 h 13"/>
                  <a:gd name="T108" fmla="*/ 31 w 31"/>
                  <a:gd name="T109" fmla="*/ 11 h 13"/>
                  <a:gd name="T110" fmla="*/ 31 w 31"/>
                  <a:gd name="T111" fmla="*/ 12 h 13"/>
                  <a:gd name="T112" fmla="*/ 23 w 31"/>
                  <a:gd name="T113" fmla="*/ 12 h 13"/>
                  <a:gd name="T114" fmla="*/ 15 w 31"/>
                  <a:gd name="T115" fmla="*/ 13 h 13"/>
                  <a:gd name="T116" fmla="*/ 7 w 31"/>
                  <a:gd name="T117" fmla="*/ 13 h 13"/>
                  <a:gd name="T118" fmla="*/ 3 w 31"/>
                  <a:gd name="T119" fmla="*/ 12 h 13"/>
                  <a:gd name="T120" fmla="*/ 2 w 31"/>
                  <a:gd name="T121" fmla="*/ 12 h 13"/>
                  <a:gd name="T122" fmla="*/ 1 w 31"/>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 h="13">
                    <a:moveTo>
                      <a:pt x="1" y="10"/>
                    </a:moveTo>
                    <a:cubicBezTo>
                      <a:pt x="1" y="10"/>
                      <a:pt x="1" y="11"/>
                      <a:pt x="2" y="12"/>
                    </a:cubicBezTo>
                    <a:cubicBezTo>
                      <a:pt x="2" y="12"/>
                      <a:pt x="3" y="12"/>
                      <a:pt x="3" y="12"/>
                    </a:cubicBezTo>
                    <a:cubicBezTo>
                      <a:pt x="5" y="12"/>
                      <a:pt x="6" y="12"/>
                      <a:pt x="7" y="12"/>
                    </a:cubicBezTo>
                    <a:cubicBezTo>
                      <a:pt x="10" y="12"/>
                      <a:pt x="12" y="12"/>
                      <a:pt x="15" y="12"/>
                    </a:cubicBezTo>
                    <a:cubicBezTo>
                      <a:pt x="18" y="12"/>
                      <a:pt x="20" y="12"/>
                      <a:pt x="23" y="11"/>
                    </a:cubicBezTo>
                    <a:cubicBezTo>
                      <a:pt x="31" y="11"/>
                      <a:pt x="31" y="11"/>
                      <a:pt x="31" y="11"/>
                    </a:cubicBezTo>
                    <a:cubicBezTo>
                      <a:pt x="30" y="11"/>
                      <a:pt x="30" y="11"/>
                      <a:pt x="30" y="11"/>
                    </a:cubicBezTo>
                    <a:cubicBezTo>
                      <a:pt x="30" y="5"/>
                      <a:pt x="30" y="5"/>
                      <a:pt x="30" y="5"/>
                    </a:cubicBezTo>
                    <a:cubicBezTo>
                      <a:pt x="30" y="4"/>
                      <a:pt x="30" y="3"/>
                      <a:pt x="30" y="2"/>
                    </a:cubicBezTo>
                    <a:cubicBezTo>
                      <a:pt x="30" y="2"/>
                      <a:pt x="29" y="2"/>
                      <a:pt x="29" y="1"/>
                    </a:cubicBezTo>
                    <a:cubicBezTo>
                      <a:pt x="29" y="1"/>
                      <a:pt x="28" y="1"/>
                      <a:pt x="28" y="1"/>
                    </a:cubicBezTo>
                    <a:cubicBezTo>
                      <a:pt x="28" y="1"/>
                      <a:pt x="28" y="1"/>
                      <a:pt x="28" y="1"/>
                    </a:cubicBezTo>
                    <a:cubicBezTo>
                      <a:pt x="28" y="9"/>
                      <a:pt x="28" y="9"/>
                      <a:pt x="28" y="9"/>
                    </a:cubicBezTo>
                    <a:cubicBezTo>
                      <a:pt x="28" y="9"/>
                      <a:pt x="28" y="10"/>
                      <a:pt x="28" y="10"/>
                    </a:cubicBezTo>
                    <a:cubicBezTo>
                      <a:pt x="28" y="10"/>
                      <a:pt x="28" y="10"/>
                      <a:pt x="28" y="10"/>
                    </a:cubicBezTo>
                    <a:cubicBezTo>
                      <a:pt x="28" y="10"/>
                      <a:pt x="28" y="10"/>
                      <a:pt x="28" y="10"/>
                    </a:cubicBezTo>
                    <a:cubicBezTo>
                      <a:pt x="24" y="10"/>
                      <a:pt x="20" y="10"/>
                      <a:pt x="17" y="10"/>
                    </a:cubicBezTo>
                    <a:cubicBezTo>
                      <a:pt x="11" y="10"/>
                      <a:pt x="11" y="10"/>
                      <a:pt x="11" y="10"/>
                    </a:cubicBezTo>
                    <a:cubicBezTo>
                      <a:pt x="9" y="11"/>
                      <a:pt x="7" y="10"/>
                      <a:pt x="5" y="10"/>
                    </a:cubicBezTo>
                    <a:cubicBezTo>
                      <a:pt x="5" y="10"/>
                      <a:pt x="4" y="10"/>
                      <a:pt x="4" y="10"/>
                    </a:cubicBezTo>
                    <a:cubicBezTo>
                      <a:pt x="3" y="9"/>
                      <a:pt x="3" y="9"/>
                      <a:pt x="3" y="8"/>
                    </a:cubicBezTo>
                    <a:cubicBezTo>
                      <a:pt x="3" y="7"/>
                      <a:pt x="3" y="6"/>
                      <a:pt x="3" y="5"/>
                    </a:cubicBezTo>
                    <a:cubicBezTo>
                      <a:pt x="3" y="5"/>
                      <a:pt x="3" y="3"/>
                      <a:pt x="3" y="2"/>
                    </a:cubicBezTo>
                    <a:cubicBezTo>
                      <a:pt x="3" y="2"/>
                      <a:pt x="3" y="2"/>
                      <a:pt x="3" y="1"/>
                    </a:cubicBezTo>
                    <a:cubicBezTo>
                      <a:pt x="3" y="1"/>
                      <a:pt x="3" y="1"/>
                      <a:pt x="3" y="1"/>
                    </a:cubicBezTo>
                    <a:cubicBezTo>
                      <a:pt x="3" y="1"/>
                      <a:pt x="2" y="1"/>
                      <a:pt x="2" y="1"/>
                    </a:cubicBezTo>
                    <a:cubicBezTo>
                      <a:pt x="1" y="1"/>
                      <a:pt x="1" y="1"/>
                      <a:pt x="1" y="2"/>
                    </a:cubicBezTo>
                    <a:cubicBezTo>
                      <a:pt x="1" y="2"/>
                      <a:pt x="1" y="3"/>
                      <a:pt x="1" y="4"/>
                    </a:cubicBezTo>
                    <a:cubicBezTo>
                      <a:pt x="1" y="5"/>
                      <a:pt x="0" y="6"/>
                      <a:pt x="1" y="7"/>
                    </a:cubicBezTo>
                    <a:lnTo>
                      <a:pt x="1" y="10"/>
                    </a:lnTo>
                    <a:close/>
                    <a:moveTo>
                      <a:pt x="1" y="10"/>
                    </a:moveTo>
                    <a:cubicBezTo>
                      <a:pt x="1" y="8"/>
                      <a:pt x="0" y="6"/>
                      <a:pt x="0" y="4"/>
                    </a:cubicBezTo>
                    <a:cubicBezTo>
                      <a:pt x="0" y="3"/>
                      <a:pt x="0" y="2"/>
                      <a:pt x="0" y="2"/>
                    </a:cubicBezTo>
                    <a:cubicBezTo>
                      <a:pt x="0" y="1"/>
                      <a:pt x="0" y="0"/>
                      <a:pt x="1" y="0"/>
                    </a:cubicBezTo>
                    <a:cubicBezTo>
                      <a:pt x="1" y="0"/>
                      <a:pt x="2" y="0"/>
                      <a:pt x="2" y="0"/>
                    </a:cubicBezTo>
                    <a:cubicBezTo>
                      <a:pt x="3" y="0"/>
                      <a:pt x="3" y="0"/>
                      <a:pt x="3" y="0"/>
                    </a:cubicBezTo>
                    <a:cubicBezTo>
                      <a:pt x="4" y="0"/>
                      <a:pt x="4" y="1"/>
                      <a:pt x="4" y="1"/>
                    </a:cubicBezTo>
                    <a:cubicBezTo>
                      <a:pt x="4" y="2"/>
                      <a:pt x="4" y="2"/>
                      <a:pt x="4" y="3"/>
                    </a:cubicBezTo>
                    <a:cubicBezTo>
                      <a:pt x="4" y="4"/>
                      <a:pt x="4" y="4"/>
                      <a:pt x="4" y="5"/>
                    </a:cubicBezTo>
                    <a:cubicBezTo>
                      <a:pt x="4" y="6"/>
                      <a:pt x="4" y="7"/>
                      <a:pt x="4" y="8"/>
                    </a:cubicBezTo>
                    <a:cubicBezTo>
                      <a:pt x="4" y="8"/>
                      <a:pt x="4" y="9"/>
                      <a:pt x="4" y="9"/>
                    </a:cubicBezTo>
                    <a:cubicBezTo>
                      <a:pt x="4" y="9"/>
                      <a:pt x="5" y="10"/>
                      <a:pt x="5" y="10"/>
                    </a:cubicBezTo>
                    <a:cubicBezTo>
                      <a:pt x="7" y="10"/>
                      <a:pt x="9" y="10"/>
                      <a:pt x="11" y="10"/>
                    </a:cubicBezTo>
                    <a:cubicBezTo>
                      <a:pt x="16" y="9"/>
                      <a:pt x="16" y="9"/>
                      <a:pt x="16" y="9"/>
                    </a:cubicBezTo>
                    <a:cubicBezTo>
                      <a:pt x="20" y="9"/>
                      <a:pt x="24" y="9"/>
                      <a:pt x="28" y="9"/>
                    </a:cubicBezTo>
                    <a:cubicBezTo>
                      <a:pt x="27" y="9"/>
                      <a:pt x="27" y="9"/>
                      <a:pt x="27" y="9"/>
                    </a:cubicBezTo>
                    <a:cubicBezTo>
                      <a:pt x="27" y="1"/>
                      <a:pt x="27" y="1"/>
                      <a:pt x="27" y="1"/>
                    </a:cubicBezTo>
                    <a:cubicBezTo>
                      <a:pt x="27" y="1"/>
                      <a:pt x="27" y="1"/>
                      <a:pt x="27" y="1"/>
                    </a:cubicBezTo>
                    <a:cubicBezTo>
                      <a:pt x="27" y="1"/>
                      <a:pt x="27" y="1"/>
                      <a:pt x="27" y="0"/>
                    </a:cubicBezTo>
                    <a:cubicBezTo>
                      <a:pt x="27" y="0"/>
                      <a:pt x="27" y="0"/>
                      <a:pt x="27" y="0"/>
                    </a:cubicBezTo>
                    <a:cubicBezTo>
                      <a:pt x="28" y="0"/>
                      <a:pt x="29" y="0"/>
                      <a:pt x="29" y="1"/>
                    </a:cubicBezTo>
                    <a:cubicBezTo>
                      <a:pt x="30" y="1"/>
                      <a:pt x="30" y="1"/>
                      <a:pt x="31" y="2"/>
                    </a:cubicBezTo>
                    <a:cubicBezTo>
                      <a:pt x="31" y="3"/>
                      <a:pt x="31" y="4"/>
                      <a:pt x="31" y="5"/>
                    </a:cubicBezTo>
                    <a:cubicBezTo>
                      <a:pt x="31" y="11"/>
                      <a:pt x="31" y="11"/>
                      <a:pt x="31" y="11"/>
                    </a:cubicBezTo>
                    <a:cubicBezTo>
                      <a:pt x="31" y="12"/>
                      <a:pt x="31" y="12"/>
                      <a:pt x="31" y="12"/>
                    </a:cubicBezTo>
                    <a:cubicBezTo>
                      <a:pt x="23" y="12"/>
                      <a:pt x="23" y="12"/>
                      <a:pt x="23" y="12"/>
                    </a:cubicBezTo>
                    <a:cubicBezTo>
                      <a:pt x="20" y="13"/>
                      <a:pt x="18" y="13"/>
                      <a:pt x="15" y="13"/>
                    </a:cubicBezTo>
                    <a:cubicBezTo>
                      <a:pt x="12" y="13"/>
                      <a:pt x="10" y="13"/>
                      <a:pt x="7" y="13"/>
                    </a:cubicBezTo>
                    <a:cubicBezTo>
                      <a:pt x="6" y="13"/>
                      <a:pt x="5" y="13"/>
                      <a:pt x="3" y="12"/>
                    </a:cubicBezTo>
                    <a:cubicBezTo>
                      <a:pt x="3" y="12"/>
                      <a:pt x="2" y="12"/>
                      <a:pt x="2" y="12"/>
                    </a:cubicBezTo>
                    <a:cubicBezTo>
                      <a:pt x="1" y="11"/>
                      <a:pt x="1" y="11"/>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4" name="Freeform 138"/>
              <p:cNvSpPr/>
              <p:nvPr/>
            </p:nvSpPr>
            <p:spPr bwMode="auto">
              <a:xfrm>
                <a:off x="2634" y="3478"/>
                <a:ext cx="103" cy="4"/>
              </a:xfrm>
              <a:custGeom>
                <a:avLst/>
                <a:gdLst>
                  <a:gd name="T0" fmla="*/ 0 w 23"/>
                  <a:gd name="T1" fmla="*/ 0 h 1"/>
                  <a:gd name="T2" fmla="*/ 1 w 23"/>
                  <a:gd name="T3" fmla="*/ 0 h 1"/>
                  <a:gd name="T4" fmla="*/ 4 w 23"/>
                  <a:gd name="T5" fmla="*/ 0 h 1"/>
                  <a:gd name="T6" fmla="*/ 11 w 23"/>
                  <a:gd name="T7" fmla="*/ 0 h 1"/>
                  <a:gd name="T8" fmla="*/ 19 w 23"/>
                  <a:gd name="T9" fmla="*/ 0 h 1"/>
                  <a:gd name="T10" fmla="*/ 22 w 23"/>
                  <a:gd name="T11" fmla="*/ 0 h 1"/>
                  <a:gd name="T12" fmla="*/ 23 w 23"/>
                  <a:gd name="T13" fmla="*/ 0 h 1"/>
                  <a:gd name="T14" fmla="*/ 22 w 23"/>
                  <a:gd name="T15" fmla="*/ 1 h 1"/>
                  <a:gd name="T16" fmla="*/ 19 w 23"/>
                  <a:gd name="T17" fmla="*/ 1 h 1"/>
                  <a:gd name="T18" fmla="*/ 11 w 23"/>
                  <a:gd name="T19" fmla="*/ 1 h 1"/>
                  <a:gd name="T20" fmla="*/ 4 w 23"/>
                  <a:gd name="T21" fmla="*/ 1 h 1"/>
                  <a:gd name="T22" fmla="*/ 1 w 23"/>
                  <a:gd name="T23" fmla="*/ 1 h 1"/>
                  <a:gd name="T24" fmla="*/ 0 w 2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
                    <a:moveTo>
                      <a:pt x="0" y="0"/>
                    </a:moveTo>
                    <a:cubicBezTo>
                      <a:pt x="0" y="0"/>
                      <a:pt x="0" y="0"/>
                      <a:pt x="1" y="0"/>
                    </a:cubicBezTo>
                    <a:cubicBezTo>
                      <a:pt x="2" y="0"/>
                      <a:pt x="2" y="0"/>
                      <a:pt x="4" y="0"/>
                    </a:cubicBezTo>
                    <a:cubicBezTo>
                      <a:pt x="6" y="0"/>
                      <a:pt x="9" y="0"/>
                      <a:pt x="11" y="0"/>
                    </a:cubicBezTo>
                    <a:cubicBezTo>
                      <a:pt x="14" y="0"/>
                      <a:pt x="17" y="0"/>
                      <a:pt x="19" y="0"/>
                    </a:cubicBezTo>
                    <a:cubicBezTo>
                      <a:pt x="20" y="0"/>
                      <a:pt x="21" y="0"/>
                      <a:pt x="22" y="0"/>
                    </a:cubicBezTo>
                    <a:cubicBezTo>
                      <a:pt x="22" y="0"/>
                      <a:pt x="23" y="0"/>
                      <a:pt x="23" y="0"/>
                    </a:cubicBezTo>
                    <a:cubicBezTo>
                      <a:pt x="23" y="0"/>
                      <a:pt x="22" y="0"/>
                      <a:pt x="22" y="1"/>
                    </a:cubicBezTo>
                    <a:cubicBezTo>
                      <a:pt x="21" y="1"/>
                      <a:pt x="20" y="1"/>
                      <a:pt x="19" y="1"/>
                    </a:cubicBezTo>
                    <a:cubicBezTo>
                      <a:pt x="17" y="1"/>
                      <a:pt x="14" y="1"/>
                      <a:pt x="11" y="1"/>
                    </a:cubicBezTo>
                    <a:cubicBezTo>
                      <a:pt x="9" y="1"/>
                      <a:pt x="6" y="1"/>
                      <a:pt x="4" y="1"/>
                    </a:cubicBezTo>
                    <a:cubicBezTo>
                      <a:pt x="2" y="1"/>
                      <a:pt x="2"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5" name="Freeform 139"/>
              <p:cNvSpPr/>
              <p:nvPr/>
            </p:nvSpPr>
            <p:spPr bwMode="auto">
              <a:xfrm>
                <a:off x="2634" y="3491"/>
                <a:ext cx="103" cy="9"/>
              </a:xfrm>
              <a:custGeom>
                <a:avLst/>
                <a:gdLst>
                  <a:gd name="T0" fmla="*/ 0 w 23"/>
                  <a:gd name="T1" fmla="*/ 1 h 2"/>
                  <a:gd name="T2" fmla="*/ 1 w 23"/>
                  <a:gd name="T3" fmla="*/ 1 h 2"/>
                  <a:gd name="T4" fmla="*/ 4 w 23"/>
                  <a:gd name="T5" fmla="*/ 1 h 2"/>
                  <a:gd name="T6" fmla="*/ 12 w 23"/>
                  <a:gd name="T7" fmla="*/ 0 h 2"/>
                  <a:gd name="T8" fmla="*/ 16 w 23"/>
                  <a:gd name="T9" fmla="*/ 0 h 2"/>
                  <a:gd name="T10" fmla="*/ 19 w 23"/>
                  <a:gd name="T11" fmla="*/ 0 h 2"/>
                  <a:gd name="T12" fmla="*/ 22 w 23"/>
                  <a:gd name="T13" fmla="*/ 0 h 2"/>
                  <a:gd name="T14" fmla="*/ 23 w 23"/>
                  <a:gd name="T15" fmla="*/ 0 h 2"/>
                  <a:gd name="T16" fmla="*/ 22 w 23"/>
                  <a:gd name="T17" fmla="*/ 1 h 2"/>
                  <a:gd name="T18" fmla="*/ 19 w 23"/>
                  <a:gd name="T19" fmla="*/ 1 h 2"/>
                  <a:gd name="T20" fmla="*/ 16 w 23"/>
                  <a:gd name="T21" fmla="*/ 1 h 2"/>
                  <a:gd name="T22" fmla="*/ 12 w 23"/>
                  <a:gd name="T23" fmla="*/ 1 h 2"/>
                  <a:gd name="T24" fmla="*/ 4 w 23"/>
                  <a:gd name="T25" fmla="*/ 2 h 2"/>
                  <a:gd name="T26" fmla="*/ 1 w 23"/>
                  <a:gd name="T27" fmla="*/ 1 h 2"/>
                  <a:gd name="T28" fmla="*/ 0 w 2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
                    <a:moveTo>
                      <a:pt x="0" y="1"/>
                    </a:moveTo>
                    <a:cubicBezTo>
                      <a:pt x="0" y="1"/>
                      <a:pt x="0" y="1"/>
                      <a:pt x="1" y="1"/>
                    </a:cubicBezTo>
                    <a:cubicBezTo>
                      <a:pt x="2" y="1"/>
                      <a:pt x="3" y="1"/>
                      <a:pt x="4" y="1"/>
                    </a:cubicBezTo>
                    <a:cubicBezTo>
                      <a:pt x="6" y="1"/>
                      <a:pt x="9" y="0"/>
                      <a:pt x="12" y="0"/>
                    </a:cubicBezTo>
                    <a:cubicBezTo>
                      <a:pt x="13" y="0"/>
                      <a:pt x="14" y="0"/>
                      <a:pt x="16" y="0"/>
                    </a:cubicBezTo>
                    <a:cubicBezTo>
                      <a:pt x="17" y="0"/>
                      <a:pt x="18" y="0"/>
                      <a:pt x="19" y="0"/>
                    </a:cubicBezTo>
                    <a:cubicBezTo>
                      <a:pt x="21" y="0"/>
                      <a:pt x="21" y="0"/>
                      <a:pt x="22" y="0"/>
                    </a:cubicBezTo>
                    <a:cubicBezTo>
                      <a:pt x="23" y="0"/>
                      <a:pt x="23" y="0"/>
                      <a:pt x="23" y="0"/>
                    </a:cubicBezTo>
                    <a:cubicBezTo>
                      <a:pt x="23" y="0"/>
                      <a:pt x="23" y="0"/>
                      <a:pt x="22" y="1"/>
                    </a:cubicBezTo>
                    <a:cubicBezTo>
                      <a:pt x="21" y="1"/>
                      <a:pt x="21" y="1"/>
                      <a:pt x="19" y="1"/>
                    </a:cubicBezTo>
                    <a:cubicBezTo>
                      <a:pt x="18" y="1"/>
                      <a:pt x="17" y="1"/>
                      <a:pt x="16" y="1"/>
                    </a:cubicBezTo>
                    <a:cubicBezTo>
                      <a:pt x="14" y="1"/>
                      <a:pt x="13" y="1"/>
                      <a:pt x="12" y="1"/>
                    </a:cubicBezTo>
                    <a:cubicBezTo>
                      <a:pt x="9" y="1"/>
                      <a:pt x="6" y="2"/>
                      <a:pt x="4" y="2"/>
                    </a:cubicBezTo>
                    <a:cubicBezTo>
                      <a:pt x="3" y="2"/>
                      <a:pt x="2"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6" name="Freeform 140"/>
              <p:cNvSpPr/>
              <p:nvPr/>
            </p:nvSpPr>
            <p:spPr bwMode="auto">
              <a:xfrm>
                <a:off x="2593" y="3500"/>
                <a:ext cx="190" cy="226"/>
              </a:xfrm>
              <a:custGeom>
                <a:avLst/>
                <a:gdLst>
                  <a:gd name="T0" fmla="*/ 42 w 42"/>
                  <a:gd name="T1" fmla="*/ 46 h 50"/>
                  <a:gd name="T2" fmla="*/ 40 w 42"/>
                  <a:gd name="T3" fmla="*/ 48 h 50"/>
                  <a:gd name="T4" fmla="*/ 38 w 42"/>
                  <a:gd name="T5" fmla="*/ 49 h 50"/>
                  <a:gd name="T6" fmla="*/ 35 w 42"/>
                  <a:gd name="T7" fmla="*/ 50 h 50"/>
                  <a:gd name="T8" fmla="*/ 33 w 42"/>
                  <a:gd name="T9" fmla="*/ 50 h 50"/>
                  <a:gd name="T10" fmla="*/ 28 w 42"/>
                  <a:gd name="T11" fmla="*/ 50 h 50"/>
                  <a:gd name="T12" fmla="*/ 22 w 42"/>
                  <a:gd name="T13" fmla="*/ 49 h 50"/>
                  <a:gd name="T14" fmla="*/ 17 w 42"/>
                  <a:gd name="T15" fmla="*/ 49 h 50"/>
                  <a:gd name="T16" fmla="*/ 12 w 42"/>
                  <a:gd name="T17" fmla="*/ 49 h 50"/>
                  <a:gd name="T18" fmla="*/ 9 w 42"/>
                  <a:gd name="T19" fmla="*/ 49 h 50"/>
                  <a:gd name="T20" fmla="*/ 7 w 42"/>
                  <a:gd name="T21" fmla="*/ 50 h 50"/>
                  <a:gd name="T22" fmla="*/ 4 w 42"/>
                  <a:gd name="T23" fmla="*/ 50 h 50"/>
                  <a:gd name="T24" fmla="*/ 2 w 42"/>
                  <a:gd name="T25" fmla="*/ 50 h 50"/>
                  <a:gd name="T26" fmla="*/ 1 w 42"/>
                  <a:gd name="T27" fmla="*/ 49 h 50"/>
                  <a:gd name="T28" fmla="*/ 1 w 42"/>
                  <a:gd name="T29" fmla="*/ 49 h 50"/>
                  <a:gd name="T30" fmla="*/ 1 w 42"/>
                  <a:gd name="T31" fmla="*/ 43 h 50"/>
                  <a:gd name="T32" fmla="*/ 1 w 42"/>
                  <a:gd name="T33" fmla="*/ 37 h 50"/>
                  <a:gd name="T34" fmla="*/ 0 w 42"/>
                  <a:gd name="T35" fmla="*/ 25 h 50"/>
                  <a:gd name="T36" fmla="*/ 0 w 42"/>
                  <a:gd name="T37" fmla="*/ 12 h 50"/>
                  <a:gd name="T38" fmla="*/ 1 w 42"/>
                  <a:gd name="T39" fmla="*/ 6 h 50"/>
                  <a:gd name="T40" fmla="*/ 1 w 42"/>
                  <a:gd name="T41" fmla="*/ 3 h 50"/>
                  <a:gd name="T42" fmla="*/ 1 w 42"/>
                  <a:gd name="T43" fmla="*/ 0 h 50"/>
                  <a:gd name="T44" fmla="*/ 2 w 42"/>
                  <a:gd name="T45" fmla="*/ 3 h 50"/>
                  <a:gd name="T46" fmla="*/ 2 w 42"/>
                  <a:gd name="T47" fmla="*/ 6 h 50"/>
                  <a:gd name="T48" fmla="*/ 1 w 42"/>
                  <a:gd name="T49" fmla="*/ 9 h 50"/>
                  <a:gd name="T50" fmla="*/ 1 w 42"/>
                  <a:gd name="T51" fmla="*/ 12 h 50"/>
                  <a:gd name="T52" fmla="*/ 1 w 42"/>
                  <a:gd name="T53" fmla="*/ 25 h 50"/>
                  <a:gd name="T54" fmla="*/ 2 w 42"/>
                  <a:gd name="T55" fmla="*/ 37 h 50"/>
                  <a:gd name="T56" fmla="*/ 2 w 42"/>
                  <a:gd name="T57" fmla="*/ 43 h 50"/>
                  <a:gd name="T58" fmla="*/ 2 w 42"/>
                  <a:gd name="T59" fmla="*/ 49 h 50"/>
                  <a:gd name="T60" fmla="*/ 2 w 42"/>
                  <a:gd name="T61" fmla="*/ 49 h 50"/>
                  <a:gd name="T62" fmla="*/ 4 w 42"/>
                  <a:gd name="T63" fmla="*/ 49 h 50"/>
                  <a:gd name="T64" fmla="*/ 7 w 42"/>
                  <a:gd name="T65" fmla="*/ 49 h 50"/>
                  <a:gd name="T66" fmla="*/ 9 w 42"/>
                  <a:gd name="T67" fmla="*/ 48 h 50"/>
                  <a:gd name="T68" fmla="*/ 12 w 42"/>
                  <a:gd name="T69" fmla="*/ 48 h 50"/>
                  <a:gd name="T70" fmla="*/ 17 w 42"/>
                  <a:gd name="T71" fmla="*/ 48 h 50"/>
                  <a:gd name="T72" fmla="*/ 22 w 42"/>
                  <a:gd name="T73" fmla="*/ 48 h 50"/>
                  <a:gd name="T74" fmla="*/ 28 w 42"/>
                  <a:gd name="T75" fmla="*/ 49 h 50"/>
                  <a:gd name="T76" fmla="*/ 33 w 42"/>
                  <a:gd name="T77" fmla="*/ 50 h 50"/>
                  <a:gd name="T78" fmla="*/ 35 w 42"/>
                  <a:gd name="T79" fmla="*/ 50 h 50"/>
                  <a:gd name="T80" fmla="*/ 38 w 42"/>
                  <a:gd name="T81" fmla="*/ 49 h 50"/>
                  <a:gd name="T82" fmla="*/ 40 w 42"/>
                  <a:gd name="T83" fmla="*/ 48 h 50"/>
                  <a:gd name="T84" fmla="*/ 42 w 42"/>
                  <a:gd name="T85"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42" y="46"/>
                    </a:moveTo>
                    <a:cubicBezTo>
                      <a:pt x="41" y="46"/>
                      <a:pt x="41" y="47"/>
                      <a:pt x="40" y="48"/>
                    </a:cubicBezTo>
                    <a:cubicBezTo>
                      <a:pt x="39" y="48"/>
                      <a:pt x="39" y="49"/>
                      <a:pt x="38" y="49"/>
                    </a:cubicBezTo>
                    <a:cubicBezTo>
                      <a:pt x="37" y="50"/>
                      <a:pt x="36" y="50"/>
                      <a:pt x="35" y="50"/>
                    </a:cubicBezTo>
                    <a:cubicBezTo>
                      <a:pt x="35" y="50"/>
                      <a:pt x="34" y="50"/>
                      <a:pt x="33" y="50"/>
                    </a:cubicBezTo>
                    <a:cubicBezTo>
                      <a:pt x="31" y="50"/>
                      <a:pt x="29" y="50"/>
                      <a:pt x="28" y="50"/>
                    </a:cubicBezTo>
                    <a:cubicBezTo>
                      <a:pt x="22" y="49"/>
                      <a:pt x="22" y="49"/>
                      <a:pt x="22" y="49"/>
                    </a:cubicBezTo>
                    <a:cubicBezTo>
                      <a:pt x="21" y="49"/>
                      <a:pt x="19" y="49"/>
                      <a:pt x="17" y="49"/>
                    </a:cubicBezTo>
                    <a:cubicBezTo>
                      <a:pt x="12" y="49"/>
                      <a:pt x="12" y="49"/>
                      <a:pt x="12" y="49"/>
                    </a:cubicBezTo>
                    <a:cubicBezTo>
                      <a:pt x="11" y="49"/>
                      <a:pt x="10" y="49"/>
                      <a:pt x="9" y="49"/>
                    </a:cubicBezTo>
                    <a:cubicBezTo>
                      <a:pt x="9" y="49"/>
                      <a:pt x="8" y="50"/>
                      <a:pt x="7" y="50"/>
                    </a:cubicBezTo>
                    <a:cubicBezTo>
                      <a:pt x="6" y="50"/>
                      <a:pt x="5" y="50"/>
                      <a:pt x="4" y="50"/>
                    </a:cubicBezTo>
                    <a:cubicBezTo>
                      <a:pt x="3" y="50"/>
                      <a:pt x="2" y="50"/>
                      <a:pt x="2" y="50"/>
                    </a:cubicBezTo>
                    <a:cubicBezTo>
                      <a:pt x="1" y="50"/>
                      <a:pt x="1" y="49"/>
                      <a:pt x="1" y="49"/>
                    </a:cubicBezTo>
                    <a:cubicBezTo>
                      <a:pt x="1" y="49"/>
                      <a:pt x="1" y="49"/>
                      <a:pt x="1" y="49"/>
                    </a:cubicBezTo>
                    <a:cubicBezTo>
                      <a:pt x="1" y="47"/>
                      <a:pt x="1" y="45"/>
                      <a:pt x="1" y="43"/>
                    </a:cubicBezTo>
                    <a:cubicBezTo>
                      <a:pt x="1" y="37"/>
                      <a:pt x="1" y="37"/>
                      <a:pt x="1" y="37"/>
                    </a:cubicBezTo>
                    <a:cubicBezTo>
                      <a:pt x="1" y="33"/>
                      <a:pt x="0" y="29"/>
                      <a:pt x="0" y="25"/>
                    </a:cubicBezTo>
                    <a:cubicBezTo>
                      <a:pt x="0" y="12"/>
                      <a:pt x="0" y="12"/>
                      <a:pt x="0" y="12"/>
                    </a:cubicBezTo>
                    <a:cubicBezTo>
                      <a:pt x="0" y="10"/>
                      <a:pt x="1" y="8"/>
                      <a:pt x="1" y="6"/>
                    </a:cubicBezTo>
                    <a:cubicBezTo>
                      <a:pt x="1" y="5"/>
                      <a:pt x="1" y="4"/>
                      <a:pt x="1" y="3"/>
                    </a:cubicBezTo>
                    <a:cubicBezTo>
                      <a:pt x="1" y="2"/>
                      <a:pt x="1" y="1"/>
                      <a:pt x="1" y="0"/>
                    </a:cubicBezTo>
                    <a:cubicBezTo>
                      <a:pt x="1" y="1"/>
                      <a:pt x="1" y="2"/>
                      <a:pt x="2" y="3"/>
                    </a:cubicBezTo>
                    <a:cubicBezTo>
                      <a:pt x="2" y="4"/>
                      <a:pt x="2" y="5"/>
                      <a:pt x="2" y="6"/>
                    </a:cubicBezTo>
                    <a:cubicBezTo>
                      <a:pt x="1" y="9"/>
                      <a:pt x="1" y="9"/>
                      <a:pt x="1" y="9"/>
                    </a:cubicBezTo>
                    <a:cubicBezTo>
                      <a:pt x="1" y="10"/>
                      <a:pt x="1" y="11"/>
                      <a:pt x="1" y="12"/>
                    </a:cubicBezTo>
                    <a:cubicBezTo>
                      <a:pt x="1" y="25"/>
                      <a:pt x="1" y="25"/>
                      <a:pt x="1" y="25"/>
                    </a:cubicBezTo>
                    <a:cubicBezTo>
                      <a:pt x="1" y="29"/>
                      <a:pt x="2" y="33"/>
                      <a:pt x="2" y="37"/>
                    </a:cubicBezTo>
                    <a:cubicBezTo>
                      <a:pt x="2" y="43"/>
                      <a:pt x="2" y="43"/>
                      <a:pt x="2" y="43"/>
                    </a:cubicBezTo>
                    <a:cubicBezTo>
                      <a:pt x="2" y="45"/>
                      <a:pt x="2" y="47"/>
                      <a:pt x="2" y="49"/>
                    </a:cubicBezTo>
                    <a:cubicBezTo>
                      <a:pt x="2" y="49"/>
                      <a:pt x="2" y="49"/>
                      <a:pt x="2" y="49"/>
                    </a:cubicBezTo>
                    <a:cubicBezTo>
                      <a:pt x="3" y="49"/>
                      <a:pt x="3" y="49"/>
                      <a:pt x="4" y="49"/>
                    </a:cubicBezTo>
                    <a:cubicBezTo>
                      <a:pt x="5" y="49"/>
                      <a:pt x="6" y="49"/>
                      <a:pt x="7" y="49"/>
                    </a:cubicBezTo>
                    <a:cubicBezTo>
                      <a:pt x="8" y="49"/>
                      <a:pt x="9" y="48"/>
                      <a:pt x="9" y="48"/>
                    </a:cubicBezTo>
                    <a:cubicBezTo>
                      <a:pt x="10" y="48"/>
                      <a:pt x="11" y="48"/>
                      <a:pt x="12" y="48"/>
                    </a:cubicBezTo>
                    <a:cubicBezTo>
                      <a:pt x="17" y="48"/>
                      <a:pt x="17" y="48"/>
                      <a:pt x="17" y="48"/>
                    </a:cubicBezTo>
                    <a:cubicBezTo>
                      <a:pt x="19" y="48"/>
                      <a:pt x="21" y="48"/>
                      <a:pt x="22" y="48"/>
                    </a:cubicBezTo>
                    <a:cubicBezTo>
                      <a:pt x="28" y="49"/>
                      <a:pt x="28" y="49"/>
                      <a:pt x="28" y="49"/>
                    </a:cubicBezTo>
                    <a:cubicBezTo>
                      <a:pt x="29" y="49"/>
                      <a:pt x="31" y="49"/>
                      <a:pt x="33" y="50"/>
                    </a:cubicBezTo>
                    <a:cubicBezTo>
                      <a:pt x="34" y="50"/>
                      <a:pt x="34" y="50"/>
                      <a:pt x="35" y="50"/>
                    </a:cubicBezTo>
                    <a:cubicBezTo>
                      <a:pt x="36" y="49"/>
                      <a:pt x="37" y="49"/>
                      <a:pt x="38" y="49"/>
                    </a:cubicBezTo>
                    <a:cubicBezTo>
                      <a:pt x="38" y="48"/>
                      <a:pt x="39" y="48"/>
                      <a:pt x="40" y="48"/>
                    </a:cubicBezTo>
                    <a:cubicBezTo>
                      <a:pt x="41" y="47"/>
                      <a:pt x="41" y="46"/>
                      <a:pt x="4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7" name="Freeform 141"/>
              <p:cNvSpPr/>
              <p:nvPr/>
            </p:nvSpPr>
            <p:spPr bwMode="auto">
              <a:xfrm>
                <a:off x="2746" y="3694"/>
                <a:ext cx="37" cy="32"/>
              </a:xfrm>
              <a:custGeom>
                <a:avLst/>
                <a:gdLst>
                  <a:gd name="T0" fmla="*/ 8 w 8"/>
                  <a:gd name="T1" fmla="*/ 2 h 7"/>
                  <a:gd name="T2" fmla="*/ 7 w 8"/>
                  <a:gd name="T3" fmla="*/ 2 h 7"/>
                  <a:gd name="T4" fmla="*/ 6 w 8"/>
                  <a:gd name="T5" fmla="*/ 2 h 7"/>
                  <a:gd name="T6" fmla="*/ 4 w 8"/>
                  <a:gd name="T7" fmla="*/ 1 h 7"/>
                  <a:gd name="T8" fmla="*/ 2 w 8"/>
                  <a:gd name="T9" fmla="*/ 1 h 7"/>
                  <a:gd name="T10" fmla="*/ 1 w 8"/>
                  <a:gd name="T11" fmla="*/ 1 h 7"/>
                  <a:gd name="T12" fmla="*/ 1 w 8"/>
                  <a:gd name="T13" fmla="*/ 0 h 7"/>
                  <a:gd name="T14" fmla="*/ 1 w 8"/>
                  <a:gd name="T15" fmla="*/ 3 h 7"/>
                  <a:gd name="T16" fmla="*/ 1 w 8"/>
                  <a:gd name="T17" fmla="*/ 4 h 7"/>
                  <a:gd name="T18" fmla="*/ 1 w 8"/>
                  <a:gd name="T19" fmla="*/ 5 h 7"/>
                  <a:gd name="T20" fmla="*/ 0 w 8"/>
                  <a:gd name="T21" fmla="*/ 7 h 7"/>
                  <a:gd name="T22" fmla="*/ 0 w 8"/>
                  <a:gd name="T23" fmla="*/ 5 h 7"/>
                  <a:gd name="T24" fmla="*/ 0 w 8"/>
                  <a:gd name="T25" fmla="*/ 3 h 7"/>
                  <a:gd name="T26" fmla="*/ 0 w 8"/>
                  <a:gd name="T27" fmla="*/ 0 h 7"/>
                  <a:gd name="T28" fmla="*/ 1 w 8"/>
                  <a:gd name="T29" fmla="*/ 0 h 7"/>
                  <a:gd name="T30" fmla="*/ 3 w 8"/>
                  <a:gd name="T31" fmla="*/ 0 h 7"/>
                  <a:gd name="T32" fmla="*/ 4 w 8"/>
                  <a:gd name="T33" fmla="*/ 1 h 7"/>
                  <a:gd name="T34" fmla="*/ 6 w 8"/>
                  <a:gd name="T35" fmla="*/ 1 h 7"/>
                  <a:gd name="T36" fmla="*/ 7 w 8"/>
                  <a:gd name="T37" fmla="*/ 2 h 7"/>
                  <a:gd name="T38" fmla="*/ 8 w 8"/>
                  <a:gd name="T3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7">
                    <a:moveTo>
                      <a:pt x="8" y="2"/>
                    </a:moveTo>
                    <a:cubicBezTo>
                      <a:pt x="8" y="2"/>
                      <a:pt x="7" y="2"/>
                      <a:pt x="7" y="2"/>
                    </a:cubicBezTo>
                    <a:cubicBezTo>
                      <a:pt x="7" y="2"/>
                      <a:pt x="6" y="2"/>
                      <a:pt x="6" y="2"/>
                    </a:cubicBezTo>
                    <a:cubicBezTo>
                      <a:pt x="5" y="2"/>
                      <a:pt x="5" y="2"/>
                      <a:pt x="4" y="1"/>
                    </a:cubicBezTo>
                    <a:cubicBezTo>
                      <a:pt x="4" y="1"/>
                      <a:pt x="3" y="1"/>
                      <a:pt x="2" y="1"/>
                    </a:cubicBezTo>
                    <a:cubicBezTo>
                      <a:pt x="2" y="1"/>
                      <a:pt x="1" y="1"/>
                      <a:pt x="1" y="1"/>
                    </a:cubicBezTo>
                    <a:cubicBezTo>
                      <a:pt x="1" y="0"/>
                      <a:pt x="1" y="0"/>
                      <a:pt x="1" y="0"/>
                    </a:cubicBezTo>
                    <a:cubicBezTo>
                      <a:pt x="1" y="1"/>
                      <a:pt x="1" y="2"/>
                      <a:pt x="1" y="3"/>
                    </a:cubicBezTo>
                    <a:cubicBezTo>
                      <a:pt x="1" y="4"/>
                      <a:pt x="1" y="4"/>
                      <a:pt x="1" y="4"/>
                    </a:cubicBezTo>
                    <a:cubicBezTo>
                      <a:pt x="1" y="5"/>
                      <a:pt x="1" y="5"/>
                      <a:pt x="1" y="5"/>
                    </a:cubicBezTo>
                    <a:cubicBezTo>
                      <a:pt x="1" y="6"/>
                      <a:pt x="0" y="6"/>
                      <a:pt x="0" y="7"/>
                    </a:cubicBezTo>
                    <a:cubicBezTo>
                      <a:pt x="0" y="6"/>
                      <a:pt x="0" y="6"/>
                      <a:pt x="0" y="5"/>
                    </a:cubicBezTo>
                    <a:cubicBezTo>
                      <a:pt x="0" y="5"/>
                      <a:pt x="0" y="4"/>
                      <a:pt x="0" y="3"/>
                    </a:cubicBezTo>
                    <a:cubicBezTo>
                      <a:pt x="0" y="2"/>
                      <a:pt x="0" y="1"/>
                      <a:pt x="0" y="0"/>
                    </a:cubicBezTo>
                    <a:cubicBezTo>
                      <a:pt x="0" y="0"/>
                      <a:pt x="0" y="0"/>
                      <a:pt x="1" y="0"/>
                    </a:cubicBezTo>
                    <a:cubicBezTo>
                      <a:pt x="1" y="0"/>
                      <a:pt x="2" y="0"/>
                      <a:pt x="3" y="0"/>
                    </a:cubicBezTo>
                    <a:cubicBezTo>
                      <a:pt x="3" y="0"/>
                      <a:pt x="4" y="0"/>
                      <a:pt x="4" y="1"/>
                    </a:cubicBezTo>
                    <a:cubicBezTo>
                      <a:pt x="5" y="1"/>
                      <a:pt x="6" y="1"/>
                      <a:pt x="6" y="1"/>
                    </a:cubicBezTo>
                    <a:cubicBezTo>
                      <a:pt x="6" y="1"/>
                      <a:pt x="7" y="1"/>
                      <a:pt x="7" y="2"/>
                    </a:cubicBezTo>
                    <a:cubicBezTo>
                      <a:pt x="7"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8" name="Freeform 142"/>
              <p:cNvSpPr/>
              <p:nvPr/>
            </p:nvSpPr>
            <p:spPr bwMode="auto">
              <a:xfrm>
                <a:off x="2593" y="3496"/>
                <a:ext cx="23" cy="9"/>
              </a:xfrm>
              <a:custGeom>
                <a:avLst/>
                <a:gdLst>
                  <a:gd name="T0" fmla="*/ 0 w 5"/>
                  <a:gd name="T1" fmla="*/ 1 h 2"/>
                  <a:gd name="T2" fmla="*/ 0 w 5"/>
                  <a:gd name="T3" fmla="*/ 1 h 2"/>
                  <a:gd name="T4" fmla="*/ 1 w 5"/>
                  <a:gd name="T5" fmla="*/ 1 h 2"/>
                  <a:gd name="T6" fmla="*/ 3 w 5"/>
                  <a:gd name="T7" fmla="*/ 0 h 2"/>
                  <a:gd name="T8" fmla="*/ 4 w 5"/>
                  <a:gd name="T9" fmla="*/ 0 h 2"/>
                  <a:gd name="T10" fmla="*/ 5 w 5"/>
                  <a:gd name="T11" fmla="*/ 1 h 2"/>
                  <a:gd name="T12" fmla="*/ 5 w 5"/>
                  <a:gd name="T13" fmla="*/ 1 h 2"/>
                  <a:gd name="T14" fmla="*/ 5 w 5"/>
                  <a:gd name="T15" fmla="*/ 1 h 2"/>
                  <a:gd name="T16" fmla="*/ 4 w 5"/>
                  <a:gd name="T17" fmla="*/ 1 h 2"/>
                  <a:gd name="T18" fmla="*/ 3 w 5"/>
                  <a:gd name="T19" fmla="*/ 1 h 2"/>
                  <a:gd name="T20" fmla="*/ 1 w 5"/>
                  <a:gd name="T21" fmla="*/ 2 h 2"/>
                  <a:gd name="T22" fmla="*/ 1 w 5"/>
                  <a:gd name="T23" fmla="*/ 1 h 2"/>
                  <a:gd name="T24" fmla="*/ 0 w 5"/>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1"/>
                    </a:moveTo>
                    <a:cubicBezTo>
                      <a:pt x="0" y="1"/>
                      <a:pt x="0" y="1"/>
                      <a:pt x="0" y="1"/>
                    </a:cubicBezTo>
                    <a:cubicBezTo>
                      <a:pt x="0" y="1"/>
                      <a:pt x="0" y="1"/>
                      <a:pt x="1" y="1"/>
                    </a:cubicBezTo>
                    <a:cubicBezTo>
                      <a:pt x="1" y="0"/>
                      <a:pt x="2" y="0"/>
                      <a:pt x="3" y="0"/>
                    </a:cubicBezTo>
                    <a:cubicBezTo>
                      <a:pt x="3" y="0"/>
                      <a:pt x="4" y="0"/>
                      <a:pt x="4" y="0"/>
                    </a:cubicBezTo>
                    <a:cubicBezTo>
                      <a:pt x="4" y="0"/>
                      <a:pt x="5" y="1"/>
                      <a:pt x="5" y="1"/>
                    </a:cubicBezTo>
                    <a:cubicBezTo>
                      <a:pt x="5" y="1"/>
                      <a:pt x="5" y="1"/>
                      <a:pt x="5" y="1"/>
                    </a:cubicBezTo>
                    <a:cubicBezTo>
                      <a:pt x="5" y="1"/>
                      <a:pt x="5" y="1"/>
                      <a:pt x="5" y="1"/>
                    </a:cubicBezTo>
                    <a:cubicBezTo>
                      <a:pt x="5" y="1"/>
                      <a:pt x="4" y="1"/>
                      <a:pt x="4" y="1"/>
                    </a:cubicBezTo>
                    <a:cubicBezTo>
                      <a:pt x="4" y="1"/>
                      <a:pt x="3" y="1"/>
                      <a:pt x="3" y="1"/>
                    </a:cubicBezTo>
                    <a:cubicBezTo>
                      <a:pt x="2" y="1"/>
                      <a:pt x="1" y="1"/>
                      <a:pt x="1" y="2"/>
                    </a:cubicBezTo>
                    <a:cubicBezTo>
                      <a:pt x="1" y="2"/>
                      <a:pt x="1"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9" name="Freeform 143"/>
              <p:cNvSpPr/>
              <p:nvPr/>
            </p:nvSpPr>
            <p:spPr bwMode="auto">
              <a:xfrm>
                <a:off x="2783" y="3649"/>
                <a:ext cx="4" cy="59"/>
              </a:xfrm>
              <a:custGeom>
                <a:avLst/>
                <a:gdLst>
                  <a:gd name="T0" fmla="*/ 1 w 1"/>
                  <a:gd name="T1" fmla="*/ 0 h 13"/>
                  <a:gd name="T2" fmla="*/ 1 w 1"/>
                  <a:gd name="T3" fmla="*/ 1 h 13"/>
                  <a:gd name="T4" fmla="*/ 1 w 1"/>
                  <a:gd name="T5" fmla="*/ 1 h 13"/>
                  <a:gd name="T6" fmla="*/ 1 w 1"/>
                  <a:gd name="T7" fmla="*/ 3 h 13"/>
                  <a:gd name="T8" fmla="*/ 1 w 1"/>
                  <a:gd name="T9" fmla="*/ 6 h 13"/>
                  <a:gd name="T10" fmla="*/ 1 w 1"/>
                  <a:gd name="T11" fmla="*/ 7 h 13"/>
                  <a:gd name="T12" fmla="*/ 1 w 1"/>
                  <a:gd name="T13" fmla="*/ 8 h 13"/>
                  <a:gd name="T14" fmla="*/ 1 w 1"/>
                  <a:gd name="T15" fmla="*/ 9 h 13"/>
                  <a:gd name="T16" fmla="*/ 0 w 1"/>
                  <a:gd name="T17" fmla="*/ 12 h 13"/>
                  <a:gd name="T18" fmla="*/ 0 w 1"/>
                  <a:gd name="T19" fmla="*/ 12 h 13"/>
                  <a:gd name="T20" fmla="*/ 0 w 1"/>
                  <a:gd name="T21" fmla="*/ 12 h 13"/>
                  <a:gd name="T22" fmla="*/ 0 w 1"/>
                  <a:gd name="T23" fmla="*/ 12 h 13"/>
                  <a:gd name="T24" fmla="*/ 0 w 1"/>
                  <a:gd name="T25" fmla="*/ 12 h 13"/>
                  <a:gd name="T26" fmla="*/ 0 w 1"/>
                  <a:gd name="T27" fmla="*/ 9 h 13"/>
                  <a:gd name="T28" fmla="*/ 0 w 1"/>
                  <a:gd name="T29" fmla="*/ 6 h 13"/>
                  <a:gd name="T30" fmla="*/ 0 w 1"/>
                  <a:gd name="T31" fmla="*/ 3 h 13"/>
                  <a:gd name="T32" fmla="*/ 0 w 1"/>
                  <a:gd name="T33" fmla="*/ 1 h 13"/>
                  <a:gd name="T34" fmla="*/ 0 w 1"/>
                  <a:gd name="T35" fmla="*/ 1 h 13"/>
                  <a:gd name="T36" fmla="*/ 1 w 1"/>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 h="13">
                    <a:moveTo>
                      <a:pt x="1" y="0"/>
                    </a:moveTo>
                    <a:cubicBezTo>
                      <a:pt x="1" y="0"/>
                      <a:pt x="1" y="0"/>
                      <a:pt x="1" y="1"/>
                    </a:cubicBezTo>
                    <a:cubicBezTo>
                      <a:pt x="1" y="1"/>
                      <a:pt x="1" y="1"/>
                      <a:pt x="1" y="1"/>
                    </a:cubicBezTo>
                    <a:cubicBezTo>
                      <a:pt x="1" y="2"/>
                      <a:pt x="1" y="3"/>
                      <a:pt x="1" y="3"/>
                    </a:cubicBezTo>
                    <a:cubicBezTo>
                      <a:pt x="1" y="4"/>
                      <a:pt x="1" y="5"/>
                      <a:pt x="1" y="6"/>
                    </a:cubicBezTo>
                    <a:cubicBezTo>
                      <a:pt x="1" y="7"/>
                      <a:pt x="1" y="7"/>
                      <a:pt x="1" y="7"/>
                    </a:cubicBezTo>
                    <a:cubicBezTo>
                      <a:pt x="1" y="7"/>
                      <a:pt x="1" y="7"/>
                      <a:pt x="1" y="8"/>
                    </a:cubicBezTo>
                    <a:cubicBezTo>
                      <a:pt x="1" y="9"/>
                      <a:pt x="1" y="9"/>
                      <a:pt x="1" y="9"/>
                    </a:cubicBezTo>
                    <a:cubicBezTo>
                      <a:pt x="1" y="10"/>
                      <a:pt x="1" y="11"/>
                      <a:pt x="0" y="12"/>
                    </a:cubicBezTo>
                    <a:cubicBezTo>
                      <a:pt x="0" y="12"/>
                      <a:pt x="0" y="12"/>
                      <a:pt x="0" y="12"/>
                    </a:cubicBezTo>
                    <a:cubicBezTo>
                      <a:pt x="0" y="13"/>
                      <a:pt x="0" y="12"/>
                      <a:pt x="0" y="12"/>
                    </a:cubicBezTo>
                    <a:cubicBezTo>
                      <a:pt x="0" y="12"/>
                      <a:pt x="0" y="13"/>
                      <a:pt x="0" y="12"/>
                    </a:cubicBezTo>
                    <a:cubicBezTo>
                      <a:pt x="0" y="12"/>
                      <a:pt x="0" y="12"/>
                      <a:pt x="0" y="12"/>
                    </a:cubicBezTo>
                    <a:cubicBezTo>
                      <a:pt x="1" y="11"/>
                      <a:pt x="0" y="10"/>
                      <a:pt x="0" y="9"/>
                    </a:cubicBezTo>
                    <a:cubicBezTo>
                      <a:pt x="0" y="8"/>
                      <a:pt x="0" y="7"/>
                      <a:pt x="0" y="6"/>
                    </a:cubicBezTo>
                    <a:cubicBezTo>
                      <a:pt x="0" y="5"/>
                      <a:pt x="0" y="4"/>
                      <a:pt x="0" y="3"/>
                    </a:cubicBezTo>
                    <a:cubicBezTo>
                      <a:pt x="0" y="2"/>
                      <a:pt x="0" y="2"/>
                      <a:pt x="0" y="1"/>
                    </a:cubicBezTo>
                    <a:cubicBezTo>
                      <a:pt x="0" y="1"/>
                      <a:pt x="0" y="1"/>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0" name="Freeform 144"/>
              <p:cNvSpPr/>
              <p:nvPr/>
            </p:nvSpPr>
            <p:spPr bwMode="auto">
              <a:xfrm>
                <a:off x="2756" y="3496"/>
                <a:ext cx="31" cy="85"/>
              </a:xfrm>
              <a:custGeom>
                <a:avLst/>
                <a:gdLst>
                  <a:gd name="T0" fmla="*/ 0 w 7"/>
                  <a:gd name="T1" fmla="*/ 1 h 19"/>
                  <a:gd name="T2" fmla="*/ 1 w 7"/>
                  <a:gd name="T3" fmla="*/ 1 h 19"/>
                  <a:gd name="T4" fmla="*/ 4 w 7"/>
                  <a:gd name="T5" fmla="*/ 0 h 19"/>
                  <a:gd name="T6" fmla="*/ 5 w 7"/>
                  <a:gd name="T7" fmla="*/ 1 h 19"/>
                  <a:gd name="T8" fmla="*/ 7 w 7"/>
                  <a:gd name="T9" fmla="*/ 2 h 19"/>
                  <a:gd name="T10" fmla="*/ 7 w 7"/>
                  <a:gd name="T11" fmla="*/ 7 h 19"/>
                  <a:gd name="T12" fmla="*/ 7 w 7"/>
                  <a:gd name="T13" fmla="*/ 15 h 19"/>
                  <a:gd name="T14" fmla="*/ 7 w 7"/>
                  <a:gd name="T15" fmla="*/ 17 h 19"/>
                  <a:gd name="T16" fmla="*/ 7 w 7"/>
                  <a:gd name="T17" fmla="*/ 18 h 19"/>
                  <a:gd name="T18" fmla="*/ 6 w 7"/>
                  <a:gd name="T19" fmla="*/ 19 h 19"/>
                  <a:gd name="T20" fmla="*/ 6 w 7"/>
                  <a:gd name="T21" fmla="*/ 18 h 19"/>
                  <a:gd name="T22" fmla="*/ 6 w 7"/>
                  <a:gd name="T23" fmla="*/ 15 h 19"/>
                  <a:gd name="T24" fmla="*/ 6 w 7"/>
                  <a:gd name="T25" fmla="*/ 7 h 19"/>
                  <a:gd name="T26" fmla="*/ 6 w 7"/>
                  <a:gd name="T27" fmla="*/ 3 h 19"/>
                  <a:gd name="T28" fmla="*/ 5 w 7"/>
                  <a:gd name="T29" fmla="*/ 1 h 19"/>
                  <a:gd name="T30" fmla="*/ 4 w 7"/>
                  <a:gd name="T31" fmla="*/ 1 h 19"/>
                  <a:gd name="T32" fmla="*/ 1 w 7"/>
                  <a:gd name="T33" fmla="*/ 1 h 19"/>
                  <a:gd name="T34" fmla="*/ 0 w 7"/>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9">
                    <a:moveTo>
                      <a:pt x="0" y="1"/>
                    </a:moveTo>
                    <a:cubicBezTo>
                      <a:pt x="0" y="1"/>
                      <a:pt x="0" y="1"/>
                      <a:pt x="1" y="1"/>
                    </a:cubicBezTo>
                    <a:cubicBezTo>
                      <a:pt x="1" y="1"/>
                      <a:pt x="2" y="0"/>
                      <a:pt x="4" y="0"/>
                    </a:cubicBezTo>
                    <a:cubicBezTo>
                      <a:pt x="4" y="0"/>
                      <a:pt x="5" y="0"/>
                      <a:pt x="5" y="1"/>
                    </a:cubicBezTo>
                    <a:cubicBezTo>
                      <a:pt x="6" y="1"/>
                      <a:pt x="7" y="2"/>
                      <a:pt x="7" y="2"/>
                    </a:cubicBezTo>
                    <a:cubicBezTo>
                      <a:pt x="7" y="4"/>
                      <a:pt x="7" y="5"/>
                      <a:pt x="7" y="7"/>
                    </a:cubicBezTo>
                    <a:cubicBezTo>
                      <a:pt x="7" y="10"/>
                      <a:pt x="7" y="13"/>
                      <a:pt x="7" y="15"/>
                    </a:cubicBezTo>
                    <a:cubicBezTo>
                      <a:pt x="7" y="16"/>
                      <a:pt x="7" y="16"/>
                      <a:pt x="7" y="17"/>
                    </a:cubicBezTo>
                    <a:cubicBezTo>
                      <a:pt x="7" y="17"/>
                      <a:pt x="7" y="17"/>
                      <a:pt x="7" y="18"/>
                    </a:cubicBezTo>
                    <a:cubicBezTo>
                      <a:pt x="7" y="18"/>
                      <a:pt x="6" y="19"/>
                      <a:pt x="6" y="19"/>
                    </a:cubicBezTo>
                    <a:cubicBezTo>
                      <a:pt x="6" y="19"/>
                      <a:pt x="6" y="18"/>
                      <a:pt x="6" y="18"/>
                    </a:cubicBezTo>
                    <a:cubicBezTo>
                      <a:pt x="6" y="17"/>
                      <a:pt x="6" y="16"/>
                      <a:pt x="6" y="15"/>
                    </a:cubicBezTo>
                    <a:cubicBezTo>
                      <a:pt x="6" y="13"/>
                      <a:pt x="6" y="10"/>
                      <a:pt x="6" y="7"/>
                    </a:cubicBezTo>
                    <a:cubicBezTo>
                      <a:pt x="6" y="5"/>
                      <a:pt x="6" y="4"/>
                      <a:pt x="6" y="3"/>
                    </a:cubicBezTo>
                    <a:cubicBezTo>
                      <a:pt x="6" y="2"/>
                      <a:pt x="6" y="2"/>
                      <a:pt x="5" y="1"/>
                    </a:cubicBezTo>
                    <a:cubicBezTo>
                      <a:pt x="5" y="1"/>
                      <a:pt x="4" y="1"/>
                      <a:pt x="4" y="1"/>
                    </a:cubicBezTo>
                    <a:cubicBezTo>
                      <a:pt x="2" y="1"/>
                      <a:pt x="2" y="1"/>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1" name="Freeform 145"/>
              <p:cNvSpPr/>
              <p:nvPr/>
            </p:nvSpPr>
            <p:spPr bwMode="auto">
              <a:xfrm>
                <a:off x="2580" y="3735"/>
                <a:ext cx="225" cy="31"/>
              </a:xfrm>
              <a:custGeom>
                <a:avLst/>
                <a:gdLst>
                  <a:gd name="T0" fmla="*/ 14 w 50"/>
                  <a:gd name="T1" fmla="*/ 6 h 7"/>
                  <a:gd name="T2" fmla="*/ 13 w 50"/>
                  <a:gd name="T3" fmla="*/ 6 h 7"/>
                  <a:gd name="T4" fmla="*/ 6 w 50"/>
                  <a:gd name="T5" fmla="*/ 6 h 7"/>
                  <a:gd name="T6" fmla="*/ 2 w 50"/>
                  <a:gd name="T7" fmla="*/ 5 h 7"/>
                  <a:gd name="T8" fmla="*/ 0 w 50"/>
                  <a:gd name="T9" fmla="*/ 2 h 7"/>
                  <a:gd name="T10" fmla="*/ 0 w 50"/>
                  <a:gd name="T11" fmla="*/ 1 h 7"/>
                  <a:gd name="T12" fmla="*/ 1 w 50"/>
                  <a:gd name="T13" fmla="*/ 1 h 7"/>
                  <a:gd name="T14" fmla="*/ 2 w 50"/>
                  <a:gd name="T15" fmla="*/ 4 h 7"/>
                  <a:gd name="T16" fmla="*/ 7 w 50"/>
                  <a:gd name="T17" fmla="*/ 5 h 7"/>
                  <a:gd name="T18" fmla="*/ 13 w 50"/>
                  <a:gd name="T19" fmla="*/ 5 h 7"/>
                  <a:gd name="T20" fmla="*/ 14 w 50"/>
                  <a:gd name="T21" fmla="*/ 5 h 7"/>
                  <a:gd name="T22" fmla="*/ 14 w 50"/>
                  <a:gd name="T23" fmla="*/ 5 h 7"/>
                  <a:gd name="T24" fmla="*/ 21 w 50"/>
                  <a:gd name="T25" fmla="*/ 6 h 7"/>
                  <a:gd name="T26" fmla="*/ 22 w 50"/>
                  <a:gd name="T27" fmla="*/ 6 h 7"/>
                  <a:gd name="T28" fmla="*/ 35 w 50"/>
                  <a:gd name="T29" fmla="*/ 5 h 7"/>
                  <a:gd name="T30" fmla="*/ 40 w 50"/>
                  <a:gd name="T31" fmla="*/ 5 h 7"/>
                  <a:gd name="T32" fmla="*/ 44 w 50"/>
                  <a:gd name="T33" fmla="*/ 5 h 7"/>
                  <a:gd name="T34" fmla="*/ 45 w 50"/>
                  <a:gd name="T35" fmla="*/ 5 h 7"/>
                  <a:gd name="T36" fmla="*/ 45 w 50"/>
                  <a:gd name="T37" fmla="*/ 5 h 7"/>
                  <a:gd name="T38" fmla="*/ 46 w 50"/>
                  <a:gd name="T39" fmla="*/ 5 h 7"/>
                  <a:gd name="T40" fmla="*/ 48 w 50"/>
                  <a:gd name="T41" fmla="*/ 5 h 7"/>
                  <a:gd name="T42" fmla="*/ 49 w 50"/>
                  <a:gd name="T43" fmla="*/ 2 h 7"/>
                  <a:gd name="T44" fmla="*/ 49 w 50"/>
                  <a:gd name="T45" fmla="*/ 1 h 7"/>
                  <a:gd name="T46" fmla="*/ 49 w 50"/>
                  <a:gd name="T47" fmla="*/ 0 h 7"/>
                  <a:gd name="T48" fmla="*/ 50 w 50"/>
                  <a:gd name="T49" fmla="*/ 1 h 7"/>
                  <a:gd name="T50" fmla="*/ 50 w 50"/>
                  <a:gd name="T51" fmla="*/ 2 h 7"/>
                  <a:gd name="T52" fmla="*/ 49 w 50"/>
                  <a:gd name="T53" fmla="*/ 5 h 7"/>
                  <a:gd name="T54" fmla="*/ 46 w 50"/>
                  <a:gd name="T55" fmla="*/ 6 h 7"/>
                  <a:gd name="T56" fmla="*/ 45 w 50"/>
                  <a:gd name="T57" fmla="*/ 6 h 7"/>
                  <a:gd name="T58" fmla="*/ 45 w 50"/>
                  <a:gd name="T59" fmla="*/ 6 h 7"/>
                  <a:gd name="T60" fmla="*/ 44 w 50"/>
                  <a:gd name="T61" fmla="*/ 6 h 7"/>
                  <a:gd name="T62" fmla="*/ 40 w 50"/>
                  <a:gd name="T63" fmla="*/ 6 h 7"/>
                  <a:gd name="T64" fmla="*/ 35 w 50"/>
                  <a:gd name="T65" fmla="*/ 6 h 7"/>
                  <a:gd name="T66" fmla="*/ 22 w 50"/>
                  <a:gd name="T67" fmla="*/ 7 h 7"/>
                  <a:gd name="T68" fmla="*/ 21 w 50"/>
                  <a:gd name="T69" fmla="*/ 7 h 7"/>
                  <a:gd name="T70" fmla="*/ 14 w 50"/>
                  <a:gd name="T7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7">
                    <a:moveTo>
                      <a:pt x="14" y="6"/>
                    </a:moveTo>
                    <a:cubicBezTo>
                      <a:pt x="14" y="6"/>
                      <a:pt x="14" y="6"/>
                      <a:pt x="14" y="6"/>
                    </a:cubicBezTo>
                    <a:cubicBezTo>
                      <a:pt x="14" y="6"/>
                      <a:pt x="14" y="6"/>
                      <a:pt x="14" y="6"/>
                    </a:cubicBezTo>
                    <a:cubicBezTo>
                      <a:pt x="14" y="6"/>
                      <a:pt x="13" y="6"/>
                      <a:pt x="13" y="6"/>
                    </a:cubicBezTo>
                    <a:cubicBezTo>
                      <a:pt x="13" y="6"/>
                      <a:pt x="13" y="6"/>
                      <a:pt x="13" y="6"/>
                    </a:cubicBezTo>
                    <a:cubicBezTo>
                      <a:pt x="11" y="6"/>
                      <a:pt x="9" y="6"/>
                      <a:pt x="6" y="6"/>
                    </a:cubicBezTo>
                    <a:cubicBezTo>
                      <a:pt x="6" y="6"/>
                      <a:pt x="6" y="6"/>
                      <a:pt x="6" y="6"/>
                    </a:cubicBezTo>
                    <a:cubicBezTo>
                      <a:pt x="5" y="6"/>
                      <a:pt x="3" y="6"/>
                      <a:pt x="2" y="5"/>
                    </a:cubicBezTo>
                    <a:cubicBezTo>
                      <a:pt x="2" y="5"/>
                      <a:pt x="2" y="5"/>
                      <a:pt x="2" y="5"/>
                    </a:cubicBezTo>
                    <a:cubicBezTo>
                      <a:pt x="0" y="5"/>
                      <a:pt x="0" y="3"/>
                      <a:pt x="0" y="2"/>
                    </a:cubicBezTo>
                    <a:cubicBezTo>
                      <a:pt x="0" y="2"/>
                      <a:pt x="0" y="2"/>
                      <a:pt x="0" y="2"/>
                    </a:cubicBezTo>
                    <a:cubicBezTo>
                      <a:pt x="0" y="2"/>
                      <a:pt x="0" y="1"/>
                      <a:pt x="0" y="1"/>
                    </a:cubicBezTo>
                    <a:cubicBezTo>
                      <a:pt x="0" y="1"/>
                      <a:pt x="0" y="1"/>
                      <a:pt x="0" y="1"/>
                    </a:cubicBezTo>
                    <a:cubicBezTo>
                      <a:pt x="0" y="1"/>
                      <a:pt x="1" y="1"/>
                      <a:pt x="1" y="1"/>
                    </a:cubicBezTo>
                    <a:cubicBezTo>
                      <a:pt x="1" y="1"/>
                      <a:pt x="1" y="1"/>
                      <a:pt x="1" y="1"/>
                    </a:cubicBezTo>
                    <a:cubicBezTo>
                      <a:pt x="1" y="3"/>
                      <a:pt x="1" y="4"/>
                      <a:pt x="2" y="4"/>
                    </a:cubicBezTo>
                    <a:cubicBezTo>
                      <a:pt x="2" y="4"/>
                      <a:pt x="2" y="4"/>
                      <a:pt x="2" y="4"/>
                    </a:cubicBezTo>
                    <a:cubicBezTo>
                      <a:pt x="3" y="5"/>
                      <a:pt x="5" y="5"/>
                      <a:pt x="7" y="5"/>
                    </a:cubicBezTo>
                    <a:cubicBezTo>
                      <a:pt x="7" y="5"/>
                      <a:pt x="7" y="5"/>
                      <a:pt x="7" y="5"/>
                    </a:cubicBezTo>
                    <a:cubicBezTo>
                      <a:pt x="9" y="5"/>
                      <a:pt x="11" y="5"/>
                      <a:pt x="13" y="5"/>
                    </a:cubicBezTo>
                    <a:cubicBezTo>
                      <a:pt x="13" y="5"/>
                      <a:pt x="13" y="5"/>
                      <a:pt x="13" y="5"/>
                    </a:cubicBezTo>
                    <a:cubicBezTo>
                      <a:pt x="13" y="5"/>
                      <a:pt x="13" y="5"/>
                      <a:pt x="14" y="5"/>
                    </a:cubicBezTo>
                    <a:cubicBezTo>
                      <a:pt x="14" y="5"/>
                      <a:pt x="14" y="5"/>
                      <a:pt x="14" y="5"/>
                    </a:cubicBezTo>
                    <a:cubicBezTo>
                      <a:pt x="14" y="5"/>
                      <a:pt x="14" y="5"/>
                      <a:pt x="14" y="5"/>
                    </a:cubicBezTo>
                    <a:cubicBezTo>
                      <a:pt x="14" y="5"/>
                      <a:pt x="14" y="5"/>
                      <a:pt x="14" y="5"/>
                    </a:cubicBezTo>
                    <a:cubicBezTo>
                      <a:pt x="16" y="5"/>
                      <a:pt x="19" y="6"/>
                      <a:pt x="21" y="6"/>
                    </a:cubicBezTo>
                    <a:cubicBezTo>
                      <a:pt x="21" y="6"/>
                      <a:pt x="21" y="6"/>
                      <a:pt x="21" y="6"/>
                    </a:cubicBezTo>
                    <a:cubicBezTo>
                      <a:pt x="21" y="6"/>
                      <a:pt x="22" y="6"/>
                      <a:pt x="22" y="6"/>
                    </a:cubicBezTo>
                    <a:cubicBezTo>
                      <a:pt x="22" y="6"/>
                      <a:pt x="22" y="6"/>
                      <a:pt x="22" y="6"/>
                    </a:cubicBezTo>
                    <a:cubicBezTo>
                      <a:pt x="26" y="5"/>
                      <a:pt x="31" y="5"/>
                      <a:pt x="35" y="5"/>
                    </a:cubicBezTo>
                    <a:cubicBezTo>
                      <a:pt x="35" y="5"/>
                      <a:pt x="35" y="5"/>
                      <a:pt x="35" y="5"/>
                    </a:cubicBezTo>
                    <a:cubicBezTo>
                      <a:pt x="36" y="5"/>
                      <a:pt x="38" y="5"/>
                      <a:pt x="40" y="5"/>
                    </a:cubicBezTo>
                    <a:cubicBezTo>
                      <a:pt x="40" y="5"/>
                      <a:pt x="40" y="5"/>
                      <a:pt x="40" y="5"/>
                    </a:cubicBezTo>
                    <a:cubicBezTo>
                      <a:pt x="41" y="5"/>
                      <a:pt x="42" y="5"/>
                      <a:pt x="44" y="5"/>
                    </a:cubicBezTo>
                    <a:cubicBezTo>
                      <a:pt x="44" y="5"/>
                      <a:pt x="44" y="5"/>
                      <a:pt x="44" y="5"/>
                    </a:cubicBezTo>
                    <a:cubicBezTo>
                      <a:pt x="44" y="5"/>
                      <a:pt x="44" y="5"/>
                      <a:pt x="45" y="5"/>
                    </a:cubicBezTo>
                    <a:cubicBezTo>
                      <a:pt x="45" y="5"/>
                      <a:pt x="45" y="5"/>
                      <a:pt x="45" y="5"/>
                    </a:cubicBezTo>
                    <a:cubicBezTo>
                      <a:pt x="45" y="5"/>
                      <a:pt x="45" y="5"/>
                      <a:pt x="45" y="5"/>
                    </a:cubicBezTo>
                    <a:cubicBezTo>
                      <a:pt x="45" y="5"/>
                      <a:pt x="45" y="5"/>
                      <a:pt x="45" y="5"/>
                    </a:cubicBezTo>
                    <a:cubicBezTo>
                      <a:pt x="45" y="5"/>
                      <a:pt x="45" y="5"/>
                      <a:pt x="46" y="5"/>
                    </a:cubicBezTo>
                    <a:cubicBezTo>
                      <a:pt x="46" y="5"/>
                      <a:pt x="46" y="5"/>
                      <a:pt x="46" y="5"/>
                    </a:cubicBezTo>
                    <a:cubicBezTo>
                      <a:pt x="47" y="5"/>
                      <a:pt x="48" y="5"/>
                      <a:pt x="48" y="5"/>
                    </a:cubicBezTo>
                    <a:cubicBezTo>
                      <a:pt x="48" y="5"/>
                      <a:pt x="48" y="5"/>
                      <a:pt x="48" y="5"/>
                    </a:cubicBezTo>
                    <a:cubicBezTo>
                      <a:pt x="49" y="4"/>
                      <a:pt x="49" y="3"/>
                      <a:pt x="49" y="2"/>
                    </a:cubicBezTo>
                    <a:cubicBezTo>
                      <a:pt x="49" y="2"/>
                      <a:pt x="49" y="2"/>
                      <a:pt x="49" y="2"/>
                    </a:cubicBezTo>
                    <a:cubicBezTo>
                      <a:pt x="49" y="2"/>
                      <a:pt x="49" y="1"/>
                      <a:pt x="49" y="1"/>
                    </a:cubicBezTo>
                    <a:cubicBezTo>
                      <a:pt x="49" y="1"/>
                      <a:pt x="49" y="1"/>
                      <a:pt x="49" y="1"/>
                    </a:cubicBezTo>
                    <a:cubicBezTo>
                      <a:pt x="49" y="1"/>
                      <a:pt x="49" y="0"/>
                      <a:pt x="49" y="0"/>
                    </a:cubicBezTo>
                    <a:cubicBezTo>
                      <a:pt x="49" y="0"/>
                      <a:pt x="49" y="0"/>
                      <a:pt x="49" y="0"/>
                    </a:cubicBezTo>
                    <a:cubicBezTo>
                      <a:pt x="49" y="0"/>
                      <a:pt x="50" y="0"/>
                      <a:pt x="50" y="1"/>
                    </a:cubicBezTo>
                    <a:cubicBezTo>
                      <a:pt x="50" y="1"/>
                      <a:pt x="50" y="1"/>
                      <a:pt x="50" y="1"/>
                    </a:cubicBezTo>
                    <a:cubicBezTo>
                      <a:pt x="50" y="1"/>
                      <a:pt x="50" y="2"/>
                      <a:pt x="50" y="2"/>
                    </a:cubicBezTo>
                    <a:cubicBezTo>
                      <a:pt x="50" y="2"/>
                      <a:pt x="50" y="2"/>
                      <a:pt x="50" y="2"/>
                    </a:cubicBezTo>
                    <a:cubicBezTo>
                      <a:pt x="50" y="3"/>
                      <a:pt x="50" y="5"/>
                      <a:pt x="49" y="5"/>
                    </a:cubicBezTo>
                    <a:cubicBezTo>
                      <a:pt x="49" y="5"/>
                      <a:pt x="49" y="5"/>
                      <a:pt x="49" y="5"/>
                    </a:cubicBezTo>
                    <a:cubicBezTo>
                      <a:pt x="48" y="6"/>
                      <a:pt x="47" y="6"/>
                      <a:pt x="46" y="6"/>
                    </a:cubicBezTo>
                    <a:cubicBezTo>
                      <a:pt x="46" y="6"/>
                      <a:pt x="46" y="6"/>
                      <a:pt x="46" y="6"/>
                    </a:cubicBezTo>
                    <a:cubicBezTo>
                      <a:pt x="45" y="6"/>
                      <a:pt x="45" y="6"/>
                      <a:pt x="45" y="6"/>
                    </a:cubicBezTo>
                    <a:cubicBezTo>
                      <a:pt x="45" y="6"/>
                      <a:pt x="45" y="6"/>
                      <a:pt x="45" y="6"/>
                    </a:cubicBezTo>
                    <a:cubicBezTo>
                      <a:pt x="45" y="6"/>
                      <a:pt x="45" y="6"/>
                      <a:pt x="45" y="6"/>
                    </a:cubicBezTo>
                    <a:cubicBezTo>
                      <a:pt x="45" y="6"/>
                      <a:pt x="45" y="6"/>
                      <a:pt x="45" y="6"/>
                    </a:cubicBezTo>
                    <a:cubicBezTo>
                      <a:pt x="44" y="6"/>
                      <a:pt x="44" y="6"/>
                      <a:pt x="44" y="6"/>
                    </a:cubicBezTo>
                    <a:cubicBezTo>
                      <a:pt x="44" y="6"/>
                      <a:pt x="44" y="6"/>
                      <a:pt x="44" y="6"/>
                    </a:cubicBezTo>
                    <a:cubicBezTo>
                      <a:pt x="42" y="6"/>
                      <a:pt x="41" y="6"/>
                      <a:pt x="40" y="6"/>
                    </a:cubicBezTo>
                    <a:cubicBezTo>
                      <a:pt x="40" y="6"/>
                      <a:pt x="40" y="6"/>
                      <a:pt x="40" y="6"/>
                    </a:cubicBezTo>
                    <a:cubicBezTo>
                      <a:pt x="38" y="6"/>
                      <a:pt x="36" y="6"/>
                      <a:pt x="35" y="6"/>
                    </a:cubicBezTo>
                    <a:cubicBezTo>
                      <a:pt x="35" y="6"/>
                      <a:pt x="35" y="6"/>
                      <a:pt x="35" y="6"/>
                    </a:cubicBezTo>
                    <a:cubicBezTo>
                      <a:pt x="31" y="6"/>
                      <a:pt x="26" y="6"/>
                      <a:pt x="22" y="7"/>
                    </a:cubicBezTo>
                    <a:cubicBezTo>
                      <a:pt x="22" y="7"/>
                      <a:pt x="22" y="7"/>
                      <a:pt x="22" y="7"/>
                    </a:cubicBezTo>
                    <a:cubicBezTo>
                      <a:pt x="22" y="7"/>
                      <a:pt x="21" y="7"/>
                      <a:pt x="21" y="7"/>
                    </a:cubicBezTo>
                    <a:cubicBezTo>
                      <a:pt x="21" y="7"/>
                      <a:pt x="21" y="7"/>
                      <a:pt x="21" y="7"/>
                    </a:cubicBezTo>
                    <a:cubicBezTo>
                      <a:pt x="19" y="7"/>
                      <a:pt x="16"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2" name="Freeform 146"/>
              <p:cNvSpPr/>
              <p:nvPr/>
            </p:nvSpPr>
            <p:spPr bwMode="auto">
              <a:xfrm>
                <a:off x="2589" y="3744"/>
                <a:ext cx="130" cy="22"/>
              </a:xfrm>
              <a:custGeom>
                <a:avLst/>
                <a:gdLst>
                  <a:gd name="T0" fmla="*/ 0 w 29"/>
                  <a:gd name="T1" fmla="*/ 1 h 5"/>
                  <a:gd name="T2" fmla="*/ 2 w 29"/>
                  <a:gd name="T3" fmla="*/ 1 h 5"/>
                  <a:gd name="T4" fmla="*/ 4 w 29"/>
                  <a:gd name="T5" fmla="*/ 3 h 5"/>
                  <a:gd name="T6" fmla="*/ 3 w 29"/>
                  <a:gd name="T7" fmla="*/ 1 h 5"/>
                  <a:gd name="T8" fmla="*/ 5 w 29"/>
                  <a:gd name="T9" fmla="*/ 3 h 5"/>
                  <a:gd name="T10" fmla="*/ 8 w 29"/>
                  <a:gd name="T11" fmla="*/ 3 h 5"/>
                  <a:gd name="T12" fmla="*/ 10 w 29"/>
                  <a:gd name="T13" fmla="*/ 3 h 5"/>
                  <a:gd name="T14" fmla="*/ 8 w 29"/>
                  <a:gd name="T15" fmla="*/ 1 h 5"/>
                  <a:gd name="T16" fmla="*/ 10 w 29"/>
                  <a:gd name="T17" fmla="*/ 4 h 5"/>
                  <a:gd name="T18" fmla="*/ 9 w 29"/>
                  <a:gd name="T19" fmla="*/ 0 h 5"/>
                  <a:gd name="T20" fmla="*/ 10 w 29"/>
                  <a:gd name="T21" fmla="*/ 1 h 5"/>
                  <a:gd name="T22" fmla="*/ 14 w 29"/>
                  <a:gd name="T23" fmla="*/ 3 h 5"/>
                  <a:gd name="T24" fmla="*/ 12 w 29"/>
                  <a:gd name="T25" fmla="*/ 1 h 5"/>
                  <a:gd name="T26" fmla="*/ 13 w 29"/>
                  <a:gd name="T27" fmla="*/ 3 h 5"/>
                  <a:gd name="T28" fmla="*/ 16 w 29"/>
                  <a:gd name="T29" fmla="*/ 3 h 5"/>
                  <a:gd name="T30" fmla="*/ 14 w 29"/>
                  <a:gd name="T31" fmla="*/ 1 h 5"/>
                  <a:gd name="T32" fmla="*/ 15 w 29"/>
                  <a:gd name="T33" fmla="*/ 1 h 5"/>
                  <a:gd name="T34" fmla="*/ 19 w 29"/>
                  <a:gd name="T35" fmla="*/ 4 h 5"/>
                  <a:gd name="T36" fmla="*/ 16 w 29"/>
                  <a:gd name="T37" fmla="*/ 1 h 5"/>
                  <a:gd name="T38" fmla="*/ 17 w 29"/>
                  <a:gd name="T39" fmla="*/ 2 h 5"/>
                  <a:gd name="T40" fmla="*/ 22 w 29"/>
                  <a:gd name="T41" fmla="*/ 4 h 5"/>
                  <a:gd name="T42" fmla="*/ 20 w 29"/>
                  <a:gd name="T43" fmla="*/ 1 h 5"/>
                  <a:gd name="T44" fmla="*/ 21 w 29"/>
                  <a:gd name="T45" fmla="*/ 3 h 5"/>
                  <a:gd name="T46" fmla="*/ 22 w 29"/>
                  <a:gd name="T47" fmla="*/ 1 h 5"/>
                  <a:gd name="T48" fmla="*/ 25 w 29"/>
                  <a:gd name="T49" fmla="*/ 4 h 5"/>
                  <a:gd name="T50" fmla="*/ 24 w 29"/>
                  <a:gd name="T51" fmla="*/ 2 h 5"/>
                  <a:gd name="T52" fmla="*/ 27 w 29"/>
                  <a:gd name="T53" fmla="*/ 4 h 5"/>
                  <a:gd name="T54" fmla="*/ 28 w 29"/>
                  <a:gd name="T55" fmla="*/ 3 h 5"/>
                  <a:gd name="T56" fmla="*/ 27 w 29"/>
                  <a:gd name="T57" fmla="*/ 2 h 5"/>
                  <a:gd name="T58" fmla="*/ 27 w 29"/>
                  <a:gd name="T59" fmla="*/ 4 h 5"/>
                  <a:gd name="T60" fmla="*/ 25 w 29"/>
                  <a:gd name="T61" fmla="*/ 3 h 5"/>
                  <a:gd name="T62" fmla="*/ 22 w 29"/>
                  <a:gd name="T63" fmla="*/ 2 h 5"/>
                  <a:gd name="T64" fmla="*/ 22 w 29"/>
                  <a:gd name="T65" fmla="*/ 2 h 5"/>
                  <a:gd name="T66" fmla="*/ 21 w 29"/>
                  <a:gd name="T67" fmla="*/ 3 h 5"/>
                  <a:gd name="T68" fmla="*/ 22 w 29"/>
                  <a:gd name="T69" fmla="*/ 3 h 5"/>
                  <a:gd name="T70" fmla="*/ 18 w 29"/>
                  <a:gd name="T71" fmla="*/ 2 h 5"/>
                  <a:gd name="T72" fmla="*/ 19 w 29"/>
                  <a:gd name="T73" fmla="*/ 4 h 5"/>
                  <a:gd name="T74" fmla="*/ 18 w 29"/>
                  <a:gd name="T75" fmla="*/ 4 h 5"/>
                  <a:gd name="T76" fmla="*/ 17 w 29"/>
                  <a:gd name="T77" fmla="*/ 4 h 5"/>
                  <a:gd name="T78" fmla="*/ 15 w 29"/>
                  <a:gd name="T79" fmla="*/ 2 h 5"/>
                  <a:gd name="T80" fmla="*/ 14 w 29"/>
                  <a:gd name="T81" fmla="*/ 3 h 5"/>
                  <a:gd name="T82" fmla="*/ 15 w 29"/>
                  <a:gd name="T83" fmla="*/ 3 h 5"/>
                  <a:gd name="T84" fmla="*/ 12 w 29"/>
                  <a:gd name="T85" fmla="*/ 1 h 5"/>
                  <a:gd name="T86" fmla="*/ 12 w 29"/>
                  <a:gd name="T87" fmla="*/ 2 h 5"/>
                  <a:gd name="T88" fmla="*/ 12 w 29"/>
                  <a:gd name="T89" fmla="*/ 4 h 5"/>
                  <a:gd name="T90" fmla="*/ 10 w 29"/>
                  <a:gd name="T91" fmla="*/ 1 h 5"/>
                  <a:gd name="T92" fmla="*/ 10 w 29"/>
                  <a:gd name="T93" fmla="*/ 4 h 5"/>
                  <a:gd name="T94" fmla="*/ 9 w 29"/>
                  <a:gd name="T95" fmla="*/ 2 h 5"/>
                  <a:gd name="T96" fmla="*/ 7 w 29"/>
                  <a:gd name="T97" fmla="*/ 1 h 5"/>
                  <a:gd name="T98" fmla="*/ 5 w 29"/>
                  <a:gd name="T99" fmla="*/ 2 h 5"/>
                  <a:gd name="T100" fmla="*/ 6 w 29"/>
                  <a:gd name="T101" fmla="*/ 4 h 5"/>
                  <a:gd name="T102" fmla="*/ 4 w 29"/>
                  <a:gd name="T103" fmla="*/ 2 h 5"/>
                  <a:gd name="T104" fmla="*/ 3 w 29"/>
                  <a:gd name="T105" fmla="*/ 2 h 5"/>
                  <a:gd name="T106" fmla="*/ 3 w 29"/>
                  <a:gd name="T107" fmla="*/ 3 h 5"/>
                  <a:gd name="T108" fmla="*/ 1 w 29"/>
                  <a:gd name="T10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5">
                    <a:moveTo>
                      <a:pt x="1" y="3"/>
                    </a:moveTo>
                    <a:cubicBezTo>
                      <a:pt x="1" y="3"/>
                      <a:pt x="0" y="2"/>
                      <a:pt x="0" y="2"/>
                    </a:cubicBezTo>
                    <a:cubicBezTo>
                      <a:pt x="0" y="2"/>
                      <a:pt x="0" y="1"/>
                      <a:pt x="0" y="1"/>
                    </a:cubicBezTo>
                    <a:cubicBezTo>
                      <a:pt x="0" y="1"/>
                      <a:pt x="0" y="1"/>
                      <a:pt x="0" y="1"/>
                    </a:cubicBezTo>
                    <a:cubicBezTo>
                      <a:pt x="0" y="1"/>
                      <a:pt x="0" y="1"/>
                      <a:pt x="0" y="1"/>
                    </a:cubicBezTo>
                    <a:cubicBezTo>
                      <a:pt x="1" y="1"/>
                      <a:pt x="1" y="1"/>
                      <a:pt x="2" y="2"/>
                    </a:cubicBezTo>
                    <a:cubicBezTo>
                      <a:pt x="2" y="2"/>
                      <a:pt x="3" y="3"/>
                      <a:pt x="3" y="3"/>
                    </a:cubicBezTo>
                    <a:cubicBezTo>
                      <a:pt x="3" y="3"/>
                      <a:pt x="3" y="3"/>
                      <a:pt x="3" y="3"/>
                    </a:cubicBezTo>
                    <a:cubicBezTo>
                      <a:pt x="2" y="3"/>
                      <a:pt x="2" y="2"/>
                      <a:pt x="1" y="1"/>
                    </a:cubicBezTo>
                    <a:cubicBezTo>
                      <a:pt x="1" y="1"/>
                      <a:pt x="1" y="1"/>
                      <a:pt x="2" y="1"/>
                    </a:cubicBezTo>
                    <a:cubicBezTo>
                      <a:pt x="2" y="1"/>
                      <a:pt x="2" y="1"/>
                      <a:pt x="2" y="1"/>
                    </a:cubicBezTo>
                    <a:cubicBezTo>
                      <a:pt x="2" y="1"/>
                      <a:pt x="2" y="1"/>
                      <a:pt x="2" y="1"/>
                    </a:cubicBezTo>
                    <a:cubicBezTo>
                      <a:pt x="2" y="1"/>
                      <a:pt x="3" y="1"/>
                      <a:pt x="4" y="2"/>
                    </a:cubicBezTo>
                    <a:cubicBezTo>
                      <a:pt x="4" y="2"/>
                      <a:pt x="4" y="2"/>
                      <a:pt x="5" y="3"/>
                    </a:cubicBezTo>
                    <a:cubicBezTo>
                      <a:pt x="4" y="3"/>
                      <a:pt x="4" y="3"/>
                      <a:pt x="4" y="3"/>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4" y="1"/>
                      <a:pt x="4" y="1"/>
                      <a:pt x="4" y="1"/>
                    </a:cubicBezTo>
                    <a:cubicBezTo>
                      <a:pt x="5" y="2"/>
                      <a:pt x="5" y="2"/>
                      <a:pt x="5" y="2"/>
                    </a:cubicBezTo>
                    <a:cubicBezTo>
                      <a:pt x="5" y="2"/>
                      <a:pt x="6" y="3"/>
                      <a:pt x="6" y="3"/>
                    </a:cubicBezTo>
                    <a:cubicBezTo>
                      <a:pt x="6" y="4"/>
                      <a:pt x="6" y="4"/>
                      <a:pt x="6" y="4"/>
                    </a:cubicBezTo>
                    <a:cubicBezTo>
                      <a:pt x="6" y="3"/>
                      <a:pt x="5" y="3"/>
                      <a:pt x="5" y="3"/>
                    </a:cubicBezTo>
                    <a:cubicBezTo>
                      <a:pt x="5" y="2"/>
                      <a:pt x="5" y="2"/>
                      <a:pt x="5" y="1"/>
                    </a:cubicBezTo>
                    <a:cubicBezTo>
                      <a:pt x="5" y="1"/>
                      <a:pt x="5" y="1"/>
                      <a:pt x="5" y="1"/>
                    </a:cubicBezTo>
                    <a:cubicBezTo>
                      <a:pt x="5" y="1"/>
                      <a:pt x="5" y="1"/>
                      <a:pt x="5" y="1"/>
                    </a:cubicBezTo>
                    <a:cubicBezTo>
                      <a:pt x="6" y="1"/>
                      <a:pt x="6" y="1"/>
                      <a:pt x="7" y="2"/>
                    </a:cubicBezTo>
                    <a:cubicBezTo>
                      <a:pt x="7" y="2"/>
                      <a:pt x="8" y="3"/>
                      <a:pt x="8" y="3"/>
                    </a:cubicBezTo>
                    <a:cubicBezTo>
                      <a:pt x="8" y="4"/>
                      <a:pt x="8" y="4"/>
                      <a:pt x="8" y="4"/>
                    </a:cubicBezTo>
                    <a:cubicBezTo>
                      <a:pt x="7" y="3"/>
                      <a:pt x="6" y="2"/>
                      <a:pt x="6" y="1"/>
                    </a:cubicBezTo>
                    <a:cubicBezTo>
                      <a:pt x="6" y="1"/>
                      <a:pt x="6" y="1"/>
                      <a:pt x="6" y="1"/>
                    </a:cubicBezTo>
                    <a:cubicBezTo>
                      <a:pt x="6" y="1"/>
                      <a:pt x="6" y="1"/>
                      <a:pt x="7" y="1"/>
                    </a:cubicBezTo>
                    <a:cubicBezTo>
                      <a:pt x="8" y="1"/>
                      <a:pt x="9" y="2"/>
                      <a:pt x="10" y="3"/>
                    </a:cubicBezTo>
                    <a:cubicBezTo>
                      <a:pt x="9" y="4"/>
                      <a:pt x="9" y="4"/>
                      <a:pt x="9" y="4"/>
                    </a:cubicBezTo>
                    <a:cubicBezTo>
                      <a:pt x="9" y="3"/>
                      <a:pt x="8" y="3"/>
                      <a:pt x="8" y="3"/>
                    </a:cubicBezTo>
                    <a:cubicBezTo>
                      <a:pt x="8" y="2"/>
                      <a:pt x="8" y="2"/>
                      <a:pt x="8" y="2"/>
                    </a:cubicBezTo>
                    <a:cubicBezTo>
                      <a:pt x="7" y="2"/>
                      <a:pt x="7" y="1"/>
                      <a:pt x="7" y="1"/>
                    </a:cubicBezTo>
                    <a:cubicBezTo>
                      <a:pt x="7" y="1"/>
                      <a:pt x="8" y="1"/>
                      <a:pt x="8" y="1"/>
                    </a:cubicBezTo>
                    <a:cubicBezTo>
                      <a:pt x="8" y="1"/>
                      <a:pt x="8" y="1"/>
                      <a:pt x="8" y="1"/>
                    </a:cubicBezTo>
                    <a:cubicBezTo>
                      <a:pt x="8" y="1"/>
                      <a:pt x="8" y="1"/>
                      <a:pt x="8" y="1"/>
                    </a:cubicBezTo>
                    <a:cubicBezTo>
                      <a:pt x="9" y="1"/>
                      <a:pt x="9" y="1"/>
                      <a:pt x="10" y="2"/>
                    </a:cubicBezTo>
                    <a:cubicBezTo>
                      <a:pt x="10" y="2"/>
                      <a:pt x="11" y="3"/>
                      <a:pt x="11" y="3"/>
                    </a:cubicBezTo>
                    <a:cubicBezTo>
                      <a:pt x="10" y="4"/>
                      <a:pt x="10" y="4"/>
                      <a:pt x="10" y="4"/>
                    </a:cubicBezTo>
                    <a:cubicBezTo>
                      <a:pt x="9" y="2"/>
                      <a:pt x="9" y="2"/>
                      <a:pt x="9" y="2"/>
                    </a:cubicBezTo>
                    <a:cubicBezTo>
                      <a:pt x="9" y="1"/>
                      <a:pt x="9" y="1"/>
                      <a:pt x="9" y="1"/>
                    </a:cubicBezTo>
                    <a:cubicBezTo>
                      <a:pt x="9" y="1"/>
                      <a:pt x="9" y="1"/>
                      <a:pt x="9" y="0"/>
                    </a:cubicBezTo>
                    <a:cubicBezTo>
                      <a:pt x="9" y="0"/>
                      <a:pt x="9" y="0"/>
                      <a:pt x="9" y="0"/>
                    </a:cubicBezTo>
                    <a:cubicBezTo>
                      <a:pt x="9" y="0"/>
                      <a:pt x="9" y="0"/>
                      <a:pt x="9" y="0"/>
                    </a:cubicBezTo>
                    <a:cubicBezTo>
                      <a:pt x="10" y="1"/>
                      <a:pt x="11" y="1"/>
                      <a:pt x="11" y="2"/>
                    </a:cubicBezTo>
                    <a:cubicBezTo>
                      <a:pt x="12" y="2"/>
                      <a:pt x="12" y="3"/>
                      <a:pt x="12" y="3"/>
                    </a:cubicBezTo>
                    <a:cubicBezTo>
                      <a:pt x="12" y="4"/>
                      <a:pt x="12" y="4"/>
                      <a:pt x="12" y="4"/>
                    </a:cubicBezTo>
                    <a:cubicBezTo>
                      <a:pt x="11" y="3"/>
                      <a:pt x="11" y="3"/>
                      <a:pt x="11" y="3"/>
                    </a:cubicBezTo>
                    <a:cubicBezTo>
                      <a:pt x="11" y="2"/>
                      <a:pt x="10" y="2"/>
                      <a:pt x="10" y="1"/>
                    </a:cubicBezTo>
                    <a:cubicBezTo>
                      <a:pt x="10" y="1"/>
                      <a:pt x="10" y="1"/>
                      <a:pt x="10" y="1"/>
                    </a:cubicBezTo>
                    <a:cubicBezTo>
                      <a:pt x="10" y="1"/>
                      <a:pt x="10" y="1"/>
                      <a:pt x="11" y="1"/>
                    </a:cubicBezTo>
                    <a:cubicBezTo>
                      <a:pt x="11" y="1"/>
                      <a:pt x="11" y="1"/>
                      <a:pt x="11" y="1"/>
                    </a:cubicBezTo>
                    <a:cubicBezTo>
                      <a:pt x="12" y="2"/>
                      <a:pt x="12" y="2"/>
                      <a:pt x="12" y="2"/>
                    </a:cubicBezTo>
                    <a:cubicBezTo>
                      <a:pt x="14" y="3"/>
                      <a:pt x="14" y="3"/>
                      <a:pt x="14" y="3"/>
                    </a:cubicBezTo>
                    <a:cubicBezTo>
                      <a:pt x="13" y="4"/>
                      <a:pt x="13" y="4"/>
                      <a:pt x="13" y="4"/>
                    </a:cubicBezTo>
                    <a:cubicBezTo>
                      <a:pt x="12" y="3"/>
                      <a:pt x="12" y="3"/>
                      <a:pt x="12" y="3"/>
                    </a:cubicBezTo>
                    <a:cubicBezTo>
                      <a:pt x="11" y="1"/>
                      <a:pt x="11" y="1"/>
                      <a:pt x="11" y="1"/>
                    </a:cubicBezTo>
                    <a:cubicBezTo>
                      <a:pt x="11" y="1"/>
                      <a:pt x="11" y="1"/>
                      <a:pt x="11" y="0"/>
                    </a:cubicBezTo>
                    <a:cubicBezTo>
                      <a:pt x="11" y="0"/>
                      <a:pt x="12" y="0"/>
                      <a:pt x="12" y="1"/>
                    </a:cubicBezTo>
                    <a:cubicBezTo>
                      <a:pt x="12" y="1"/>
                      <a:pt x="12" y="1"/>
                      <a:pt x="12" y="1"/>
                    </a:cubicBezTo>
                    <a:cubicBezTo>
                      <a:pt x="13" y="2"/>
                      <a:pt x="13" y="2"/>
                      <a:pt x="13" y="2"/>
                    </a:cubicBezTo>
                    <a:cubicBezTo>
                      <a:pt x="14" y="3"/>
                      <a:pt x="14" y="3"/>
                      <a:pt x="14" y="3"/>
                    </a:cubicBezTo>
                    <a:cubicBezTo>
                      <a:pt x="14" y="4"/>
                      <a:pt x="14" y="4"/>
                      <a:pt x="14" y="4"/>
                    </a:cubicBezTo>
                    <a:cubicBezTo>
                      <a:pt x="13" y="3"/>
                      <a:pt x="13" y="3"/>
                      <a:pt x="13" y="3"/>
                    </a:cubicBezTo>
                    <a:cubicBezTo>
                      <a:pt x="13" y="2"/>
                      <a:pt x="12" y="2"/>
                      <a:pt x="12" y="1"/>
                    </a:cubicBezTo>
                    <a:cubicBezTo>
                      <a:pt x="12" y="1"/>
                      <a:pt x="12" y="1"/>
                      <a:pt x="13" y="1"/>
                    </a:cubicBezTo>
                    <a:cubicBezTo>
                      <a:pt x="13" y="1"/>
                      <a:pt x="13" y="1"/>
                      <a:pt x="13" y="1"/>
                    </a:cubicBezTo>
                    <a:cubicBezTo>
                      <a:pt x="15" y="2"/>
                      <a:pt x="15" y="2"/>
                      <a:pt x="15" y="2"/>
                    </a:cubicBezTo>
                    <a:cubicBezTo>
                      <a:pt x="16" y="3"/>
                      <a:pt x="16" y="3"/>
                      <a:pt x="16" y="3"/>
                    </a:cubicBezTo>
                    <a:cubicBezTo>
                      <a:pt x="15" y="4"/>
                      <a:pt x="15" y="4"/>
                      <a:pt x="15" y="4"/>
                    </a:cubicBezTo>
                    <a:cubicBezTo>
                      <a:pt x="14" y="3"/>
                      <a:pt x="14" y="3"/>
                      <a:pt x="14" y="3"/>
                    </a:cubicBezTo>
                    <a:cubicBezTo>
                      <a:pt x="14" y="2"/>
                      <a:pt x="14" y="2"/>
                      <a:pt x="13" y="1"/>
                    </a:cubicBezTo>
                    <a:cubicBezTo>
                      <a:pt x="13" y="1"/>
                      <a:pt x="13" y="1"/>
                      <a:pt x="14" y="1"/>
                    </a:cubicBezTo>
                    <a:cubicBezTo>
                      <a:pt x="14" y="1"/>
                      <a:pt x="14" y="1"/>
                      <a:pt x="14" y="1"/>
                    </a:cubicBezTo>
                    <a:cubicBezTo>
                      <a:pt x="15" y="2"/>
                      <a:pt x="16" y="3"/>
                      <a:pt x="17" y="3"/>
                    </a:cubicBezTo>
                    <a:cubicBezTo>
                      <a:pt x="16" y="4"/>
                      <a:pt x="16" y="4"/>
                      <a:pt x="16" y="4"/>
                    </a:cubicBezTo>
                    <a:cubicBezTo>
                      <a:pt x="16" y="4"/>
                      <a:pt x="16" y="3"/>
                      <a:pt x="15" y="3"/>
                    </a:cubicBezTo>
                    <a:cubicBezTo>
                      <a:pt x="15" y="3"/>
                      <a:pt x="15" y="2"/>
                      <a:pt x="15" y="2"/>
                    </a:cubicBezTo>
                    <a:cubicBezTo>
                      <a:pt x="15" y="1"/>
                      <a:pt x="15" y="1"/>
                      <a:pt x="15" y="1"/>
                    </a:cubicBezTo>
                    <a:cubicBezTo>
                      <a:pt x="15" y="1"/>
                      <a:pt x="15" y="1"/>
                      <a:pt x="15" y="1"/>
                    </a:cubicBezTo>
                    <a:cubicBezTo>
                      <a:pt x="16" y="1"/>
                      <a:pt x="17" y="2"/>
                      <a:pt x="17" y="2"/>
                    </a:cubicBezTo>
                    <a:cubicBezTo>
                      <a:pt x="18" y="4"/>
                      <a:pt x="18" y="4"/>
                      <a:pt x="18" y="4"/>
                    </a:cubicBezTo>
                    <a:cubicBezTo>
                      <a:pt x="19" y="4"/>
                      <a:pt x="19" y="4"/>
                      <a:pt x="19" y="4"/>
                    </a:cubicBezTo>
                    <a:cubicBezTo>
                      <a:pt x="19" y="4"/>
                      <a:pt x="19" y="4"/>
                      <a:pt x="19" y="4"/>
                    </a:cubicBezTo>
                    <a:cubicBezTo>
                      <a:pt x="18" y="5"/>
                      <a:pt x="18" y="5"/>
                      <a:pt x="18" y="4"/>
                    </a:cubicBezTo>
                    <a:cubicBezTo>
                      <a:pt x="18" y="4"/>
                      <a:pt x="18" y="4"/>
                      <a:pt x="18" y="4"/>
                    </a:cubicBezTo>
                    <a:cubicBezTo>
                      <a:pt x="17" y="3"/>
                      <a:pt x="17" y="3"/>
                      <a:pt x="17" y="3"/>
                    </a:cubicBezTo>
                    <a:cubicBezTo>
                      <a:pt x="16" y="2"/>
                      <a:pt x="16" y="2"/>
                      <a:pt x="16" y="2"/>
                    </a:cubicBezTo>
                    <a:cubicBezTo>
                      <a:pt x="16" y="1"/>
                      <a:pt x="16" y="1"/>
                      <a:pt x="16" y="1"/>
                    </a:cubicBezTo>
                    <a:cubicBezTo>
                      <a:pt x="16" y="1"/>
                      <a:pt x="16" y="1"/>
                      <a:pt x="16" y="1"/>
                    </a:cubicBezTo>
                    <a:cubicBezTo>
                      <a:pt x="19" y="3"/>
                      <a:pt x="19" y="3"/>
                      <a:pt x="19" y="3"/>
                    </a:cubicBezTo>
                    <a:cubicBezTo>
                      <a:pt x="19" y="4"/>
                      <a:pt x="19" y="4"/>
                      <a:pt x="19" y="4"/>
                    </a:cubicBezTo>
                    <a:cubicBezTo>
                      <a:pt x="19" y="4"/>
                      <a:pt x="18" y="3"/>
                      <a:pt x="18" y="3"/>
                    </a:cubicBezTo>
                    <a:cubicBezTo>
                      <a:pt x="18" y="3"/>
                      <a:pt x="17" y="2"/>
                      <a:pt x="17" y="2"/>
                    </a:cubicBezTo>
                    <a:cubicBezTo>
                      <a:pt x="17" y="2"/>
                      <a:pt x="17" y="1"/>
                      <a:pt x="17" y="1"/>
                    </a:cubicBezTo>
                    <a:cubicBezTo>
                      <a:pt x="17" y="1"/>
                      <a:pt x="17" y="1"/>
                      <a:pt x="17" y="1"/>
                    </a:cubicBezTo>
                    <a:cubicBezTo>
                      <a:pt x="19" y="1"/>
                      <a:pt x="19" y="2"/>
                      <a:pt x="20" y="2"/>
                    </a:cubicBezTo>
                    <a:cubicBezTo>
                      <a:pt x="21" y="2"/>
                      <a:pt x="21" y="3"/>
                      <a:pt x="22" y="3"/>
                    </a:cubicBezTo>
                    <a:cubicBezTo>
                      <a:pt x="22" y="4"/>
                      <a:pt x="22" y="4"/>
                      <a:pt x="22" y="4"/>
                    </a:cubicBezTo>
                    <a:cubicBezTo>
                      <a:pt x="22" y="4"/>
                      <a:pt x="21" y="4"/>
                      <a:pt x="21" y="4"/>
                    </a:cubicBezTo>
                    <a:cubicBezTo>
                      <a:pt x="21" y="4"/>
                      <a:pt x="20" y="4"/>
                      <a:pt x="20" y="3"/>
                    </a:cubicBezTo>
                    <a:cubicBezTo>
                      <a:pt x="19" y="3"/>
                      <a:pt x="19" y="3"/>
                      <a:pt x="19" y="3"/>
                    </a:cubicBezTo>
                    <a:cubicBezTo>
                      <a:pt x="19" y="2"/>
                      <a:pt x="19" y="2"/>
                      <a:pt x="19" y="2"/>
                    </a:cubicBezTo>
                    <a:cubicBezTo>
                      <a:pt x="19" y="1"/>
                      <a:pt x="19" y="1"/>
                      <a:pt x="20" y="1"/>
                    </a:cubicBezTo>
                    <a:cubicBezTo>
                      <a:pt x="20" y="1"/>
                      <a:pt x="20" y="1"/>
                      <a:pt x="20" y="1"/>
                    </a:cubicBezTo>
                    <a:cubicBezTo>
                      <a:pt x="21" y="2"/>
                      <a:pt x="21" y="2"/>
                      <a:pt x="21" y="2"/>
                    </a:cubicBezTo>
                    <a:cubicBezTo>
                      <a:pt x="23" y="3"/>
                      <a:pt x="23" y="3"/>
                      <a:pt x="23" y="3"/>
                    </a:cubicBezTo>
                    <a:cubicBezTo>
                      <a:pt x="22" y="4"/>
                      <a:pt x="22" y="4"/>
                      <a:pt x="22" y="4"/>
                    </a:cubicBezTo>
                    <a:cubicBezTo>
                      <a:pt x="22" y="4"/>
                      <a:pt x="21" y="3"/>
                      <a:pt x="21" y="3"/>
                    </a:cubicBezTo>
                    <a:cubicBezTo>
                      <a:pt x="21" y="3"/>
                      <a:pt x="21" y="2"/>
                      <a:pt x="21" y="2"/>
                    </a:cubicBezTo>
                    <a:cubicBezTo>
                      <a:pt x="21" y="2"/>
                      <a:pt x="21" y="2"/>
                      <a:pt x="21" y="2"/>
                    </a:cubicBezTo>
                    <a:cubicBezTo>
                      <a:pt x="22" y="1"/>
                      <a:pt x="22" y="1"/>
                      <a:pt x="22" y="1"/>
                    </a:cubicBezTo>
                    <a:cubicBezTo>
                      <a:pt x="22" y="1"/>
                      <a:pt x="22" y="1"/>
                      <a:pt x="22" y="1"/>
                    </a:cubicBezTo>
                    <a:cubicBezTo>
                      <a:pt x="22" y="1"/>
                      <a:pt x="22" y="1"/>
                      <a:pt x="22" y="1"/>
                    </a:cubicBezTo>
                    <a:cubicBezTo>
                      <a:pt x="22" y="1"/>
                      <a:pt x="22" y="1"/>
                      <a:pt x="22" y="1"/>
                    </a:cubicBezTo>
                    <a:cubicBezTo>
                      <a:pt x="22" y="1"/>
                      <a:pt x="22" y="1"/>
                      <a:pt x="22" y="1"/>
                    </a:cubicBezTo>
                    <a:cubicBezTo>
                      <a:pt x="23" y="2"/>
                      <a:pt x="24" y="2"/>
                      <a:pt x="24" y="2"/>
                    </a:cubicBezTo>
                    <a:cubicBezTo>
                      <a:pt x="24" y="3"/>
                      <a:pt x="25" y="3"/>
                      <a:pt x="25" y="3"/>
                    </a:cubicBezTo>
                    <a:cubicBezTo>
                      <a:pt x="25" y="4"/>
                      <a:pt x="25" y="4"/>
                      <a:pt x="25" y="4"/>
                    </a:cubicBezTo>
                    <a:cubicBezTo>
                      <a:pt x="25" y="4"/>
                      <a:pt x="25" y="4"/>
                      <a:pt x="25" y="4"/>
                    </a:cubicBezTo>
                    <a:cubicBezTo>
                      <a:pt x="25" y="4"/>
                      <a:pt x="25" y="4"/>
                      <a:pt x="25" y="4"/>
                    </a:cubicBezTo>
                    <a:cubicBezTo>
                      <a:pt x="25" y="4"/>
                      <a:pt x="25" y="4"/>
                      <a:pt x="25" y="4"/>
                    </a:cubicBezTo>
                    <a:cubicBezTo>
                      <a:pt x="24" y="3"/>
                      <a:pt x="24" y="3"/>
                      <a:pt x="24" y="3"/>
                    </a:cubicBezTo>
                    <a:cubicBezTo>
                      <a:pt x="24" y="2"/>
                      <a:pt x="24" y="2"/>
                      <a:pt x="24" y="2"/>
                    </a:cubicBezTo>
                    <a:cubicBezTo>
                      <a:pt x="24" y="2"/>
                      <a:pt x="24" y="2"/>
                      <a:pt x="24" y="2"/>
                    </a:cubicBezTo>
                    <a:cubicBezTo>
                      <a:pt x="24" y="2"/>
                      <a:pt x="24" y="2"/>
                      <a:pt x="24" y="2"/>
                    </a:cubicBezTo>
                    <a:cubicBezTo>
                      <a:pt x="24" y="2"/>
                      <a:pt x="24" y="2"/>
                      <a:pt x="24" y="2"/>
                    </a:cubicBezTo>
                    <a:cubicBezTo>
                      <a:pt x="25" y="2"/>
                      <a:pt x="25" y="2"/>
                      <a:pt x="26" y="2"/>
                    </a:cubicBezTo>
                    <a:cubicBezTo>
                      <a:pt x="26" y="3"/>
                      <a:pt x="27" y="3"/>
                      <a:pt x="27" y="4"/>
                    </a:cubicBezTo>
                    <a:cubicBezTo>
                      <a:pt x="27" y="4"/>
                      <a:pt x="27" y="4"/>
                      <a:pt x="27" y="4"/>
                    </a:cubicBezTo>
                    <a:cubicBezTo>
                      <a:pt x="26" y="4"/>
                      <a:pt x="26" y="3"/>
                      <a:pt x="26" y="3"/>
                    </a:cubicBezTo>
                    <a:cubicBezTo>
                      <a:pt x="26" y="3"/>
                      <a:pt x="26" y="2"/>
                      <a:pt x="26" y="2"/>
                    </a:cubicBezTo>
                    <a:cubicBezTo>
                      <a:pt x="27" y="2"/>
                      <a:pt x="27" y="2"/>
                      <a:pt x="27" y="2"/>
                    </a:cubicBezTo>
                    <a:cubicBezTo>
                      <a:pt x="27" y="2"/>
                      <a:pt x="28" y="3"/>
                      <a:pt x="28" y="3"/>
                    </a:cubicBezTo>
                    <a:cubicBezTo>
                      <a:pt x="28" y="3"/>
                      <a:pt x="28" y="3"/>
                      <a:pt x="29" y="3"/>
                    </a:cubicBezTo>
                    <a:cubicBezTo>
                      <a:pt x="29" y="4"/>
                      <a:pt x="29" y="4"/>
                      <a:pt x="29" y="3"/>
                    </a:cubicBezTo>
                    <a:cubicBezTo>
                      <a:pt x="29" y="4"/>
                      <a:pt x="29" y="4"/>
                      <a:pt x="29" y="3"/>
                    </a:cubicBezTo>
                    <a:cubicBezTo>
                      <a:pt x="28" y="3"/>
                      <a:pt x="28" y="3"/>
                      <a:pt x="28" y="3"/>
                    </a:cubicBezTo>
                    <a:cubicBezTo>
                      <a:pt x="28" y="3"/>
                      <a:pt x="27" y="3"/>
                      <a:pt x="27" y="2"/>
                    </a:cubicBezTo>
                    <a:cubicBezTo>
                      <a:pt x="27" y="2"/>
                      <a:pt x="26" y="2"/>
                      <a:pt x="26" y="2"/>
                    </a:cubicBezTo>
                    <a:cubicBezTo>
                      <a:pt x="26" y="2"/>
                      <a:pt x="26" y="3"/>
                      <a:pt x="26" y="3"/>
                    </a:cubicBezTo>
                    <a:cubicBezTo>
                      <a:pt x="26" y="3"/>
                      <a:pt x="27" y="3"/>
                      <a:pt x="27" y="4"/>
                    </a:cubicBezTo>
                    <a:cubicBezTo>
                      <a:pt x="27" y="4"/>
                      <a:pt x="27" y="4"/>
                      <a:pt x="27" y="4"/>
                    </a:cubicBezTo>
                    <a:cubicBezTo>
                      <a:pt x="27" y="4"/>
                      <a:pt x="27" y="4"/>
                      <a:pt x="27" y="4"/>
                    </a:cubicBezTo>
                    <a:cubicBezTo>
                      <a:pt x="26" y="4"/>
                      <a:pt x="26" y="3"/>
                      <a:pt x="25" y="3"/>
                    </a:cubicBezTo>
                    <a:cubicBezTo>
                      <a:pt x="25" y="2"/>
                      <a:pt x="25" y="2"/>
                      <a:pt x="24" y="2"/>
                    </a:cubicBezTo>
                    <a:cubicBezTo>
                      <a:pt x="24" y="2"/>
                      <a:pt x="24" y="2"/>
                      <a:pt x="24" y="2"/>
                    </a:cubicBezTo>
                    <a:cubicBezTo>
                      <a:pt x="25" y="3"/>
                      <a:pt x="25" y="3"/>
                      <a:pt x="25" y="3"/>
                    </a:cubicBezTo>
                    <a:cubicBezTo>
                      <a:pt x="25" y="3"/>
                      <a:pt x="25" y="3"/>
                      <a:pt x="25" y="3"/>
                    </a:cubicBezTo>
                    <a:cubicBezTo>
                      <a:pt x="25" y="4"/>
                      <a:pt x="25" y="4"/>
                      <a:pt x="25" y="4"/>
                    </a:cubicBezTo>
                    <a:cubicBezTo>
                      <a:pt x="24" y="4"/>
                      <a:pt x="24" y="3"/>
                      <a:pt x="23" y="3"/>
                    </a:cubicBezTo>
                    <a:cubicBezTo>
                      <a:pt x="23" y="3"/>
                      <a:pt x="23" y="2"/>
                      <a:pt x="22" y="2"/>
                    </a:cubicBezTo>
                    <a:cubicBezTo>
                      <a:pt x="22" y="2"/>
                      <a:pt x="22" y="2"/>
                      <a:pt x="22" y="2"/>
                    </a:cubicBezTo>
                    <a:cubicBezTo>
                      <a:pt x="22" y="2"/>
                      <a:pt x="22" y="2"/>
                      <a:pt x="22" y="2"/>
                    </a:cubicBezTo>
                    <a:cubicBezTo>
                      <a:pt x="22" y="2"/>
                      <a:pt x="22" y="2"/>
                      <a:pt x="22" y="2"/>
                    </a:cubicBezTo>
                    <a:cubicBezTo>
                      <a:pt x="22" y="2"/>
                      <a:pt x="22" y="2"/>
                      <a:pt x="22" y="2"/>
                    </a:cubicBezTo>
                    <a:cubicBezTo>
                      <a:pt x="22" y="2"/>
                      <a:pt x="22" y="2"/>
                      <a:pt x="22" y="2"/>
                    </a:cubicBezTo>
                    <a:cubicBezTo>
                      <a:pt x="22" y="2"/>
                      <a:pt x="22" y="2"/>
                      <a:pt x="22" y="2"/>
                    </a:cubicBezTo>
                    <a:cubicBezTo>
                      <a:pt x="22" y="2"/>
                      <a:pt x="22" y="2"/>
                      <a:pt x="22" y="2"/>
                    </a:cubicBezTo>
                    <a:cubicBezTo>
                      <a:pt x="22" y="3"/>
                      <a:pt x="22" y="3"/>
                      <a:pt x="23" y="4"/>
                    </a:cubicBezTo>
                    <a:cubicBezTo>
                      <a:pt x="23" y="4"/>
                      <a:pt x="23" y="4"/>
                      <a:pt x="23" y="4"/>
                    </a:cubicBezTo>
                    <a:cubicBezTo>
                      <a:pt x="23" y="4"/>
                      <a:pt x="23" y="4"/>
                      <a:pt x="23" y="4"/>
                    </a:cubicBezTo>
                    <a:cubicBezTo>
                      <a:pt x="23" y="4"/>
                      <a:pt x="22" y="4"/>
                      <a:pt x="22" y="4"/>
                    </a:cubicBezTo>
                    <a:cubicBezTo>
                      <a:pt x="21" y="3"/>
                      <a:pt x="21" y="3"/>
                      <a:pt x="21" y="3"/>
                    </a:cubicBezTo>
                    <a:cubicBezTo>
                      <a:pt x="20" y="2"/>
                      <a:pt x="20" y="2"/>
                      <a:pt x="20" y="2"/>
                    </a:cubicBezTo>
                    <a:cubicBezTo>
                      <a:pt x="20" y="2"/>
                      <a:pt x="20" y="2"/>
                      <a:pt x="20" y="2"/>
                    </a:cubicBezTo>
                    <a:cubicBezTo>
                      <a:pt x="20" y="2"/>
                      <a:pt x="20" y="2"/>
                      <a:pt x="20" y="2"/>
                    </a:cubicBezTo>
                    <a:cubicBezTo>
                      <a:pt x="21" y="3"/>
                      <a:pt x="21" y="3"/>
                      <a:pt x="21" y="3"/>
                    </a:cubicBezTo>
                    <a:cubicBezTo>
                      <a:pt x="21" y="3"/>
                      <a:pt x="21" y="3"/>
                      <a:pt x="22" y="3"/>
                    </a:cubicBezTo>
                    <a:cubicBezTo>
                      <a:pt x="21" y="4"/>
                      <a:pt x="21" y="4"/>
                      <a:pt x="21" y="4"/>
                    </a:cubicBezTo>
                    <a:cubicBezTo>
                      <a:pt x="20" y="4"/>
                      <a:pt x="20" y="3"/>
                      <a:pt x="19" y="3"/>
                    </a:cubicBezTo>
                    <a:cubicBezTo>
                      <a:pt x="19" y="2"/>
                      <a:pt x="18" y="2"/>
                      <a:pt x="18" y="2"/>
                    </a:cubicBezTo>
                    <a:cubicBezTo>
                      <a:pt x="18" y="2"/>
                      <a:pt x="18" y="2"/>
                      <a:pt x="18" y="2"/>
                    </a:cubicBezTo>
                    <a:cubicBezTo>
                      <a:pt x="18" y="2"/>
                      <a:pt x="18" y="2"/>
                      <a:pt x="18" y="2"/>
                    </a:cubicBezTo>
                    <a:cubicBezTo>
                      <a:pt x="19" y="2"/>
                      <a:pt x="19" y="2"/>
                      <a:pt x="19" y="2"/>
                    </a:cubicBezTo>
                    <a:cubicBezTo>
                      <a:pt x="19" y="3"/>
                      <a:pt x="19" y="3"/>
                      <a:pt x="20" y="4"/>
                    </a:cubicBezTo>
                    <a:cubicBezTo>
                      <a:pt x="20" y="4"/>
                      <a:pt x="20" y="4"/>
                      <a:pt x="20" y="4"/>
                    </a:cubicBezTo>
                    <a:cubicBezTo>
                      <a:pt x="20" y="4"/>
                      <a:pt x="20" y="4"/>
                      <a:pt x="19" y="4"/>
                    </a:cubicBezTo>
                    <a:cubicBezTo>
                      <a:pt x="19" y="4"/>
                      <a:pt x="19" y="4"/>
                      <a:pt x="19" y="4"/>
                    </a:cubicBezTo>
                    <a:cubicBezTo>
                      <a:pt x="16" y="2"/>
                      <a:pt x="16" y="2"/>
                      <a:pt x="16" y="2"/>
                    </a:cubicBezTo>
                    <a:cubicBezTo>
                      <a:pt x="17" y="1"/>
                      <a:pt x="17" y="1"/>
                      <a:pt x="17" y="1"/>
                    </a:cubicBezTo>
                    <a:cubicBezTo>
                      <a:pt x="17" y="2"/>
                      <a:pt x="17" y="2"/>
                      <a:pt x="17" y="2"/>
                    </a:cubicBezTo>
                    <a:cubicBezTo>
                      <a:pt x="18" y="4"/>
                      <a:pt x="18" y="4"/>
                      <a:pt x="18" y="4"/>
                    </a:cubicBezTo>
                    <a:cubicBezTo>
                      <a:pt x="18" y="4"/>
                      <a:pt x="18" y="4"/>
                      <a:pt x="18" y="4"/>
                    </a:cubicBezTo>
                    <a:cubicBezTo>
                      <a:pt x="16" y="3"/>
                      <a:pt x="16" y="3"/>
                      <a:pt x="16" y="3"/>
                    </a:cubicBezTo>
                    <a:cubicBezTo>
                      <a:pt x="16" y="2"/>
                      <a:pt x="15" y="2"/>
                      <a:pt x="15" y="2"/>
                    </a:cubicBezTo>
                    <a:cubicBezTo>
                      <a:pt x="16" y="1"/>
                      <a:pt x="16" y="1"/>
                      <a:pt x="16" y="1"/>
                    </a:cubicBezTo>
                    <a:cubicBezTo>
                      <a:pt x="16" y="2"/>
                      <a:pt x="16" y="2"/>
                      <a:pt x="16" y="2"/>
                    </a:cubicBezTo>
                    <a:cubicBezTo>
                      <a:pt x="17" y="3"/>
                      <a:pt x="17" y="3"/>
                      <a:pt x="17" y="4"/>
                    </a:cubicBezTo>
                    <a:cubicBezTo>
                      <a:pt x="17" y="4"/>
                      <a:pt x="17" y="4"/>
                      <a:pt x="17" y="4"/>
                    </a:cubicBezTo>
                    <a:cubicBezTo>
                      <a:pt x="17" y="4"/>
                      <a:pt x="16" y="4"/>
                      <a:pt x="16" y="4"/>
                    </a:cubicBezTo>
                    <a:cubicBezTo>
                      <a:pt x="15" y="3"/>
                      <a:pt x="14" y="2"/>
                      <a:pt x="13" y="1"/>
                    </a:cubicBezTo>
                    <a:cubicBezTo>
                      <a:pt x="14" y="1"/>
                      <a:pt x="14" y="1"/>
                      <a:pt x="14" y="1"/>
                    </a:cubicBezTo>
                    <a:cubicBezTo>
                      <a:pt x="14" y="1"/>
                      <a:pt x="15" y="2"/>
                      <a:pt x="15" y="2"/>
                    </a:cubicBezTo>
                    <a:cubicBezTo>
                      <a:pt x="16" y="3"/>
                      <a:pt x="16" y="3"/>
                      <a:pt x="16" y="3"/>
                    </a:cubicBezTo>
                    <a:cubicBezTo>
                      <a:pt x="16" y="3"/>
                      <a:pt x="16" y="4"/>
                      <a:pt x="16" y="4"/>
                    </a:cubicBezTo>
                    <a:cubicBezTo>
                      <a:pt x="16" y="4"/>
                      <a:pt x="15" y="4"/>
                      <a:pt x="15" y="4"/>
                    </a:cubicBezTo>
                    <a:cubicBezTo>
                      <a:pt x="15" y="4"/>
                      <a:pt x="15" y="4"/>
                      <a:pt x="15" y="4"/>
                    </a:cubicBezTo>
                    <a:cubicBezTo>
                      <a:pt x="14" y="3"/>
                      <a:pt x="14" y="3"/>
                      <a:pt x="14" y="3"/>
                    </a:cubicBezTo>
                    <a:cubicBezTo>
                      <a:pt x="13" y="2"/>
                      <a:pt x="13" y="2"/>
                      <a:pt x="13" y="2"/>
                    </a:cubicBezTo>
                    <a:cubicBezTo>
                      <a:pt x="13" y="1"/>
                      <a:pt x="13" y="1"/>
                      <a:pt x="13" y="1"/>
                    </a:cubicBezTo>
                    <a:cubicBezTo>
                      <a:pt x="13" y="2"/>
                      <a:pt x="14" y="2"/>
                      <a:pt x="14" y="2"/>
                    </a:cubicBezTo>
                    <a:cubicBezTo>
                      <a:pt x="14" y="2"/>
                      <a:pt x="14" y="3"/>
                      <a:pt x="15" y="3"/>
                    </a:cubicBezTo>
                    <a:cubicBezTo>
                      <a:pt x="15" y="3"/>
                      <a:pt x="15" y="3"/>
                      <a:pt x="15" y="3"/>
                    </a:cubicBezTo>
                    <a:cubicBezTo>
                      <a:pt x="15" y="3"/>
                      <a:pt x="15" y="4"/>
                      <a:pt x="14" y="4"/>
                    </a:cubicBezTo>
                    <a:cubicBezTo>
                      <a:pt x="14" y="4"/>
                      <a:pt x="14" y="4"/>
                      <a:pt x="14" y="4"/>
                    </a:cubicBezTo>
                    <a:cubicBezTo>
                      <a:pt x="12" y="3"/>
                      <a:pt x="12" y="3"/>
                      <a:pt x="12" y="3"/>
                    </a:cubicBezTo>
                    <a:cubicBezTo>
                      <a:pt x="11" y="1"/>
                      <a:pt x="11" y="1"/>
                      <a:pt x="11" y="1"/>
                    </a:cubicBezTo>
                    <a:cubicBezTo>
                      <a:pt x="12" y="1"/>
                      <a:pt x="12" y="1"/>
                      <a:pt x="12" y="1"/>
                    </a:cubicBezTo>
                    <a:cubicBezTo>
                      <a:pt x="13" y="2"/>
                      <a:pt x="13" y="2"/>
                      <a:pt x="13" y="2"/>
                    </a:cubicBezTo>
                    <a:cubicBezTo>
                      <a:pt x="14" y="3"/>
                      <a:pt x="14" y="3"/>
                      <a:pt x="14" y="3"/>
                    </a:cubicBezTo>
                    <a:cubicBezTo>
                      <a:pt x="14" y="3"/>
                      <a:pt x="14" y="4"/>
                      <a:pt x="13" y="4"/>
                    </a:cubicBezTo>
                    <a:cubicBezTo>
                      <a:pt x="13" y="4"/>
                      <a:pt x="13" y="4"/>
                      <a:pt x="13" y="4"/>
                    </a:cubicBezTo>
                    <a:cubicBezTo>
                      <a:pt x="12" y="2"/>
                      <a:pt x="12" y="2"/>
                      <a:pt x="12" y="2"/>
                    </a:cubicBezTo>
                    <a:cubicBezTo>
                      <a:pt x="11" y="2"/>
                      <a:pt x="11" y="2"/>
                      <a:pt x="11" y="2"/>
                    </a:cubicBezTo>
                    <a:cubicBezTo>
                      <a:pt x="11" y="1"/>
                      <a:pt x="11" y="1"/>
                      <a:pt x="11" y="1"/>
                    </a:cubicBezTo>
                    <a:cubicBezTo>
                      <a:pt x="11" y="1"/>
                      <a:pt x="11" y="2"/>
                      <a:pt x="12" y="2"/>
                    </a:cubicBezTo>
                    <a:cubicBezTo>
                      <a:pt x="13" y="3"/>
                      <a:pt x="13" y="3"/>
                      <a:pt x="13" y="3"/>
                    </a:cubicBezTo>
                    <a:cubicBezTo>
                      <a:pt x="13" y="3"/>
                      <a:pt x="13" y="4"/>
                      <a:pt x="12" y="4"/>
                    </a:cubicBezTo>
                    <a:cubicBezTo>
                      <a:pt x="12" y="4"/>
                      <a:pt x="12" y="4"/>
                      <a:pt x="12" y="4"/>
                    </a:cubicBezTo>
                    <a:cubicBezTo>
                      <a:pt x="11" y="3"/>
                      <a:pt x="11" y="3"/>
                      <a:pt x="10" y="2"/>
                    </a:cubicBezTo>
                    <a:cubicBezTo>
                      <a:pt x="10" y="2"/>
                      <a:pt x="10" y="2"/>
                      <a:pt x="10" y="2"/>
                    </a:cubicBezTo>
                    <a:cubicBezTo>
                      <a:pt x="9" y="1"/>
                      <a:pt x="9" y="1"/>
                      <a:pt x="9" y="1"/>
                    </a:cubicBezTo>
                    <a:cubicBezTo>
                      <a:pt x="10" y="1"/>
                      <a:pt x="10" y="1"/>
                      <a:pt x="10" y="1"/>
                    </a:cubicBezTo>
                    <a:cubicBezTo>
                      <a:pt x="10" y="2"/>
                      <a:pt x="10" y="2"/>
                      <a:pt x="10" y="2"/>
                    </a:cubicBezTo>
                    <a:cubicBezTo>
                      <a:pt x="11" y="3"/>
                      <a:pt x="11" y="3"/>
                      <a:pt x="11" y="3"/>
                    </a:cubicBezTo>
                    <a:cubicBezTo>
                      <a:pt x="11" y="3"/>
                      <a:pt x="11" y="3"/>
                      <a:pt x="11" y="3"/>
                    </a:cubicBezTo>
                    <a:cubicBezTo>
                      <a:pt x="11" y="3"/>
                      <a:pt x="11" y="4"/>
                      <a:pt x="11" y="4"/>
                    </a:cubicBezTo>
                    <a:cubicBezTo>
                      <a:pt x="11" y="4"/>
                      <a:pt x="11" y="4"/>
                      <a:pt x="10" y="4"/>
                    </a:cubicBezTo>
                    <a:cubicBezTo>
                      <a:pt x="10" y="3"/>
                      <a:pt x="10" y="3"/>
                      <a:pt x="9" y="2"/>
                    </a:cubicBezTo>
                    <a:cubicBezTo>
                      <a:pt x="9" y="2"/>
                      <a:pt x="8" y="2"/>
                      <a:pt x="8" y="2"/>
                    </a:cubicBezTo>
                    <a:cubicBezTo>
                      <a:pt x="8" y="1"/>
                      <a:pt x="8" y="1"/>
                      <a:pt x="8" y="1"/>
                    </a:cubicBezTo>
                    <a:cubicBezTo>
                      <a:pt x="8" y="1"/>
                      <a:pt x="8" y="1"/>
                      <a:pt x="8" y="2"/>
                    </a:cubicBezTo>
                    <a:cubicBezTo>
                      <a:pt x="9" y="2"/>
                      <a:pt x="9" y="2"/>
                      <a:pt x="9" y="2"/>
                    </a:cubicBezTo>
                    <a:cubicBezTo>
                      <a:pt x="9" y="2"/>
                      <a:pt x="9" y="3"/>
                      <a:pt x="10" y="3"/>
                    </a:cubicBezTo>
                    <a:cubicBezTo>
                      <a:pt x="10" y="3"/>
                      <a:pt x="10" y="3"/>
                      <a:pt x="10" y="4"/>
                    </a:cubicBezTo>
                    <a:cubicBezTo>
                      <a:pt x="9" y="4"/>
                      <a:pt x="9" y="4"/>
                      <a:pt x="9" y="4"/>
                    </a:cubicBezTo>
                    <a:cubicBezTo>
                      <a:pt x="8" y="3"/>
                      <a:pt x="7" y="2"/>
                      <a:pt x="6" y="1"/>
                    </a:cubicBezTo>
                    <a:cubicBezTo>
                      <a:pt x="7" y="1"/>
                      <a:pt x="7" y="1"/>
                      <a:pt x="7" y="1"/>
                    </a:cubicBezTo>
                    <a:cubicBezTo>
                      <a:pt x="7" y="2"/>
                      <a:pt x="8" y="2"/>
                      <a:pt x="8" y="3"/>
                    </a:cubicBezTo>
                    <a:cubicBezTo>
                      <a:pt x="9" y="3"/>
                      <a:pt x="9" y="4"/>
                      <a:pt x="8" y="4"/>
                    </a:cubicBezTo>
                    <a:cubicBezTo>
                      <a:pt x="8" y="4"/>
                      <a:pt x="8" y="4"/>
                      <a:pt x="8" y="4"/>
                    </a:cubicBezTo>
                    <a:cubicBezTo>
                      <a:pt x="7" y="3"/>
                      <a:pt x="7" y="3"/>
                      <a:pt x="6" y="3"/>
                    </a:cubicBezTo>
                    <a:cubicBezTo>
                      <a:pt x="6" y="2"/>
                      <a:pt x="5" y="2"/>
                      <a:pt x="5" y="2"/>
                    </a:cubicBezTo>
                    <a:cubicBezTo>
                      <a:pt x="6" y="1"/>
                      <a:pt x="6" y="1"/>
                      <a:pt x="6" y="1"/>
                    </a:cubicBezTo>
                    <a:cubicBezTo>
                      <a:pt x="6" y="1"/>
                      <a:pt x="6" y="2"/>
                      <a:pt x="6" y="2"/>
                    </a:cubicBezTo>
                    <a:cubicBezTo>
                      <a:pt x="6" y="2"/>
                      <a:pt x="6" y="3"/>
                      <a:pt x="7" y="3"/>
                    </a:cubicBezTo>
                    <a:cubicBezTo>
                      <a:pt x="7" y="3"/>
                      <a:pt x="7" y="4"/>
                      <a:pt x="6" y="4"/>
                    </a:cubicBezTo>
                    <a:cubicBezTo>
                      <a:pt x="6" y="4"/>
                      <a:pt x="6" y="4"/>
                      <a:pt x="6" y="4"/>
                    </a:cubicBezTo>
                    <a:cubicBezTo>
                      <a:pt x="5" y="3"/>
                      <a:pt x="5" y="3"/>
                      <a:pt x="4" y="3"/>
                    </a:cubicBezTo>
                    <a:cubicBezTo>
                      <a:pt x="4" y="2"/>
                      <a:pt x="4" y="2"/>
                      <a:pt x="4" y="2"/>
                    </a:cubicBezTo>
                    <a:cubicBezTo>
                      <a:pt x="3" y="2"/>
                      <a:pt x="3" y="2"/>
                      <a:pt x="3" y="2"/>
                    </a:cubicBezTo>
                    <a:cubicBezTo>
                      <a:pt x="4" y="1"/>
                      <a:pt x="4" y="1"/>
                      <a:pt x="4" y="1"/>
                    </a:cubicBezTo>
                    <a:cubicBezTo>
                      <a:pt x="4" y="1"/>
                      <a:pt x="4" y="2"/>
                      <a:pt x="4" y="2"/>
                    </a:cubicBezTo>
                    <a:cubicBezTo>
                      <a:pt x="5" y="3"/>
                      <a:pt x="5" y="3"/>
                      <a:pt x="5" y="3"/>
                    </a:cubicBezTo>
                    <a:cubicBezTo>
                      <a:pt x="5" y="3"/>
                      <a:pt x="5" y="3"/>
                      <a:pt x="5" y="3"/>
                    </a:cubicBezTo>
                    <a:cubicBezTo>
                      <a:pt x="5" y="3"/>
                      <a:pt x="5" y="3"/>
                      <a:pt x="5" y="3"/>
                    </a:cubicBezTo>
                    <a:cubicBezTo>
                      <a:pt x="5" y="4"/>
                      <a:pt x="5" y="4"/>
                      <a:pt x="4" y="3"/>
                    </a:cubicBezTo>
                    <a:cubicBezTo>
                      <a:pt x="4" y="3"/>
                      <a:pt x="3" y="3"/>
                      <a:pt x="3" y="2"/>
                    </a:cubicBezTo>
                    <a:cubicBezTo>
                      <a:pt x="3" y="2"/>
                      <a:pt x="2" y="1"/>
                      <a:pt x="2" y="1"/>
                    </a:cubicBezTo>
                    <a:cubicBezTo>
                      <a:pt x="2" y="1"/>
                      <a:pt x="2" y="1"/>
                      <a:pt x="2" y="1"/>
                    </a:cubicBezTo>
                    <a:cubicBezTo>
                      <a:pt x="2" y="2"/>
                      <a:pt x="3" y="2"/>
                      <a:pt x="3" y="3"/>
                    </a:cubicBezTo>
                    <a:cubicBezTo>
                      <a:pt x="3" y="3"/>
                      <a:pt x="3" y="3"/>
                      <a:pt x="3" y="3"/>
                    </a:cubicBezTo>
                    <a:cubicBezTo>
                      <a:pt x="3" y="3"/>
                      <a:pt x="3" y="3"/>
                      <a:pt x="3" y="3"/>
                    </a:cubicBezTo>
                    <a:cubicBezTo>
                      <a:pt x="2" y="3"/>
                      <a:pt x="2" y="3"/>
                      <a:pt x="1" y="2"/>
                    </a:cubicBezTo>
                    <a:cubicBezTo>
                      <a:pt x="1" y="2"/>
                      <a:pt x="0" y="1"/>
                      <a:pt x="0" y="1"/>
                    </a:cubicBezTo>
                    <a:cubicBezTo>
                      <a:pt x="0" y="1"/>
                      <a:pt x="0" y="1"/>
                      <a:pt x="0" y="1"/>
                    </a:cubicBezTo>
                    <a:cubicBezTo>
                      <a:pt x="0" y="1"/>
                      <a:pt x="0" y="2"/>
                      <a:pt x="0" y="2"/>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3" name="Freeform 147"/>
              <p:cNvSpPr/>
              <p:nvPr/>
            </p:nvSpPr>
            <p:spPr bwMode="auto">
              <a:xfrm>
                <a:off x="2688" y="3748"/>
                <a:ext cx="113" cy="14"/>
              </a:xfrm>
              <a:custGeom>
                <a:avLst/>
                <a:gdLst>
                  <a:gd name="T0" fmla="*/ 2 w 25"/>
                  <a:gd name="T1" fmla="*/ 2 h 3"/>
                  <a:gd name="T2" fmla="*/ 2 w 25"/>
                  <a:gd name="T3" fmla="*/ 0 h 3"/>
                  <a:gd name="T4" fmla="*/ 3 w 25"/>
                  <a:gd name="T5" fmla="*/ 1 h 3"/>
                  <a:gd name="T6" fmla="*/ 6 w 25"/>
                  <a:gd name="T7" fmla="*/ 2 h 3"/>
                  <a:gd name="T8" fmla="*/ 5 w 25"/>
                  <a:gd name="T9" fmla="*/ 0 h 3"/>
                  <a:gd name="T10" fmla="*/ 6 w 25"/>
                  <a:gd name="T11" fmla="*/ 2 h 3"/>
                  <a:gd name="T12" fmla="*/ 8 w 25"/>
                  <a:gd name="T13" fmla="*/ 0 h 3"/>
                  <a:gd name="T14" fmla="*/ 8 w 25"/>
                  <a:gd name="T15" fmla="*/ 2 h 3"/>
                  <a:gd name="T16" fmla="*/ 9 w 25"/>
                  <a:gd name="T17" fmla="*/ 0 h 3"/>
                  <a:gd name="T18" fmla="*/ 10 w 25"/>
                  <a:gd name="T19" fmla="*/ 2 h 3"/>
                  <a:gd name="T20" fmla="*/ 11 w 25"/>
                  <a:gd name="T21" fmla="*/ 0 h 3"/>
                  <a:gd name="T22" fmla="*/ 15 w 25"/>
                  <a:gd name="T23" fmla="*/ 2 h 3"/>
                  <a:gd name="T24" fmla="*/ 13 w 25"/>
                  <a:gd name="T25" fmla="*/ 0 h 3"/>
                  <a:gd name="T26" fmla="*/ 16 w 25"/>
                  <a:gd name="T27" fmla="*/ 0 h 3"/>
                  <a:gd name="T28" fmla="*/ 15 w 25"/>
                  <a:gd name="T29" fmla="*/ 0 h 3"/>
                  <a:gd name="T30" fmla="*/ 17 w 25"/>
                  <a:gd name="T31" fmla="*/ 2 h 3"/>
                  <a:gd name="T32" fmla="*/ 17 w 25"/>
                  <a:gd name="T33" fmla="*/ 0 h 3"/>
                  <a:gd name="T34" fmla="*/ 19 w 25"/>
                  <a:gd name="T35" fmla="*/ 2 h 3"/>
                  <a:gd name="T36" fmla="*/ 19 w 25"/>
                  <a:gd name="T37" fmla="*/ 0 h 3"/>
                  <a:gd name="T38" fmla="*/ 20 w 25"/>
                  <a:gd name="T39" fmla="*/ 2 h 3"/>
                  <a:gd name="T40" fmla="*/ 20 w 25"/>
                  <a:gd name="T41" fmla="*/ 0 h 3"/>
                  <a:gd name="T42" fmla="*/ 21 w 25"/>
                  <a:gd name="T43" fmla="*/ 1 h 3"/>
                  <a:gd name="T44" fmla="*/ 23 w 25"/>
                  <a:gd name="T45" fmla="*/ 1 h 3"/>
                  <a:gd name="T46" fmla="*/ 21 w 25"/>
                  <a:gd name="T47" fmla="*/ 0 h 3"/>
                  <a:gd name="T48" fmla="*/ 24 w 25"/>
                  <a:gd name="T49" fmla="*/ 1 h 3"/>
                  <a:gd name="T50" fmla="*/ 23 w 25"/>
                  <a:gd name="T51" fmla="*/ 1 h 3"/>
                  <a:gd name="T52" fmla="*/ 24 w 25"/>
                  <a:gd name="T53" fmla="*/ 1 h 3"/>
                  <a:gd name="T54" fmla="*/ 25 w 25"/>
                  <a:gd name="T55" fmla="*/ 2 h 3"/>
                  <a:gd name="T56" fmla="*/ 24 w 25"/>
                  <a:gd name="T57" fmla="*/ 0 h 3"/>
                  <a:gd name="T58" fmla="*/ 24 w 25"/>
                  <a:gd name="T59" fmla="*/ 0 h 3"/>
                  <a:gd name="T60" fmla="*/ 24 w 25"/>
                  <a:gd name="T61" fmla="*/ 0 h 3"/>
                  <a:gd name="T62" fmla="*/ 24 w 25"/>
                  <a:gd name="T63" fmla="*/ 0 h 3"/>
                  <a:gd name="T64" fmla="*/ 25 w 25"/>
                  <a:gd name="T65" fmla="*/ 2 h 3"/>
                  <a:gd name="T66" fmla="*/ 24 w 25"/>
                  <a:gd name="T67" fmla="*/ 1 h 3"/>
                  <a:gd name="T68" fmla="*/ 24 w 25"/>
                  <a:gd name="T69" fmla="*/ 2 h 3"/>
                  <a:gd name="T70" fmla="*/ 23 w 25"/>
                  <a:gd name="T71" fmla="*/ 1 h 3"/>
                  <a:gd name="T72" fmla="*/ 24 w 25"/>
                  <a:gd name="T73" fmla="*/ 2 h 3"/>
                  <a:gd name="T74" fmla="*/ 22 w 25"/>
                  <a:gd name="T75" fmla="*/ 2 h 3"/>
                  <a:gd name="T76" fmla="*/ 22 w 25"/>
                  <a:gd name="T77" fmla="*/ 1 h 3"/>
                  <a:gd name="T78" fmla="*/ 21 w 25"/>
                  <a:gd name="T79" fmla="*/ 2 h 3"/>
                  <a:gd name="T80" fmla="*/ 21 w 25"/>
                  <a:gd name="T81" fmla="*/ 1 h 3"/>
                  <a:gd name="T82" fmla="*/ 20 w 25"/>
                  <a:gd name="T83" fmla="*/ 2 h 3"/>
                  <a:gd name="T84" fmla="*/ 20 w 25"/>
                  <a:gd name="T85" fmla="*/ 1 h 3"/>
                  <a:gd name="T86" fmla="*/ 20 w 25"/>
                  <a:gd name="T87" fmla="*/ 3 h 3"/>
                  <a:gd name="T88" fmla="*/ 17 w 25"/>
                  <a:gd name="T89" fmla="*/ 1 h 3"/>
                  <a:gd name="T90" fmla="*/ 18 w 25"/>
                  <a:gd name="T91" fmla="*/ 3 h 3"/>
                  <a:gd name="T92" fmla="*/ 17 w 25"/>
                  <a:gd name="T93" fmla="*/ 2 h 3"/>
                  <a:gd name="T94" fmla="*/ 14 w 25"/>
                  <a:gd name="T95" fmla="*/ 1 h 3"/>
                  <a:gd name="T96" fmla="*/ 15 w 25"/>
                  <a:gd name="T97" fmla="*/ 2 h 3"/>
                  <a:gd name="T98" fmla="*/ 12 w 25"/>
                  <a:gd name="T99" fmla="*/ 1 h 3"/>
                  <a:gd name="T100" fmla="*/ 11 w 25"/>
                  <a:gd name="T101" fmla="*/ 1 h 3"/>
                  <a:gd name="T102" fmla="*/ 12 w 25"/>
                  <a:gd name="T103" fmla="*/ 3 h 3"/>
                  <a:gd name="T104" fmla="*/ 9 w 25"/>
                  <a:gd name="T105" fmla="*/ 1 h 3"/>
                  <a:gd name="T106" fmla="*/ 10 w 25"/>
                  <a:gd name="T107" fmla="*/ 3 h 3"/>
                  <a:gd name="T108" fmla="*/ 7 w 25"/>
                  <a:gd name="T109" fmla="*/ 1 h 3"/>
                  <a:gd name="T110" fmla="*/ 8 w 25"/>
                  <a:gd name="T111" fmla="*/ 2 h 3"/>
                  <a:gd name="T112" fmla="*/ 6 w 25"/>
                  <a:gd name="T113" fmla="*/ 1 h 3"/>
                  <a:gd name="T114" fmla="*/ 5 w 25"/>
                  <a:gd name="T115" fmla="*/ 3 h 3"/>
                  <a:gd name="T116" fmla="*/ 4 w 25"/>
                  <a:gd name="T117" fmla="*/ 2 h 3"/>
                  <a:gd name="T118" fmla="*/ 2 w 25"/>
                  <a:gd name="T119" fmla="*/ 1 h 3"/>
                  <a:gd name="T120" fmla="*/ 2 w 25"/>
                  <a:gd name="T1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 h="3">
                    <a:moveTo>
                      <a:pt x="0" y="1"/>
                    </a:moveTo>
                    <a:cubicBezTo>
                      <a:pt x="0" y="1"/>
                      <a:pt x="1" y="2"/>
                      <a:pt x="2" y="2"/>
                    </a:cubicBezTo>
                    <a:cubicBezTo>
                      <a:pt x="2" y="2"/>
                      <a:pt x="2" y="2"/>
                      <a:pt x="2" y="2"/>
                    </a:cubicBezTo>
                    <a:cubicBezTo>
                      <a:pt x="2" y="2"/>
                      <a:pt x="2" y="2"/>
                      <a:pt x="2" y="2"/>
                    </a:cubicBezTo>
                    <a:cubicBezTo>
                      <a:pt x="2" y="1"/>
                      <a:pt x="2" y="1"/>
                      <a:pt x="2" y="1"/>
                    </a:cubicBezTo>
                    <a:cubicBezTo>
                      <a:pt x="2" y="0"/>
                      <a:pt x="2" y="0"/>
                      <a:pt x="2" y="0"/>
                    </a:cubicBezTo>
                    <a:cubicBezTo>
                      <a:pt x="2" y="0"/>
                      <a:pt x="2" y="0"/>
                      <a:pt x="2" y="0"/>
                    </a:cubicBezTo>
                    <a:cubicBezTo>
                      <a:pt x="2" y="0"/>
                      <a:pt x="2" y="0"/>
                      <a:pt x="2" y="0"/>
                    </a:cubicBezTo>
                    <a:cubicBezTo>
                      <a:pt x="3" y="1"/>
                      <a:pt x="3" y="1"/>
                      <a:pt x="4" y="2"/>
                    </a:cubicBezTo>
                    <a:cubicBezTo>
                      <a:pt x="4" y="2"/>
                      <a:pt x="4" y="2"/>
                      <a:pt x="4" y="2"/>
                    </a:cubicBezTo>
                    <a:cubicBezTo>
                      <a:pt x="3" y="2"/>
                      <a:pt x="3" y="2"/>
                      <a:pt x="3" y="2"/>
                    </a:cubicBezTo>
                    <a:cubicBezTo>
                      <a:pt x="3" y="1"/>
                      <a:pt x="3" y="1"/>
                      <a:pt x="3" y="1"/>
                    </a:cubicBezTo>
                    <a:cubicBezTo>
                      <a:pt x="3" y="0"/>
                      <a:pt x="3" y="0"/>
                      <a:pt x="3" y="0"/>
                    </a:cubicBezTo>
                    <a:cubicBezTo>
                      <a:pt x="3" y="0"/>
                      <a:pt x="4" y="0"/>
                      <a:pt x="4" y="0"/>
                    </a:cubicBezTo>
                    <a:cubicBezTo>
                      <a:pt x="4" y="0"/>
                      <a:pt x="4" y="0"/>
                      <a:pt x="4" y="0"/>
                    </a:cubicBezTo>
                    <a:cubicBezTo>
                      <a:pt x="5" y="1"/>
                      <a:pt x="5" y="1"/>
                      <a:pt x="6" y="2"/>
                    </a:cubicBezTo>
                    <a:cubicBezTo>
                      <a:pt x="5" y="2"/>
                      <a:pt x="5" y="2"/>
                      <a:pt x="5" y="2"/>
                    </a:cubicBezTo>
                    <a:cubicBezTo>
                      <a:pt x="5" y="1"/>
                      <a:pt x="5" y="1"/>
                      <a:pt x="5" y="1"/>
                    </a:cubicBezTo>
                    <a:cubicBezTo>
                      <a:pt x="5" y="1"/>
                      <a:pt x="5" y="1"/>
                      <a:pt x="5" y="1"/>
                    </a:cubicBezTo>
                    <a:cubicBezTo>
                      <a:pt x="4" y="1"/>
                      <a:pt x="4" y="0"/>
                      <a:pt x="5" y="0"/>
                    </a:cubicBezTo>
                    <a:cubicBezTo>
                      <a:pt x="5" y="0"/>
                      <a:pt x="5" y="0"/>
                      <a:pt x="5" y="0"/>
                    </a:cubicBezTo>
                    <a:cubicBezTo>
                      <a:pt x="7" y="1"/>
                      <a:pt x="7" y="1"/>
                      <a:pt x="7" y="1"/>
                    </a:cubicBezTo>
                    <a:cubicBezTo>
                      <a:pt x="7" y="2"/>
                      <a:pt x="7" y="2"/>
                      <a:pt x="7" y="2"/>
                    </a:cubicBezTo>
                    <a:cubicBezTo>
                      <a:pt x="6" y="2"/>
                      <a:pt x="6" y="2"/>
                      <a:pt x="6" y="2"/>
                    </a:cubicBezTo>
                    <a:cubicBezTo>
                      <a:pt x="6" y="1"/>
                      <a:pt x="6" y="1"/>
                      <a:pt x="6" y="1"/>
                    </a:cubicBezTo>
                    <a:cubicBezTo>
                      <a:pt x="6" y="0"/>
                      <a:pt x="6" y="0"/>
                      <a:pt x="6" y="0"/>
                    </a:cubicBezTo>
                    <a:cubicBezTo>
                      <a:pt x="6" y="0"/>
                      <a:pt x="7" y="0"/>
                      <a:pt x="7" y="0"/>
                    </a:cubicBezTo>
                    <a:cubicBezTo>
                      <a:pt x="7" y="0"/>
                      <a:pt x="7" y="0"/>
                      <a:pt x="8" y="0"/>
                    </a:cubicBezTo>
                    <a:cubicBezTo>
                      <a:pt x="8" y="1"/>
                      <a:pt x="8" y="1"/>
                      <a:pt x="8" y="1"/>
                    </a:cubicBezTo>
                    <a:cubicBezTo>
                      <a:pt x="9" y="1"/>
                      <a:pt x="9" y="2"/>
                      <a:pt x="10" y="2"/>
                    </a:cubicBezTo>
                    <a:cubicBezTo>
                      <a:pt x="9" y="3"/>
                      <a:pt x="9" y="3"/>
                      <a:pt x="9" y="3"/>
                    </a:cubicBezTo>
                    <a:cubicBezTo>
                      <a:pt x="9" y="2"/>
                      <a:pt x="8" y="2"/>
                      <a:pt x="8" y="2"/>
                    </a:cubicBezTo>
                    <a:cubicBezTo>
                      <a:pt x="8" y="2"/>
                      <a:pt x="8" y="1"/>
                      <a:pt x="8" y="1"/>
                    </a:cubicBezTo>
                    <a:cubicBezTo>
                      <a:pt x="8" y="1"/>
                      <a:pt x="8" y="1"/>
                      <a:pt x="8" y="1"/>
                    </a:cubicBezTo>
                    <a:cubicBezTo>
                      <a:pt x="8" y="0"/>
                      <a:pt x="8" y="0"/>
                      <a:pt x="8" y="0"/>
                    </a:cubicBezTo>
                    <a:cubicBezTo>
                      <a:pt x="9" y="0"/>
                      <a:pt x="9" y="0"/>
                      <a:pt x="9" y="0"/>
                    </a:cubicBezTo>
                    <a:cubicBezTo>
                      <a:pt x="10" y="1"/>
                      <a:pt x="10" y="1"/>
                      <a:pt x="10" y="1"/>
                    </a:cubicBezTo>
                    <a:cubicBezTo>
                      <a:pt x="12" y="2"/>
                      <a:pt x="12" y="2"/>
                      <a:pt x="12" y="2"/>
                    </a:cubicBezTo>
                    <a:cubicBezTo>
                      <a:pt x="11" y="2"/>
                      <a:pt x="11" y="2"/>
                      <a:pt x="11" y="2"/>
                    </a:cubicBezTo>
                    <a:cubicBezTo>
                      <a:pt x="11" y="2"/>
                      <a:pt x="10" y="2"/>
                      <a:pt x="10" y="2"/>
                    </a:cubicBezTo>
                    <a:cubicBezTo>
                      <a:pt x="10" y="2"/>
                      <a:pt x="10" y="1"/>
                      <a:pt x="10" y="1"/>
                    </a:cubicBezTo>
                    <a:cubicBezTo>
                      <a:pt x="10" y="1"/>
                      <a:pt x="10" y="1"/>
                      <a:pt x="10" y="1"/>
                    </a:cubicBezTo>
                    <a:cubicBezTo>
                      <a:pt x="10" y="0"/>
                      <a:pt x="10" y="0"/>
                      <a:pt x="11" y="0"/>
                    </a:cubicBezTo>
                    <a:cubicBezTo>
                      <a:pt x="11" y="0"/>
                      <a:pt x="11" y="0"/>
                      <a:pt x="11" y="0"/>
                    </a:cubicBezTo>
                    <a:cubicBezTo>
                      <a:pt x="11" y="0"/>
                      <a:pt x="11" y="0"/>
                      <a:pt x="11" y="0"/>
                    </a:cubicBezTo>
                    <a:cubicBezTo>
                      <a:pt x="11" y="0"/>
                      <a:pt x="11" y="0"/>
                      <a:pt x="11" y="0"/>
                    </a:cubicBezTo>
                    <a:cubicBezTo>
                      <a:pt x="11" y="0"/>
                      <a:pt x="12" y="0"/>
                      <a:pt x="12" y="0"/>
                    </a:cubicBezTo>
                    <a:cubicBezTo>
                      <a:pt x="13" y="1"/>
                      <a:pt x="14" y="1"/>
                      <a:pt x="15" y="2"/>
                    </a:cubicBezTo>
                    <a:cubicBezTo>
                      <a:pt x="14" y="3"/>
                      <a:pt x="14" y="3"/>
                      <a:pt x="14" y="3"/>
                    </a:cubicBezTo>
                    <a:cubicBezTo>
                      <a:pt x="14" y="2"/>
                      <a:pt x="14" y="2"/>
                      <a:pt x="14" y="2"/>
                    </a:cubicBezTo>
                    <a:cubicBezTo>
                      <a:pt x="13" y="1"/>
                      <a:pt x="13" y="1"/>
                      <a:pt x="13" y="0"/>
                    </a:cubicBezTo>
                    <a:cubicBezTo>
                      <a:pt x="13" y="0"/>
                      <a:pt x="13" y="0"/>
                      <a:pt x="13" y="0"/>
                    </a:cubicBezTo>
                    <a:cubicBezTo>
                      <a:pt x="13" y="0"/>
                      <a:pt x="13" y="0"/>
                      <a:pt x="14" y="0"/>
                    </a:cubicBezTo>
                    <a:cubicBezTo>
                      <a:pt x="14" y="0"/>
                      <a:pt x="14" y="0"/>
                      <a:pt x="14" y="0"/>
                    </a:cubicBezTo>
                    <a:cubicBezTo>
                      <a:pt x="14" y="0"/>
                      <a:pt x="14" y="0"/>
                      <a:pt x="15" y="0"/>
                    </a:cubicBezTo>
                    <a:cubicBezTo>
                      <a:pt x="16" y="0"/>
                      <a:pt x="16" y="0"/>
                      <a:pt x="16" y="0"/>
                    </a:cubicBezTo>
                    <a:cubicBezTo>
                      <a:pt x="16" y="1"/>
                      <a:pt x="16" y="1"/>
                      <a:pt x="17" y="2"/>
                    </a:cubicBezTo>
                    <a:cubicBezTo>
                      <a:pt x="16" y="2"/>
                      <a:pt x="16" y="2"/>
                      <a:pt x="16" y="2"/>
                    </a:cubicBezTo>
                    <a:cubicBezTo>
                      <a:pt x="15" y="1"/>
                      <a:pt x="15" y="1"/>
                      <a:pt x="15" y="1"/>
                    </a:cubicBezTo>
                    <a:cubicBezTo>
                      <a:pt x="15" y="0"/>
                      <a:pt x="15" y="0"/>
                      <a:pt x="15" y="0"/>
                    </a:cubicBezTo>
                    <a:cubicBezTo>
                      <a:pt x="15" y="0"/>
                      <a:pt x="15" y="0"/>
                      <a:pt x="16" y="0"/>
                    </a:cubicBezTo>
                    <a:cubicBezTo>
                      <a:pt x="17" y="1"/>
                      <a:pt x="17" y="1"/>
                      <a:pt x="18" y="2"/>
                    </a:cubicBezTo>
                    <a:cubicBezTo>
                      <a:pt x="17" y="3"/>
                      <a:pt x="17" y="3"/>
                      <a:pt x="17" y="3"/>
                    </a:cubicBezTo>
                    <a:cubicBezTo>
                      <a:pt x="17" y="2"/>
                      <a:pt x="17" y="2"/>
                      <a:pt x="17" y="2"/>
                    </a:cubicBezTo>
                    <a:cubicBezTo>
                      <a:pt x="16" y="1"/>
                      <a:pt x="16" y="1"/>
                      <a:pt x="16" y="1"/>
                    </a:cubicBezTo>
                    <a:cubicBezTo>
                      <a:pt x="16" y="1"/>
                      <a:pt x="16" y="0"/>
                      <a:pt x="16" y="0"/>
                    </a:cubicBezTo>
                    <a:cubicBezTo>
                      <a:pt x="16" y="0"/>
                      <a:pt x="16" y="0"/>
                      <a:pt x="17" y="0"/>
                    </a:cubicBezTo>
                    <a:cubicBezTo>
                      <a:pt x="17" y="0"/>
                      <a:pt x="17" y="0"/>
                      <a:pt x="17" y="0"/>
                    </a:cubicBezTo>
                    <a:cubicBezTo>
                      <a:pt x="17" y="0"/>
                      <a:pt x="17" y="0"/>
                      <a:pt x="17" y="0"/>
                    </a:cubicBezTo>
                    <a:cubicBezTo>
                      <a:pt x="18" y="0"/>
                      <a:pt x="19" y="1"/>
                      <a:pt x="20" y="2"/>
                    </a:cubicBezTo>
                    <a:cubicBezTo>
                      <a:pt x="19" y="3"/>
                      <a:pt x="19" y="3"/>
                      <a:pt x="19" y="3"/>
                    </a:cubicBezTo>
                    <a:cubicBezTo>
                      <a:pt x="19" y="3"/>
                      <a:pt x="19" y="2"/>
                      <a:pt x="19" y="2"/>
                    </a:cubicBezTo>
                    <a:cubicBezTo>
                      <a:pt x="19" y="2"/>
                      <a:pt x="18" y="1"/>
                      <a:pt x="18" y="1"/>
                    </a:cubicBezTo>
                    <a:cubicBezTo>
                      <a:pt x="18" y="1"/>
                      <a:pt x="18" y="1"/>
                      <a:pt x="18" y="1"/>
                    </a:cubicBezTo>
                    <a:cubicBezTo>
                      <a:pt x="18" y="0"/>
                      <a:pt x="18" y="0"/>
                      <a:pt x="19" y="0"/>
                    </a:cubicBezTo>
                    <a:cubicBezTo>
                      <a:pt x="19" y="0"/>
                      <a:pt x="19" y="0"/>
                      <a:pt x="19" y="0"/>
                    </a:cubicBezTo>
                    <a:cubicBezTo>
                      <a:pt x="20" y="1"/>
                      <a:pt x="20" y="1"/>
                      <a:pt x="20" y="1"/>
                    </a:cubicBezTo>
                    <a:cubicBezTo>
                      <a:pt x="22" y="2"/>
                      <a:pt x="22" y="2"/>
                      <a:pt x="22" y="2"/>
                    </a:cubicBezTo>
                    <a:cubicBezTo>
                      <a:pt x="21" y="3"/>
                      <a:pt x="21" y="3"/>
                      <a:pt x="21" y="3"/>
                    </a:cubicBezTo>
                    <a:cubicBezTo>
                      <a:pt x="21" y="3"/>
                      <a:pt x="21" y="2"/>
                      <a:pt x="20" y="2"/>
                    </a:cubicBezTo>
                    <a:cubicBezTo>
                      <a:pt x="20" y="2"/>
                      <a:pt x="20" y="1"/>
                      <a:pt x="20" y="1"/>
                    </a:cubicBezTo>
                    <a:cubicBezTo>
                      <a:pt x="20" y="0"/>
                      <a:pt x="20" y="0"/>
                      <a:pt x="20" y="0"/>
                    </a:cubicBezTo>
                    <a:cubicBezTo>
                      <a:pt x="20" y="0"/>
                      <a:pt x="20" y="0"/>
                      <a:pt x="20" y="0"/>
                    </a:cubicBezTo>
                    <a:cubicBezTo>
                      <a:pt x="20" y="0"/>
                      <a:pt x="20" y="0"/>
                      <a:pt x="20" y="0"/>
                    </a:cubicBezTo>
                    <a:cubicBezTo>
                      <a:pt x="21" y="1"/>
                      <a:pt x="21" y="1"/>
                      <a:pt x="22" y="1"/>
                    </a:cubicBezTo>
                    <a:cubicBezTo>
                      <a:pt x="22" y="2"/>
                      <a:pt x="22" y="2"/>
                      <a:pt x="22" y="2"/>
                    </a:cubicBezTo>
                    <a:cubicBezTo>
                      <a:pt x="22" y="3"/>
                      <a:pt x="22" y="3"/>
                      <a:pt x="22" y="3"/>
                    </a:cubicBezTo>
                    <a:cubicBezTo>
                      <a:pt x="22" y="2"/>
                      <a:pt x="21" y="2"/>
                      <a:pt x="21" y="1"/>
                    </a:cubicBezTo>
                    <a:cubicBezTo>
                      <a:pt x="21" y="1"/>
                      <a:pt x="21" y="1"/>
                      <a:pt x="21" y="1"/>
                    </a:cubicBezTo>
                    <a:cubicBezTo>
                      <a:pt x="21" y="0"/>
                      <a:pt x="21" y="0"/>
                      <a:pt x="21" y="0"/>
                    </a:cubicBezTo>
                    <a:cubicBezTo>
                      <a:pt x="21" y="0"/>
                      <a:pt x="21" y="0"/>
                      <a:pt x="22" y="0"/>
                    </a:cubicBezTo>
                    <a:cubicBezTo>
                      <a:pt x="23" y="1"/>
                      <a:pt x="23" y="1"/>
                      <a:pt x="23" y="1"/>
                    </a:cubicBezTo>
                    <a:cubicBezTo>
                      <a:pt x="23" y="1"/>
                      <a:pt x="23" y="1"/>
                      <a:pt x="24" y="2"/>
                    </a:cubicBezTo>
                    <a:cubicBezTo>
                      <a:pt x="23" y="3"/>
                      <a:pt x="23" y="3"/>
                      <a:pt x="23" y="3"/>
                    </a:cubicBezTo>
                    <a:cubicBezTo>
                      <a:pt x="22" y="2"/>
                      <a:pt x="22" y="2"/>
                      <a:pt x="21" y="1"/>
                    </a:cubicBezTo>
                    <a:cubicBezTo>
                      <a:pt x="21" y="0"/>
                      <a:pt x="21" y="0"/>
                      <a:pt x="21" y="0"/>
                    </a:cubicBezTo>
                    <a:cubicBezTo>
                      <a:pt x="21" y="0"/>
                      <a:pt x="22" y="0"/>
                      <a:pt x="22" y="0"/>
                    </a:cubicBezTo>
                    <a:cubicBezTo>
                      <a:pt x="22" y="0"/>
                      <a:pt x="22" y="0"/>
                      <a:pt x="22" y="0"/>
                    </a:cubicBezTo>
                    <a:cubicBezTo>
                      <a:pt x="22" y="0"/>
                      <a:pt x="23" y="0"/>
                      <a:pt x="23" y="0"/>
                    </a:cubicBezTo>
                    <a:cubicBezTo>
                      <a:pt x="24" y="1"/>
                      <a:pt x="24" y="1"/>
                      <a:pt x="24" y="1"/>
                    </a:cubicBezTo>
                    <a:cubicBezTo>
                      <a:pt x="24" y="2"/>
                      <a:pt x="24" y="2"/>
                      <a:pt x="24" y="2"/>
                    </a:cubicBezTo>
                    <a:cubicBezTo>
                      <a:pt x="24" y="2"/>
                      <a:pt x="24" y="2"/>
                      <a:pt x="24" y="2"/>
                    </a:cubicBezTo>
                    <a:cubicBezTo>
                      <a:pt x="23" y="1"/>
                      <a:pt x="23" y="1"/>
                      <a:pt x="23" y="1"/>
                    </a:cubicBezTo>
                    <a:cubicBezTo>
                      <a:pt x="23" y="1"/>
                      <a:pt x="23" y="1"/>
                      <a:pt x="23" y="1"/>
                    </a:cubicBezTo>
                    <a:cubicBezTo>
                      <a:pt x="23" y="0"/>
                      <a:pt x="23" y="0"/>
                      <a:pt x="23" y="0"/>
                    </a:cubicBezTo>
                    <a:cubicBezTo>
                      <a:pt x="23" y="0"/>
                      <a:pt x="23" y="0"/>
                      <a:pt x="23" y="0"/>
                    </a:cubicBezTo>
                    <a:cubicBezTo>
                      <a:pt x="23" y="0"/>
                      <a:pt x="23" y="0"/>
                      <a:pt x="23" y="0"/>
                    </a:cubicBezTo>
                    <a:cubicBezTo>
                      <a:pt x="24" y="0"/>
                      <a:pt x="24" y="0"/>
                      <a:pt x="24" y="1"/>
                    </a:cubicBezTo>
                    <a:cubicBezTo>
                      <a:pt x="25" y="1"/>
                      <a:pt x="25" y="1"/>
                      <a:pt x="25" y="1"/>
                    </a:cubicBezTo>
                    <a:cubicBezTo>
                      <a:pt x="25" y="1"/>
                      <a:pt x="25" y="1"/>
                      <a:pt x="25" y="1"/>
                    </a:cubicBezTo>
                    <a:cubicBezTo>
                      <a:pt x="25" y="1"/>
                      <a:pt x="25" y="2"/>
                      <a:pt x="25" y="2"/>
                    </a:cubicBezTo>
                    <a:cubicBezTo>
                      <a:pt x="25" y="2"/>
                      <a:pt x="25" y="2"/>
                      <a:pt x="25" y="2"/>
                    </a:cubicBezTo>
                    <a:cubicBezTo>
                      <a:pt x="24" y="1"/>
                      <a:pt x="24" y="1"/>
                      <a:pt x="24" y="1"/>
                    </a:cubicBezTo>
                    <a:cubicBezTo>
                      <a:pt x="24" y="1"/>
                      <a:pt x="24" y="1"/>
                      <a:pt x="24" y="0"/>
                    </a:cubicBezTo>
                    <a:cubicBezTo>
                      <a:pt x="24" y="0"/>
                      <a:pt x="24" y="0"/>
                      <a:pt x="24" y="0"/>
                    </a:cubicBezTo>
                    <a:cubicBezTo>
                      <a:pt x="24" y="0"/>
                      <a:pt x="24" y="0"/>
                      <a:pt x="24" y="0"/>
                    </a:cubicBezTo>
                    <a:cubicBezTo>
                      <a:pt x="24" y="0"/>
                      <a:pt x="25" y="0"/>
                      <a:pt x="25" y="1"/>
                    </a:cubicBezTo>
                    <a:cubicBezTo>
                      <a:pt x="25" y="1"/>
                      <a:pt x="25" y="1"/>
                      <a:pt x="25" y="1"/>
                    </a:cubicBezTo>
                    <a:cubicBezTo>
                      <a:pt x="25" y="1"/>
                      <a:pt x="24" y="0"/>
                      <a:pt x="24" y="0"/>
                    </a:cubicBezTo>
                    <a:cubicBezTo>
                      <a:pt x="24" y="0"/>
                      <a:pt x="24" y="0"/>
                      <a:pt x="24" y="0"/>
                    </a:cubicBezTo>
                    <a:cubicBezTo>
                      <a:pt x="24" y="0"/>
                      <a:pt x="24" y="0"/>
                      <a:pt x="24" y="0"/>
                    </a:cubicBezTo>
                    <a:cubicBezTo>
                      <a:pt x="25" y="0"/>
                      <a:pt x="25" y="0"/>
                      <a:pt x="25" y="0"/>
                    </a:cubicBezTo>
                    <a:cubicBezTo>
                      <a:pt x="25" y="0"/>
                      <a:pt x="25" y="0"/>
                      <a:pt x="24" y="0"/>
                    </a:cubicBezTo>
                    <a:cubicBezTo>
                      <a:pt x="24" y="0"/>
                      <a:pt x="24" y="0"/>
                      <a:pt x="24" y="0"/>
                    </a:cubicBezTo>
                    <a:cubicBezTo>
                      <a:pt x="25" y="0"/>
                      <a:pt x="25" y="0"/>
                      <a:pt x="25" y="1"/>
                    </a:cubicBezTo>
                    <a:cubicBezTo>
                      <a:pt x="25" y="1"/>
                      <a:pt x="25" y="1"/>
                      <a:pt x="25" y="1"/>
                    </a:cubicBezTo>
                    <a:cubicBezTo>
                      <a:pt x="25" y="1"/>
                      <a:pt x="25" y="1"/>
                      <a:pt x="25" y="1"/>
                    </a:cubicBezTo>
                    <a:cubicBezTo>
                      <a:pt x="24" y="1"/>
                      <a:pt x="24" y="0"/>
                      <a:pt x="24" y="0"/>
                    </a:cubicBezTo>
                    <a:cubicBezTo>
                      <a:pt x="24" y="0"/>
                      <a:pt x="24" y="0"/>
                      <a:pt x="24" y="0"/>
                    </a:cubicBezTo>
                    <a:cubicBezTo>
                      <a:pt x="24" y="0"/>
                      <a:pt x="24" y="1"/>
                      <a:pt x="24" y="1"/>
                    </a:cubicBezTo>
                    <a:cubicBezTo>
                      <a:pt x="25" y="1"/>
                      <a:pt x="25" y="1"/>
                      <a:pt x="25" y="1"/>
                    </a:cubicBezTo>
                    <a:cubicBezTo>
                      <a:pt x="25" y="2"/>
                      <a:pt x="25" y="2"/>
                      <a:pt x="25" y="2"/>
                    </a:cubicBezTo>
                    <a:cubicBezTo>
                      <a:pt x="24" y="1"/>
                      <a:pt x="24" y="1"/>
                      <a:pt x="24" y="1"/>
                    </a:cubicBezTo>
                    <a:cubicBezTo>
                      <a:pt x="24" y="1"/>
                      <a:pt x="24" y="1"/>
                      <a:pt x="23" y="1"/>
                    </a:cubicBezTo>
                    <a:cubicBezTo>
                      <a:pt x="24" y="0"/>
                      <a:pt x="24" y="0"/>
                      <a:pt x="24" y="0"/>
                    </a:cubicBezTo>
                    <a:cubicBezTo>
                      <a:pt x="24" y="1"/>
                      <a:pt x="24" y="1"/>
                      <a:pt x="24" y="1"/>
                    </a:cubicBezTo>
                    <a:cubicBezTo>
                      <a:pt x="25" y="2"/>
                      <a:pt x="25" y="2"/>
                      <a:pt x="25" y="2"/>
                    </a:cubicBezTo>
                    <a:cubicBezTo>
                      <a:pt x="25" y="2"/>
                      <a:pt x="25" y="2"/>
                      <a:pt x="24" y="2"/>
                    </a:cubicBezTo>
                    <a:cubicBezTo>
                      <a:pt x="24" y="3"/>
                      <a:pt x="24" y="3"/>
                      <a:pt x="24" y="2"/>
                    </a:cubicBezTo>
                    <a:cubicBezTo>
                      <a:pt x="24" y="2"/>
                      <a:pt x="24" y="2"/>
                      <a:pt x="24" y="2"/>
                    </a:cubicBezTo>
                    <a:cubicBezTo>
                      <a:pt x="23" y="2"/>
                      <a:pt x="23" y="2"/>
                      <a:pt x="23" y="2"/>
                    </a:cubicBezTo>
                    <a:cubicBezTo>
                      <a:pt x="22" y="1"/>
                      <a:pt x="22" y="1"/>
                      <a:pt x="22" y="1"/>
                    </a:cubicBezTo>
                    <a:cubicBezTo>
                      <a:pt x="22" y="1"/>
                      <a:pt x="22" y="1"/>
                      <a:pt x="22" y="1"/>
                    </a:cubicBezTo>
                    <a:cubicBezTo>
                      <a:pt x="23" y="1"/>
                      <a:pt x="23" y="1"/>
                      <a:pt x="23" y="1"/>
                    </a:cubicBezTo>
                    <a:cubicBezTo>
                      <a:pt x="23" y="1"/>
                      <a:pt x="23" y="1"/>
                      <a:pt x="23" y="1"/>
                    </a:cubicBezTo>
                    <a:cubicBezTo>
                      <a:pt x="23" y="1"/>
                      <a:pt x="23" y="1"/>
                      <a:pt x="23" y="1"/>
                    </a:cubicBezTo>
                    <a:cubicBezTo>
                      <a:pt x="23" y="1"/>
                      <a:pt x="23" y="1"/>
                      <a:pt x="24" y="2"/>
                    </a:cubicBezTo>
                    <a:cubicBezTo>
                      <a:pt x="24" y="2"/>
                      <a:pt x="24" y="2"/>
                      <a:pt x="24" y="2"/>
                    </a:cubicBezTo>
                    <a:cubicBezTo>
                      <a:pt x="24" y="2"/>
                      <a:pt x="24" y="2"/>
                      <a:pt x="24" y="2"/>
                    </a:cubicBezTo>
                    <a:cubicBezTo>
                      <a:pt x="24" y="3"/>
                      <a:pt x="23" y="3"/>
                      <a:pt x="23" y="3"/>
                    </a:cubicBezTo>
                    <a:cubicBezTo>
                      <a:pt x="23" y="3"/>
                      <a:pt x="23" y="3"/>
                      <a:pt x="23" y="3"/>
                    </a:cubicBezTo>
                    <a:cubicBezTo>
                      <a:pt x="23" y="2"/>
                      <a:pt x="22" y="2"/>
                      <a:pt x="22" y="2"/>
                    </a:cubicBezTo>
                    <a:cubicBezTo>
                      <a:pt x="21" y="1"/>
                      <a:pt x="21" y="1"/>
                      <a:pt x="21" y="1"/>
                    </a:cubicBezTo>
                    <a:cubicBezTo>
                      <a:pt x="22" y="1"/>
                      <a:pt x="22" y="1"/>
                      <a:pt x="22" y="1"/>
                    </a:cubicBezTo>
                    <a:cubicBezTo>
                      <a:pt x="22" y="1"/>
                      <a:pt x="22" y="1"/>
                      <a:pt x="22" y="1"/>
                    </a:cubicBezTo>
                    <a:cubicBezTo>
                      <a:pt x="22" y="1"/>
                      <a:pt x="22" y="1"/>
                      <a:pt x="22" y="1"/>
                    </a:cubicBezTo>
                    <a:cubicBezTo>
                      <a:pt x="23" y="2"/>
                      <a:pt x="23" y="2"/>
                      <a:pt x="23" y="2"/>
                    </a:cubicBezTo>
                    <a:cubicBezTo>
                      <a:pt x="23" y="2"/>
                      <a:pt x="23" y="3"/>
                      <a:pt x="23" y="3"/>
                    </a:cubicBezTo>
                    <a:cubicBezTo>
                      <a:pt x="23" y="3"/>
                      <a:pt x="22" y="3"/>
                      <a:pt x="22" y="3"/>
                    </a:cubicBezTo>
                    <a:cubicBezTo>
                      <a:pt x="22" y="3"/>
                      <a:pt x="21" y="2"/>
                      <a:pt x="21" y="2"/>
                    </a:cubicBezTo>
                    <a:cubicBezTo>
                      <a:pt x="20" y="1"/>
                      <a:pt x="20" y="1"/>
                      <a:pt x="20" y="1"/>
                    </a:cubicBezTo>
                    <a:cubicBezTo>
                      <a:pt x="21" y="1"/>
                      <a:pt x="21" y="1"/>
                      <a:pt x="21" y="1"/>
                    </a:cubicBezTo>
                    <a:cubicBezTo>
                      <a:pt x="21" y="1"/>
                      <a:pt x="21" y="1"/>
                      <a:pt x="21" y="1"/>
                    </a:cubicBezTo>
                    <a:cubicBezTo>
                      <a:pt x="21" y="1"/>
                      <a:pt x="21" y="1"/>
                      <a:pt x="21" y="1"/>
                    </a:cubicBezTo>
                    <a:cubicBezTo>
                      <a:pt x="21" y="2"/>
                      <a:pt x="22" y="2"/>
                      <a:pt x="22" y="3"/>
                    </a:cubicBezTo>
                    <a:cubicBezTo>
                      <a:pt x="22" y="3"/>
                      <a:pt x="22" y="3"/>
                      <a:pt x="22" y="3"/>
                    </a:cubicBezTo>
                    <a:cubicBezTo>
                      <a:pt x="21" y="3"/>
                      <a:pt x="21" y="3"/>
                      <a:pt x="21" y="3"/>
                    </a:cubicBezTo>
                    <a:cubicBezTo>
                      <a:pt x="20" y="2"/>
                      <a:pt x="20" y="2"/>
                      <a:pt x="20" y="2"/>
                    </a:cubicBezTo>
                    <a:cubicBezTo>
                      <a:pt x="18" y="1"/>
                      <a:pt x="18" y="1"/>
                      <a:pt x="18" y="1"/>
                    </a:cubicBezTo>
                    <a:cubicBezTo>
                      <a:pt x="19" y="1"/>
                      <a:pt x="19" y="1"/>
                      <a:pt x="19" y="1"/>
                    </a:cubicBezTo>
                    <a:cubicBezTo>
                      <a:pt x="19" y="1"/>
                      <a:pt x="19" y="1"/>
                      <a:pt x="19" y="1"/>
                    </a:cubicBezTo>
                    <a:cubicBezTo>
                      <a:pt x="20" y="1"/>
                      <a:pt x="20" y="1"/>
                      <a:pt x="20" y="1"/>
                    </a:cubicBezTo>
                    <a:cubicBezTo>
                      <a:pt x="20" y="2"/>
                      <a:pt x="20" y="2"/>
                      <a:pt x="20" y="2"/>
                    </a:cubicBezTo>
                    <a:cubicBezTo>
                      <a:pt x="21" y="3"/>
                      <a:pt x="20" y="3"/>
                      <a:pt x="20" y="3"/>
                    </a:cubicBezTo>
                    <a:cubicBezTo>
                      <a:pt x="20" y="3"/>
                      <a:pt x="20" y="3"/>
                      <a:pt x="20" y="3"/>
                    </a:cubicBezTo>
                    <a:cubicBezTo>
                      <a:pt x="20" y="3"/>
                      <a:pt x="20" y="3"/>
                      <a:pt x="20" y="3"/>
                    </a:cubicBezTo>
                    <a:cubicBezTo>
                      <a:pt x="18" y="2"/>
                      <a:pt x="18" y="2"/>
                      <a:pt x="18" y="2"/>
                    </a:cubicBezTo>
                    <a:cubicBezTo>
                      <a:pt x="16" y="1"/>
                      <a:pt x="16" y="1"/>
                      <a:pt x="16" y="1"/>
                    </a:cubicBezTo>
                    <a:cubicBezTo>
                      <a:pt x="17" y="0"/>
                      <a:pt x="17" y="0"/>
                      <a:pt x="17" y="0"/>
                    </a:cubicBezTo>
                    <a:cubicBezTo>
                      <a:pt x="17" y="0"/>
                      <a:pt x="17" y="0"/>
                      <a:pt x="17" y="1"/>
                    </a:cubicBezTo>
                    <a:cubicBezTo>
                      <a:pt x="17" y="1"/>
                      <a:pt x="17" y="1"/>
                      <a:pt x="17" y="1"/>
                    </a:cubicBezTo>
                    <a:cubicBezTo>
                      <a:pt x="18" y="1"/>
                      <a:pt x="18" y="2"/>
                      <a:pt x="18" y="2"/>
                    </a:cubicBezTo>
                    <a:cubicBezTo>
                      <a:pt x="18" y="2"/>
                      <a:pt x="18" y="2"/>
                      <a:pt x="18" y="2"/>
                    </a:cubicBezTo>
                    <a:cubicBezTo>
                      <a:pt x="18" y="2"/>
                      <a:pt x="18" y="3"/>
                      <a:pt x="18" y="3"/>
                    </a:cubicBezTo>
                    <a:cubicBezTo>
                      <a:pt x="18" y="3"/>
                      <a:pt x="18" y="3"/>
                      <a:pt x="18" y="3"/>
                    </a:cubicBezTo>
                    <a:cubicBezTo>
                      <a:pt x="17" y="2"/>
                      <a:pt x="16" y="1"/>
                      <a:pt x="15" y="1"/>
                    </a:cubicBezTo>
                    <a:cubicBezTo>
                      <a:pt x="16" y="0"/>
                      <a:pt x="16" y="0"/>
                      <a:pt x="16" y="0"/>
                    </a:cubicBezTo>
                    <a:cubicBezTo>
                      <a:pt x="17" y="2"/>
                      <a:pt x="17" y="2"/>
                      <a:pt x="17" y="2"/>
                    </a:cubicBezTo>
                    <a:cubicBezTo>
                      <a:pt x="17" y="2"/>
                      <a:pt x="17" y="2"/>
                      <a:pt x="17" y="2"/>
                    </a:cubicBezTo>
                    <a:cubicBezTo>
                      <a:pt x="17" y="3"/>
                      <a:pt x="16" y="3"/>
                      <a:pt x="16" y="2"/>
                    </a:cubicBezTo>
                    <a:cubicBezTo>
                      <a:pt x="16" y="2"/>
                      <a:pt x="15" y="2"/>
                      <a:pt x="15" y="1"/>
                    </a:cubicBezTo>
                    <a:cubicBezTo>
                      <a:pt x="14" y="1"/>
                      <a:pt x="14" y="1"/>
                      <a:pt x="14" y="1"/>
                    </a:cubicBezTo>
                    <a:cubicBezTo>
                      <a:pt x="14" y="1"/>
                      <a:pt x="14" y="1"/>
                      <a:pt x="14" y="1"/>
                    </a:cubicBezTo>
                    <a:cubicBezTo>
                      <a:pt x="14" y="0"/>
                      <a:pt x="14" y="0"/>
                      <a:pt x="14" y="0"/>
                    </a:cubicBezTo>
                    <a:cubicBezTo>
                      <a:pt x="14" y="1"/>
                      <a:pt x="14" y="1"/>
                      <a:pt x="15" y="1"/>
                    </a:cubicBezTo>
                    <a:cubicBezTo>
                      <a:pt x="15" y="1"/>
                      <a:pt x="15" y="2"/>
                      <a:pt x="15" y="2"/>
                    </a:cubicBezTo>
                    <a:cubicBezTo>
                      <a:pt x="15" y="3"/>
                      <a:pt x="15" y="3"/>
                      <a:pt x="15" y="3"/>
                    </a:cubicBezTo>
                    <a:cubicBezTo>
                      <a:pt x="15" y="3"/>
                      <a:pt x="15" y="3"/>
                      <a:pt x="14" y="3"/>
                    </a:cubicBezTo>
                    <a:cubicBezTo>
                      <a:pt x="14" y="3"/>
                      <a:pt x="14" y="3"/>
                      <a:pt x="14" y="3"/>
                    </a:cubicBezTo>
                    <a:cubicBezTo>
                      <a:pt x="13" y="2"/>
                      <a:pt x="13" y="1"/>
                      <a:pt x="12" y="1"/>
                    </a:cubicBezTo>
                    <a:cubicBezTo>
                      <a:pt x="12" y="1"/>
                      <a:pt x="12"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1" y="1"/>
                      <a:pt x="11" y="1"/>
                    </a:cubicBezTo>
                    <a:cubicBezTo>
                      <a:pt x="11" y="1"/>
                      <a:pt x="12" y="2"/>
                      <a:pt x="12" y="2"/>
                    </a:cubicBezTo>
                    <a:cubicBezTo>
                      <a:pt x="12" y="2"/>
                      <a:pt x="12" y="2"/>
                      <a:pt x="12" y="3"/>
                    </a:cubicBezTo>
                    <a:cubicBezTo>
                      <a:pt x="11" y="3"/>
                      <a:pt x="11" y="3"/>
                      <a:pt x="11" y="3"/>
                    </a:cubicBezTo>
                    <a:cubicBezTo>
                      <a:pt x="10" y="2"/>
                      <a:pt x="10" y="2"/>
                      <a:pt x="10" y="2"/>
                    </a:cubicBezTo>
                    <a:cubicBezTo>
                      <a:pt x="8" y="1"/>
                      <a:pt x="8" y="1"/>
                      <a:pt x="8" y="1"/>
                    </a:cubicBezTo>
                    <a:cubicBezTo>
                      <a:pt x="9" y="1"/>
                      <a:pt x="9" y="1"/>
                      <a:pt x="9" y="1"/>
                    </a:cubicBezTo>
                    <a:cubicBezTo>
                      <a:pt x="9" y="1"/>
                      <a:pt x="9" y="1"/>
                      <a:pt x="9" y="1"/>
                    </a:cubicBezTo>
                    <a:cubicBezTo>
                      <a:pt x="9" y="2"/>
                      <a:pt x="9" y="2"/>
                      <a:pt x="10" y="2"/>
                    </a:cubicBezTo>
                    <a:cubicBezTo>
                      <a:pt x="10" y="2"/>
                      <a:pt x="10" y="2"/>
                      <a:pt x="10" y="2"/>
                    </a:cubicBezTo>
                    <a:cubicBezTo>
                      <a:pt x="10" y="2"/>
                      <a:pt x="10" y="3"/>
                      <a:pt x="10" y="3"/>
                    </a:cubicBezTo>
                    <a:cubicBezTo>
                      <a:pt x="9" y="3"/>
                      <a:pt x="9" y="3"/>
                      <a:pt x="9" y="3"/>
                    </a:cubicBezTo>
                    <a:cubicBezTo>
                      <a:pt x="8" y="2"/>
                      <a:pt x="8" y="2"/>
                      <a:pt x="8" y="2"/>
                    </a:cubicBezTo>
                    <a:cubicBezTo>
                      <a:pt x="7" y="1"/>
                      <a:pt x="7" y="1"/>
                      <a:pt x="7" y="1"/>
                    </a:cubicBezTo>
                    <a:cubicBezTo>
                      <a:pt x="7" y="1"/>
                      <a:pt x="7" y="1"/>
                      <a:pt x="7" y="1"/>
                    </a:cubicBezTo>
                    <a:cubicBezTo>
                      <a:pt x="7" y="1"/>
                      <a:pt x="7" y="1"/>
                      <a:pt x="7" y="1"/>
                    </a:cubicBezTo>
                    <a:cubicBezTo>
                      <a:pt x="7" y="1"/>
                      <a:pt x="7" y="1"/>
                      <a:pt x="7" y="1"/>
                    </a:cubicBezTo>
                    <a:cubicBezTo>
                      <a:pt x="8" y="2"/>
                      <a:pt x="8" y="2"/>
                      <a:pt x="8" y="2"/>
                    </a:cubicBezTo>
                    <a:cubicBezTo>
                      <a:pt x="8" y="2"/>
                      <a:pt x="8" y="2"/>
                      <a:pt x="8" y="2"/>
                    </a:cubicBezTo>
                    <a:cubicBezTo>
                      <a:pt x="8" y="2"/>
                      <a:pt x="8" y="2"/>
                      <a:pt x="7" y="3"/>
                    </a:cubicBezTo>
                    <a:cubicBezTo>
                      <a:pt x="7" y="3"/>
                      <a:pt x="7" y="3"/>
                      <a:pt x="7" y="3"/>
                    </a:cubicBezTo>
                    <a:cubicBezTo>
                      <a:pt x="5" y="1"/>
                      <a:pt x="5" y="1"/>
                      <a:pt x="5" y="1"/>
                    </a:cubicBezTo>
                    <a:cubicBezTo>
                      <a:pt x="6" y="1"/>
                      <a:pt x="6" y="1"/>
                      <a:pt x="6" y="1"/>
                    </a:cubicBezTo>
                    <a:cubicBezTo>
                      <a:pt x="6" y="2"/>
                      <a:pt x="6" y="2"/>
                      <a:pt x="6" y="2"/>
                    </a:cubicBezTo>
                    <a:cubicBezTo>
                      <a:pt x="6" y="2"/>
                      <a:pt x="6" y="2"/>
                      <a:pt x="6" y="2"/>
                    </a:cubicBezTo>
                    <a:cubicBezTo>
                      <a:pt x="6" y="2"/>
                      <a:pt x="6" y="3"/>
                      <a:pt x="6" y="3"/>
                    </a:cubicBezTo>
                    <a:cubicBezTo>
                      <a:pt x="6" y="3"/>
                      <a:pt x="6" y="3"/>
                      <a:pt x="5" y="3"/>
                    </a:cubicBezTo>
                    <a:cubicBezTo>
                      <a:pt x="5" y="2"/>
                      <a:pt x="4" y="2"/>
                      <a:pt x="3" y="1"/>
                    </a:cubicBezTo>
                    <a:cubicBezTo>
                      <a:pt x="4" y="0"/>
                      <a:pt x="4" y="0"/>
                      <a:pt x="4" y="0"/>
                    </a:cubicBezTo>
                    <a:cubicBezTo>
                      <a:pt x="4" y="1"/>
                      <a:pt x="4" y="1"/>
                      <a:pt x="4" y="1"/>
                    </a:cubicBezTo>
                    <a:cubicBezTo>
                      <a:pt x="4" y="1"/>
                      <a:pt x="4" y="2"/>
                      <a:pt x="4" y="2"/>
                    </a:cubicBezTo>
                    <a:cubicBezTo>
                      <a:pt x="4" y="2"/>
                      <a:pt x="4" y="3"/>
                      <a:pt x="4" y="3"/>
                    </a:cubicBezTo>
                    <a:cubicBezTo>
                      <a:pt x="4" y="3"/>
                      <a:pt x="4" y="3"/>
                      <a:pt x="4" y="2"/>
                    </a:cubicBezTo>
                    <a:cubicBezTo>
                      <a:pt x="4" y="2"/>
                      <a:pt x="4" y="2"/>
                      <a:pt x="4" y="2"/>
                    </a:cubicBezTo>
                    <a:cubicBezTo>
                      <a:pt x="3" y="2"/>
                      <a:pt x="2" y="1"/>
                      <a:pt x="2" y="1"/>
                    </a:cubicBezTo>
                    <a:cubicBezTo>
                      <a:pt x="2" y="1"/>
                      <a:pt x="2" y="1"/>
                      <a:pt x="2" y="1"/>
                    </a:cubicBezTo>
                    <a:cubicBezTo>
                      <a:pt x="2" y="1"/>
                      <a:pt x="2" y="1"/>
                      <a:pt x="2" y="1"/>
                    </a:cubicBezTo>
                    <a:cubicBezTo>
                      <a:pt x="2" y="2"/>
                      <a:pt x="3" y="2"/>
                      <a:pt x="2" y="2"/>
                    </a:cubicBezTo>
                    <a:cubicBezTo>
                      <a:pt x="2" y="3"/>
                      <a:pt x="2" y="3"/>
                      <a:pt x="2" y="3"/>
                    </a:cubicBezTo>
                    <a:cubicBezTo>
                      <a:pt x="2" y="3"/>
                      <a:pt x="2" y="3"/>
                      <a:pt x="2" y="3"/>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4" name="Freeform 148"/>
              <p:cNvSpPr>
                <a:spLocks noEditPoints="1"/>
              </p:cNvSpPr>
              <p:nvPr/>
            </p:nvSpPr>
            <p:spPr bwMode="auto">
              <a:xfrm>
                <a:off x="2620" y="3545"/>
                <a:ext cx="45" cy="32"/>
              </a:xfrm>
              <a:custGeom>
                <a:avLst/>
                <a:gdLst>
                  <a:gd name="T0" fmla="*/ 0 w 10"/>
                  <a:gd name="T1" fmla="*/ 5 h 7"/>
                  <a:gd name="T2" fmla="*/ 0 w 10"/>
                  <a:gd name="T3" fmla="*/ 5 h 7"/>
                  <a:gd name="T4" fmla="*/ 0 w 10"/>
                  <a:gd name="T5" fmla="*/ 5 h 7"/>
                  <a:gd name="T6" fmla="*/ 0 w 10"/>
                  <a:gd name="T7" fmla="*/ 4 h 7"/>
                  <a:gd name="T8" fmla="*/ 0 w 10"/>
                  <a:gd name="T9" fmla="*/ 4 h 7"/>
                  <a:gd name="T10" fmla="*/ 2 w 10"/>
                  <a:gd name="T11" fmla="*/ 3 h 7"/>
                  <a:gd name="T12" fmla="*/ 2 w 10"/>
                  <a:gd name="T13" fmla="*/ 3 h 7"/>
                  <a:gd name="T14" fmla="*/ 2 w 10"/>
                  <a:gd name="T15" fmla="*/ 4 h 7"/>
                  <a:gd name="T16" fmla="*/ 2 w 10"/>
                  <a:gd name="T17" fmla="*/ 4 h 7"/>
                  <a:gd name="T18" fmla="*/ 2 w 10"/>
                  <a:gd name="T19" fmla="*/ 4 h 7"/>
                  <a:gd name="T20" fmla="*/ 2 w 10"/>
                  <a:gd name="T21" fmla="*/ 4 h 7"/>
                  <a:gd name="T22" fmla="*/ 2 w 10"/>
                  <a:gd name="T23" fmla="*/ 4 h 7"/>
                  <a:gd name="T24" fmla="*/ 4 w 10"/>
                  <a:gd name="T25" fmla="*/ 5 h 7"/>
                  <a:gd name="T26" fmla="*/ 4 w 10"/>
                  <a:gd name="T27" fmla="*/ 5 h 7"/>
                  <a:gd name="T28" fmla="*/ 6 w 10"/>
                  <a:gd name="T29" fmla="*/ 3 h 7"/>
                  <a:gd name="T30" fmla="*/ 6 w 10"/>
                  <a:gd name="T31" fmla="*/ 3 h 7"/>
                  <a:gd name="T32" fmla="*/ 9 w 10"/>
                  <a:gd name="T33" fmla="*/ 0 h 7"/>
                  <a:gd name="T34" fmla="*/ 9 w 10"/>
                  <a:gd name="T35" fmla="*/ 0 h 7"/>
                  <a:gd name="T36" fmla="*/ 9 w 10"/>
                  <a:gd name="T37" fmla="*/ 0 h 7"/>
                  <a:gd name="T38" fmla="*/ 9 w 10"/>
                  <a:gd name="T39" fmla="*/ 0 h 7"/>
                  <a:gd name="T40" fmla="*/ 10 w 10"/>
                  <a:gd name="T41" fmla="*/ 1 h 7"/>
                  <a:gd name="T42" fmla="*/ 10 w 10"/>
                  <a:gd name="T43" fmla="*/ 1 h 7"/>
                  <a:gd name="T44" fmla="*/ 10 w 10"/>
                  <a:gd name="T45" fmla="*/ 1 h 7"/>
                  <a:gd name="T46" fmla="*/ 10 w 10"/>
                  <a:gd name="T47" fmla="*/ 1 h 7"/>
                  <a:gd name="T48" fmla="*/ 10 w 10"/>
                  <a:gd name="T49" fmla="*/ 1 h 7"/>
                  <a:gd name="T50" fmla="*/ 10 w 10"/>
                  <a:gd name="T51" fmla="*/ 1 h 7"/>
                  <a:gd name="T52" fmla="*/ 10 w 10"/>
                  <a:gd name="T53" fmla="*/ 1 h 7"/>
                  <a:gd name="T54" fmla="*/ 7 w 10"/>
                  <a:gd name="T55" fmla="*/ 4 h 7"/>
                  <a:gd name="T56" fmla="*/ 7 w 10"/>
                  <a:gd name="T57" fmla="*/ 4 h 7"/>
                  <a:gd name="T58" fmla="*/ 4 w 10"/>
                  <a:gd name="T59" fmla="*/ 7 h 7"/>
                  <a:gd name="T60" fmla="*/ 4 w 10"/>
                  <a:gd name="T61" fmla="*/ 7 h 7"/>
                  <a:gd name="T62" fmla="*/ 4 w 10"/>
                  <a:gd name="T63" fmla="*/ 7 h 7"/>
                  <a:gd name="T64" fmla="*/ 4 w 10"/>
                  <a:gd name="T65" fmla="*/ 7 h 7"/>
                  <a:gd name="T66" fmla="*/ 0 w 10"/>
                  <a:gd name="T67" fmla="*/ 5 h 7"/>
                  <a:gd name="T68" fmla="*/ 4 w 10"/>
                  <a:gd name="T69" fmla="*/ 6 h 7"/>
                  <a:gd name="T70" fmla="*/ 4 w 10"/>
                  <a:gd name="T71" fmla="*/ 6 h 7"/>
                  <a:gd name="T72" fmla="*/ 4 w 10"/>
                  <a:gd name="T73" fmla="*/ 6 h 7"/>
                  <a:gd name="T74" fmla="*/ 6 w 10"/>
                  <a:gd name="T75" fmla="*/ 3 h 7"/>
                  <a:gd name="T76" fmla="*/ 6 w 10"/>
                  <a:gd name="T77" fmla="*/ 3 h 7"/>
                  <a:gd name="T78" fmla="*/ 7 w 10"/>
                  <a:gd name="T79" fmla="*/ 3 h 7"/>
                  <a:gd name="T80" fmla="*/ 7 w 10"/>
                  <a:gd name="T81" fmla="*/ 3 h 7"/>
                  <a:gd name="T82" fmla="*/ 6 w 10"/>
                  <a:gd name="T83" fmla="*/ 3 h 7"/>
                  <a:gd name="T84" fmla="*/ 6 w 10"/>
                  <a:gd name="T85" fmla="*/ 3 h 7"/>
                  <a:gd name="T86" fmla="*/ 4 w 10"/>
                  <a:gd name="T87" fmla="*/ 6 h 7"/>
                  <a:gd name="T88" fmla="*/ 4 w 10"/>
                  <a:gd name="T89" fmla="*/ 6 h 7"/>
                  <a:gd name="T90" fmla="*/ 4 w 10"/>
                  <a:gd name="T91" fmla="*/ 6 h 7"/>
                  <a:gd name="T92" fmla="*/ 2 w 10"/>
                  <a:gd name="T93" fmla="*/ 5 h 7"/>
                  <a:gd name="T94" fmla="*/ 2 w 10"/>
                  <a:gd name="T95" fmla="*/ 5 h 7"/>
                  <a:gd name="T96" fmla="*/ 2 w 10"/>
                  <a:gd name="T97" fmla="*/ 5 h 7"/>
                  <a:gd name="T98" fmla="*/ 1 w 10"/>
                  <a:gd name="T99" fmla="*/ 5 h 7"/>
                  <a:gd name="T100" fmla="*/ 1 w 10"/>
                  <a:gd name="T101" fmla="*/ 5 h 7"/>
                  <a:gd name="T102" fmla="*/ 4 w 10"/>
                  <a:gd name="T10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7">
                    <a:moveTo>
                      <a:pt x="0" y="5"/>
                    </a:moveTo>
                    <a:cubicBezTo>
                      <a:pt x="0" y="5"/>
                      <a:pt x="0" y="5"/>
                      <a:pt x="0" y="5"/>
                    </a:cubicBezTo>
                    <a:cubicBezTo>
                      <a:pt x="0" y="5"/>
                      <a:pt x="0" y="5"/>
                      <a:pt x="0" y="5"/>
                    </a:cubicBezTo>
                    <a:cubicBezTo>
                      <a:pt x="0" y="5"/>
                      <a:pt x="0" y="4"/>
                      <a:pt x="0" y="4"/>
                    </a:cubicBezTo>
                    <a:cubicBezTo>
                      <a:pt x="0" y="4"/>
                      <a:pt x="0" y="4"/>
                      <a:pt x="0" y="4"/>
                    </a:cubicBezTo>
                    <a:cubicBezTo>
                      <a:pt x="1" y="4"/>
                      <a:pt x="1" y="4"/>
                      <a:pt x="2" y="3"/>
                    </a:cubicBezTo>
                    <a:cubicBezTo>
                      <a:pt x="2" y="3"/>
                      <a:pt x="2" y="3"/>
                      <a:pt x="2" y="3"/>
                    </a:cubicBezTo>
                    <a:cubicBezTo>
                      <a:pt x="2" y="3"/>
                      <a:pt x="2" y="3"/>
                      <a:pt x="2" y="4"/>
                    </a:cubicBezTo>
                    <a:cubicBezTo>
                      <a:pt x="2" y="4"/>
                      <a:pt x="2" y="4"/>
                      <a:pt x="2" y="4"/>
                    </a:cubicBezTo>
                    <a:cubicBezTo>
                      <a:pt x="2" y="4"/>
                      <a:pt x="2" y="4"/>
                      <a:pt x="2" y="4"/>
                    </a:cubicBezTo>
                    <a:cubicBezTo>
                      <a:pt x="2" y="4"/>
                      <a:pt x="2" y="4"/>
                      <a:pt x="2" y="4"/>
                    </a:cubicBezTo>
                    <a:cubicBezTo>
                      <a:pt x="2" y="4"/>
                      <a:pt x="2" y="4"/>
                      <a:pt x="2" y="4"/>
                    </a:cubicBezTo>
                    <a:cubicBezTo>
                      <a:pt x="3" y="4"/>
                      <a:pt x="3" y="4"/>
                      <a:pt x="4" y="5"/>
                    </a:cubicBezTo>
                    <a:cubicBezTo>
                      <a:pt x="4" y="5"/>
                      <a:pt x="4" y="5"/>
                      <a:pt x="4" y="5"/>
                    </a:cubicBezTo>
                    <a:cubicBezTo>
                      <a:pt x="5" y="4"/>
                      <a:pt x="5" y="3"/>
                      <a:pt x="6" y="3"/>
                    </a:cubicBezTo>
                    <a:cubicBezTo>
                      <a:pt x="6" y="3"/>
                      <a:pt x="6" y="3"/>
                      <a:pt x="6" y="3"/>
                    </a:cubicBezTo>
                    <a:cubicBezTo>
                      <a:pt x="6" y="2"/>
                      <a:pt x="8" y="1"/>
                      <a:pt x="9" y="0"/>
                    </a:cubicBezTo>
                    <a:cubicBezTo>
                      <a:pt x="9" y="0"/>
                      <a:pt x="9" y="0"/>
                      <a:pt x="9" y="0"/>
                    </a:cubicBezTo>
                    <a:cubicBezTo>
                      <a:pt x="9" y="0"/>
                      <a:pt x="9" y="0"/>
                      <a:pt x="9" y="0"/>
                    </a:cubicBezTo>
                    <a:cubicBezTo>
                      <a:pt x="9" y="0"/>
                      <a:pt x="9" y="0"/>
                      <a:pt x="9" y="0"/>
                    </a:cubicBezTo>
                    <a:cubicBezTo>
                      <a:pt x="10" y="0"/>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9" y="2"/>
                      <a:pt x="8" y="3"/>
                      <a:pt x="7" y="4"/>
                    </a:cubicBezTo>
                    <a:cubicBezTo>
                      <a:pt x="7" y="4"/>
                      <a:pt x="7" y="4"/>
                      <a:pt x="7" y="4"/>
                    </a:cubicBezTo>
                    <a:cubicBezTo>
                      <a:pt x="6" y="5"/>
                      <a:pt x="5" y="6"/>
                      <a:pt x="4" y="7"/>
                    </a:cubicBezTo>
                    <a:cubicBezTo>
                      <a:pt x="4" y="7"/>
                      <a:pt x="4" y="7"/>
                      <a:pt x="4" y="7"/>
                    </a:cubicBezTo>
                    <a:cubicBezTo>
                      <a:pt x="4" y="7"/>
                      <a:pt x="4" y="7"/>
                      <a:pt x="4" y="7"/>
                    </a:cubicBezTo>
                    <a:cubicBezTo>
                      <a:pt x="4" y="7"/>
                      <a:pt x="4" y="7"/>
                      <a:pt x="4" y="7"/>
                    </a:cubicBezTo>
                    <a:cubicBezTo>
                      <a:pt x="3" y="7"/>
                      <a:pt x="1" y="5"/>
                      <a:pt x="0" y="5"/>
                    </a:cubicBezTo>
                    <a:close/>
                    <a:moveTo>
                      <a:pt x="4" y="6"/>
                    </a:moveTo>
                    <a:cubicBezTo>
                      <a:pt x="4" y="6"/>
                      <a:pt x="4" y="6"/>
                      <a:pt x="4" y="6"/>
                    </a:cubicBezTo>
                    <a:cubicBezTo>
                      <a:pt x="4" y="6"/>
                      <a:pt x="4" y="6"/>
                      <a:pt x="4" y="6"/>
                    </a:cubicBezTo>
                    <a:cubicBezTo>
                      <a:pt x="5" y="6"/>
                      <a:pt x="6" y="4"/>
                      <a:pt x="6" y="3"/>
                    </a:cubicBezTo>
                    <a:cubicBezTo>
                      <a:pt x="6" y="3"/>
                      <a:pt x="6" y="3"/>
                      <a:pt x="6" y="3"/>
                    </a:cubicBezTo>
                    <a:cubicBezTo>
                      <a:pt x="7" y="3"/>
                      <a:pt x="7" y="3"/>
                      <a:pt x="7" y="3"/>
                    </a:cubicBezTo>
                    <a:cubicBezTo>
                      <a:pt x="7" y="3"/>
                      <a:pt x="7" y="3"/>
                      <a:pt x="7" y="3"/>
                    </a:cubicBezTo>
                    <a:cubicBezTo>
                      <a:pt x="7" y="3"/>
                      <a:pt x="6" y="3"/>
                      <a:pt x="6" y="3"/>
                    </a:cubicBezTo>
                    <a:cubicBezTo>
                      <a:pt x="6" y="3"/>
                      <a:pt x="6" y="3"/>
                      <a:pt x="6" y="3"/>
                    </a:cubicBezTo>
                    <a:cubicBezTo>
                      <a:pt x="6" y="4"/>
                      <a:pt x="5" y="5"/>
                      <a:pt x="4" y="6"/>
                    </a:cubicBezTo>
                    <a:cubicBezTo>
                      <a:pt x="4" y="6"/>
                      <a:pt x="4" y="6"/>
                      <a:pt x="4" y="6"/>
                    </a:cubicBezTo>
                    <a:cubicBezTo>
                      <a:pt x="4" y="6"/>
                      <a:pt x="4" y="6"/>
                      <a:pt x="4" y="6"/>
                    </a:cubicBezTo>
                    <a:cubicBezTo>
                      <a:pt x="3" y="5"/>
                      <a:pt x="2" y="5"/>
                      <a:pt x="2" y="5"/>
                    </a:cubicBezTo>
                    <a:cubicBezTo>
                      <a:pt x="2" y="5"/>
                      <a:pt x="2" y="5"/>
                      <a:pt x="2" y="5"/>
                    </a:cubicBezTo>
                    <a:cubicBezTo>
                      <a:pt x="2" y="5"/>
                      <a:pt x="2" y="5"/>
                      <a:pt x="2" y="5"/>
                    </a:cubicBezTo>
                    <a:cubicBezTo>
                      <a:pt x="2" y="5"/>
                      <a:pt x="1" y="5"/>
                      <a:pt x="1" y="5"/>
                    </a:cubicBezTo>
                    <a:cubicBezTo>
                      <a:pt x="1" y="5"/>
                      <a:pt x="1" y="5"/>
                      <a:pt x="1" y="5"/>
                    </a:cubicBezTo>
                    <a:cubicBezTo>
                      <a:pt x="2" y="5"/>
                      <a:pt x="3"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5" name="Freeform 149"/>
              <p:cNvSpPr/>
              <p:nvPr/>
            </p:nvSpPr>
            <p:spPr bwMode="auto">
              <a:xfrm>
                <a:off x="2625" y="3554"/>
                <a:ext cx="31" cy="18"/>
              </a:xfrm>
              <a:custGeom>
                <a:avLst/>
                <a:gdLst>
                  <a:gd name="T0" fmla="*/ 3 w 7"/>
                  <a:gd name="T1" fmla="*/ 4 h 4"/>
                  <a:gd name="T2" fmla="*/ 0 w 7"/>
                  <a:gd name="T3" fmla="*/ 3 h 4"/>
                  <a:gd name="T4" fmla="*/ 0 w 7"/>
                  <a:gd name="T5" fmla="*/ 3 h 4"/>
                  <a:gd name="T6" fmla="*/ 0 w 7"/>
                  <a:gd name="T7" fmla="*/ 3 h 4"/>
                  <a:gd name="T8" fmla="*/ 0 w 7"/>
                  <a:gd name="T9" fmla="*/ 2 h 4"/>
                  <a:gd name="T10" fmla="*/ 0 w 7"/>
                  <a:gd name="T11" fmla="*/ 2 h 4"/>
                  <a:gd name="T12" fmla="*/ 1 w 7"/>
                  <a:gd name="T13" fmla="*/ 2 h 4"/>
                  <a:gd name="T14" fmla="*/ 1 w 7"/>
                  <a:gd name="T15" fmla="*/ 2 h 4"/>
                  <a:gd name="T16" fmla="*/ 3 w 7"/>
                  <a:gd name="T17" fmla="*/ 3 h 4"/>
                  <a:gd name="T18" fmla="*/ 3 w 7"/>
                  <a:gd name="T19" fmla="*/ 3 h 4"/>
                  <a:gd name="T20" fmla="*/ 6 w 7"/>
                  <a:gd name="T21" fmla="*/ 0 h 4"/>
                  <a:gd name="T22" fmla="*/ 6 w 7"/>
                  <a:gd name="T23" fmla="*/ 0 h 4"/>
                  <a:gd name="T24" fmla="*/ 6 w 7"/>
                  <a:gd name="T25" fmla="*/ 0 h 4"/>
                  <a:gd name="T26" fmla="*/ 6 w 7"/>
                  <a:gd name="T27" fmla="*/ 0 h 4"/>
                  <a:gd name="T28" fmla="*/ 6 w 7"/>
                  <a:gd name="T29" fmla="*/ 1 h 4"/>
                  <a:gd name="T30" fmla="*/ 6 w 7"/>
                  <a:gd name="T31" fmla="*/ 1 h 4"/>
                  <a:gd name="T32" fmla="*/ 4 w 7"/>
                  <a:gd name="T33" fmla="*/ 4 h 4"/>
                  <a:gd name="T34" fmla="*/ 4 w 7"/>
                  <a:gd name="T35" fmla="*/ 4 h 4"/>
                  <a:gd name="T36" fmla="*/ 3 w 7"/>
                  <a:gd name="T37" fmla="*/ 4 h 4"/>
                  <a:gd name="T38" fmla="*/ 3 w 7"/>
                  <a:gd name="T39" fmla="*/ 4 h 4"/>
                  <a:gd name="T40" fmla="*/ 3 w 7"/>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4">
                    <a:moveTo>
                      <a:pt x="3" y="4"/>
                    </a:moveTo>
                    <a:cubicBezTo>
                      <a:pt x="2" y="4"/>
                      <a:pt x="1" y="4"/>
                      <a:pt x="0" y="3"/>
                    </a:cubicBezTo>
                    <a:cubicBezTo>
                      <a:pt x="0" y="3"/>
                      <a:pt x="0" y="3"/>
                      <a:pt x="0" y="3"/>
                    </a:cubicBezTo>
                    <a:cubicBezTo>
                      <a:pt x="0" y="3"/>
                      <a:pt x="0" y="3"/>
                      <a:pt x="0" y="3"/>
                    </a:cubicBezTo>
                    <a:cubicBezTo>
                      <a:pt x="0" y="3"/>
                      <a:pt x="0" y="2"/>
                      <a:pt x="0" y="2"/>
                    </a:cubicBezTo>
                    <a:cubicBezTo>
                      <a:pt x="0" y="2"/>
                      <a:pt x="0" y="2"/>
                      <a:pt x="0" y="2"/>
                    </a:cubicBezTo>
                    <a:cubicBezTo>
                      <a:pt x="0" y="2"/>
                      <a:pt x="1" y="2"/>
                      <a:pt x="1" y="2"/>
                    </a:cubicBezTo>
                    <a:cubicBezTo>
                      <a:pt x="1" y="2"/>
                      <a:pt x="1" y="2"/>
                      <a:pt x="1" y="2"/>
                    </a:cubicBezTo>
                    <a:cubicBezTo>
                      <a:pt x="1" y="3"/>
                      <a:pt x="2" y="3"/>
                      <a:pt x="3" y="3"/>
                    </a:cubicBezTo>
                    <a:cubicBezTo>
                      <a:pt x="3" y="3"/>
                      <a:pt x="3" y="3"/>
                      <a:pt x="3" y="3"/>
                    </a:cubicBezTo>
                    <a:cubicBezTo>
                      <a:pt x="4" y="2"/>
                      <a:pt x="5" y="1"/>
                      <a:pt x="6" y="0"/>
                    </a:cubicBezTo>
                    <a:cubicBezTo>
                      <a:pt x="6" y="0"/>
                      <a:pt x="6" y="0"/>
                      <a:pt x="6" y="0"/>
                    </a:cubicBezTo>
                    <a:cubicBezTo>
                      <a:pt x="6" y="0"/>
                      <a:pt x="6" y="0"/>
                      <a:pt x="6" y="0"/>
                    </a:cubicBezTo>
                    <a:cubicBezTo>
                      <a:pt x="6" y="0"/>
                      <a:pt x="6" y="0"/>
                      <a:pt x="6" y="0"/>
                    </a:cubicBezTo>
                    <a:cubicBezTo>
                      <a:pt x="7" y="0"/>
                      <a:pt x="7" y="1"/>
                      <a:pt x="6" y="1"/>
                    </a:cubicBezTo>
                    <a:cubicBezTo>
                      <a:pt x="6" y="1"/>
                      <a:pt x="6" y="1"/>
                      <a:pt x="6" y="1"/>
                    </a:cubicBezTo>
                    <a:cubicBezTo>
                      <a:pt x="6" y="2"/>
                      <a:pt x="4" y="3"/>
                      <a:pt x="4" y="4"/>
                    </a:cubicBezTo>
                    <a:cubicBezTo>
                      <a:pt x="4" y="4"/>
                      <a:pt x="4" y="4"/>
                      <a:pt x="4"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6" name="Freeform 150"/>
              <p:cNvSpPr/>
              <p:nvPr/>
            </p:nvSpPr>
            <p:spPr bwMode="auto">
              <a:xfrm>
                <a:off x="2616" y="3550"/>
                <a:ext cx="40" cy="31"/>
              </a:xfrm>
              <a:custGeom>
                <a:avLst/>
                <a:gdLst>
                  <a:gd name="T0" fmla="*/ 0 w 9"/>
                  <a:gd name="T1" fmla="*/ 0 h 7"/>
                  <a:gd name="T2" fmla="*/ 1 w 9"/>
                  <a:gd name="T3" fmla="*/ 4 h 7"/>
                  <a:gd name="T4" fmla="*/ 1 w 9"/>
                  <a:gd name="T5" fmla="*/ 5 h 7"/>
                  <a:gd name="T6" fmla="*/ 0 w 9"/>
                  <a:gd name="T7" fmla="*/ 7 h 7"/>
                  <a:gd name="T8" fmla="*/ 0 w 9"/>
                  <a:gd name="T9" fmla="*/ 7 h 7"/>
                  <a:gd name="T10" fmla="*/ 4 w 9"/>
                  <a:gd name="T11" fmla="*/ 6 h 7"/>
                  <a:gd name="T12" fmla="*/ 8 w 9"/>
                  <a:gd name="T13" fmla="*/ 6 h 7"/>
                  <a:gd name="T14" fmla="*/ 7 w 9"/>
                  <a:gd name="T15" fmla="*/ 7 h 7"/>
                  <a:gd name="T16" fmla="*/ 8 w 9"/>
                  <a:gd name="T17" fmla="*/ 3 h 7"/>
                  <a:gd name="T18" fmla="*/ 8 w 9"/>
                  <a:gd name="T19" fmla="*/ 2 h 7"/>
                  <a:gd name="T20" fmla="*/ 7 w 9"/>
                  <a:gd name="T21" fmla="*/ 1 h 7"/>
                  <a:gd name="T22" fmla="*/ 6 w 9"/>
                  <a:gd name="T23" fmla="*/ 0 h 7"/>
                  <a:gd name="T24" fmla="*/ 4 w 9"/>
                  <a:gd name="T25" fmla="*/ 0 h 7"/>
                  <a:gd name="T26" fmla="*/ 1 w 9"/>
                  <a:gd name="T27" fmla="*/ 0 h 7"/>
                  <a:gd name="T28" fmla="*/ 4 w 9"/>
                  <a:gd name="T29" fmla="*/ 0 h 7"/>
                  <a:gd name="T30" fmla="*/ 6 w 9"/>
                  <a:gd name="T31" fmla="*/ 0 h 7"/>
                  <a:gd name="T32" fmla="*/ 7 w 9"/>
                  <a:gd name="T33" fmla="*/ 0 h 7"/>
                  <a:gd name="T34" fmla="*/ 8 w 9"/>
                  <a:gd name="T35" fmla="*/ 0 h 7"/>
                  <a:gd name="T36" fmla="*/ 9 w 9"/>
                  <a:gd name="T37" fmla="*/ 4 h 7"/>
                  <a:gd name="T38" fmla="*/ 8 w 9"/>
                  <a:gd name="T39" fmla="*/ 7 h 7"/>
                  <a:gd name="T40" fmla="*/ 8 w 9"/>
                  <a:gd name="T41" fmla="*/ 7 h 7"/>
                  <a:gd name="T42" fmla="*/ 8 w 9"/>
                  <a:gd name="T43" fmla="*/ 7 h 7"/>
                  <a:gd name="T44" fmla="*/ 8 w 9"/>
                  <a:gd name="T45" fmla="*/ 7 h 7"/>
                  <a:gd name="T46" fmla="*/ 4 w 9"/>
                  <a:gd name="T47" fmla="*/ 7 h 7"/>
                  <a:gd name="T48" fmla="*/ 0 w 9"/>
                  <a:gd name="T49" fmla="*/ 7 h 7"/>
                  <a:gd name="T50" fmla="*/ 0 w 9"/>
                  <a:gd name="T51" fmla="*/ 7 h 7"/>
                  <a:gd name="T52" fmla="*/ 0 w 9"/>
                  <a:gd name="T53" fmla="*/ 7 h 7"/>
                  <a:gd name="T54" fmla="*/ 0 w 9"/>
                  <a:gd name="T55" fmla="*/ 4 h 7"/>
                  <a:gd name="T56" fmla="*/ 0 w 9"/>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7">
                    <a:moveTo>
                      <a:pt x="0" y="0"/>
                    </a:moveTo>
                    <a:cubicBezTo>
                      <a:pt x="1" y="1"/>
                      <a:pt x="0" y="3"/>
                      <a:pt x="1" y="4"/>
                    </a:cubicBezTo>
                    <a:cubicBezTo>
                      <a:pt x="1" y="4"/>
                      <a:pt x="1" y="5"/>
                      <a:pt x="1" y="5"/>
                    </a:cubicBezTo>
                    <a:cubicBezTo>
                      <a:pt x="1" y="6"/>
                      <a:pt x="1" y="7"/>
                      <a:pt x="0" y="7"/>
                    </a:cubicBezTo>
                    <a:cubicBezTo>
                      <a:pt x="0" y="7"/>
                      <a:pt x="0" y="7"/>
                      <a:pt x="0" y="7"/>
                    </a:cubicBezTo>
                    <a:cubicBezTo>
                      <a:pt x="1" y="7"/>
                      <a:pt x="3" y="6"/>
                      <a:pt x="4" y="6"/>
                    </a:cubicBezTo>
                    <a:cubicBezTo>
                      <a:pt x="8" y="6"/>
                      <a:pt x="8" y="6"/>
                      <a:pt x="8" y="6"/>
                    </a:cubicBezTo>
                    <a:cubicBezTo>
                      <a:pt x="7" y="7"/>
                      <a:pt x="7" y="7"/>
                      <a:pt x="7" y="7"/>
                    </a:cubicBezTo>
                    <a:cubicBezTo>
                      <a:pt x="7" y="6"/>
                      <a:pt x="8" y="5"/>
                      <a:pt x="8" y="3"/>
                    </a:cubicBezTo>
                    <a:cubicBezTo>
                      <a:pt x="8" y="3"/>
                      <a:pt x="8" y="2"/>
                      <a:pt x="8" y="2"/>
                    </a:cubicBezTo>
                    <a:cubicBezTo>
                      <a:pt x="8" y="1"/>
                      <a:pt x="7" y="1"/>
                      <a:pt x="7" y="1"/>
                    </a:cubicBezTo>
                    <a:cubicBezTo>
                      <a:pt x="7" y="0"/>
                      <a:pt x="6" y="0"/>
                      <a:pt x="6" y="0"/>
                    </a:cubicBezTo>
                    <a:cubicBezTo>
                      <a:pt x="4" y="0"/>
                      <a:pt x="4" y="0"/>
                      <a:pt x="4" y="0"/>
                    </a:cubicBezTo>
                    <a:cubicBezTo>
                      <a:pt x="1" y="0"/>
                      <a:pt x="1" y="0"/>
                      <a:pt x="1" y="0"/>
                    </a:cubicBezTo>
                    <a:cubicBezTo>
                      <a:pt x="4" y="0"/>
                      <a:pt x="4" y="0"/>
                      <a:pt x="4" y="0"/>
                    </a:cubicBezTo>
                    <a:cubicBezTo>
                      <a:pt x="6" y="0"/>
                      <a:pt x="6" y="0"/>
                      <a:pt x="6" y="0"/>
                    </a:cubicBezTo>
                    <a:cubicBezTo>
                      <a:pt x="6" y="0"/>
                      <a:pt x="6" y="0"/>
                      <a:pt x="7" y="0"/>
                    </a:cubicBezTo>
                    <a:cubicBezTo>
                      <a:pt x="7" y="0"/>
                      <a:pt x="7" y="0"/>
                      <a:pt x="8" y="0"/>
                    </a:cubicBezTo>
                    <a:cubicBezTo>
                      <a:pt x="9" y="1"/>
                      <a:pt x="9" y="2"/>
                      <a:pt x="9" y="4"/>
                    </a:cubicBezTo>
                    <a:cubicBezTo>
                      <a:pt x="9" y="5"/>
                      <a:pt x="8" y="6"/>
                      <a:pt x="8" y="7"/>
                    </a:cubicBezTo>
                    <a:cubicBezTo>
                      <a:pt x="8" y="7"/>
                      <a:pt x="8" y="7"/>
                      <a:pt x="8" y="7"/>
                    </a:cubicBezTo>
                    <a:cubicBezTo>
                      <a:pt x="8" y="7"/>
                      <a:pt x="8" y="7"/>
                      <a:pt x="8" y="7"/>
                    </a:cubicBezTo>
                    <a:cubicBezTo>
                      <a:pt x="8" y="7"/>
                      <a:pt x="8" y="7"/>
                      <a:pt x="8" y="7"/>
                    </a:cubicBezTo>
                    <a:cubicBezTo>
                      <a:pt x="4" y="7"/>
                      <a:pt x="4" y="7"/>
                      <a:pt x="4" y="7"/>
                    </a:cubicBezTo>
                    <a:cubicBezTo>
                      <a:pt x="3" y="7"/>
                      <a:pt x="1" y="7"/>
                      <a:pt x="0" y="7"/>
                    </a:cubicBezTo>
                    <a:cubicBezTo>
                      <a:pt x="0" y="7"/>
                      <a:pt x="0" y="7"/>
                      <a:pt x="0" y="7"/>
                    </a:cubicBezTo>
                    <a:cubicBezTo>
                      <a:pt x="0" y="7"/>
                      <a:pt x="0" y="7"/>
                      <a:pt x="0" y="7"/>
                    </a:cubicBezTo>
                    <a:cubicBezTo>
                      <a:pt x="0" y="6"/>
                      <a:pt x="0" y="5"/>
                      <a:pt x="0" y="4"/>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7" name="Freeform 151"/>
              <p:cNvSpPr>
                <a:spLocks noEditPoints="1"/>
              </p:cNvSpPr>
              <p:nvPr/>
            </p:nvSpPr>
            <p:spPr bwMode="auto">
              <a:xfrm>
                <a:off x="2620" y="3599"/>
                <a:ext cx="45" cy="28"/>
              </a:xfrm>
              <a:custGeom>
                <a:avLst/>
                <a:gdLst>
                  <a:gd name="T0" fmla="*/ 0 w 10"/>
                  <a:gd name="T1" fmla="*/ 4 h 6"/>
                  <a:gd name="T2" fmla="*/ 0 w 10"/>
                  <a:gd name="T3" fmla="*/ 4 h 6"/>
                  <a:gd name="T4" fmla="*/ 0 w 10"/>
                  <a:gd name="T5" fmla="*/ 4 h 6"/>
                  <a:gd name="T6" fmla="*/ 0 w 10"/>
                  <a:gd name="T7" fmla="*/ 4 h 6"/>
                  <a:gd name="T8" fmla="*/ 0 w 10"/>
                  <a:gd name="T9" fmla="*/ 4 h 6"/>
                  <a:gd name="T10" fmla="*/ 2 w 10"/>
                  <a:gd name="T11" fmla="*/ 3 h 6"/>
                  <a:gd name="T12" fmla="*/ 2 w 10"/>
                  <a:gd name="T13" fmla="*/ 3 h 6"/>
                  <a:gd name="T14" fmla="*/ 2 w 10"/>
                  <a:gd name="T15" fmla="*/ 3 h 6"/>
                  <a:gd name="T16" fmla="*/ 2 w 10"/>
                  <a:gd name="T17" fmla="*/ 3 h 6"/>
                  <a:gd name="T18" fmla="*/ 2 w 10"/>
                  <a:gd name="T19" fmla="*/ 3 h 6"/>
                  <a:gd name="T20" fmla="*/ 2 w 10"/>
                  <a:gd name="T21" fmla="*/ 3 h 6"/>
                  <a:gd name="T22" fmla="*/ 2 w 10"/>
                  <a:gd name="T23" fmla="*/ 3 h 6"/>
                  <a:gd name="T24" fmla="*/ 4 w 10"/>
                  <a:gd name="T25" fmla="*/ 4 h 6"/>
                  <a:gd name="T26" fmla="*/ 4 w 10"/>
                  <a:gd name="T27" fmla="*/ 4 h 6"/>
                  <a:gd name="T28" fmla="*/ 6 w 10"/>
                  <a:gd name="T29" fmla="*/ 2 h 6"/>
                  <a:gd name="T30" fmla="*/ 6 w 10"/>
                  <a:gd name="T31" fmla="*/ 2 h 6"/>
                  <a:gd name="T32" fmla="*/ 9 w 10"/>
                  <a:gd name="T33" fmla="*/ 0 h 6"/>
                  <a:gd name="T34" fmla="*/ 9 w 10"/>
                  <a:gd name="T35" fmla="*/ 0 h 6"/>
                  <a:gd name="T36" fmla="*/ 9 w 10"/>
                  <a:gd name="T37" fmla="*/ 0 h 6"/>
                  <a:gd name="T38" fmla="*/ 9 w 10"/>
                  <a:gd name="T39" fmla="*/ 0 h 6"/>
                  <a:gd name="T40" fmla="*/ 10 w 10"/>
                  <a:gd name="T41" fmla="*/ 0 h 6"/>
                  <a:gd name="T42" fmla="*/ 10 w 10"/>
                  <a:gd name="T43" fmla="*/ 0 h 6"/>
                  <a:gd name="T44" fmla="*/ 10 w 10"/>
                  <a:gd name="T45" fmla="*/ 0 h 6"/>
                  <a:gd name="T46" fmla="*/ 10 w 10"/>
                  <a:gd name="T47" fmla="*/ 0 h 6"/>
                  <a:gd name="T48" fmla="*/ 10 w 10"/>
                  <a:gd name="T49" fmla="*/ 0 h 6"/>
                  <a:gd name="T50" fmla="*/ 10 w 10"/>
                  <a:gd name="T51" fmla="*/ 1 h 6"/>
                  <a:gd name="T52" fmla="*/ 10 w 10"/>
                  <a:gd name="T53" fmla="*/ 1 h 6"/>
                  <a:gd name="T54" fmla="*/ 7 w 10"/>
                  <a:gd name="T55" fmla="*/ 4 h 6"/>
                  <a:gd name="T56" fmla="*/ 7 w 10"/>
                  <a:gd name="T57" fmla="*/ 4 h 6"/>
                  <a:gd name="T58" fmla="*/ 4 w 10"/>
                  <a:gd name="T59" fmla="*/ 6 h 6"/>
                  <a:gd name="T60" fmla="*/ 4 w 10"/>
                  <a:gd name="T61" fmla="*/ 6 h 6"/>
                  <a:gd name="T62" fmla="*/ 4 w 10"/>
                  <a:gd name="T63" fmla="*/ 6 h 6"/>
                  <a:gd name="T64" fmla="*/ 4 w 10"/>
                  <a:gd name="T65" fmla="*/ 6 h 6"/>
                  <a:gd name="T66" fmla="*/ 0 w 10"/>
                  <a:gd name="T67" fmla="*/ 4 h 6"/>
                  <a:gd name="T68" fmla="*/ 4 w 10"/>
                  <a:gd name="T69" fmla="*/ 5 h 6"/>
                  <a:gd name="T70" fmla="*/ 4 w 10"/>
                  <a:gd name="T71" fmla="*/ 5 h 6"/>
                  <a:gd name="T72" fmla="*/ 4 w 10"/>
                  <a:gd name="T73" fmla="*/ 5 h 6"/>
                  <a:gd name="T74" fmla="*/ 6 w 10"/>
                  <a:gd name="T75" fmla="*/ 3 h 6"/>
                  <a:gd name="T76" fmla="*/ 6 w 10"/>
                  <a:gd name="T77" fmla="*/ 3 h 6"/>
                  <a:gd name="T78" fmla="*/ 7 w 10"/>
                  <a:gd name="T79" fmla="*/ 3 h 6"/>
                  <a:gd name="T80" fmla="*/ 7 w 10"/>
                  <a:gd name="T81" fmla="*/ 3 h 6"/>
                  <a:gd name="T82" fmla="*/ 6 w 10"/>
                  <a:gd name="T83" fmla="*/ 3 h 6"/>
                  <a:gd name="T84" fmla="*/ 6 w 10"/>
                  <a:gd name="T85" fmla="*/ 3 h 6"/>
                  <a:gd name="T86" fmla="*/ 4 w 10"/>
                  <a:gd name="T87" fmla="*/ 5 h 6"/>
                  <a:gd name="T88" fmla="*/ 4 w 10"/>
                  <a:gd name="T89" fmla="*/ 5 h 6"/>
                  <a:gd name="T90" fmla="*/ 4 w 10"/>
                  <a:gd name="T91" fmla="*/ 5 h 6"/>
                  <a:gd name="T92" fmla="*/ 2 w 10"/>
                  <a:gd name="T93" fmla="*/ 4 h 6"/>
                  <a:gd name="T94" fmla="*/ 2 w 10"/>
                  <a:gd name="T95" fmla="*/ 4 h 6"/>
                  <a:gd name="T96" fmla="*/ 2 w 10"/>
                  <a:gd name="T97" fmla="*/ 4 h 6"/>
                  <a:gd name="T98" fmla="*/ 1 w 10"/>
                  <a:gd name="T99" fmla="*/ 4 h 6"/>
                  <a:gd name="T100" fmla="*/ 1 w 10"/>
                  <a:gd name="T101" fmla="*/ 4 h 6"/>
                  <a:gd name="T102" fmla="*/ 4 w 10"/>
                  <a:gd name="T10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6">
                    <a:moveTo>
                      <a:pt x="0" y="4"/>
                    </a:moveTo>
                    <a:cubicBezTo>
                      <a:pt x="0" y="4"/>
                      <a:pt x="0" y="4"/>
                      <a:pt x="0" y="4"/>
                    </a:cubicBezTo>
                    <a:cubicBezTo>
                      <a:pt x="0" y="4"/>
                      <a:pt x="0" y="4"/>
                      <a:pt x="0" y="4"/>
                    </a:cubicBezTo>
                    <a:cubicBezTo>
                      <a:pt x="0" y="4"/>
                      <a:pt x="0" y="4"/>
                      <a:pt x="0" y="4"/>
                    </a:cubicBezTo>
                    <a:cubicBezTo>
                      <a:pt x="0" y="4"/>
                      <a:pt x="0" y="4"/>
                      <a:pt x="0" y="4"/>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3" y="4"/>
                      <a:pt x="3" y="4"/>
                      <a:pt x="4" y="4"/>
                    </a:cubicBezTo>
                    <a:cubicBezTo>
                      <a:pt x="4" y="4"/>
                      <a:pt x="4" y="4"/>
                      <a:pt x="4" y="4"/>
                    </a:cubicBezTo>
                    <a:cubicBezTo>
                      <a:pt x="5" y="4"/>
                      <a:pt x="5" y="3"/>
                      <a:pt x="6" y="2"/>
                    </a:cubicBezTo>
                    <a:cubicBezTo>
                      <a:pt x="6" y="2"/>
                      <a:pt x="6" y="2"/>
                      <a:pt x="6" y="2"/>
                    </a:cubicBezTo>
                    <a:cubicBezTo>
                      <a:pt x="6" y="2"/>
                      <a:pt x="8" y="0"/>
                      <a:pt x="9" y="0"/>
                    </a:cubicBezTo>
                    <a:cubicBezTo>
                      <a:pt x="9" y="0"/>
                      <a:pt x="9" y="0"/>
                      <a:pt x="9" y="0"/>
                    </a:cubicBezTo>
                    <a:cubicBezTo>
                      <a:pt x="9" y="0"/>
                      <a:pt x="9" y="0"/>
                      <a:pt x="9" y="0"/>
                    </a:cubicBezTo>
                    <a:cubicBezTo>
                      <a:pt x="9" y="0"/>
                      <a:pt x="9" y="0"/>
                      <a:pt x="9"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1"/>
                      <a:pt x="10" y="1"/>
                      <a:pt x="10" y="1"/>
                    </a:cubicBezTo>
                    <a:cubicBezTo>
                      <a:pt x="10" y="1"/>
                      <a:pt x="10" y="1"/>
                      <a:pt x="10" y="1"/>
                    </a:cubicBezTo>
                    <a:cubicBezTo>
                      <a:pt x="9" y="2"/>
                      <a:pt x="8" y="3"/>
                      <a:pt x="7" y="4"/>
                    </a:cubicBezTo>
                    <a:cubicBezTo>
                      <a:pt x="7" y="4"/>
                      <a:pt x="7" y="4"/>
                      <a:pt x="7" y="4"/>
                    </a:cubicBezTo>
                    <a:cubicBezTo>
                      <a:pt x="6" y="4"/>
                      <a:pt x="5" y="6"/>
                      <a:pt x="4" y="6"/>
                    </a:cubicBezTo>
                    <a:cubicBezTo>
                      <a:pt x="4" y="6"/>
                      <a:pt x="4" y="6"/>
                      <a:pt x="4" y="6"/>
                    </a:cubicBezTo>
                    <a:cubicBezTo>
                      <a:pt x="4" y="6"/>
                      <a:pt x="4" y="6"/>
                      <a:pt x="4" y="6"/>
                    </a:cubicBezTo>
                    <a:cubicBezTo>
                      <a:pt x="4" y="6"/>
                      <a:pt x="4" y="6"/>
                      <a:pt x="4" y="6"/>
                    </a:cubicBezTo>
                    <a:cubicBezTo>
                      <a:pt x="3" y="6"/>
                      <a:pt x="1" y="5"/>
                      <a:pt x="0" y="4"/>
                    </a:cubicBezTo>
                    <a:close/>
                    <a:moveTo>
                      <a:pt x="4" y="5"/>
                    </a:moveTo>
                    <a:cubicBezTo>
                      <a:pt x="4" y="5"/>
                      <a:pt x="4" y="5"/>
                      <a:pt x="4" y="5"/>
                    </a:cubicBezTo>
                    <a:cubicBezTo>
                      <a:pt x="4" y="5"/>
                      <a:pt x="4" y="5"/>
                      <a:pt x="4" y="5"/>
                    </a:cubicBezTo>
                    <a:cubicBezTo>
                      <a:pt x="5" y="5"/>
                      <a:pt x="6" y="4"/>
                      <a:pt x="6" y="3"/>
                    </a:cubicBezTo>
                    <a:cubicBezTo>
                      <a:pt x="6" y="3"/>
                      <a:pt x="6" y="3"/>
                      <a:pt x="6" y="3"/>
                    </a:cubicBezTo>
                    <a:cubicBezTo>
                      <a:pt x="7" y="3"/>
                      <a:pt x="7" y="3"/>
                      <a:pt x="7" y="3"/>
                    </a:cubicBezTo>
                    <a:cubicBezTo>
                      <a:pt x="7" y="3"/>
                      <a:pt x="7" y="3"/>
                      <a:pt x="7" y="3"/>
                    </a:cubicBezTo>
                    <a:cubicBezTo>
                      <a:pt x="7" y="3"/>
                      <a:pt x="6" y="3"/>
                      <a:pt x="6" y="3"/>
                    </a:cubicBezTo>
                    <a:cubicBezTo>
                      <a:pt x="6" y="3"/>
                      <a:pt x="6" y="3"/>
                      <a:pt x="6" y="3"/>
                    </a:cubicBezTo>
                    <a:cubicBezTo>
                      <a:pt x="6" y="4"/>
                      <a:pt x="5" y="4"/>
                      <a:pt x="4" y="5"/>
                    </a:cubicBezTo>
                    <a:cubicBezTo>
                      <a:pt x="4" y="5"/>
                      <a:pt x="4" y="5"/>
                      <a:pt x="4" y="5"/>
                    </a:cubicBezTo>
                    <a:cubicBezTo>
                      <a:pt x="4" y="5"/>
                      <a:pt x="4" y="5"/>
                      <a:pt x="4" y="5"/>
                    </a:cubicBezTo>
                    <a:cubicBezTo>
                      <a:pt x="3" y="5"/>
                      <a:pt x="2" y="4"/>
                      <a:pt x="2" y="4"/>
                    </a:cubicBezTo>
                    <a:cubicBezTo>
                      <a:pt x="2" y="4"/>
                      <a:pt x="2" y="4"/>
                      <a:pt x="2" y="4"/>
                    </a:cubicBezTo>
                    <a:cubicBezTo>
                      <a:pt x="2" y="4"/>
                      <a:pt x="2" y="4"/>
                      <a:pt x="2" y="4"/>
                    </a:cubicBezTo>
                    <a:cubicBezTo>
                      <a:pt x="2" y="4"/>
                      <a:pt x="1" y="4"/>
                      <a:pt x="1" y="4"/>
                    </a:cubicBezTo>
                    <a:cubicBezTo>
                      <a:pt x="1" y="4"/>
                      <a:pt x="1" y="4"/>
                      <a:pt x="1" y="4"/>
                    </a:cubicBezTo>
                    <a:cubicBezTo>
                      <a:pt x="2" y="5"/>
                      <a:pt x="3"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8" name="Freeform 152"/>
              <p:cNvSpPr/>
              <p:nvPr/>
            </p:nvSpPr>
            <p:spPr bwMode="auto">
              <a:xfrm>
                <a:off x="2625" y="3608"/>
                <a:ext cx="31" cy="19"/>
              </a:xfrm>
              <a:custGeom>
                <a:avLst/>
                <a:gdLst>
                  <a:gd name="T0" fmla="*/ 3 w 7"/>
                  <a:gd name="T1" fmla="*/ 4 h 4"/>
                  <a:gd name="T2" fmla="*/ 0 w 7"/>
                  <a:gd name="T3" fmla="*/ 2 h 4"/>
                  <a:gd name="T4" fmla="*/ 0 w 7"/>
                  <a:gd name="T5" fmla="*/ 2 h 4"/>
                  <a:gd name="T6" fmla="*/ 0 w 7"/>
                  <a:gd name="T7" fmla="*/ 2 h 4"/>
                  <a:gd name="T8" fmla="*/ 0 w 7"/>
                  <a:gd name="T9" fmla="*/ 2 h 4"/>
                  <a:gd name="T10" fmla="*/ 0 w 7"/>
                  <a:gd name="T11" fmla="*/ 2 h 4"/>
                  <a:gd name="T12" fmla="*/ 1 w 7"/>
                  <a:gd name="T13" fmla="*/ 2 h 4"/>
                  <a:gd name="T14" fmla="*/ 1 w 7"/>
                  <a:gd name="T15" fmla="*/ 2 h 4"/>
                  <a:gd name="T16" fmla="*/ 3 w 7"/>
                  <a:gd name="T17" fmla="*/ 3 h 4"/>
                  <a:gd name="T18" fmla="*/ 3 w 7"/>
                  <a:gd name="T19" fmla="*/ 3 h 4"/>
                  <a:gd name="T20" fmla="*/ 6 w 7"/>
                  <a:gd name="T21" fmla="*/ 0 h 4"/>
                  <a:gd name="T22" fmla="*/ 6 w 7"/>
                  <a:gd name="T23" fmla="*/ 0 h 4"/>
                  <a:gd name="T24" fmla="*/ 6 w 7"/>
                  <a:gd name="T25" fmla="*/ 0 h 4"/>
                  <a:gd name="T26" fmla="*/ 6 w 7"/>
                  <a:gd name="T27" fmla="*/ 0 h 4"/>
                  <a:gd name="T28" fmla="*/ 6 w 7"/>
                  <a:gd name="T29" fmla="*/ 0 h 4"/>
                  <a:gd name="T30" fmla="*/ 6 w 7"/>
                  <a:gd name="T31" fmla="*/ 0 h 4"/>
                  <a:gd name="T32" fmla="*/ 4 w 7"/>
                  <a:gd name="T33" fmla="*/ 4 h 4"/>
                  <a:gd name="T34" fmla="*/ 4 w 7"/>
                  <a:gd name="T35" fmla="*/ 4 h 4"/>
                  <a:gd name="T36" fmla="*/ 3 w 7"/>
                  <a:gd name="T37" fmla="*/ 4 h 4"/>
                  <a:gd name="T38" fmla="*/ 3 w 7"/>
                  <a:gd name="T39" fmla="*/ 4 h 4"/>
                  <a:gd name="T40" fmla="*/ 3 w 7"/>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4">
                    <a:moveTo>
                      <a:pt x="3" y="4"/>
                    </a:moveTo>
                    <a:cubicBezTo>
                      <a:pt x="2" y="4"/>
                      <a:pt x="1" y="3"/>
                      <a:pt x="0" y="2"/>
                    </a:cubicBezTo>
                    <a:cubicBezTo>
                      <a:pt x="0" y="2"/>
                      <a:pt x="0" y="2"/>
                      <a:pt x="0" y="2"/>
                    </a:cubicBezTo>
                    <a:cubicBezTo>
                      <a:pt x="0" y="2"/>
                      <a:pt x="0" y="2"/>
                      <a:pt x="0" y="2"/>
                    </a:cubicBezTo>
                    <a:cubicBezTo>
                      <a:pt x="0" y="2"/>
                      <a:pt x="0" y="2"/>
                      <a:pt x="0" y="2"/>
                    </a:cubicBezTo>
                    <a:cubicBezTo>
                      <a:pt x="0" y="2"/>
                      <a:pt x="0" y="2"/>
                      <a:pt x="0" y="2"/>
                    </a:cubicBezTo>
                    <a:cubicBezTo>
                      <a:pt x="0" y="1"/>
                      <a:pt x="1" y="2"/>
                      <a:pt x="1" y="2"/>
                    </a:cubicBezTo>
                    <a:cubicBezTo>
                      <a:pt x="1" y="2"/>
                      <a:pt x="1" y="2"/>
                      <a:pt x="1" y="2"/>
                    </a:cubicBezTo>
                    <a:cubicBezTo>
                      <a:pt x="1" y="2"/>
                      <a:pt x="2" y="3"/>
                      <a:pt x="3" y="3"/>
                    </a:cubicBezTo>
                    <a:cubicBezTo>
                      <a:pt x="3" y="3"/>
                      <a:pt x="3" y="3"/>
                      <a:pt x="3" y="3"/>
                    </a:cubicBezTo>
                    <a:cubicBezTo>
                      <a:pt x="4" y="2"/>
                      <a:pt x="5" y="1"/>
                      <a:pt x="6" y="0"/>
                    </a:cubicBezTo>
                    <a:cubicBezTo>
                      <a:pt x="6" y="0"/>
                      <a:pt x="6" y="0"/>
                      <a:pt x="6" y="0"/>
                    </a:cubicBezTo>
                    <a:cubicBezTo>
                      <a:pt x="6" y="0"/>
                      <a:pt x="6" y="0"/>
                      <a:pt x="6" y="0"/>
                    </a:cubicBezTo>
                    <a:cubicBezTo>
                      <a:pt x="6" y="0"/>
                      <a:pt x="6" y="0"/>
                      <a:pt x="6" y="0"/>
                    </a:cubicBezTo>
                    <a:cubicBezTo>
                      <a:pt x="7" y="0"/>
                      <a:pt x="7" y="0"/>
                      <a:pt x="6" y="0"/>
                    </a:cubicBezTo>
                    <a:cubicBezTo>
                      <a:pt x="6" y="0"/>
                      <a:pt x="6" y="0"/>
                      <a:pt x="6" y="0"/>
                    </a:cubicBezTo>
                    <a:cubicBezTo>
                      <a:pt x="6" y="2"/>
                      <a:pt x="4" y="3"/>
                      <a:pt x="4" y="4"/>
                    </a:cubicBezTo>
                    <a:cubicBezTo>
                      <a:pt x="4" y="4"/>
                      <a:pt x="4" y="4"/>
                      <a:pt x="4"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9" name="Freeform 153"/>
              <p:cNvSpPr/>
              <p:nvPr/>
            </p:nvSpPr>
            <p:spPr bwMode="auto">
              <a:xfrm>
                <a:off x="2616" y="3599"/>
                <a:ext cx="40" cy="37"/>
              </a:xfrm>
              <a:custGeom>
                <a:avLst/>
                <a:gdLst>
                  <a:gd name="T0" fmla="*/ 0 w 9"/>
                  <a:gd name="T1" fmla="*/ 1 h 8"/>
                  <a:gd name="T2" fmla="*/ 1 w 9"/>
                  <a:gd name="T3" fmla="*/ 4 h 8"/>
                  <a:gd name="T4" fmla="*/ 1 w 9"/>
                  <a:gd name="T5" fmla="*/ 6 h 8"/>
                  <a:gd name="T6" fmla="*/ 0 w 9"/>
                  <a:gd name="T7" fmla="*/ 8 h 8"/>
                  <a:gd name="T8" fmla="*/ 0 w 9"/>
                  <a:gd name="T9" fmla="*/ 7 h 8"/>
                  <a:gd name="T10" fmla="*/ 4 w 9"/>
                  <a:gd name="T11" fmla="*/ 7 h 8"/>
                  <a:gd name="T12" fmla="*/ 8 w 9"/>
                  <a:gd name="T13" fmla="*/ 7 h 8"/>
                  <a:gd name="T14" fmla="*/ 7 w 9"/>
                  <a:gd name="T15" fmla="*/ 7 h 8"/>
                  <a:gd name="T16" fmla="*/ 8 w 9"/>
                  <a:gd name="T17" fmla="*/ 4 h 8"/>
                  <a:gd name="T18" fmla="*/ 8 w 9"/>
                  <a:gd name="T19" fmla="*/ 2 h 8"/>
                  <a:gd name="T20" fmla="*/ 7 w 9"/>
                  <a:gd name="T21" fmla="*/ 1 h 8"/>
                  <a:gd name="T22" fmla="*/ 6 w 9"/>
                  <a:gd name="T23" fmla="*/ 1 h 8"/>
                  <a:gd name="T24" fmla="*/ 4 w 9"/>
                  <a:gd name="T25" fmla="*/ 1 h 8"/>
                  <a:gd name="T26" fmla="*/ 1 w 9"/>
                  <a:gd name="T27" fmla="*/ 0 h 8"/>
                  <a:gd name="T28" fmla="*/ 4 w 9"/>
                  <a:gd name="T29" fmla="*/ 0 h 8"/>
                  <a:gd name="T30" fmla="*/ 6 w 9"/>
                  <a:gd name="T31" fmla="*/ 0 h 8"/>
                  <a:gd name="T32" fmla="*/ 7 w 9"/>
                  <a:gd name="T33" fmla="*/ 0 h 8"/>
                  <a:gd name="T34" fmla="*/ 8 w 9"/>
                  <a:gd name="T35" fmla="*/ 1 h 8"/>
                  <a:gd name="T36" fmla="*/ 9 w 9"/>
                  <a:gd name="T37" fmla="*/ 4 h 8"/>
                  <a:gd name="T38" fmla="*/ 8 w 9"/>
                  <a:gd name="T39" fmla="*/ 7 h 8"/>
                  <a:gd name="T40" fmla="*/ 8 w 9"/>
                  <a:gd name="T41" fmla="*/ 7 h 8"/>
                  <a:gd name="T42" fmla="*/ 8 w 9"/>
                  <a:gd name="T43" fmla="*/ 8 h 8"/>
                  <a:gd name="T44" fmla="*/ 8 w 9"/>
                  <a:gd name="T45" fmla="*/ 8 h 8"/>
                  <a:gd name="T46" fmla="*/ 4 w 9"/>
                  <a:gd name="T47" fmla="*/ 8 h 8"/>
                  <a:gd name="T48" fmla="*/ 0 w 9"/>
                  <a:gd name="T49" fmla="*/ 8 h 8"/>
                  <a:gd name="T50" fmla="*/ 0 w 9"/>
                  <a:gd name="T51" fmla="*/ 8 h 8"/>
                  <a:gd name="T52" fmla="*/ 0 w 9"/>
                  <a:gd name="T53" fmla="*/ 7 h 8"/>
                  <a:gd name="T54" fmla="*/ 0 w 9"/>
                  <a:gd name="T55" fmla="*/ 4 h 8"/>
                  <a:gd name="T56" fmla="*/ 0 w 9"/>
                  <a:gd name="T5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8">
                    <a:moveTo>
                      <a:pt x="0" y="1"/>
                    </a:moveTo>
                    <a:cubicBezTo>
                      <a:pt x="1" y="2"/>
                      <a:pt x="0" y="3"/>
                      <a:pt x="1" y="4"/>
                    </a:cubicBezTo>
                    <a:cubicBezTo>
                      <a:pt x="1" y="5"/>
                      <a:pt x="1" y="5"/>
                      <a:pt x="1" y="6"/>
                    </a:cubicBezTo>
                    <a:cubicBezTo>
                      <a:pt x="1" y="6"/>
                      <a:pt x="1" y="7"/>
                      <a:pt x="0" y="8"/>
                    </a:cubicBezTo>
                    <a:cubicBezTo>
                      <a:pt x="0" y="7"/>
                      <a:pt x="0" y="7"/>
                      <a:pt x="0" y="7"/>
                    </a:cubicBezTo>
                    <a:cubicBezTo>
                      <a:pt x="1" y="7"/>
                      <a:pt x="3" y="7"/>
                      <a:pt x="4" y="7"/>
                    </a:cubicBezTo>
                    <a:cubicBezTo>
                      <a:pt x="8" y="7"/>
                      <a:pt x="8" y="7"/>
                      <a:pt x="8" y="7"/>
                    </a:cubicBezTo>
                    <a:cubicBezTo>
                      <a:pt x="7" y="7"/>
                      <a:pt x="7" y="7"/>
                      <a:pt x="7" y="7"/>
                    </a:cubicBezTo>
                    <a:cubicBezTo>
                      <a:pt x="7" y="6"/>
                      <a:pt x="8" y="5"/>
                      <a:pt x="8" y="4"/>
                    </a:cubicBezTo>
                    <a:cubicBezTo>
                      <a:pt x="8" y="3"/>
                      <a:pt x="8" y="3"/>
                      <a:pt x="8" y="2"/>
                    </a:cubicBezTo>
                    <a:cubicBezTo>
                      <a:pt x="8" y="2"/>
                      <a:pt x="7" y="1"/>
                      <a:pt x="7" y="1"/>
                    </a:cubicBezTo>
                    <a:cubicBezTo>
                      <a:pt x="7" y="1"/>
                      <a:pt x="6" y="1"/>
                      <a:pt x="6" y="1"/>
                    </a:cubicBezTo>
                    <a:cubicBezTo>
                      <a:pt x="4" y="1"/>
                      <a:pt x="4" y="1"/>
                      <a:pt x="4" y="1"/>
                    </a:cubicBezTo>
                    <a:cubicBezTo>
                      <a:pt x="1" y="0"/>
                      <a:pt x="1" y="0"/>
                      <a:pt x="1" y="0"/>
                    </a:cubicBezTo>
                    <a:cubicBezTo>
                      <a:pt x="4" y="0"/>
                      <a:pt x="4" y="0"/>
                      <a:pt x="4" y="0"/>
                    </a:cubicBezTo>
                    <a:cubicBezTo>
                      <a:pt x="6" y="0"/>
                      <a:pt x="6" y="0"/>
                      <a:pt x="6" y="0"/>
                    </a:cubicBezTo>
                    <a:cubicBezTo>
                      <a:pt x="6" y="0"/>
                      <a:pt x="6" y="0"/>
                      <a:pt x="7" y="0"/>
                    </a:cubicBezTo>
                    <a:cubicBezTo>
                      <a:pt x="7" y="0"/>
                      <a:pt x="7" y="0"/>
                      <a:pt x="8" y="1"/>
                    </a:cubicBezTo>
                    <a:cubicBezTo>
                      <a:pt x="9" y="2"/>
                      <a:pt x="9" y="3"/>
                      <a:pt x="9" y="4"/>
                    </a:cubicBezTo>
                    <a:cubicBezTo>
                      <a:pt x="9" y="5"/>
                      <a:pt x="8" y="6"/>
                      <a:pt x="8" y="7"/>
                    </a:cubicBezTo>
                    <a:cubicBezTo>
                      <a:pt x="8" y="7"/>
                      <a:pt x="8" y="7"/>
                      <a:pt x="8" y="7"/>
                    </a:cubicBezTo>
                    <a:cubicBezTo>
                      <a:pt x="8" y="8"/>
                      <a:pt x="8" y="8"/>
                      <a:pt x="8" y="8"/>
                    </a:cubicBezTo>
                    <a:cubicBezTo>
                      <a:pt x="8" y="8"/>
                      <a:pt x="8" y="8"/>
                      <a:pt x="8" y="8"/>
                    </a:cubicBezTo>
                    <a:cubicBezTo>
                      <a:pt x="4" y="8"/>
                      <a:pt x="4" y="8"/>
                      <a:pt x="4" y="8"/>
                    </a:cubicBezTo>
                    <a:cubicBezTo>
                      <a:pt x="3" y="8"/>
                      <a:pt x="1" y="8"/>
                      <a:pt x="0" y="8"/>
                    </a:cubicBezTo>
                    <a:cubicBezTo>
                      <a:pt x="0" y="8"/>
                      <a:pt x="0" y="8"/>
                      <a:pt x="0" y="8"/>
                    </a:cubicBezTo>
                    <a:cubicBezTo>
                      <a:pt x="0" y="8"/>
                      <a:pt x="0" y="7"/>
                      <a:pt x="0" y="7"/>
                    </a:cubicBezTo>
                    <a:cubicBezTo>
                      <a:pt x="0" y="7"/>
                      <a:pt x="0" y="5"/>
                      <a:pt x="0"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0" name="Freeform 154"/>
              <p:cNvSpPr>
                <a:spLocks noEditPoints="1"/>
              </p:cNvSpPr>
              <p:nvPr/>
            </p:nvSpPr>
            <p:spPr bwMode="auto">
              <a:xfrm>
                <a:off x="2620" y="3654"/>
                <a:ext cx="45" cy="31"/>
              </a:xfrm>
              <a:custGeom>
                <a:avLst/>
                <a:gdLst>
                  <a:gd name="T0" fmla="*/ 0 w 10"/>
                  <a:gd name="T1" fmla="*/ 5 h 7"/>
                  <a:gd name="T2" fmla="*/ 0 w 10"/>
                  <a:gd name="T3" fmla="*/ 5 h 7"/>
                  <a:gd name="T4" fmla="*/ 0 w 10"/>
                  <a:gd name="T5" fmla="*/ 5 h 7"/>
                  <a:gd name="T6" fmla="*/ 0 w 10"/>
                  <a:gd name="T7" fmla="*/ 4 h 7"/>
                  <a:gd name="T8" fmla="*/ 0 w 10"/>
                  <a:gd name="T9" fmla="*/ 4 h 7"/>
                  <a:gd name="T10" fmla="*/ 2 w 10"/>
                  <a:gd name="T11" fmla="*/ 3 h 7"/>
                  <a:gd name="T12" fmla="*/ 2 w 10"/>
                  <a:gd name="T13" fmla="*/ 3 h 7"/>
                  <a:gd name="T14" fmla="*/ 2 w 10"/>
                  <a:gd name="T15" fmla="*/ 4 h 7"/>
                  <a:gd name="T16" fmla="*/ 2 w 10"/>
                  <a:gd name="T17" fmla="*/ 4 h 7"/>
                  <a:gd name="T18" fmla="*/ 2 w 10"/>
                  <a:gd name="T19" fmla="*/ 4 h 7"/>
                  <a:gd name="T20" fmla="*/ 2 w 10"/>
                  <a:gd name="T21" fmla="*/ 4 h 7"/>
                  <a:gd name="T22" fmla="*/ 2 w 10"/>
                  <a:gd name="T23" fmla="*/ 4 h 7"/>
                  <a:gd name="T24" fmla="*/ 4 w 10"/>
                  <a:gd name="T25" fmla="*/ 5 h 7"/>
                  <a:gd name="T26" fmla="*/ 4 w 10"/>
                  <a:gd name="T27" fmla="*/ 5 h 7"/>
                  <a:gd name="T28" fmla="*/ 6 w 10"/>
                  <a:gd name="T29" fmla="*/ 3 h 7"/>
                  <a:gd name="T30" fmla="*/ 6 w 10"/>
                  <a:gd name="T31" fmla="*/ 3 h 7"/>
                  <a:gd name="T32" fmla="*/ 9 w 10"/>
                  <a:gd name="T33" fmla="*/ 0 h 7"/>
                  <a:gd name="T34" fmla="*/ 9 w 10"/>
                  <a:gd name="T35" fmla="*/ 0 h 7"/>
                  <a:gd name="T36" fmla="*/ 9 w 10"/>
                  <a:gd name="T37" fmla="*/ 0 h 7"/>
                  <a:gd name="T38" fmla="*/ 9 w 10"/>
                  <a:gd name="T39" fmla="*/ 0 h 7"/>
                  <a:gd name="T40" fmla="*/ 10 w 10"/>
                  <a:gd name="T41" fmla="*/ 1 h 7"/>
                  <a:gd name="T42" fmla="*/ 10 w 10"/>
                  <a:gd name="T43" fmla="*/ 1 h 7"/>
                  <a:gd name="T44" fmla="*/ 10 w 10"/>
                  <a:gd name="T45" fmla="*/ 1 h 7"/>
                  <a:gd name="T46" fmla="*/ 10 w 10"/>
                  <a:gd name="T47" fmla="*/ 1 h 7"/>
                  <a:gd name="T48" fmla="*/ 10 w 10"/>
                  <a:gd name="T49" fmla="*/ 1 h 7"/>
                  <a:gd name="T50" fmla="*/ 10 w 10"/>
                  <a:gd name="T51" fmla="*/ 1 h 7"/>
                  <a:gd name="T52" fmla="*/ 10 w 10"/>
                  <a:gd name="T53" fmla="*/ 1 h 7"/>
                  <a:gd name="T54" fmla="*/ 7 w 10"/>
                  <a:gd name="T55" fmla="*/ 4 h 7"/>
                  <a:gd name="T56" fmla="*/ 7 w 10"/>
                  <a:gd name="T57" fmla="*/ 4 h 7"/>
                  <a:gd name="T58" fmla="*/ 4 w 10"/>
                  <a:gd name="T59" fmla="*/ 7 h 7"/>
                  <a:gd name="T60" fmla="*/ 4 w 10"/>
                  <a:gd name="T61" fmla="*/ 7 h 7"/>
                  <a:gd name="T62" fmla="*/ 4 w 10"/>
                  <a:gd name="T63" fmla="*/ 7 h 7"/>
                  <a:gd name="T64" fmla="*/ 4 w 10"/>
                  <a:gd name="T65" fmla="*/ 7 h 7"/>
                  <a:gd name="T66" fmla="*/ 0 w 10"/>
                  <a:gd name="T67" fmla="*/ 5 h 7"/>
                  <a:gd name="T68" fmla="*/ 4 w 10"/>
                  <a:gd name="T69" fmla="*/ 6 h 7"/>
                  <a:gd name="T70" fmla="*/ 4 w 10"/>
                  <a:gd name="T71" fmla="*/ 6 h 7"/>
                  <a:gd name="T72" fmla="*/ 4 w 10"/>
                  <a:gd name="T73" fmla="*/ 6 h 7"/>
                  <a:gd name="T74" fmla="*/ 6 w 10"/>
                  <a:gd name="T75" fmla="*/ 3 h 7"/>
                  <a:gd name="T76" fmla="*/ 6 w 10"/>
                  <a:gd name="T77" fmla="*/ 3 h 7"/>
                  <a:gd name="T78" fmla="*/ 7 w 10"/>
                  <a:gd name="T79" fmla="*/ 3 h 7"/>
                  <a:gd name="T80" fmla="*/ 7 w 10"/>
                  <a:gd name="T81" fmla="*/ 3 h 7"/>
                  <a:gd name="T82" fmla="*/ 6 w 10"/>
                  <a:gd name="T83" fmla="*/ 3 h 7"/>
                  <a:gd name="T84" fmla="*/ 6 w 10"/>
                  <a:gd name="T85" fmla="*/ 3 h 7"/>
                  <a:gd name="T86" fmla="*/ 4 w 10"/>
                  <a:gd name="T87" fmla="*/ 6 h 7"/>
                  <a:gd name="T88" fmla="*/ 4 w 10"/>
                  <a:gd name="T89" fmla="*/ 6 h 7"/>
                  <a:gd name="T90" fmla="*/ 4 w 10"/>
                  <a:gd name="T91" fmla="*/ 6 h 7"/>
                  <a:gd name="T92" fmla="*/ 2 w 10"/>
                  <a:gd name="T93" fmla="*/ 5 h 7"/>
                  <a:gd name="T94" fmla="*/ 2 w 10"/>
                  <a:gd name="T95" fmla="*/ 5 h 7"/>
                  <a:gd name="T96" fmla="*/ 2 w 10"/>
                  <a:gd name="T97" fmla="*/ 5 h 7"/>
                  <a:gd name="T98" fmla="*/ 1 w 10"/>
                  <a:gd name="T99" fmla="*/ 5 h 7"/>
                  <a:gd name="T100" fmla="*/ 1 w 10"/>
                  <a:gd name="T101" fmla="*/ 5 h 7"/>
                  <a:gd name="T102" fmla="*/ 4 w 10"/>
                  <a:gd name="T10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7">
                    <a:moveTo>
                      <a:pt x="0" y="5"/>
                    </a:moveTo>
                    <a:cubicBezTo>
                      <a:pt x="0" y="5"/>
                      <a:pt x="0" y="5"/>
                      <a:pt x="0" y="5"/>
                    </a:cubicBezTo>
                    <a:cubicBezTo>
                      <a:pt x="0" y="5"/>
                      <a:pt x="0" y="5"/>
                      <a:pt x="0" y="5"/>
                    </a:cubicBezTo>
                    <a:cubicBezTo>
                      <a:pt x="0" y="5"/>
                      <a:pt x="0" y="4"/>
                      <a:pt x="0" y="4"/>
                    </a:cubicBezTo>
                    <a:cubicBezTo>
                      <a:pt x="0" y="4"/>
                      <a:pt x="0" y="4"/>
                      <a:pt x="0" y="4"/>
                    </a:cubicBezTo>
                    <a:cubicBezTo>
                      <a:pt x="1" y="4"/>
                      <a:pt x="1" y="3"/>
                      <a:pt x="2" y="3"/>
                    </a:cubicBezTo>
                    <a:cubicBezTo>
                      <a:pt x="2" y="3"/>
                      <a:pt x="2" y="3"/>
                      <a:pt x="2" y="3"/>
                    </a:cubicBezTo>
                    <a:cubicBezTo>
                      <a:pt x="2" y="3"/>
                      <a:pt x="2" y="3"/>
                      <a:pt x="2" y="4"/>
                    </a:cubicBezTo>
                    <a:cubicBezTo>
                      <a:pt x="2" y="4"/>
                      <a:pt x="2" y="4"/>
                      <a:pt x="2" y="4"/>
                    </a:cubicBezTo>
                    <a:cubicBezTo>
                      <a:pt x="2" y="4"/>
                      <a:pt x="2" y="4"/>
                      <a:pt x="2" y="4"/>
                    </a:cubicBezTo>
                    <a:cubicBezTo>
                      <a:pt x="2" y="4"/>
                      <a:pt x="2" y="4"/>
                      <a:pt x="2" y="4"/>
                    </a:cubicBezTo>
                    <a:cubicBezTo>
                      <a:pt x="2" y="4"/>
                      <a:pt x="2" y="4"/>
                      <a:pt x="2" y="4"/>
                    </a:cubicBezTo>
                    <a:cubicBezTo>
                      <a:pt x="3" y="4"/>
                      <a:pt x="3" y="4"/>
                      <a:pt x="4" y="5"/>
                    </a:cubicBezTo>
                    <a:cubicBezTo>
                      <a:pt x="4" y="5"/>
                      <a:pt x="4" y="5"/>
                      <a:pt x="4" y="5"/>
                    </a:cubicBezTo>
                    <a:cubicBezTo>
                      <a:pt x="5" y="4"/>
                      <a:pt x="5" y="3"/>
                      <a:pt x="6" y="3"/>
                    </a:cubicBezTo>
                    <a:cubicBezTo>
                      <a:pt x="6" y="3"/>
                      <a:pt x="6" y="3"/>
                      <a:pt x="6" y="3"/>
                    </a:cubicBezTo>
                    <a:cubicBezTo>
                      <a:pt x="6" y="2"/>
                      <a:pt x="8" y="1"/>
                      <a:pt x="9" y="0"/>
                    </a:cubicBezTo>
                    <a:cubicBezTo>
                      <a:pt x="9" y="0"/>
                      <a:pt x="9" y="0"/>
                      <a:pt x="9" y="0"/>
                    </a:cubicBezTo>
                    <a:cubicBezTo>
                      <a:pt x="9" y="0"/>
                      <a:pt x="9" y="0"/>
                      <a:pt x="9" y="0"/>
                    </a:cubicBezTo>
                    <a:cubicBezTo>
                      <a:pt x="9" y="0"/>
                      <a:pt x="9" y="0"/>
                      <a:pt x="9" y="0"/>
                    </a:cubicBezTo>
                    <a:cubicBezTo>
                      <a:pt x="10" y="0"/>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9" y="2"/>
                      <a:pt x="8" y="3"/>
                      <a:pt x="7" y="4"/>
                    </a:cubicBezTo>
                    <a:cubicBezTo>
                      <a:pt x="7" y="4"/>
                      <a:pt x="7" y="4"/>
                      <a:pt x="7" y="4"/>
                    </a:cubicBezTo>
                    <a:cubicBezTo>
                      <a:pt x="6" y="5"/>
                      <a:pt x="5" y="6"/>
                      <a:pt x="4" y="7"/>
                    </a:cubicBezTo>
                    <a:cubicBezTo>
                      <a:pt x="4" y="7"/>
                      <a:pt x="4" y="7"/>
                      <a:pt x="4" y="7"/>
                    </a:cubicBezTo>
                    <a:cubicBezTo>
                      <a:pt x="4" y="7"/>
                      <a:pt x="4" y="7"/>
                      <a:pt x="4" y="7"/>
                    </a:cubicBezTo>
                    <a:cubicBezTo>
                      <a:pt x="4" y="7"/>
                      <a:pt x="4" y="7"/>
                      <a:pt x="4" y="7"/>
                    </a:cubicBezTo>
                    <a:cubicBezTo>
                      <a:pt x="3" y="7"/>
                      <a:pt x="1" y="5"/>
                      <a:pt x="0" y="5"/>
                    </a:cubicBezTo>
                    <a:close/>
                    <a:moveTo>
                      <a:pt x="4" y="6"/>
                    </a:moveTo>
                    <a:cubicBezTo>
                      <a:pt x="4" y="6"/>
                      <a:pt x="4" y="6"/>
                      <a:pt x="4" y="6"/>
                    </a:cubicBezTo>
                    <a:cubicBezTo>
                      <a:pt x="4" y="6"/>
                      <a:pt x="4" y="6"/>
                      <a:pt x="4" y="6"/>
                    </a:cubicBezTo>
                    <a:cubicBezTo>
                      <a:pt x="5" y="6"/>
                      <a:pt x="6" y="4"/>
                      <a:pt x="6" y="3"/>
                    </a:cubicBezTo>
                    <a:cubicBezTo>
                      <a:pt x="6" y="3"/>
                      <a:pt x="6" y="3"/>
                      <a:pt x="6" y="3"/>
                    </a:cubicBezTo>
                    <a:cubicBezTo>
                      <a:pt x="7" y="3"/>
                      <a:pt x="7" y="3"/>
                      <a:pt x="7" y="3"/>
                    </a:cubicBezTo>
                    <a:cubicBezTo>
                      <a:pt x="7" y="3"/>
                      <a:pt x="7" y="3"/>
                      <a:pt x="7" y="3"/>
                    </a:cubicBezTo>
                    <a:cubicBezTo>
                      <a:pt x="7" y="3"/>
                      <a:pt x="6" y="3"/>
                      <a:pt x="6" y="3"/>
                    </a:cubicBezTo>
                    <a:cubicBezTo>
                      <a:pt x="6" y="3"/>
                      <a:pt x="6" y="3"/>
                      <a:pt x="6" y="3"/>
                    </a:cubicBezTo>
                    <a:cubicBezTo>
                      <a:pt x="6" y="4"/>
                      <a:pt x="5" y="5"/>
                      <a:pt x="4" y="6"/>
                    </a:cubicBezTo>
                    <a:cubicBezTo>
                      <a:pt x="4" y="6"/>
                      <a:pt x="4" y="6"/>
                      <a:pt x="4" y="6"/>
                    </a:cubicBezTo>
                    <a:cubicBezTo>
                      <a:pt x="4" y="6"/>
                      <a:pt x="4" y="6"/>
                      <a:pt x="4" y="6"/>
                    </a:cubicBezTo>
                    <a:cubicBezTo>
                      <a:pt x="3" y="5"/>
                      <a:pt x="2" y="5"/>
                      <a:pt x="2" y="5"/>
                    </a:cubicBezTo>
                    <a:cubicBezTo>
                      <a:pt x="2" y="5"/>
                      <a:pt x="2" y="5"/>
                      <a:pt x="2" y="5"/>
                    </a:cubicBezTo>
                    <a:cubicBezTo>
                      <a:pt x="2" y="5"/>
                      <a:pt x="2" y="5"/>
                      <a:pt x="2" y="5"/>
                    </a:cubicBezTo>
                    <a:cubicBezTo>
                      <a:pt x="2" y="5"/>
                      <a:pt x="1" y="5"/>
                      <a:pt x="1" y="5"/>
                    </a:cubicBezTo>
                    <a:cubicBezTo>
                      <a:pt x="1" y="5"/>
                      <a:pt x="1" y="5"/>
                      <a:pt x="1" y="5"/>
                    </a:cubicBezTo>
                    <a:cubicBezTo>
                      <a:pt x="2" y="5"/>
                      <a:pt x="3"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1" name="Freeform 155"/>
              <p:cNvSpPr/>
              <p:nvPr/>
            </p:nvSpPr>
            <p:spPr bwMode="auto">
              <a:xfrm>
                <a:off x="2625" y="3663"/>
                <a:ext cx="31" cy="18"/>
              </a:xfrm>
              <a:custGeom>
                <a:avLst/>
                <a:gdLst>
                  <a:gd name="T0" fmla="*/ 3 w 7"/>
                  <a:gd name="T1" fmla="*/ 4 h 4"/>
                  <a:gd name="T2" fmla="*/ 0 w 7"/>
                  <a:gd name="T3" fmla="*/ 3 h 4"/>
                  <a:gd name="T4" fmla="*/ 0 w 7"/>
                  <a:gd name="T5" fmla="*/ 3 h 4"/>
                  <a:gd name="T6" fmla="*/ 0 w 7"/>
                  <a:gd name="T7" fmla="*/ 3 h 4"/>
                  <a:gd name="T8" fmla="*/ 0 w 7"/>
                  <a:gd name="T9" fmla="*/ 2 h 4"/>
                  <a:gd name="T10" fmla="*/ 0 w 7"/>
                  <a:gd name="T11" fmla="*/ 2 h 4"/>
                  <a:gd name="T12" fmla="*/ 1 w 7"/>
                  <a:gd name="T13" fmla="*/ 2 h 4"/>
                  <a:gd name="T14" fmla="*/ 1 w 7"/>
                  <a:gd name="T15" fmla="*/ 2 h 4"/>
                  <a:gd name="T16" fmla="*/ 3 w 7"/>
                  <a:gd name="T17" fmla="*/ 3 h 4"/>
                  <a:gd name="T18" fmla="*/ 3 w 7"/>
                  <a:gd name="T19" fmla="*/ 3 h 4"/>
                  <a:gd name="T20" fmla="*/ 6 w 7"/>
                  <a:gd name="T21" fmla="*/ 0 h 4"/>
                  <a:gd name="T22" fmla="*/ 6 w 7"/>
                  <a:gd name="T23" fmla="*/ 0 h 4"/>
                  <a:gd name="T24" fmla="*/ 6 w 7"/>
                  <a:gd name="T25" fmla="*/ 0 h 4"/>
                  <a:gd name="T26" fmla="*/ 6 w 7"/>
                  <a:gd name="T27" fmla="*/ 0 h 4"/>
                  <a:gd name="T28" fmla="*/ 6 w 7"/>
                  <a:gd name="T29" fmla="*/ 1 h 4"/>
                  <a:gd name="T30" fmla="*/ 6 w 7"/>
                  <a:gd name="T31" fmla="*/ 1 h 4"/>
                  <a:gd name="T32" fmla="*/ 4 w 7"/>
                  <a:gd name="T33" fmla="*/ 4 h 4"/>
                  <a:gd name="T34" fmla="*/ 4 w 7"/>
                  <a:gd name="T35" fmla="*/ 4 h 4"/>
                  <a:gd name="T36" fmla="*/ 3 w 7"/>
                  <a:gd name="T37" fmla="*/ 4 h 4"/>
                  <a:gd name="T38" fmla="*/ 3 w 7"/>
                  <a:gd name="T39" fmla="*/ 4 h 4"/>
                  <a:gd name="T40" fmla="*/ 3 w 7"/>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4">
                    <a:moveTo>
                      <a:pt x="3" y="4"/>
                    </a:moveTo>
                    <a:cubicBezTo>
                      <a:pt x="2" y="4"/>
                      <a:pt x="1" y="4"/>
                      <a:pt x="0" y="3"/>
                    </a:cubicBezTo>
                    <a:cubicBezTo>
                      <a:pt x="0" y="3"/>
                      <a:pt x="0" y="3"/>
                      <a:pt x="0" y="3"/>
                    </a:cubicBezTo>
                    <a:cubicBezTo>
                      <a:pt x="0" y="3"/>
                      <a:pt x="0" y="3"/>
                      <a:pt x="0" y="3"/>
                    </a:cubicBezTo>
                    <a:cubicBezTo>
                      <a:pt x="0" y="3"/>
                      <a:pt x="0" y="2"/>
                      <a:pt x="0" y="2"/>
                    </a:cubicBezTo>
                    <a:cubicBezTo>
                      <a:pt x="0" y="2"/>
                      <a:pt x="0" y="2"/>
                      <a:pt x="0" y="2"/>
                    </a:cubicBezTo>
                    <a:cubicBezTo>
                      <a:pt x="0" y="2"/>
                      <a:pt x="1" y="2"/>
                      <a:pt x="1" y="2"/>
                    </a:cubicBezTo>
                    <a:cubicBezTo>
                      <a:pt x="1" y="2"/>
                      <a:pt x="1" y="2"/>
                      <a:pt x="1" y="2"/>
                    </a:cubicBezTo>
                    <a:cubicBezTo>
                      <a:pt x="1" y="3"/>
                      <a:pt x="2" y="3"/>
                      <a:pt x="3" y="3"/>
                    </a:cubicBezTo>
                    <a:cubicBezTo>
                      <a:pt x="3" y="3"/>
                      <a:pt x="3" y="3"/>
                      <a:pt x="3" y="3"/>
                    </a:cubicBezTo>
                    <a:cubicBezTo>
                      <a:pt x="4" y="2"/>
                      <a:pt x="5" y="1"/>
                      <a:pt x="6" y="0"/>
                    </a:cubicBezTo>
                    <a:cubicBezTo>
                      <a:pt x="6" y="0"/>
                      <a:pt x="6" y="0"/>
                      <a:pt x="6" y="0"/>
                    </a:cubicBezTo>
                    <a:cubicBezTo>
                      <a:pt x="6" y="0"/>
                      <a:pt x="6" y="0"/>
                      <a:pt x="6" y="0"/>
                    </a:cubicBezTo>
                    <a:cubicBezTo>
                      <a:pt x="6" y="0"/>
                      <a:pt x="6" y="0"/>
                      <a:pt x="6" y="0"/>
                    </a:cubicBezTo>
                    <a:cubicBezTo>
                      <a:pt x="7" y="0"/>
                      <a:pt x="7" y="1"/>
                      <a:pt x="6" y="1"/>
                    </a:cubicBezTo>
                    <a:cubicBezTo>
                      <a:pt x="6" y="1"/>
                      <a:pt x="6" y="1"/>
                      <a:pt x="6" y="1"/>
                    </a:cubicBezTo>
                    <a:cubicBezTo>
                      <a:pt x="6" y="2"/>
                      <a:pt x="4" y="3"/>
                      <a:pt x="4" y="4"/>
                    </a:cubicBezTo>
                    <a:cubicBezTo>
                      <a:pt x="4" y="4"/>
                      <a:pt x="4" y="4"/>
                      <a:pt x="4" y="4"/>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2" name="Freeform 156"/>
              <p:cNvSpPr/>
              <p:nvPr/>
            </p:nvSpPr>
            <p:spPr bwMode="auto">
              <a:xfrm>
                <a:off x="2616" y="3658"/>
                <a:ext cx="40" cy="32"/>
              </a:xfrm>
              <a:custGeom>
                <a:avLst/>
                <a:gdLst>
                  <a:gd name="T0" fmla="*/ 0 w 9"/>
                  <a:gd name="T1" fmla="*/ 0 h 7"/>
                  <a:gd name="T2" fmla="*/ 1 w 9"/>
                  <a:gd name="T3" fmla="*/ 4 h 7"/>
                  <a:gd name="T4" fmla="*/ 1 w 9"/>
                  <a:gd name="T5" fmla="*/ 5 h 7"/>
                  <a:gd name="T6" fmla="*/ 0 w 9"/>
                  <a:gd name="T7" fmla="*/ 7 h 7"/>
                  <a:gd name="T8" fmla="*/ 0 w 9"/>
                  <a:gd name="T9" fmla="*/ 7 h 7"/>
                  <a:gd name="T10" fmla="*/ 4 w 9"/>
                  <a:gd name="T11" fmla="*/ 6 h 7"/>
                  <a:gd name="T12" fmla="*/ 8 w 9"/>
                  <a:gd name="T13" fmla="*/ 6 h 7"/>
                  <a:gd name="T14" fmla="*/ 7 w 9"/>
                  <a:gd name="T15" fmla="*/ 7 h 7"/>
                  <a:gd name="T16" fmla="*/ 8 w 9"/>
                  <a:gd name="T17" fmla="*/ 3 h 7"/>
                  <a:gd name="T18" fmla="*/ 8 w 9"/>
                  <a:gd name="T19" fmla="*/ 2 h 7"/>
                  <a:gd name="T20" fmla="*/ 7 w 9"/>
                  <a:gd name="T21" fmla="*/ 1 h 7"/>
                  <a:gd name="T22" fmla="*/ 6 w 9"/>
                  <a:gd name="T23" fmla="*/ 0 h 7"/>
                  <a:gd name="T24" fmla="*/ 4 w 9"/>
                  <a:gd name="T25" fmla="*/ 0 h 7"/>
                  <a:gd name="T26" fmla="*/ 1 w 9"/>
                  <a:gd name="T27" fmla="*/ 0 h 7"/>
                  <a:gd name="T28" fmla="*/ 4 w 9"/>
                  <a:gd name="T29" fmla="*/ 0 h 7"/>
                  <a:gd name="T30" fmla="*/ 6 w 9"/>
                  <a:gd name="T31" fmla="*/ 0 h 7"/>
                  <a:gd name="T32" fmla="*/ 7 w 9"/>
                  <a:gd name="T33" fmla="*/ 0 h 7"/>
                  <a:gd name="T34" fmla="*/ 8 w 9"/>
                  <a:gd name="T35" fmla="*/ 0 h 7"/>
                  <a:gd name="T36" fmla="*/ 9 w 9"/>
                  <a:gd name="T37" fmla="*/ 4 h 7"/>
                  <a:gd name="T38" fmla="*/ 8 w 9"/>
                  <a:gd name="T39" fmla="*/ 7 h 7"/>
                  <a:gd name="T40" fmla="*/ 8 w 9"/>
                  <a:gd name="T41" fmla="*/ 7 h 7"/>
                  <a:gd name="T42" fmla="*/ 8 w 9"/>
                  <a:gd name="T43" fmla="*/ 7 h 7"/>
                  <a:gd name="T44" fmla="*/ 8 w 9"/>
                  <a:gd name="T45" fmla="*/ 7 h 7"/>
                  <a:gd name="T46" fmla="*/ 4 w 9"/>
                  <a:gd name="T47" fmla="*/ 7 h 7"/>
                  <a:gd name="T48" fmla="*/ 0 w 9"/>
                  <a:gd name="T49" fmla="*/ 7 h 7"/>
                  <a:gd name="T50" fmla="*/ 0 w 9"/>
                  <a:gd name="T51" fmla="*/ 7 h 7"/>
                  <a:gd name="T52" fmla="*/ 0 w 9"/>
                  <a:gd name="T53" fmla="*/ 7 h 7"/>
                  <a:gd name="T54" fmla="*/ 0 w 9"/>
                  <a:gd name="T55" fmla="*/ 4 h 7"/>
                  <a:gd name="T56" fmla="*/ 0 w 9"/>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7">
                    <a:moveTo>
                      <a:pt x="0" y="0"/>
                    </a:moveTo>
                    <a:cubicBezTo>
                      <a:pt x="1" y="1"/>
                      <a:pt x="0" y="3"/>
                      <a:pt x="1" y="4"/>
                    </a:cubicBezTo>
                    <a:cubicBezTo>
                      <a:pt x="1" y="4"/>
                      <a:pt x="1" y="5"/>
                      <a:pt x="1" y="5"/>
                    </a:cubicBezTo>
                    <a:cubicBezTo>
                      <a:pt x="1" y="6"/>
                      <a:pt x="1" y="7"/>
                      <a:pt x="0" y="7"/>
                    </a:cubicBezTo>
                    <a:cubicBezTo>
                      <a:pt x="0" y="7"/>
                      <a:pt x="0" y="7"/>
                      <a:pt x="0" y="7"/>
                    </a:cubicBezTo>
                    <a:cubicBezTo>
                      <a:pt x="1" y="7"/>
                      <a:pt x="3" y="6"/>
                      <a:pt x="4" y="6"/>
                    </a:cubicBezTo>
                    <a:cubicBezTo>
                      <a:pt x="8" y="6"/>
                      <a:pt x="8" y="6"/>
                      <a:pt x="8" y="6"/>
                    </a:cubicBezTo>
                    <a:cubicBezTo>
                      <a:pt x="7" y="7"/>
                      <a:pt x="7" y="7"/>
                      <a:pt x="7" y="7"/>
                    </a:cubicBezTo>
                    <a:cubicBezTo>
                      <a:pt x="7" y="6"/>
                      <a:pt x="8" y="5"/>
                      <a:pt x="8" y="3"/>
                    </a:cubicBezTo>
                    <a:cubicBezTo>
                      <a:pt x="8" y="3"/>
                      <a:pt x="8" y="2"/>
                      <a:pt x="8" y="2"/>
                    </a:cubicBezTo>
                    <a:cubicBezTo>
                      <a:pt x="8" y="1"/>
                      <a:pt x="7" y="1"/>
                      <a:pt x="7" y="1"/>
                    </a:cubicBezTo>
                    <a:cubicBezTo>
                      <a:pt x="7" y="0"/>
                      <a:pt x="6" y="0"/>
                      <a:pt x="6" y="0"/>
                    </a:cubicBezTo>
                    <a:cubicBezTo>
                      <a:pt x="4" y="0"/>
                      <a:pt x="4" y="0"/>
                      <a:pt x="4" y="0"/>
                    </a:cubicBezTo>
                    <a:cubicBezTo>
                      <a:pt x="1" y="0"/>
                      <a:pt x="1" y="0"/>
                      <a:pt x="1" y="0"/>
                    </a:cubicBezTo>
                    <a:cubicBezTo>
                      <a:pt x="4" y="0"/>
                      <a:pt x="4" y="0"/>
                      <a:pt x="4" y="0"/>
                    </a:cubicBezTo>
                    <a:cubicBezTo>
                      <a:pt x="6" y="0"/>
                      <a:pt x="6" y="0"/>
                      <a:pt x="6" y="0"/>
                    </a:cubicBezTo>
                    <a:cubicBezTo>
                      <a:pt x="6" y="0"/>
                      <a:pt x="6" y="0"/>
                      <a:pt x="7" y="0"/>
                    </a:cubicBezTo>
                    <a:cubicBezTo>
                      <a:pt x="7" y="0"/>
                      <a:pt x="7" y="0"/>
                      <a:pt x="8" y="0"/>
                    </a:cubicBezTo>
                    <a:cubicBezTo>
                      <a:pt x="9" y="1"/>
                      <a:pt x="9" y="2"/>
                      <a:pt x="9" y="4"/>
                    </a:cubicBezTo>
                    <a:cubicBezTo>
                      <a:pt x="9" y="5"/>
                      <a:pt x="8" y="6"/>
                      <a:pt x="8" y="7"/>
                    </a:cubicBezTo>
                    <a:cubicBezTo>
                      <a:pt x="8" y="7"/>
                      <a:pt x="8" y="7"/>
                      <a:pt x="8" y="7"/>
                    </a:cubicBezTo>
                    <a:cubicBezTo>
                      <a:pt x="8" y="7"/>
                      <a:pt x="8" y="7"/>
                      <a:pt x="8" y="7"/>
                    </a:cubicBezTo>
                    <a:cubicBezTo>
                      <a:pt x="8" y="7"/>
                      <a:pt x="8" y="7"/>
                      <a:pt x="8" y="7"/>
                    </a:cubicBezTo>
                    <a:cubicBezTo>
                      <a:pt x="4" y="7"/>
                      <a:pt x="4" y="7"/>
                      <a:pt x="4" y="7"/>
                    </a:cubicBezTo>
                    <a:cubicBezTo>
                      <a:pt x="3" y="7"/>
                      <a:pt x="1" y="7"/>
                      <a:pt x="0" y="7"/>
                    </a:cubicBezTo>
                    <a:cubicBezTo>
                      <a:pt x="0" y="7"/>
                      <a:pt x="0" y="7"/>
                      <a:pt x="0" y="7"/>
                    </a:cubicBezTo>
                    <a:cubicBezTo>
                      <a:pt x="0" y="7"/>
                      <a:pt x="0" y="7"/>
                      <a:pt x="0" y="7"/>
                    </a:cubicBezTo>
                    <a:cubicBezTo>
                      <a:pt x="0" y="6"/>
                      <a:pt x="0" y="5"/>
                      <a:pt x="0" y="4"/>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3" name="Freeform 157"/>
              <p:cNvSpPr/>
              <p:nvPr/>
            </p:nvSpPr>
            <p:spPr bwMode="auto">
              <a:xfrm>
                <a:off x="2670" y="3672"/>
                <a:ext cx="81" cy="13"/>
              </a:xfrm>
              <a:custGeom>
                <a:avLst/>
                <a:gdLst>
                  <a:gd name="T0" fmla="*/ 0 w 18"/>
                  <a:gd name="T1" fmla="*/ 3 h 3"/>
                  <a:gd name="T2" fmla="*/ 0 w 18"/>
                  <a:gd name="T3" fmla="*/ 2 h 3"/>
                  <a:gd name="T4" fmla="*/ 0 w 18"/>
                  <a:gd name="T5" fmla="*/ 2 h 3"/>
                  <a:gd name="T6" fmla="*/ 4 w 18"/>
                  <a:gd name="T7" fmla="*/ 0 h 3"/>
                  <a:gd name="T8" fmla="*/ 4 w 18"/>
                  <a:gd name="T9" fmla="*/ 0 h 3"/>
                  <a:gd name="T10" fmla="*/ 5 w 18"/>
                  <a:gd name="T11" fmla="*/ 2 h 3"/>
                  <a:gd name="T12" fmla="*/ 5 w 18"/>
                  <a:gd name="T13" fmla="*/ 2 h 3"/>
                  <a:gd name="T14" fmla="*/ 8 w 18"/>
                  <a:gd name="T15" fmla="*/ 1 h 3"/>
                  <a:gd name="T16" fmla="*/ 8 w 18"/>
                  <a:gd name="T17" fmla="*/ 1 h 3"/>
                  <a:gd name="T18" fmla="*/ 8 w 18"/>
                  <a:gd name="T19" fmla="*/ 1 h 3"/>
                  <a:gd name="T20" fmla="*/ 8 w 18"/>
                  <a:gd name="T21" fmla="*/ 1 h 3"/>
                  <a:gd name="T22" fmla="*/ 8 w 18"/>
                  <a:gd name="T23" fmla="*/ 1 h 3"/>
                  <a:gd name="T24" fmla="*/ 8 w 18"/>
                  <a:gd name="T25" fmla="*/ 1 h 3"/>
                  <a:gd name="T26" fmla="*/ 9 w 18"/>
                  <a:gd name="T27" fmla="*/ 1 h 3"/>
                  <a:gd name="T28" fmla="*/ 9 w 18"/>
                  <a:gd name="T29" fmla="*/ 1 h 3"/>
                  <a:gd name="T30" fmla="*/ 12 w 18"/>
                  <a:gd name="T31" fmla="*/ 1 h 3"/>
                  <a:gd name="T32" fmla="*/ 12 w 18"/>
                  <a:gd name="T33" fmla="*/ 1 h 3"/>
                  <a:gd name="T34" fmla="*/ 17 w 18"/>
                  <a:gd name="T35" fmla="*/ 1 h 3"/>
                  <a:gd name="T36" fmla="*/ 17 w 18"/>
                  <a:gd name="T37" fmla="*/ 1 h 3"/>
                  <a:gd name="T38" fmla="*/ 18 w 18"/>
                  <a:gd name="T39" fmla="*/ 2 h 3"/>
                  <a:gd name="T40" fmla="*/ 18 w 18"/>
                  <a:gd name="T41" fmla="*/ 2 h 3"/>
                  <a:gd name="T42" fmla="*/ 18 w 18"/>
                  <a:gd name="T43" fmla="*/ 2 h 3"/>
                  <a:gd name="T44" fmla="*/ 18 w 18"/>
                  <a:gd name="T45" fmla="*/ 2 h 3"/>
                  <a:gd name="T46" fmla="*/ 17 w 18"/>
                  <a:gd name="T47" fmla="*/ 2 h 3"/>
                  <a:gd name="T48" fmla="*/ 17 w 18"/>
                  <a:gd name="T49" fmla="*/ 2 h 3"/>
                  <a:gd name="T50" fmla="*/ 17 w 18"/>
                  <a:gd name="T51" fmla="*/ 2 h 3"/>
                  <a:gd name="T52" fmla="*/ 17 w 18"/>
                  <a:gd name="T53" fmla="*/ 2 h 3"/>
                  <a:gd name="T54" fmla="*/ 17 w 18"/>
                  <a:gd name="T55" fmla="*/ 2 h 3"/>
                  <a:gd name="T56" fmla="*/ 17 w 18"/>
                  <a:gd name="T57" fmla="*/ 2 h 3"/>
                  <a:gd name="T58" fmla="*/ 16 w 18"/>
                  <a:gd name="T59" fmla="*/ 2 h 3"/>
                  <a:gd name="T60" fmla="*/ 16 w 18"/>
                  <a:gd name="T61" fmla="*/ 2 h 3"/>
                  <a:gd name="T62" fmla="*/ 13 w 18"/>
                  <a:gd name="T63" fmla="*/ 2 h 3"/>
                  <a:gd name="T64" fmla="*/ 13 w 18"/>
                  <a:gd name="T65" fmla="*/ 2 h 3"/>
                  <a:gd name="T66" fmla="*/ 8 w 18"/>
                  <a:gd name="T67" fmla="*/ 2 h 3"/>
                  <a:gd name="T68" fmla="*/ 8 w 18"/>
                  <a:gd name="T69" fmla="*/ 2 h 3"/>
                  <a:gd name="T70" fmla="*/ 5 w 18"/>
                  <a:gd name="T71" fmla="*/ 3 h 3"/>
                  <a:gd name="T72" fmla="*/ 5 w 18"/>
                  <a:gd name="T73" fmla="*/ 3 h 3"/>
                  <a:gd name="T74" fmla="*/ 5 w 18"/>
                  <a:gd name="T75" fmla="*/ 3 h 3"/>
                  <a:gd name="T76" fmla="*/ 5 w 18"/>
                  <a:gd name="T77" fmla="*/ 3 h 3"/>
                  <a:gd name="T78" fmla="*/ 5 w 18"/>
                  <a:gd name="T79" fmla="*/ 3 h 3"/>
                  <a:gd name="T80" fmla="*/ 5 w 18"/>
                  <a:gd name="T81" fmla="*/ 3 h 3"/>
                  <a:gd name="T82" fmla="*/ 4 w 18"/>
                  <a:gd name="T83" fmla="*/ 2 h 3"/>
                  <a:gd name="T84" fmla="*/ 4 w 18"/>
                  <a:gd name="T85" fmla="*/ 2 h 3"/>
                  <a:gd name="T86" fmla="*/ 4 w 18"/>
                  <a:gd name="T87" fmla="*/ 2 h 3"/>
                  <a:gd name="T88" fmla="*/ 4 w 18"/>
                  <a:gd name="T89" fmla="*/ 2 h 3"/>
                  <a:gd name="T90" fmla="*/ 4 w 18"/>
                  <a:gd name="T91" fmla="*/ 1 h 3"/>
                  <a:gd name="T92" fmla="*/ 4 w 18"/>
                  <a:gd name="T93" fmla="*/ 1 h 3"/>
                  <a:gd name="T94" fmla="*/ 1 w 18"/>
                  <a:gd name="T95" fmla="*/ 3 h 3"/>
                  <a:gd name="T96" fmla="*/ 1 w 18"/>
                  <a:gd name="T97" fmla="*/ 3 h 3"/>
                  <a:gd name="T98" fmla="*/ 1 w 18"/>
                  <a:gd name="T99" fmla="*/ 3 h 3"/>
                  <a:gd name="T100" fmla="*/ 1 w 18"/>
                  <a:gd name="T101" fmla="*/ 3 h 3"/>
                  <a:gd name="T102" fmla="*/ 1 w 18"/>
                  <a:gd name="T103" fmla="*/ 3 h 3"/>
                  <a:gd name="T104" fmla="*/ 0 w 18"/>
                  <a:gd name="T10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3">
                    <a:moveTo>
                      <a:pt x="0" y="3"/>
                    </a:moveTo>
                    <a:cubicBezTo>
                      <a:pt x="0" y="2"/>
                      <a:pt x="0" y="2"/>
                      <a:pt x="0" y="2"/>
                    </a:cubicBezTo>
                    <a:cubicBezTo>
                      <a:pt x="0" y="2"/>
                      <a:pt x="0" y="2"/>
                      <a:pt x="0" y="2"/>
                    </a:cubicBezTo>
                    <a:cubicBezTo>
                      <a:pt x="1" y="2"/>
                      <a:pt x="3" y="0"/>
                      <a:pt x="4" y="0"/>
                    </a:cubicBezTo>
                    <a:cubicBezTo>
                      <a:pt x="4" y="0"/>
                      <a:pt x="4" y="0"/>
                      <a:pt x="4" y="0"/>
                    </a:cubicBezTo>
                    <a:cubicBezTo>
                      <a:pt x="5" y="0"/>
                      <a:pt x="5" y="1"/>
                      <a:pt x="5" y="2"/>
                    </a:cubicBezTo>
                    <a:cubicBezTo>
                      <a:pt x="5" y="2"/>
                      <a:pt x="5" y="2"/>
                      <a:pt x="5" y="2"/>
                    </a:cubicBezTo>
                    <a:cubicBezTo>
                      <a:pt x="6" y="2"/>
                      <a:pt x="7"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9" y="1"/>
                      <a:pt x="9" y="1"/>
                    </a:cubicBezTo>
                    <a:cubicBezTo>
                      <a:pt x="9" y="1"/>
                      <a:pt x="9" y="1"/>
                      <a:pt x="9" y="1"/>
                    </a:cubicBezTo>
                    <a:cubicBezTo>
                      <a:pt x="10" y="1"/>
                      <a:pt x="11" y="1"/>
                      <a:pt x="12" y="1"/>
                    </a:cubicBezTo>
                    <a:cubicBezTo>
                      <a:pt x="12" y="1"/>
                      <a:pt x="12" y="1"/>
                      <a:pt x="12" y="1"/>
                    </a:cubicBezTo>
                    <a:cubicBezTo>
                      <a:pt x="14" y="1"/>
                      <a:pt x="16" y="1"/>
                      <a:pt x="17" y="1"/>
                    </a:cubicBezTo>
                    <a:cubicBezTo>
                      <a:pt x="17" y="1"/>
                      <a:pt x="17" y="1"/>
                      <a:pt x="17" y="1"/>
                    </a:cubicBezTo>
                    <a:cubicBezTo>
                      <a:pt x="17" y="1"/>
                      <a:pt x="17" y="1"/>
                      <a:pt x="18" y="2"/>
                    </a:cubicBezTo>
                    <a:cubicBezTo>
                      <a:pt x="18" y="2"/>
                      <a:pt x="18" y="2"/>
                      <a:pt x="18" y="2"/>
                    </a:cubicBezTo>
                    <a:cubicBezTo>
                      <a:pt x="18" y="2"/>
                      <a:pt x="18" y="2"/>
                      <a:pt x="18" y="2"/>
                    </a:cubicBezTo>
                    <a:cubicBezTo>
                      <a:pt x="18" y="2"/>
                      <a:pt x="18" y="2"/>
                      <a:pt x="18"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4" y="2"/>
                      <a:pt x="13" y="2"/>
                    </a:cubicBezTo>
                    <a:cubicBezTo>
                      <a:pt x="13" y="2"/>
                      <a:pt x="13" y="2"/>
                      <a:pt x="13" y="2"/>
                    </a:cubicBezTo>
                    <a:cubicBezTo>
                      <a:pt x="11" y="2"/>
                      <a:pt x="9" y="2"/>
                      <a:pt x="8" y="2"/>
                    </a:cubicBezTo>
                    <a:cubicBezTo>
                      <a:pt x="8" y="2"/>
                      <a:pt x="8" y="2"/>
                      <a:pt x="8" y="2"/>
                    </a:cubicBezTo>
                    <a:cubicBezTo>
                      <a:pt x="7" y="2"/>
                      <a:pt x="6"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3" y="1"/>
                      <a:pt x="2" y="3"/>
                      <a:pt x="1" y="3"/>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4" name="Freeform 158"/>
              <p:cNvSpPr/>
              <p:nvPr/>
            </p:nvSpPr>
            <p:spPr bwMode="auto">
              <a:xfrm>
                <a:off x="2674" y="3604"/>
                <a:ext cx="82" cy="9"/>
              </a:xfrm>
              <a:custGeom>
                <a:avLst/>
                <a:gdLst>
                  <a:gd name="T0" fmla="*/ 3 w 18"/>
                  <a:gd name="T1" fmla="*/ 2 h 2"/>
                  <a:gd name="T2" fmla="*/ 3 w 18"/>
                  <a:gd name="T3" fmla="*/ 2 h 2"/>
                  <a:gd name="T4" fmla="*/ 2 w 18"/>
                  <a:gd name="T5" fmla="*/ 1 h 2"/>
                  <a:gd name="T6" fmla="*/ 2 w 18"/>
                  <a:gd name="T7" fmla="*/ 1 h 2"/>
                  <a:gd name="T8" fmla="*/ 0 w 18"/>
                  <a:gd name="T9" fmla="*/ 2 h 2"/>
                  <a:gd name="T10" fmla="*/ 0 w 18"/>
                  <a:gd name="T11" fmla="*/ 2 h 2"/>
                  <a:gd name="T12" fmla="*/ 0 w 18"/>
                  <a:gd name="T13" fmla="*/ 2 h 2"/>
                  <a:gd name="T14" fmla="*/ 0 w 18"/>
                  <a:gd name="T15" fmla="*/ 2 h 2"/>
                  <a:gd name="T16" fmla="*/ 0 w 18"/>
                  <a:gd name="T17" fmla="*/ 2 h 2"/>
                  <a:gd name="T18" fmla="*/ 0 w 18"/>
                  <a:gd name="T19" fmla="*/ 1 h 2"/>
                  <a:gd name="T20" fmla="*/ 0 w 18"/>
                  <a:gd name="T21" fmla="*/ 1 h 2"/>
                  <a:gd name="T22" fmla="*/ 2 w 18"/>
                  <a:gd name="T23" fmla="*/ 0 h 2"/>
                  <a:gd name="T24" fmla="*/ 2 w 18"/>
                  <a:gd name="T25" fmla="*/ 0 h 2"/>
                  <a:gd name="T26" fmla="*/ 3 w 18"/>
                  <a:gd name="T27" fmla="*/ 1 h 2"/>
                  <a:gd name="T28" fmla="*/ 3 w 18"/>
                  <a:gd name="T29" fmla="*/ 1 h 2"/>
                  <a:gd name="T30" fmla="*/ 4 w 18"/>
                  <a:gd name="T31" fmla="*/ 1 h 2"/>
                  <a:gd name="T32" fmla="*/ 4 w 18"/>
                  <a:gd name="T33" fmla="*/ 1 h 2"/>
                  <a:gd name="T34" fmla="*/ 7 w 18"/>
                  <a:gd name="T35" fmla="*/ 1 h 2"/>
                  <a:gd name="T36" fmla="*/ 7 w 18"/>
                  <a:gd name="T37" fmla="*/ 1 h 2"/>
                  <a:gd name="T38" fmla="*/ 7 w 18"/>
                  <a:gd name="T39" fmla="*/ 0 h 2"/>
                  <a:gd name="T40" fmla="*/ 7 w 18"/>
                  <a:gd name="T41" fmla="*/ 0 h 2"/>
                  <a:gd name="T42" fmla="*/ 10 w 18"/>
                  <a:gd name="T43" fmla="*/ 1 h 2"/>
                  <a:gd name="T44" fmla="*/ 10 w 18"/>
                  <a:gd name="T45" fmla="*/ 1 h 2"/>
                  <a:gd name="T46" fmla="*/ 11 w 18"/>
                  <a:gd name="T47" fmla="*/ 1 h 2"/>
                  <a:gd name="T48" fmla="*/ 11 w 18"/>
                  <a:gd name="T49" fmla="*/ 1 h 2"/>
                  <a:gd name="T50" fmla="*/ 16 w 18"/>
                  <a:gd name="T51" fmla="*/ 0 h 2"/>
                  <a:gd name="T52" fmla="*/ 16 w 18"/>
                  <a:gd name="T53" fmla="*/ 0 h 2"/>
                  <a:gd name="T54" fmla="*/ 18 w 18"/>
                  <a:gd name="T55" fmla="*/ 0 h 2"/>
                  <a:gd name="T56" fmla="*/ 18 w 18"/>
                  <a:gd name="T57" fmla="*/ 0 h 2"/>
                  <a:gd name="T58" fmla="*/ 18 w 18"/>
                  <a:gd name="T59" fmla="*/ 1 h 2"/>
                  <a:gd name="T60" fmla="*/ 18 w 18"/>
                  <a:gd name="T61" fmla="*/ 1 h 2"/>
                  <a:gd name="T62" fmla="*/ 17 w 18"/>
                  <a:gd name="T63" fmla="*/ 1 h 2"/>
                  <a:gd name="T64" fmla="*/ 17 w 18"/>
                  <a:gd name="T65" fmla="*/ 1 h 2"/>
                  <a:gd name="T66" fmla="*/ 16 w 18"/>
                  <a:gd name="T67" fmla="*/ 1 h 2"/>
                  <a:gd name="T68" fmla="*/ 16 w 18"/>
                  <a:gd name="T69" fmla="*/ 1 h 2"/>
                  <a:gd name="T70" fmla="*/ 11 w 18"/>
                  <a:gd name="T71" fmla="*/ 2 h 2"/>
                  <a:gd name="T72" fmla="*/ 11 w 18"/>
                  <a:gd name="T73" fmla="*/ 2 h 2"/>
                  <a:gd name="T74" fmla="*/ 10 w 18"/>
                  <a:gd name="T75" fmla="*/ 2 h 2"/>
                  <a:gd name="T76" fmla="*/ 10 w 18"/>
                  <a:gd name="T77" fmla="*/ 2 h 2"/>
                  <a:gd name="T78" fmla="*/ 7 w 18"/>
                  <a:gd name="T79" fmla="*/ 1 h 2"/>
                  <a:gd name="T80" fmla="*/ 7 w 18"/>
                  <a:gd name="T81" fmla="*/ 1 h 2"/>
                  <a:gd name="T82" fmla="*/ 7 w 18"/>
                  <a:gd name="T83" fmla="*/ 1 h 2"/>
                  <a:gd name="T84" fmla="*/ 7 w 18"/>
                  <a:gd name="T85" fmla="*/ 1 h 2"/>
                  <a:gd name="T86" fmla="*/ 4 w 18"/>
                  <a:gd name="T87" fmla="*/ 2 h 2"/>
                  <a:gd name="T88" fmla="*/ 4 w 18"/>
                  <a:gd name="T89" fmla="*/ 2 h 2"/>
                  <a:gd name="T90" fmla="*/ 3 w 18"/>
                  <a:gd name="T9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2">
                    <a:moveTo>
                      <a:pt x="3" y="2"/>
                    </a:moveTo>
                    <a:cubicBezTo>
                      <a:pt x="3" y="2"/>
                      <a:pt x="3" y="2"/>
                      <a:pt x="3" y="2"/>
                    </a:cubicBezTo>
                    <a:cubicBezTo>
                      <a:pt x="2" y="1"/>
                      <a:pt x="2" y="1"/>
                      <a:pt x="2" y="1"/>
                    </a:cubicBezTo>
                    <a:cubicBezTo>
                      <a:pt x="2" y="1"/>
                      <a:pt x="2" y="1"/>
                      <a:pt x="2" y="1"/>
                    </a:cubicBezTo>
                    <a:cubicBezTo>
                      <a:pt x="2" y="1"/>
                      <a:pt x="1"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1"/>
                      <a:pt x="0" y="1"/>
                      <a:pt x="0" y="1"/>
                    </a:cubicBezTo>
                    <a:cubicBezTo>
                      <a:pt x="1" y="1"/>
                      <a:pt x="1" y="0"/>
                      <a:pt x="2" y="0"/>
                    </a:cubicBezTo>
                    <a:cubicBezTo>
                      <a:pt x="2" y="0"/>
                      <a:pt x="2" y="0"/>
                      <a:pt x="2" y="0"/>
                    </a:cubicBezTo>
                    <a:cubicBezTo>
                      <a:pt x="3" y="0"/>
                      <a:pt x="3" y="1"/>
                      <a:pt x="3" y="1"/>
                    </a:cubicBezTo>
                    <a:cubicBezTo>
                      <a:pt x="3" y="1"/>
                      <a:pt x="3" y="1"/>
                      <a:pt x="3" y="1"/>
                    </a:cubicBezTo>
                    <a:cubicBezTo>
                      <a:pt x="4" y="1"/>
                      <a:pt x="4" y="1"/>
                      <a:pt x="4" y="1"/>
                    </a:cubicBezTo>
                    <a:cubicBezTo>
                      <a:pt x="4" y="1"/>
                      <a:pt x="4" y="1"/>
                      <a:pt x="4" y="1"/>
                    </a:cubicBezTo>
                    <a:cubicBezTo>
                      <a:pt x="5" y="1"/>
                      <a:pt x="5" y="1"/>
                      <a:pt x="7" y="1"/>
                    </a:cubicBezTo>
                    <a:cubicBezTo>
                      <a:pt x="7" y="1"/>
                      <a:pt x="7" y="1"/>
                      <a:pt x="7" y="1"/>
                    </a:cubicBezTo>
                    <a:cubicBezTo>
                      <a:pt x="7" y="0"/>
                      <a:pt x="7" y="0"/>
                      <a:pt x="7" y="0"/>
                    </a:cubicBezTo>
                    <a:cubicBezTo>
                      <a:pt x="7" y="0"/>
                      <a:pt x="7" y="0"/>
                      <a:pt x="7" y="0"/>
                    </a:cubicBezTo>
                    <a:cubicBezTo>
                      <a:pt x="9" y="0"/>
                      <a:pt x="9" y="1"/>
                      <a:pt x="10" y="1"/>
                    </a:cubicBezTo>
                    <a:cubicBezTo>
                      <a:pt x="10" y="1"/>
                      <a:pt x="10" y="1"/>
                      <a:pt x="10" y="1"/>
                    </a:cubicBezTo>
                    <a:cubicBezTo>
                      <a:pt x="11" y="1"/>
                      <a:pt x="11" y="1"/>
                      <a:pt x="11" y="1"/>
                    </a:cubicBezTo>
                    <a:cubicBezTo>
                      <a:pt x="11" y="1"/>
                      <a:pt x="11" y="1"/>
                      <a:pt x="11" y="1"/>
                    </a:cubicBezTo>
                    <a:cubicBezTo>
                      <a:pt x="12" y="1"/>
                      <a:pt x="14" y="0"/>
                      <a:pt x="16" y="0"/>
                    </a:cubicBezTo>
                    <a:cubicBezTo>
                      <a:pt x="16" y="0"/>
                      <a:pt x="16" y="0"/>
                      <a:pt x="16" y="0"/>
                    </a:cubicBezTo>
                    <a:cubicBezTo>
                      <a:pt x="17" y="0"/>
                      <a:pt x="17" y="0"/>
                      <a:pt x="18" y="0"/>
                    </a:cubicBezTo>
                    <a:cubicBezTo>
                      <a:pt x="18" y="0"/>
                      <a:pt x="18" y="0"/>
                      <a:pt x="18" y="0"/>
                    </a:cubicBezTo>
                    <a:cubicBezTo>
                      <a:pt x="18" y="0"/>
                      <a:pt x="18" y="1"/>
                      <a:pt x="18" y="1"/>
                    </a:cubicBezTo>
                    <a:cubicBezTo>
                      <a:pt x="18" y="1"/>
                      <a:pt x="18" y="1"/>
                      <a:pt x="18" y="1"/>
                    </a:cubicBezTo>
                    <a:cubicBezTo>
                      <a:pt x="18" y="1"/>
                      <a:pt x="17" y="1"/>
                      <a:pt x="17" y="1"/>
                    </a:cubicBezTo>
                    <a:cubicBezTo>
                      <a:pt x="17" y="1"/>
                      <a:pt x="17" y="1"/>
                      <a:pt x="17" y="1"/>
                    </a:cubicBezTo>
                    <a:cubicBezTo>
                      <a:pt x="17" y="1"/>
                      <a:pt x="16" y="1"/>
                      <a:pt x="16" y="1"/>
                    </a:cubicBezTo>
                    <a:cubicBezTo>
                      <a:pt x="16" y="1"/>
                      <a:pt x="16" y="1"/>
                      <a:pt x="16" y="1"/>
                    </a:cubicBezTo>
                    <a:cubicBezTo>
                      <a:pt x="15" y="1"/>
                      <a:pt x="13" y="2"/>
                      <a:pt x="11" y="2"/>
                    </a:cubicBezTo>
                    <a:cubicBezTo>
                      <a:pt x="11" y="2"/>
                      <a:pt x="11" y="2"/>
                      <a:pt x="11" y="2"/>
                    </a:cubicBezTo>
                    <a:cubicBezTo>
                      <a:pt x="11" y="2"/>
                      <a:pt x="10" y="2"/>
                      <a:pt x="10" y="2"/>
                    </a:cubicBezTo>
                    <a:cubicBezTo>
                      <a:pt x="10" y="2"/>
                      <a:pt x="10" y="2"/>
                      <a:pt x="10" y="2"/>
                    </a:cubicBezTo>
                    <a:cubicBezTo>
                      <a:pt x="9" y="2"/>
                      <a:pt x="8" y="1"/>
                      <a:pt x="7" y="1"/>
                    </a:cubicBezTo>
                    <a:cubicBezTo>
                      <a:pt x="7" y="1"/>
                      <a:pt x="7" y="1"/>
                      <a:pt x="7" y="1"/>
                    </a:cubicBezTo>
                    <a:cubicBezTo>
                      <a:pt x="7" y="1"/>
                      <a:pt x="7" y="1"/>
                      <a:pt x="7" y="1"/>
                    </a:cubicBezTo>
                    <a:cubicBezTo>
                      <a:pt x="7" y="1"/>
                      <a:pt x="7" y="1"/>
                      <a:pt x="7" y="1"/>
                    </a:cubicBezTo>
                    <a:cubicBezTo>
                      <a:pt x="6" y="1"/>
                      <a:pt x="5" y="2"/>
                      <a:pt x="4" y="2"/>
                    </a:cubicBezTo>
                    <a:cubicBezTo>
                      <a:pt x="4" y="2"/>
                      <a:pt x="4" y="2"/>
                      <a:pt x="4"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5" name="Freeform 159"/>
              <p:cNvSpPr/>
              <p:nvPr/>
            </p:nvSpPr>
            <p:spPr bwMode="auto">
              <a:xfrm>
                <a:off x="2679" y="3622"/>
                <a:ext cx="58" cy="9"/>
              </a:xfrm>
              <a:custGeom>
                <a:avLst/>
                <a:gdLst>
                  <a:gd name="T0" fmla="*/ 0 w 13"/>
                  <a:gd name="T1" fmla="*/ 1 h 2"/>
                  <a:gd name="T2" fmla="*/ 1 w 13"/>
                  <a:gd name="T3" fmla="*/ 1 h 2"/>
                  <a:gd name="T4" fmla="*/ 1 w 13"/>
                  <a:gd name="T5" fmla="*/ 1 h 2"/>
                  <a:gd name="T6" fmla="*/ 12 w 13"/>
                  <a:gd name="T7" fmla="*/ 0 h 2"/>
                  <a:gd name="T8" fmla="*/ 12 w 13"/>
                  <a:gd name="T9" fmla="*/ 0 h 2"/>
                  <a:gd name="T10" fmla="*/ 13 w 13"/>
                  <a:gd name="T11" fmla="*/ 1 h 2"/>
                  <a:gd name="T12" fmla="*/ 13 w 13"/>
                  <a:gd name="T13" fmla="*/ 1 h 2"/>
                  <a:gd name="T14" fmla="*/ 12 w 13"/>
                  <a:gd name="T15" fmla="*/ 1 h 2"/>
                  <a:gd name="T16" fmla="*/ 12 w 13"/>
                  <a:gd name="T17" fmla="*/ 1 h 2"/>
                  <a:gd name="T18" fmla="*/ 1 w 13"/>
                  <a:gd name="T19" fmla="*/ 2 h 2"/>
                  <a:gd name="T20" fmla="*/ 1 w 13"/>
                  <a:gd name="T21" fmla="*/ 2 h 2"/>
                  <a:gd name="T22" fmla="*/ 1 w 13"/>
                  <a:gd name="T23" fmla="*/ 2 h 2"/>
                  <a:gd name="T24" fmla="*/ 1 w 13"/>
                  <a:gd name="T25" fmla="*/ 2 h 2"/>
                  <a:gd name="T26" fmla="*/ 1 w 13"/>
                  <a:gd name="T27" fmla="*/ 2 h 2"/>
                  <a:gd name="T28" fmla="*/ 0 w 13"/>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
                    <a:moveTo>
                      <a:pt x="0" y="1"/>
                    </a:moveTo>
                    <a:cubicBezTo>
                      <a:pt x="0" y="1"/>
                      <a:pt x="0" y="1"/>
                      <a:pt x="1" y="1"/>
                    </a:cubicBezTo>
                    <a:cubicBezTo>
                      <a:pt x="1" y="1"/>
                      <a:pt x="1" y="1"/>
                      <a:pt x="1" y="1"/>
                    </a:cubicBezTo>
                    <a:cubicBezTo>
                      <a:pt x="5" y="0"/>
                      <a:pt x="8" y="0"/>
                      <a:pt x="12" y="0"/>
                    </a:cubicBezTo>
                    <a:cubicBezTo>
                      <a:pt x="12" y="0"/>
                      <a:pt x="12" y="0"/>
                      <a:pt x="12" y="0"/>
                    </a:cubicBezTo>
                    <a:cubicBezTo>
                      <a:pt x="12" y="0"/>
                      <a:pt x="13" y="1"/>
                      <a:pt x="13" y="1"/>
                    </a:cubicBezTo>
                    <a:cubicBezTo>
                      <a:pt x="13" y="1"/>
                      <a:pt x="13" y="1"/>
                      <a:pt x="13" y="1"/>
                    </a:cubicBezTo>
                    <a:cubicBezTo>
                      <a:pt x="13" y="1"/>
                      <a:pt x="12" y="1"/>
                      <a:pt x="12" y="1"/>
                    </a:cubicBezTo>
                    <a:cubicBezTo>
                      <a:pt x="12" y="1"/>
                      <a:pt x="12" y="1"/>
                      <a:pt x="12" y="1"/>
                    </a:cubicBezTo>
                    <a:cubicBezTo>
                      <a:pt x="8" y="1"/>
                      <a:pt x="5" y="1"/>
                      <a:pt x="1" y="2"/>
                    </a:cubicBezTo>
                    <a:cubicBezTo>
                      <a:pt x="1" y="2"/>
                      <a:pt x="1" y="2"/>
                      <a:pt x="1" y="2"/>
                    </a:cubicBezTo>
                    <a:cubicBezTo>
                      <a:pt x="1" y="2"/>
                      <a:pt x="1" y="2"/>
                      <a:pt x="1" y="2"/>
                    </a:cubicBezTo>
                    <a:cubicBezTo>
                      <a:pt x="1" y="2"/>
                      <a:pt x="1" y="2"/>
                      <a:pt x="1" y="2"/>
                    </a:cubicBezTo>
                    <a:cubicBezTo>
                      <a:pt x="1" y="2"/>
                      <a:pt x="1" y="2"/>
                      <a:pt x="1" y="2"/>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6" name="Freeform 160"/>
              <p:cNvSpPr/>
              <p:nvPr/>
            </p:nvSpPr>
            <p:spPr bwMode="auto">
              <a:xfrm>
                <a:off x="2679" y="3559"/>
                <a:ext cx="63" cy="9"/>
              </a:xfrm>
              <a:custGeom>
                <a:avLst/>
                <a:gdLst>
                  <a:gd name="T0" fmla="*/ 4 w 14"/>
                  <a:gd name="T1" fmla="*/ 1 h 2"/>
                  <a:gd name="T2" fmla="*/ 4 w 14"/>
                  <a:gd name="T3" fmla="*/ 1 h 2"/>
                  <a:gd name="T4" fmla="*/ 4 w 14"/>
                  <a:gd name="T5" fmla="*/ 1 h 2"/>
                  <a:gd name="T6" fmla="*/ 0 w 14"/>
                  <a:gd name="T7" fmla="*/ 1 h 2"/>
                  <a:gd name="T8" fmla="*/ 0 w 14"/>
                  <a:gd name="T9" fmla="*/ 1 h 2"/>
                  <a:gd name="T10" fmla="*/ 0 w 14"/>
                  <a:gd name="T11" fmla="*/ 1 h 2"/>
                  <a:gd name="T12" fmla="*/ 0 w 14"/>
                  <a:gd name="T13" fmla="*/ 1 h 2"/>
                  <a:gd name="T14" fmla="*/ 0 w 14"/>
                  <a:gd name="T15" fmla="*/ 1 h 2"/>
                  <a:gd name="T16" fmla="*/ 0 w 14"/>
                  <a:gd name="T17" fmla="*/ 0 h 2"/>
                  <a:gd name="T18" fmla="*/ 0 w 14"/>
                  <a:gd name="T19" fmla="*/ 0 h 2"/>
                  <a:gd name="T20" fmla="*/ 4 w 14"/>
                  <a:gd name="T21" fmla="*/ 0 h 2"/>
                  <a:gd name="T22" fmla="*/ 4 w 14"/>
                  <a:gd name="T23" fmla="*/ 0 h 2"/>
                  <a:gd name="T24" fmla="*/ 5 w 14"/>
                  <a:gd name="T25" fmla="*/ 0 h 2"/>
                  <a:gd name="T26" fmla="*/ 5 w 14"/>
                  <a:gd name="T27" fmla="*/ 0 h 2"/>
                  <a:gd name="T28" fmla="*/ 8 w 14"/>
                  <a:gd name="T29" fmla="*/ 1 h 2"/>
                  <a:gd name="T30" fmla="*/ 8 w 14"/>
                  <a:gd name="T31" fmla="*/ 1 h 2"/>
                  <a:gd name="T32" fmla="*/ 8 w 14"/>
                  <a:gd name="T33" fmla="*/ 1 h 2"/>
                  <a:gd name="T34" fmla="*/ 8 w 14"/>
                  <a:gd name="T35" fmla="*/ 1 h 2"/>
                  <a:gd name="T36" fmla="*/ 8 w 14"/>
                  <a:gd name="T37" fmla="*/ 1 h 2"/>
                  <a:gd name="T38" fmla="*/ 8 w 14"/>
                  <a:gd name="T39" fmla="*/ 1 h 2"/>
                  <a:gd name="T40" fmla="*/ 11 w 14"/>
                  <a:gd name="T41" fmla="*/ 0 h 2"/>
                  <a:gd name="T42" fmla="*/ 11 w 14"/>
                  <a:gd name="T43" fmla="*/ 0 h 2"/>
                  <a:gd name="T44" fmla="*/ 12 w 14"/>
                  <a:gd name="T45" fmla="*/ 0 h 2"/>
                  <a:gd name="T46" fmla="*/ 12 w 14"/>
                  <a:gd name="T47" fmla="*/ 0 h 2"/>
                  <a:gd name="T48" fmla="*/ 13 w 14"/>
                  <a:gd name="T49" fmla="*/ 0 h 2"/>
                  <a:gd name="T50" fmla="*/ 13 w 14"/>
                  <a:gd name="T51" fmla="*/ 0 h 2"/>
                  <a:gd name="T52" fmla="*/ 14 w 14"/>
                  <a:gd name="T53" fmla="*/ 0 h 2"/>
                  <a:gd name="T54" fmla="*/ 14 w 14"/>
                  <a:gd name="T55" fmla="*/ 0 h 2"/>
                  <a:gd name="T56" fmla="*/ 14 w 14"/>
                  <a:gd name="T57" fmla="*/ 0 h 2"/>
                  <a:gd name="T58" fmla="*/ 14 w 14"/>
                  <a:gd name="T59" fmla="*/ 0 h 2"/>
                  <a:gd name="T60" fmla="*/ 14 w 14"/>
                  <a:gd name="T61" fmla="*/ 1 h 2"/>
                  <a:gd name="T62" fmla="*/ 14 w 14"/>
                  <a:gd name="T63" fmla="*/ 1 h 2"/>
                  <a:gd name="T64" fmla="*/ 14 w 14"/>
                  <a:gd name="T65" fmla="*/ 1 h 2"/>
                  <a:gd name="T66" fmla="*/ 14 w 14"/>
                  <a:gd name="T67" fmla="*/ 1 h 2"/>
                  <a:gd name="T68" fmla="*/ 14 w 14"/>
                  <a:gd name="T69" fmla="*/ 1 h 2"/>
                  <a:gd name="T70" fmla="*/ 14 w 14"/>
                  <a:gd name="T71" fmla="*/ 1 h 2"/>
                  <a:gd name="T72" fmla="*/ 14 w 14"/>
                  <a:gd name="T73" fmla="*/ 1 h 2"/>
                  <a:gd name="T74" fmla="*/ 14 w 14"/>
                  <a:gd name="T75" fmla="*/ 1 h 2"/>
                  <a:gd name="T76" fmla="*/ 13 w 14"/>
                  <a:gd name="T77" fmla="*/ 1 h 2"/>
                  <a:gd name="T78" fmla="*/ 13 w 14"/>
                  <a:gd name="T79" fmla="*/ 1 h 2"/>
                  <a:gd name="T80" fmla="*/ 12 w 14"/>
                  <a:gd name="T81" fmla="*/ 1 h 2"/>
                  <a:gd name="T82" fmla="*/ 12 w 14"/>
                  <a:gd name="T83" fmla="*/ 1 h 2"/>
                  <a:gd name="T84" fmla="*/ 11 w 14"/>
                  <a:gd name="T85" fmla="*/ 1 h 2"/>
                  <a:gd name="T86" fmla="*/ 11 w 14"/>
                  <a:gd name="T87" fmla="*/ 1 h 2"/>
                  <a:gd name="T88" fmla="*/ 8 w 14"/>
                  <a:gd name="T89" fmla="*/ 2 h 2"/>
                  <a:gd name="T90" fmla="*/ 8 w 14"/>
                  <a:gd name="T91" fmla="*/ 2 h 2"/>
                  <a:gd name="T92" fmla="*/ 8 w 14"/>
                  <a:gd name="T93" fmla="*/ 2 h 2"/>
                  <a:gd name="T94" fmla="*/ 4 w 14"/>
                  <a:gd name="T9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2">
                    <a:moveTo>
                      <a:pt x="4" y="1"/>
                    </a:moveTo>
                    <a:cubicBezTo>
                      <a:pt x="4" y="1"/>
                      <a:pt x="4" y="1"/>
                      <a:pt x="4" y="1"/>
                    </a:cubicBezTo>
                    <a:cubicBezTo>
                      <a:pt x="4" y="1"/>
                      <a:pt x="4" y="1"/>
                      <a:pt x="4" y="1"/>
                    </a:cubicBezTo>
                    <a:cubicBezTo>
                      <a:pt x="3" y="1"/>
                      <a:pt x="2"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1" y="0"/>
                      <a:pt x="3" y="0"/>
                      <a:pt x="4" y="0"/>
                    </a:cubicBezTo>
                    <a:cubicBezTo>
                      <a:pt x="4" y="0"/>
                      <a:pt x="4" y="0"/>
                      <a:pt x="4" y="0"/>
                    </a:cubicBezTo>
                    <a:cubicBezTo>
                      <a:pt x="4" y="0"/>
                      <a:pt x="4" y="0"/>
                      <a:pt x="5" y="0"/>
                    </a:cubicBezTo>
                    <a:cubicBezTo>
                      <a:pt x="5" y="0"/>
                      <a:pt x="5" y="0"/>
                      <a:pt x="5" y="0"/>
                    </a:cubicBezTo>
                    <a:cubicBezTo>
                      <a:pt x="6" y="0"/>
                      <a:pt x="7"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9" y="1"/>
                      <a:pt x="10" y="0"/>
                      <a:pt x="11" y="0"/>
                    </a:cubicBezTo>
                    <a:cubicBezTo>
                      <a:pt x="11" y="0"/>
                      <a:pt x="11" y="0"/>
                      <a:pt x="11"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4" y="0"/>
                      <a:pt x="14" y="0"/>
                      <a:pt x="14" y="0"/>
                    </a:cubicBezTo>
                    <a:cubicBezTo>
                      <a:pt x="14" y="0"/>
                      <a:pt x="14" y="0"/>
                      <a:pt x="14" y="0"/>
                    </a:cubicBezTo>
                    <a:cubicBezTo>
                      <a:pt x="14" y="0"/>
                      <a:pt x="14" y="0"/>
                      <a:pt x="14" y="0"/>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3" y="1"/>
                    </a:cubicBezTo>
                    <a:cubicBezTo>
                      <a:pt x="13" y="1"/>
                      <a:pt x="13" y="1"/>
                      <a:pt x="13" y="1"/>
                    </a:cubicBezTo>
                    <a:cubicBezTo>
                      <a:pt x="13" y="1"/>
                      <a:pt x="13" y="1"/>
                      <a:pt x="12" y="1"/>
                    </a:cubicBezTo>
                    <a:cubicBezTo>
                      <a:pt x="12" y="1"/>
                      <a:pt x="12" y="1"/>
                      <a:pt x="12" y="1"/>
                    </a:cubicBezTo>
                    <a:cubicBezTo>
                      <a:pt x="12" y="1"/>
                      <a:pt x="12" y="1"/>
                      <a:pt x="11" y="1"/>
                    </a:cubicBezTo>
                    <a:cubicBezTo>
                      <a:pt x="11" y="1"/>
                      <a:pt x="11" y="1"/>
                      <a:pt x="11" y="1"/>
                    </a:cubicBezTo>
                    <a:cubicBezTo>
                      <a:pt x="10" y="1"/>
                      <a:pt x="9" y="2"/>
                      <a:pt x="8" y="2"/>
                    </a:cubicBezTo>
                    <a:cubicBezTo>
                      <a:pt x="8" y="2"/>
                      <a:pt x="8" y="2"/>
                      <a:pt x="8" y="2"/>
                    </a:cubicBezTo>
                    <a:cubicBezTo>
                      <a:pt x="8" y="2"/>
                      <a:pt x="8" y="2"/>
                      <a:pt x="8" y="2"/>
                    </a:cubicBezTo>
                    <a:cubicBezTo>
                      <a:pt x="6" y="2"/>
                      <a:pt x="6"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7" name="Freeform 161"/>
              <p:cNvSpPr/>
              <p:nvPr/>
            </p:nvSpPr>
            <p:spPr bwMode="auto">
              <a:xfrm>
                <a:off x="2688" y="3577"/>
                <a:ext cx="31" cy="4"/>
              </a:xfrm>
              <a:custGeom>
                <a:avLst/>
                <a:gdLst>
                  <a:gd name="T0" fmla="*/ 2 w 7"/>
                  <a:gd name="T1" fmla="*/ 1 h 1"/>
                  <a:gd name="T2" fmla="*/ 0 w 7"/>
                  <a:gd name="T3" fmla="*/ 1 h 1"/>
                  <a:gd name="T4" fmla="*/ 0 w 7"/>
                  <a:gd name="T5" fmla="*/ 1 h 1"/>
                  <a:gd name="T6" fmla="*/ 0 w 7"/>
                  <a:gd name="T7" fmla="*/ 1 h 1"/>
                  <a:gd name="T8" fmla="*/ 0 w 7"/>
                  <a:gd name="T9" fmla="*/ 0 h 1"/>
                  <a:gd name="T10" fmla="*/ 0 w 7"/>
                  <a:gd name="T11" fmla="*/ 0 h 1"/>
                  <a:gd name="T12" fmla="*/ 0 w 7"/>
                  <a:gd name="T13" fmla="*/ 0 h 1"/>
                  <a:gd name="T14" fmla="*/ 0 w 7"/>
                  <a:gd name="T15" fmla="*/ 0 h 1"/>
                  <a:gd name="T16" fmla="*/ 2 w 7"/>
                  <a:gd name="T17" fmla="*/ 0 h 1"/>
                  <a:gd name="T18" fmla="*/ 2 w 7"/>
                  <a:gd name="T19" fmla="*/ 0 h 1"/>
                  <a:gd name="T20" fmla="*/ 5 w 7"/>
                  <a:gd name="T21" fmla="*/ 0 h 1"/>
                  <a:gd name="T22" fmla="*/ 5 w 7"/>
                  <a:gd name="T23" fmla="*/ 0 h 1"/>
                  <a:gd name="T24" fmla="*/ 6 w 7"/>
                  <a:gd name="T25" fmla="*/ 0 h 1"/>
                  <a:gd name="T26" fmla="*/ 6 w 7"/>
                  <a:gd name="T27" fmla="*/ 0 h 1"/>
                  <a:gd name="T28" fmla="*/ 6 w 7"/>
                  <a:gd name="T29" fmla="*/ 0 h 1"/>
                  <a:gd name="T30" fmla="*/ 6 w 7"/>
                  <a:gd name="T31" fmla="*/ 0 h 1"/>
                  <a:gd name="T32" fmla="*/ 6 w 7"/>
                  <a:gd name="T33" fmla="*/ 0 h 1"/>
                  <a:gd name="T34" fmla="*/ 6 w 7"/>
                  <a:gd name="T35" fmla="*/ 0 h 1"/>
                  <a:gd name="T36" fmla="*/ 5 w 7"/>
                  <a:gd name="T37" fmla="*/ 1 h 1"/>
                  <a:gd name="T38" fmla="*/ 5 w 7"/>
                  <a:gd name="T39" fmla="*/ 1 h 1"/>
                  <a:gd name="T40" fmla="*/ 2 w 7"/>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
                    <a:moveTo>
                      <a:pt x="2" y="1"/>
                    </a:moveTo>
                    <a:cubicBezTo>
                      <a:pt x="1" y="1"/>
                      <a:pt x="1" y="1"/>
                      <a:pt x="0" y="1"/>
                    </a:cubicBez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3" y="0"/>
                      <a:pt x="4" y="0"/>
                      <a:pt x="5" y="0"/>
                    </a:cubicBezTo>
                    <a:cubicBezTo>
                      <a:pt x="5" y="0"/>
                      <a:pt x="5" y="0"/>
                      <a:pt x="5" y="0"/>
                    </a:cubicBezTo>
                    <a:cubicBezTo>
                      <a:pt x="5" y="0"/>
                      <a:pt x="6" y="0"/>
                      <a:pt x="6" y="0"/>
                    </a:cubicBezTo>
                    <a:cubicBezTo>
                      <a:pt x="6" y="0"/>
                      <a:pt x="6" y="0"/>
                      <a:pt x="6" y="0"/>
                    </a:cubicBezTo>
                    <a:cubicBezTo>
                      <a:pt x="6" y="0"/>
                      <a:pt x="6" y="0"/>
                      <a:pt x="6" y="0"/>
                    </a:cubicBezTo>
                    <a:cubicBezTo>
                      <a:pt x="6" y="0"/>
                      <a:pt x="6" y="0"/>
                      <a:pt x="6" y="0"/>
                    </a:cubicBezTo>
                    <a:cubicBezTo>
                      <a:pt x="7" y="0"/>
                      <a:pt x="7" y="0"/>
                      <a:pt x="6" y="0"/>
                    </a:cubicBezTo>
                    <a:cubicBezTo>
                      <a:pt x="6" y="0"/>
                      <a:pt x="6" y="0"/>
                      <a:pt x="6" y="0"/>
                    </a:cubicBezTo>
                    <a:cubicBezTo>
                      <a:pt x="6" y="1"/>
                      <a:pt x="5" y="1"/>
                      <a:pt x="5" y="1"/>
                    </a:cubicBezTo>
                    <a:cubicBezTo>
                      <a:pt x="5" y="1"/>
                      <a:pt x="5" y="1"/>
                      <a:pt x="5" y="1"/>
                    </a:cubicBezTo>
                    <a:cubicBezTo>
                      <a:pt x="4"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8" name="Freeform 162"/>
              <p:cNvSpPr/>
              <p:nvPr/>
            </p:nvSpPr>
            <p:spPr bwMode="auto">
              <a:xfrm>
                <a:off x="2792" y="3482"/>
                <a:ext cx="13" cy="63"/>
              </a:xfrm>
              <a:custGeom>
                <a:avLst/>
                <a:gdLst>
                  <a:gd name="T0" fmla="*/ 0 w 3"/>
                  <a:gd name="T1" fmla="*/ 0 h 14"/>
                  <a:gd name="T2" fmla="*/ 1 w 3"/>
                  <a:gd name="T3" fmla="*/ 0 h 14"/>
                  <a:gd name="T4" fmla="*/ 2 w 3"/>
                  <a:gd name="T5" fmla="*/ 1 h 14"/>
                  <a:gd name="T6" fmla="*/ 2 w 3"/>
                  <a:gd name="T7" fmla="*/ 2 h 14"/>
                  <a:gd name="T8" fmla="*/ 3 w 3"/>
                  <a:gd name="T9" fmla="*/ 7 h 14"/>
                  <a:gd name="T10" fmla="*/ 3 w 3"/>
                  <a:gd name="T11" fmla="*/ 12 h 14"/>
                  <a:gd name="T12" fmla="*/ 3 w 3"/>
                  <a:gd name="T13" fmla="*/ 14 h 14"/>
                  <a:gd name="T14" fmla="*/ 2 w 3"/>
                  <a:gd name="T15" fmla="*/ 12 h 14"/>
                  <a:gd name="T16" fmla="*/ 1 w 3"/>
                  <a:gd name="T17" fmla="*/ 7 h 14"/>
                  <a:gd name="T18" fmla="*/ 1 w 3"/>
                  <a:gd name="T19" fmla="*/ 4 h 14"/>
                  <a:gd name="T20" fmla="*/ 1 w 3"/>
                  <a:gd name="T21" fmla="*/ 2 h 14"/>
                  <a:gd name="T22" fmla="*/ 1 w 3"/>
                  <a:gd name="T23" fmla="*/ 1 h 14"/>
                  <a:gd name="T24" fmla="*/ 1 w 3"/>
                  <a:gd name="T25" fmla="*/ 1 h 14"/>
                  <a:gd name="T26" fmla="*/ 0 w 3"/>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4">
                    <a:moveTo>
                      <a:pt x="0" y="0"/>
                    </a:moveTo>
                    <a:cubicBezTo>
                      <a:pt x="0" y="0"/>
                      <a:pt x="1" y="0"/>
                      <a:pt x="1" y="0"/>
                    </a:cubicBezTo>
                    <a:cubicBezTo>
                      <a:pt x="1" y="0"/>
                      <a:pt x="1" y="0"/>
                      <a:pt x="2" y="1"/>
                    </a:cubicBezTo>
                    <a:cubicBezTo>
                      <a:pt x="2" y="1"/>
                      <a:pt x="2" y="1"/>
                      <a:pt x="2" y="2"/>
                    </a:cubicBezTo>
                    <a:cubicBezTo>
                      <a:pt x="3" y="3"/>
                      <a:pt x="3" y="5"/>
                      <a:pt x="3" y="7"/>
                    </a:cubicBezTo>
                    <a:cubicBezTo>
                      <a:pt x="3" y="9"/>
                      <a:pt x="3" y="10"/>
                      <a:pt x="3" y="12"/>
                    </a:cubicBezTo>
                    <a:cubicBezTo>
                      <a:pt x="3" y="13"/>
                      <a:pt x="3" y="14"/>
                      <a:pt x="3" y="14"/>
                    </a:cubicBezTo>
                    <a:cubicBezTo>
                      <a:pt x="3" y="14"/>
                      <a:pt x="2" y="13"/>
                      <a:pt x="2" y="12"/>
                    </a:cubicBezTo>
                    <a:cubicBezTo>
                      <a:pt x="2" y="10"/>
                      <a:pt x="1" y="9"/>
                      <a:pt x="1" y="7"/>
                    </a:cubicBezTo>
                    <a:cubicBezTo>
                      <a:pt x="1" y="6"/>
                      <a:pt x="1" y="5"/>
                      <a:pt x="1" y="4"/>
                    </a:cubicBezTo>
                    <a:cubicBezTo>
                      <a:pt x="1" y="3"/>
                      <a:pt x="2" y="2"/>
                      <a:pt x="1" y="2"/>
                    </a:cubicBezTo>
                    <a:cubicBezTo>
                      <a:pt x="1" y="2"/>
                      <a:pt x="1" y="1"/>
                      <a:pt x="1" y="1"/>
                    </a:cubicBezTo>
                    <a:cubicBezTo>
                      <a:pt x="1" y="1"/>
                      <a:pt x="1"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9" name="Freeform 163"/>
              <p:cNvSpPr/>
              <p:nvPr/>
            </p:nvSpPr>
            <p:spPr bwMode="auto">
              <a:xfrm>
                <a:off x="2801" y="3622"/>
                <a:ext cx="9" cy="131"/>
              </a:xfrm>
              <a:custGeom>
                <a:avLst/>
                <a:gdLst>
                  <a:gd name="T0" fmla="*/ 1 w 2"/>
                  <a:gd name="T1" fmla="*/ 0 h 29"/>
                  <a:gd name="T2" fmla="*/ 1 w 2"/>
                  <a:gd name="T3" fmla="*/ 5 h 29"/>
                  <a:gd name="T4" fmla="*/ 2 w 2"/>
                  <a:gd name="T5" fmla="*/ 15 h 29"/>
                  <a:gd name="T6" fmla="*/ 2 w 2"/>
                  <a:gd name="T7" fmla="*/ 20 h 29"/>
                  <a:gd name="T8" fmla="*/ 2 w 2"/>
                  <a:gd name="T9" fmla="*/ 25 h 29"/>
                  <a:gd name="T10" fmla="*/ 1 w 2"/>
                  <a:gd name="T11" fmla="*/ 28 h 29"/>
                  <a:gd name="T12" fmla="*/ 1 w 2"/>
                  <a:gd name="T13" fmla="*/ 29 h 29"/>
                  <a:gd name="T14" fmla="*/ 1 w 2"/>
                  <a:gd name="T15" fmla="*/ 28 h 29"/>
                  <a:gd name="T16" fmla="*/ 0 w 2"/>
                  <a:gd name="T17" fmla="*/ 25 h 29"/>
                  <a:gd name="T18" fmla="*/ 0 w 2"/>
                  <a:gd name="T19" fmla="*/ 20 h 29"/>
                  <a:gd name="T20" fmla="*/ 0 w 2"/>
                  <a:gd name="T21" fmla="*/ 15 h 29"/>
                  <a:gd name="T22" fmla="*/ 0 w 2"/>
                  <a:gd name="T23" fmla="*/ 5 h 29"/>
                  <a:gd name="T24" fmla="*/ 1 w 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9">
                    <a:moveTo>
                      <a:pt x="1" y="0"/>
                    </a:moveTo>
                    <a:cubicBezTo>
                      <a:pt x="1" y="0"/>
                      <a:pt x="1" y="2"/>
                      <a:pt x="1" y="5"/>
                    </a:cubicBezTo>
                    <a:cubicBezTo>
                      <a:pt x="2" y="8"/>
                      <a:pt x="2" y="11"/>
                      <a:pt x="2" y="15"/>
                    </a:cubicBezTo>
                    <a:cubicBezTo>
                      <a:pt x="2" y="17"/>
                      <a:pt x="2" y="18"/>
                      <a:pt x="2" y="20"/>
                    </a:cubicBezTo>
                    <a:cubicBezTo>
                      <a:pt x="2" y="22"/>
                      <a:pt x="2" y="23"/>
                      <a:pt x="2" y="25"/>
                    </a:cubicBezTo>
                    <a:cubicBezTo>
                      <a:pt x="2" y="26"/>
                      <a:pt x="1" y="27"/>
                      <a:pt x="1" y="28"/>
                    </a:cubicBezTo>
                    <a:cubicBezTo>
                      <a:pt x="1" y="29"/>
                      <a:pt x="1" y="29"/>
                      <a:pt x="1" y="29"/>
                    </a:cubicBezTo>
                    <a:cubicBezTo>
                      <a:pt x="1" y="29"/>
                      <a:pt x="1" y="29"/>
                      <a:pt x="1" y="28"/>
                    </a:cubicBezTo>
                    <a:cubicBezTo>
                      <a:pt x="1" y="27"/>
                      <a:pt x="1" y="26"/>
                      <a:pt x="0" y="25"/>
                    </a:cubicBezTo>
                    <a:cubicBezTo>
                      <a:pt x="0" y="23"/>
                      <a:pt x="0" y="22"/>
                      <a:pt x="0" y="20"/>
                    </a:cubicBezTo>
                    <a:cubicBezTo>
                      <a:pt x="0" y="18"/>
                      <a:pt x="0" y="17"/>
                      <a:pt x="0" y="15"/>
                    </a:cubicBezTo>
                    <a:cubicBezTo>
                      <a:pt x="0" y="11"/>
                      <a:pt x="0" y="8"/>
                      <a:pt x="0" y="5"/>
                    </a:cubicBezTo>
                    <a:cubicBezTo>
                      <a:pt x="1" y="2"/>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254" name="椭圆 253"/>
          <p:cNvSpPr/>
          <p:nvPr/>
        </p:nvSpPr>
        <p:spPr>
          <a:xfrm>
            <a:off x="4441509" y="1859483"/>
            <a:ext cx="655947" cy="655709"/>
          </a:xfrm>
          <a:prstGeom prst="ellipse">
            <a:avLst/>
          </a:prstGeom>
          <a:solidFill>
            <a:schemeClr val="bg1">
              <a:lumMod val="95000"/>
            </a:schemeClr>
          </a:solidFill>
          <a:ln>
            <a:noFill/>
          </a:ln>
          <a:effectLst>
            <a:innerShdw blurRad="889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5" name="文本框 272"/>
          <p:cNvSpPr txBox="1"/>
          <p:nvPr/>
        </p:nvSpPr>
        <p:spPr>
          <a:xfrm>
            <a:off x="4440037" y="1987432"/>
            <a:ext cx="656813" cy="398780"/>
          </a:xfrm>
          <a:prstGeom prst="rect">
            <a:avLst/>
          </a:prstGeom>
          <a:noFill/>
        </p:spPr>
        <p:txBody>
          <a:bodyPr wrap="square" rtlCol="0">
            <a:spAutoFit/>
          </a:bodyPr>
          <a:lstStyle/>
          <a:p>
            <a:pPr algn="ctr"/>
            <a:r>
              <a:rPr lang="en-US" altLang="zh-CN" sz="2000" dirty="0">
                <a:solidFill>
                  <a:srgbClr val="0070C0"/>
                </a:solidFill>
                <a:latin typeface="Impact" panose="020B0806030902050204" pitchFamily="34" charset="0"/>
              </a:rPr>
              <a:t>25</a:t>
            </a:r>
            <a:r>
              <a:rPr lang="en-US" altLang="zh-CN" sz="1400" dirty="0">
                <a:solidFill>
                  <a:srgbClr val="0070C0"/>
                </a:solidFill>
                <a:latin typeface="Impact" panose="020B0806030902050204" pitchFamily="34" charset="0"/>
              </a:rPr>
              <a:t>%</a:t>
            </a:r>
            <a:endParaRPr lang="zh-CN" altLang="en-US" sz="1400" dirty="0">
              <a:solidFill>
                <a:srgbClr val="0070C0"/>
              </a:solidFill>
              <a:latin typeface="Impact" panose="020B0806030902050204" pitchFamily="34" charset="0"/>
            </a:endParaRPr>
          </a:p>
        </p:txBody>
      </p:sp>
      <p:sp>
        <p:nvSpPr>
          <p:cNvPr id="256" name="椭圆 255"/>
          <p:cNvSpPr/>
          <p:nvPr/>
        </p:nvSpPr>
        <p:spPr>
          <a:xfrm>
            <a:off x="6531807" y="2571384"/>
            <a:ext cx="655947" cy="655709"/>
          </a:xfrm>
          <a:prstGeom prst="ellipse">
            <a:avLst/>
          </a:prstGeom>
          <a:solidFill>
            <a:schemeClr val="bg1">
              <a:lumMod val="95000"/>
            </a:schemeClr>
          </a:solidFill>
          <a:ln>
            <a:noFill/>
          </a:ln>
          <a:effectLst>
            <a:innerShdw blurRad="889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7" name="文本框 273"/>
          <p:cNvSpPr txBox="1"/>
          <p:nvPr/>
        </p:nvSpPr>
        <p:spPr>
          <a:xfrm>
            <a:off x="6526732" y="2697264"/>
            <a:ext cx="656813" cy="398780"/>
          </a:xfrm>
          <a:prstGeom prst="rect">
            <a:avLst/>
          </a:prstGeom>
          <a:noFill/>
        </p:spPr>
        <p:txBody>
          <a:bodyPr wrap="square" rtlCol="0">
            <a:spAutoFit/>
          </a:bodyPr>
          <a:lstStyle/>
          <a:p>
            <a:pPr algn="ctr"/>
            <a:r>
              <a:rPr lang="en-US" altLang="zh-CN" sz="2000" dirty="0">
                <a:solidFill>
                  <a:srgbClr val="00B0F0"/>
                </a:solidFill>
                <a:latin typeface="Impact" panose="020B0806030902050204" pitchFamily="34" charset="0"/>
              </a:rPr>
              <a:t>35</a:t>
            </a:r>
            <a:r>
              <a:rPr lang="en-US" altLang="zh-CN" sz="1400" dirty="0">
                <a:solidFill>
                  <a:srgbClr val="00B0F0"/>
                </a:solidFill>
                <a:latin typeface="Impact" panose="020B0806030902050204" pitchFamily="34" charset="0"/>
              </a:rPr>
              <a:t>%</a:t>
            </a:r>
            <a:endParaRPr lang="zh-CN" altLang="en-US" sz="1400" dirty="0">
              <a:solidFill>
                <a:srgbClr val="00B0F0"/>
              </a:solidFill>
              <a:latin typeface="Impact" panose="020B0806030902050204" pitchFamily="34" charset="0"/>
            </a:endParaRPr>
          </a:p>
        </p:txBody>
      </p:sp>
      <p:sp>
        <p:nvSpPr>
          <p:cNvPr id="258" name="椭圆 257"/>
          <p:cNvSpPr/>
          <p:nvPr/>
        </p:nvSpPr>
        <p:spPr>
          <a:xfrm>
            <a:off x="5001825" y="3833577"/>
            <a:ext cx="655947" cy="655709"/>
          </a:xfrm>
          <a:prstGeom prst="ellipse">
            <a:avLst/>
          </a:prstGeom>
          <a:solidFill>
            <a:schemeClr val="bg1">
              <a:lumMod val="95000"/>
            </a:schemeClr>
          </a:solidFill>
          <a:ln>
            <a:noFill/>
          </a:ln>
          <a:effectLst>
            <a:innerShdw blurRad="889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9" name="文本框 274"/>
          <p:cNvSpPr txBox="1"/>
          <p:nvPr/>
        </p:nvSpPr>
        <p:spPr>
          <a:xfrm>
            <a:off x="5000267" y="3960584"/>
            <a:ext cx="656813" cy="398780"/>
          </a:xfrm>
          <a:prstGeom prst="rect">
            <a:avLst/>
          </a:prstGeom>
          <a:noFill/>
        </p:spPr>
        <p:txBody>
          <a:bodyPr wrap="square" rtlCol="0">
            <a:spAutoFit/>
          </a:bodyPr>
          <a:lstStyle/>
          <a:p>
            <a:pPr algn="ctr"/>
            <a:r>
              <a:rPr lang="en-US" altLang="zh-CN" sz="2000" dirty="0">
                <a:solidFill>
                  <a:srgbClr val="0070C0"/>
                </a:solidFill>
                <a:latin typeface="Impact" panose="020B0806030902050204" pitchFamily="34" charset="0"/>
              </a:rPr>
              <a:t>43</a:t>
            </a:r>
            <a:r>
              <a:rPr lang="en-US" altLang="zh-CN" sz="1400" dirty="0">
                <a:solidFill>
                  <a:srgbClr val="0070C0"/>
                </a:solidFill>
                <a:latin typeface="Impact" panose="020B0806030902050204" pitchFamily="34" charset="0"/>
              </a:rPr>
              <a:t>%</a:t>
            </a:r>
            <a:endParaRPr lang="zh-CN" altLang="en-US" sz="1400" dirty="0">
              <a:solidFill>
                <a:srgbClr val="0070C0"/>
              </a:solidFill>
              <a:latin typeface="Impact" panose="020B0806030902050204" pitchFamily="34" charset="0"/>
            </a:endParaRPr>
          </a:p>
        </p:txBody>
      </p:sp>
      <p:sp>
        <p:nvSpPr>
          <p:cNvPr id="260" name="椭圆 259"/>
          <p:cNvSpPr/>
          <p:nvPr/>
        </p:nvSpPr>
        <p:spPr>
          <a:xfrm>
            <a:off x="6980756" y="4564377"/>
            <a:ext cx="655947" cy="655709"/>
          </a:xfrm>
          <a:prstGeom prst="ellipse">
            <a:avLst/>
          </a:prstGeom>
          <a:solidFill>
            <a:schemeClr val="bg1">
              <a:lumMod val="95000"/>
            </a:schemeClr>
          </a:solidFill>
          <a:ln>
            <a:noFill/>
          </a:ln>
          <a:effectLst>
            <a:innerShdw blurRad="889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61" name="文本框 275"/>
          <p:cNvSpPr txBox="1"/>
          <p:nvPr/>
        </p:nvSpPr>
        <p:spPr>
          <a:xfrm>
            <a:off x="6982236" y="4703007"/>
            <a:ext cx="656813" cy="398780"/>
          </a:xfrm>
          <a:prstGeom prst="rect">
            <a:avLst/>
          </a:prstGeom>
          <a:noFill/>
        </p:spPr>
        <p:txBody>
          <a:bodyPr wrap="square" rtlCol="0">
            <a:spAutoFit/>
          </a:bodyPr>
          <a:lstStyle/>
          <a:p>
            <a:pPr algn="ctr"/>
            <a:r>
              <a:rPr lang="en-US" altLang="zh-CN" sz="2000" dirty="0">
                <a:solidFill>
                  <a:srgbClr val="00B0F0"/>
                </a:solidFill>
                <a:latin typeface="Impact" panose="020B0806030902050204" pitchFamily="34" charset="0"/>
              </a:rPr>
              <a:t>53</a:t>
            </a:r>
            <a:r>
              <a:rPr lang="en-US" altLang="zh-CN" sz="1400" dirty="0">
                <a:solidFill>
                  <a:srgbClr val="00B0F0"/>
                </a:solidFill>
                <a:latin typeface="Impact" panose="020B0806030902050204" pitchFamily="34" charset="0"/>
              </a:rPr>
              <a:t>%</a:t>
            </a:r>
            <a:endParaRPr lang="zh-CN" altLang="en-US" sz="1400" dirty="0">
              <a:solidFill>
                <a:srgbClr val="00B0F0"/>
              </a:solidFill>
              <a:latin typeface="Impact" panose="020B0806030902050204" pitchFamily="34" charset="0"/>
            </a:endParaRPr>
          </a:p>
        </p:txBody>
      </p:sp>
      <p:sp>
        <p:nvSpPr>
          <p:cNvPr id="262" name="矩形 47"/>
          <p:cNvSpPr>
            <a:spLocks noChangeArrowheads="1"/>
          </p:cNvSpPr>
          <p:nvPr/>
        </p:nvSpPr>
        <p:spPr bwMode="auto">
          <a:xfrm>
            <a:off x="2330736" y="1760115"/>
            <a:ext cx="1447107" cy="126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3" name="矩形 47"/>
          <p:cNvSpPr>
            <a:spLocks noChangeArrowheads="1"/>
          </p:cNvSpPr>
          <p:nvPr/>
        </p:nvSpPr>
        <p:spPr bwMode="auto">
          <a:xfrm>
            <a:off x="1845521" y="4867024"/>
            <a:ext cx="2292200" cy="8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4" name="矩形 47"/>
          <p:cNvSpPr>
            <a:spLocks noChangeArrowheads="1"/>
          </p:cNvSpPr>
          <p:nvPr/>
        </p:nvSpPr>
        <p:spPr bwMode="auto">
          <a:xfrm>
            <a:off x="7621653" y="5884340"/>
            <a:ext cx="2297280" cy="6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5" name="矩形 47"/>
          <p:cNvSpPr>
            <a:spLocks noChangeArrowheads="1"/>
          </p:cNvSpPr>
          <p:nvPr/>
        </p:nvSpPr>
        <p:spPr bwMode="auto">
          <a:xfrm>
            <a:off x="8067785" y="2314963"/>
            <a:ext cx="2262011" cy="6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6" rIns="68573" bIns="34286">
            <a:spAutoFit/>
          </a:bodyPr>
          <a:lstStyle/>
          <a:p>
            <a:pPr>
              <a:lnSpc>
                <a:spcPct val="130000"/>
              </a:lnSpc>
              <a:spcBef>
                <a:spcPct val="0"/>
              </a:spcBef>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254"/>
                                            </p:tgtEl>
                                            <p:attrNameLst>
                                              <p:attrName>style.visibility</p:attrName>
                                            </p:attrNameLst>
                                          </p:cBhvr>
                                          <p:to>
                                            <p:strVal val="visible"/>
                                          </p:to>
                                        </p:set>
                                        <p:anim calcmode="lin" valueType="num">
                                          <p:cBhvr>
                                            <p:cTn id="43" dur="500" fill="hold"/>
                                            <p:tgtEl>
                                              <p:spTgt spid="254"/>
                                            </p:tgtEl>
                                            <p:attrNameLst>
                                              <p:attrName>ppt_w</p:attrName>
                                            </p:attrNameLst>
                                          </p:cBhvr>
                                          <p:tavLst>
                                            <p:tav tm="0">
                                              <p:val>
                                                <p:fltVal val="0"/>
                                              </p:val>
                                            </p:tav>
                                            <p:tav tm="100000">
                                              <p:val>
                                                <p:strVal val="#ppt_w"/>
                                              </p:val>
                                            </p:tav>
                                          </p:tavLst>
                                        </p:anim>
                                        <p:anim calcmode="lin" valueType="num">
                                          <p:cBhvr>
                                            <p:cTn id="44" dur="500" fill="hold"/>
                                            <p:tgtEl>
                                              <p:spTgt spid="254"/>
                                            </p:tgtEl>
                                            <p:attrNameLst>
                                              <p:attrName>ppt_h</p:attrName>
                                            </p:attrNameLst>
                                          </p:cBhvr>
                                          <p:tavLst>
                                            <p:tav tm="0">
                                              <p:val>
                                                <p:fltVal val="0"/>
                                              </p:val>
                                            </p:tav>
                                            <p:tav tm="100000">
                                              <p:val>
                                                <p:strVal val="#ppt_h"/>
                                              </p:val>
                                            </p:tav>
                                          </p:tavLst>
                                        </p:anim>
                                        <p:animEffect transition="in" filter="fade">
                                          <p:cBhvr>
                                            <p:cTn id="45" dur="500"/>
                                            <p:tgtEl>
                                              <p:spTgt spid="254"/>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255"/>
                                            </p:tgtEl>
                                            <p:attrNameLst>
                                              <p:attrName>style.visibility</p:attrName>
                                            </p:attrNameLst>
                                          </p:cBhvr>
                                          <p:to>
                                            <p:strVal val="visible"/>
                                          </p:to>
                                        </p:set>
                                        <p:anim calcmode="lin" valueType="num">
                                          <p:cBhvr>
                                            <p:cTn id="48" dur="500" fill="hold"/>
                                            <p:tgtEl>
                                              <p:spTgt spid="255"/>
                                            </p:tgtEl>
                                            <p:attrNameLst>
                                              <p:attrName>ppt_w</p:attrName>
                                            </p:attrNameLst>
                                          </p:cBhvr>
                                          <p:tavLst>
                                            <p:tav tm="0">
                                              <p:val>
                                                <p:fltVal val="0"/>
                                              </p:val>
                                            </p:tav>
                                            <p:tav tm="100000">
                                              <p:val>
                                                <p:strVal val="#ppt_w"/>
                                              </p:val>
                                            </p:tav>
                                          </p:tavLst>
                                        </p:anim>
                                        <p:anim calcmode="lin" valueType="num">
                                          <p:cBhvr>
                                            <p:cTn id="49" dur="500" fill="hold"/>
                                            <p:tgtEl>
                                              <p:spTgt spid="255"/>
                                            </p:tgtEl>
                                            <p:attrNameLst>
                                              <p:attrName>ppt_h</p:attrName>
                                            </p:attrNameLst>
                                          </p:cBhvr>
                                          <p:tavLst>
                                            <p:tav tm="0">
                                              <p:val>
                                                <p:fltVal val="0"/>
                                              </p:val>
                                            </p:tav>
                                            <p:tav tm="100000">
                                              <p:val>
                                                <p:strVal val="#ppt_h"/>
                                              </p:val>
                                            </p:tav>
                                          </p:tavLst>
                                        </p:anim>
                                        <p:animEffect transition="in" filter="fade">
                                          <p:cBhvr>
                                            <p:cTn id="50" dur="500"/>
                                            <p:tgtEl>
                                              <p:spTgt spid="255"/>
                                            </p:tgtEl>
                                          </p:cBhvr>
                                        </p:animEffect>
                                      </p:childTnLst>
                                    </p:cTn>
                                  </p:par>
                                </p:childTnLst>
                              </p:cTn>
                            </p:par>
                            <p:par>
                              <p:cTn id="51" fill="hold">
                                <p:stCondLst>
                                  <p:cond delay="2800"/>
                                </p:stCondLst>
                                <p:childTnLst>
                                  <p:par>
                                    <p:cTn id="52" presetID="22" presetClass="entr" presetSubtype="2"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wipe(right)">
                                          <p:cBhvr>
                                            <p:cTn id="54" dur="500"/>
                                            <p:tgtEl>
                                              <p:spTgt spid="97"/>
                                            </p:tgtEl>
                                          </p:cBhvr>
                                        </p:animEffect>
                                      </p:childTnLst>
                                    </p:cTn>
                                  </p:par>
                                </p:childTnLst>
                              </p:cTn>
                            </p:par>
                            <p:par>
                              <p:cTn id="55" fill="hold">
                                <p:stCondLst>
                                  <p:cond delay="3300"/>
                                </p:stCondLst>
                                <p:childTnLst>
                                  <p:par>
                                    <p:cTn id="56" presetID="14" presetClass="entr" presetSubtype="1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randombar(horizontal)">
                                          <p:cBhvr>
                                            <p:cTn id="58" dur="500"/>
                                            <p:tgtEl>
                                              <p:spTgt spid="100"/>
                                            </p:tgtEl>
                                          </p:cBhvr>
                                        </p:animEffect>
                                      </p:childTnLst>
                                    </p:cTn>
                                  </p:par>
                                </p:childTnLst>
                              </p:cTn>
                            </p:par>
                            <p:par>
                              <p:cTn id="59" fill="hold">
                                <p:stCondLst>
                                  <p:cond delay="3800"/>
                                </p:stCondLst>
                                <p:childTnLst>
                                  <p:par>
                                    <p:cTn id="60" presetID="42" presetClass="entr" presetSubtype="0"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500"/>
                                            <p:tgtEl>
                                              <p:spTgt spid="125"/>
                                            </p:tgtEl>
                                          </p:cBhvr>
                                        </p:animEffect>
                                        <p:anim calcmode="lin" valueType="num">
                                          <p:cBhvr>
                                            <p:cTn id="63" dur="500" fill="hold"/>
                                            <p:tgtEl>
                                              <p:spTgt spid="125"/>
                                            </p:tgtEl>
                                            <p:attrNameLst>
                                              <p:attrName>ppt_x</p:attrName>
                                            </p:attrNameLst>
                                          </p:cBhvr>
                                          <p:tavLst>
                                            <p:tav tm="0">
                                              <p:val>
                                                <p:strVal val="#ppt_x"/>
                                              </p:val>
                                            </p:tav>
                                            <p:tav tm="100000">
                                              <p:val>
                                                <p:strVal val="#ppt_x"/>
                                              </p:val>
                                            </p:tav>
                                          </p:tavLst>
                                        </p:anim>
                                        <p:anim calcmode="lin" valueType="num">
                                          <p:cBhvr>
                                            <p:cTn id="64" dur="500" fill="hold"/>
                                            <p:tgtEl>
                                              <p:spTgt spid="12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62"/>
                                            </p:tgtEl>
                                            <p:attrNameLst>
                                              <p:attrName>style.visibility</p:attrName>
                                            </p:attrNameLst>
                                          </p:cBhvr>
                                          <p:to>
                                            <p:strVal val="visible"/>
                                          </p:to>
                                        </p:set>
                                        <p:animEffect transition="in" filter="fade">
                                          <p:cBhvr>
                                            <p:cTn id="67" dur="500"/>
                                            <p:tgtEl>
                                              <p:spTgt spid="262"/>
                                            </p:tgtEl>
                                          </p:cBhvr>
                                        </p:animEffect>
                                        <p:anim calcmode="lin" valueType="num">
                                          <p:cBhvr>
                                            <p:cTn id="68" dur="500" fill="hold"/>
                                            <p:tgtEl>
                                              <p:spTgt spid="262"/>
                                            </p:tgtEl>
                                            <p:attrNameLst>
                                              <p:attrName>ppt_x</p:attrName>
                                            </p:attrNameLst>
                                          </p:cBhvr>
                                          <p:tavLst>
                                            <p:tav tm="0">
                                              <p:val>
                                                <p:strVal val="#ppt_x"/>
                                              </p:val>
                                            </p:tav>
                                            <p:tav tm="100000">
                                              <p:val>
                                                <p:strVal val="#ppt_x"/>
                                              </p:val>
                                            </p:tav>
                                          </p:tavLst>
                                        </p:anim>
                                        <p:anim calcmode="lin" valueType="num">
                                          <p:cBhvr>
                                            <p:cTn id="69" dur="500" fill="hold"/>
                                            <p:tgtEl>
                                              <p:spTgt spid="262"/>
                                            </p:tgtEl>
                                            <p:attrNameLst>
                                              <p:attrName>ppt_y</p:attrName>
                                            </p:attrNameLst>
                                          </p:cBhvr>
                                          <p:tavLst>
                                            <p:tav tm="0">
                                              <p:val>
                                                <p:strVal val="#ppt_y-.1"/>
                                              </p:val>
                                            </p:tav>
                                            <p:tav tm="100000">
                                              <p:val>
                                                <p:strVal val="#ppt_y"/>
                                              </p:val>
                                            </p:tav>
                                          </p:tavLst>
                                        </p:anim>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Effect transition="in" filter="fade">
                                          <p:cBhvr>
                                            <p:cTn id="75" dur="500"/>
                                            <p:tgtEl>
                                              <p:spTgt spid="57"/>
                                            </p:tgtEl>
                                          </p:cBhvr>
                                        </p:animEffect>
                                      </p:childTnLst>
                                    </p:cTn>
                                  </p:par>
                                  <p:par>
                                    <p:cTn id="76" presetID="53" presetClass="entr" presetSubtype="16" fill="hold" grpId="0" nodeType="withEffect">
                                      <p:stCondLst>
                                        <p:cond delay="25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Effect transition="in" filter="fade">
                                          <p:cBhvr>
                                            <p:cTn id="85" dur="500"/>
                                            <p:tgtEl>
                                              <p:spTgt spid="80"/>
                                            </p:tgtEl>
                                          </p:cBhvr>
                                        </p:animEffect>
                                      </p:childTnLst>
                                    </p:cTn>
                                  </p:par>
                                  <p:par>
                                    <p:cTn id="86" presetID="53" presetClass="entr" presetSubtype="16" fill="hold" nodeType="withEffect">
                                      <p:stCondLst>
                                        <p:cond delay="750"/>
                                      </p:stCondLst>
                                      <p:childTnLst>
                                        <p:set>
                                          <p:cBhvr>
                                            <p:cTn id="87" dur="1" fill="hold">
                                              <p:stCondLst>
                                                <p:cond delay="0"/>
                                              </p:stCondLst>
                                            </p:cTn>
                                            <p:tgtEl>
                                              <p:spTgt spid="85"/>
                                            </p:tgtEl>
                                            <p:attrNameLst>
                                              <p:attrName>style.visibility</p:attrName>
                                            </p:attrNameLst>
                                          </p:cBhvr>
                                          <p:to>
                                            <p:strVal val="visible"/>
                                          </p:to>
                                        </p:set>
                                        <p:anim calcmode="lin" valueType="num">
                                          <p:cBhvr>
                                            <p:cTn id="88" dur="500" fill="hold"/>
                                            <p:tgtEl>
                                              <p:spTgt spid="85"/>
                                            </p:tgtEl>
                                            <p:attrNameLst>
                                              <p:attrName>ppt_w</p:attrName>
                                            </p:attrNameLst>
                                          </p:cBhvr>
                                          <p:tavLst>
                                            <p:tav tm="0">
                                              <p:val>
                                                <p:fltVal val="0"/>
                                              </p:val>
                                            </p:tav>
                                            <p:tav tm="100000">
                                              <p:val>
                                                <p:strVal val="#ppt_w"/>
                                              </p:val>
                                            </p:tav>
                                          </p:tavLst>
                                        </p:anim>
                                        <p:anim calcmode="lin" valueType="num">
                                          <p:cBhvr>
                                            <p:cTn id="89" dur="500" fill="hold"/>
                                            <p:tgtEl>
                                              <p:spTgt spid="85"/>
                                            </p:tgtEl>
                                            <p:attrNameLst>
                                              <p:attrName>ppt_h</p:attrName>
                                            </p:attrNameLst>
                                          </p:cBhvr>
                                          <p:tavLst>
                                            <p:tav tm="0">
                                              <p:val>
                                                <p:fltVal val="0"/>
                                              </p:val>
                                            </p:tav>
                                            <p:tav tm="100000">
                                              <p:val>
                                                <p:strVal val="#ppt_h"/>
                                              </p:val>
                                            </p:tav>
                                          </p:tavLst>
                                        </p:anim>
                                        <p:animEffect transition="in" filter="fade">
                                          <p:cBhvr>
                                            <p:cTn id="90" dur="500"/>
                                            <p:tgtEl>
                                              <p:spTgt spid="85"/>
                                            </p:tgtEl>
                                          </p:cBhvr>
                                        </p:animEffect>
                                      </p:childTnLst>
                                    </p:cTn>
                                  </p:par>
                                  <p:par>
                                    <p:cTn id="91" presetID="53" presetClass="entr" presetSubtype="16" fill="hold" grpId="0" nodeType="withEffect">
                                      <p:stCondLst>
                                        <p:cond delay="1000"/>
                                      </p:stCondLst>
                                      <p:childTnLst>
                                        <p:set>
                                          <p:cBhvr>
                                            <p:cTn id="92" dur="1" fill="hold">
                                              <p:stCondLst>
                                                <p:cond delay="0"/>
                                              </p:stCondLst>
                                            </p:cTn>
                                            <p:tgtEl>
                                              <p:spTgt spid="256"/>
                                            </p:tgtEl>
                                            <p:attrNameLst>
                                              <p:attrName>style.visibility</p:attrName>
                                            </p:attrNameLst>
                                          </p:cBhvr>
                                          <p:to>
                                            <p:strVal val="visible"/>
                                          </p:to>
                                        </p:set>
                                        <p:anim calcmode="lin" valueType="num">
                                          <p:cBhvr>
                                            <p:cTn id="93" dur="500" fill="hold"/>
                                            <p:tgtEl>
                                              <p:spTgt spid="256"/>
                                            </p:tgtEl>
                                            <p:attrNameLst>
                                              <p:attrName>ppt_w</p:attrName>
                                            </p:attrNameLst>
                                          </p:cBhvr>
                                          <p:tavLst>
                                            <p:tav tm="0">
                                              <p:val>
                                                <p:fltVal val="0"/>
                                              </p:val>
                                            </p:tav>
                                            <p:tav tm="100000">
                                              <p:val>
                                                <p:strVal val="#ppt_w"/>
                                              </p:val>
                                            </p:tav>
                                          </p:tavLst>
                                        </p:anim>
                                        <p:anim calcmode="lin" valueType="num">
                                          <p:cBhvr>
                                            <p:cTn id="94" dur="500" fill="hold"/>
                                            <p:tgtEl>
                                              <p:spTgt spid="256"/>
                                            </p:tgtEl>
                                            <p:attrNameLst>
                                              <p:attrName>ppt_h</p:attrName>
                                            </p:attrNameLst>
                                          </p:cBhvr>
                                          <p:tavLst>
                                            <p:tav tm="0">
                                              <p:val>
                                                <p:fltVal val="0"/>
                                              </p:val>
                                            </p:tav>
                                            <p:tav tm="100000">
                                              <p:val>
                                                <p:strVal val="#ppt_h"/>
                                              </p:val>
                                            </p:tav>
                                          </p:tavLst>
                                        </p:anim>
                                        <p:animEffect transition="in" filter="fade">
                                          <p:cBhvr>
                                            <p:cTn id="95" dur="500"/>
                                            <p:tgtEl>
                                              <p:spTgt spid="256"/>
                                            </p:tgtEl>
                                          </p:cBhvr>
                                        </p:animEffect>
                                      </p:childTnLst>
                                    </p:cTn>
                                  </p:par>
                                  <p:par>
                                    <p:cTn id="96" presetID="53" presetClass="entr" presetSubtype="16" fill="hold" grpId="0" nodeType="withEffect">
                                      <p:stCondLst>
                                        <p:cond delay="1250"/>
                                      </p:stCondLst>
                                      <p:childTnLst>
                                        <p:set>
                                          <p:cBhvr>
                                            <p:cTn id="97" dur="1" fill="hold">
                                              <p:stCondLst>
                                                <p:cond delay="0"/>
                                              </p:stCondLst>
                                            </p:cTn>
                                            <p:tgtEl>
                                              <p:spTgt spid="257"/>
                                            </p:tgtEl>
                                            <p:attrNameLst>
                                              <p:attrName>style.visibility</p:attrName>
                                            </p:attrNameLst>
                                          </p:cBhvr>
                                          <p:to>
                                            <p:strVal val="visible"/>
                                          </p:to>
                                        </p:set>
                                        <p:anim calcmode="lin" valueType="num">
                                          <p:cBhvr>
                                            <p:cTn id="98" dur="500" fill="hold"/>
                                            <p:tgtEl>
                                              <p:spTgt spid="257"/>
                                            </p:tgtEl>
                                            <p:attrNameLst>
                                              <p:attrName>ppt_w</p:attrName>
                                            </p:attrNameLst>
                                          </p:cBhvr>
                                          <p:tavLst>
                                            <p:tav tm="0">
                                              <p:val>
                                                <p:fltVal val="0"/>
                                              </p:val>
                                            </p:tav>
                                            <p:tav tm="100000">
                                              <p:val>
                                                <p:strVal val="#ppt_w"/>
                                              </p:val>
                                            </p:tav>
                                          </p:tavLst>
                                        </p:anim>
                                        <p:anim calcmode="lin" valueType="num">
                                          <p:cBhvr>
                                            <p:cTn id="99" dur="500" fill="hold"/>
                                            <p:tgtEl>
                                              <p:spTgt spid="257"/>
                                            </p:tgtEl>
                                            <p:attrNameLst>
                                              <p:attrName>ppt_h</p:attrName>
                                            </p:attrNameLst>
                                          </p:cBhvr>
                                          <p:tavLst>
                                            <p:tav tm="0">
                                              <p:val>
                                                <p:fltVal val="0"/>
                                              </p:val>
                                            </p:tav>
                                            <p:tav tm="100000">
                                              <p:val>
                                                <p:strVal val="#ppt_h"/>
                                              </p:val>
                                            </p:tav>
                                          </p:tavLst>
                                        </p:anim>
                                        <p:animEffect transition="in" filter="fade">
                                          <p:cBhvr>
                                            <p:cTn id="100" dur="500"/>
                                            <p:tgtEl>
                                              <p:spTgt spid="257"/>
                                            </p:tgtEl>
                                          </p:cBhvr>
                                        </p:animEffect>
                                      </p:childTnLst>
                                    </p:cTn>
                                  </p:par>
                                </p:childTnLst>
                              </p:cTn>
                            </p:par>
                            <p:par>
                              <p:cTn id="101" fill="hold">
                                <p:stCondLst>
                                  <p:cond delay="4800"/>
                                </p:stCondLst>
                                <p:childTnLst>
                                  <p:par>
                                    <p:cTn id="102" presetID="22" presetClass="entr" presetSubtype="8"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wipe(left)">
                                          <p:cBhvr>
                                            <p:cTn id="104" dur="500"/>
                                            <p:tgtEl>
                                              <p:spTgt spid="82"/>
                                            </p:tgtEl>
                                          </p:cBhvr>
                                        </p:animEffect>
                                      </p:childTnLst>
                                    </p:cTn>
                                  </p:par>
                                </p:childTnLst>
                              </p:cTn>
                            </p:par>
                            <p:par>
                              <p:cTn id="105" fill="hold">
                                <p:stCondLst>
                                  <p:cond delay="5300"/>
                                </p:stCondLst>
                                <p:childTnLst>
                                  <p:par>
                                    <p:cTn id="106" presetID="14" presetClass="entr" presetSubtype="10" fill="hold" nodeType="after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randombar(horizontal)">
                                          <p:cBhvr>
                                            <p:cTn id="108" dur="500"/>
                                            <p:tgtEl>
                                              <p:spTgt spid="127"/>
                                            </p:tgtEl>
                                          </p:cBhvr>
                                        </p:animEffect>
                                      </p:childTnLst>
                                    </p:cTn>
                                  </p:par>
                                </p:childTnLst>
                              </p:cTn>
                            </p:par>
                            <p:par>
                              <p:cTn id="109" fill="hold">
                                <p:stCondLst>
                                  <p:cond delay="5800"/>
                                </p:stCondLst>
                                <p:childTnLst>
                                  <p:par>
                                    <p:cTn id="110" presetID="47" presetClass="entr" presetSubtype="0" fill="hold" grpId="0" nodeType="afterEffect">
                                      <p:stCondLst>
                                        <p:cond delay="0"/>
                                      </p:stCondLst>
                                      <p:childTnLst>
                                        <p:set>
                                          <p:cBhvr>
                                            <p:cTn id="111" dur="1" fill="hold">
                                              <p:stCondLst>
                                                <p:cond delay="0"/>
                                              </p:stCondLst>
                                            </p:cTn>
                                            <p:tgtEl>
                                              <p:spTgt spid="265"/>
                                            </p:tgtEl>
                                            <p:attrNameLst>
                                              <p:attrName>style.visibility</p:attrName>
                                            </p:attrNameLst>
                                          </p:cBhvr>
                                          <p:to>
                                            <p:strVal val="visible"/>
                                          </p:to>
                                        </p:set>
                                        <p:animEffect transition="in" filter="fade">
                                          <p:cBhvr>
                                            <p:cTn id="112" dur="500"/>
                                            <p:tgtEl>
                                              <p:spTgt spid="265"/>
                                            </p:tgtEl>
                                          </p:cBhvr>
                                        </p:animEffect>
                                        <p:anim calcmode="lin" valueType="num">
                                          <p:cBhvr>
                                            <p:cTn id="113" dur="500" fill="hold"/>
                                            <p:tgtEl>
                                              <p:spTgt spid="265"/>
                                            </p:tgtEl>
                                            <p:attrNameLst>
                                              <p:attrName>ppt_x</p:attrName>
                                            </p:attrNameLst>
                                          </p:cBhvr>
                                          <p:tavLst>
                                            <p:tav tm="0">
                                              <p:val>
                                                <p:strVal val="#ppt_x"/>
                                              </p:val>
                                            </p:tav>
                                            <p:tav tm="100000">
                                              <p:val>
                                                <p:strVal val="#ppt_x"/>
                                              </p:val>
                                            </p:tav>
                                          </p:tavLst>
                                        </p:anim>
                                        <p:anim calcmode="lin" valueType="num">
                                          <p:cBhvr>
                                            <p:cTn id="114" dur="500" fill="hold"/>
                                            <p:tgtEl>
                                              <p:spTgt spid="26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anim calcmode="lin" valueType="num">
                                          <p:cBhvr>
                                            <p:cTn id="118" dur="500" fill="hold"/>
                                            <p:tgtEl>
                                              <p:spTgt spid="126"/>
                                            </p:tgtEl>
                                            <p:attrNameLst>
                                              <p:attrName>ppt_x</p:attrName>
                                            </p:attrNameLst>
                                          </p:cBhvr>
                                          <p:tavLst>
                                            <p:tav tm="0">
                                              <p:val>
                                                <p:strVal val="#ppt_x"/>
                                              </p:val>
                                            </p:tav>
                                            <p:tav tm="100000">
                                              <p:val>
                                                <p:strVal val="#ppt_x"/>
                                              </p:val>
                                            </p:tav>
                                          </p:tavLst>
                                        </p:anim>
                                        <p:anim calcmode="lin" valueType="num">
                                          <p:cBhvr>
                                            <p:cTn id="119" dur="500" fill="hold"/>
                                            <p:tgtEl>
                                              <p:spTgt spid="126"/>
                                            </p:tgtEl>
                                            <p:attrNameLst>
                                              <p:attrName>ppt_y</p:attrName>
                                            </p:attrNameLst>
                                          </p:cBhvr>
                                          <p:tavLst>
                                            <p:tav tm="0">
                                              <p:val>
                                                <p:strVal val="#ppt_y+.1"/>
                                              </p:val>
                                            </p:tav>
                                            <p:tav tm="100000">
                                              <p:val>
                                                <p:strVal val="#ppt_y"/>
                                              </p:val>
                                            </p:tav>
                                          </p:tavLst>
                                        </p:anim>
                                      </p:childTnLst>
                                    </p:cTn>
                                  </p:par>
                                </p:childTnLst>
                              </p:cTn>
                            </p:par>
                            <p:par>
                              <p:cTn id="120" fill="hold">
                                <p:stCondLst>
                                  <p:cond delay="6300"/>
                                </p:stCondLst>
                                <p:childTnLst>
                                  <p:par>
                                    <p:cTn id="121" presetID="53" presetClass="entr" presetSubtype="16" fill="hold" grpId="0" nodeType="after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p:cTn id="123" dur="500" fill="hold"/>
                                            <p:tgtEl>
                                              <p:spTgt spid="52"/>
                                            </p:tgtEl>
                                            <p:attrNameLst>
                                              <p:attrName>ppt_w</p:attrName>
                                            </p:attrNameLst>
                                          </p:cBhvr>
                                          <p:tavLst>
                                            <p:tav tm="0">
                                              <p:val>
                                                <p:fltVal val="0"/>
                                              </p:val>
                                            </p:tav>
                                            <p:tav tm="100000">
                                              <p:val>
                                                <p:strVal val="#ppt_w"/>
                                              </p:val>
                                            </p:tav>
                                          </p:tavLst>
                                        </p:anim>
                                        <p:anim calcmode="lin" valueType="num">
                                          <p:cBhvr>
                                            <p:cTn id="124" dur="500" fill="hold"/>
                                            <p:tgtEl>
                                              <p:spTgt spid="52"/>
                                            </p:tgtEl>
                                            <p:attrNameLst>
                                              <p:attrName>ppt_h</p:attrName>
                                            </p:attrNameLst>
                                          </p:cBhvr>
                                          <p:tavLst>
                                            <p:tav tm="0">
                                              <p:val>
                                                <p:fltVal val="0"/>
                                              </p:val>
                                            </p:tav>
                                            <p:tav tm="100000">
                                              <p:val>
                                                <p:strVal val="#ppt_h"/>
                                              </p:val>
                                            </p:tav>
                                          </p:tavLst>
                                        </p:anim>
                                        <p:animEffect transition="in" filter="fade">
                                          <p:cBhvr>
                                            <p:cTn id="125" dur="500"/>
                                            <p:tgtEl>
                                              <p:spTgt spid="52"/>
                                            </p:tgtEl>
                                          </p:cBhvr>
                                        </p:animEffect>
                                      </p:childTnLst>
                                    </p:cTn>
                                  </p:par>
                                  <p:par>
                                    <p:cTn id="126" presetID="53" presetClass="entr" presetSubtype="16" fill="hold" grpId="0" nodeType="withEffect">
                                      <p:stCondLst>
                                        <p:cond delay="250"/>
                                      </p:stCondLst>
                                      <p:childTnLst>
                                        <p:set>
                                          <p:cBhvr>
                                            <p:cTn id="127" dur="1" fill="hold">
                                              <p:stCondLst>
                                                <p:cond delay="0"/>
                                              </p:stCondLst>
                                            </p:cTn>
                                            <p:tgtEl>
                                              <p:spTgt spid="53"/>
                                            </p:tgtEl>
                                            <p:attrNameLst>
                                              <p:attrName>style.visibility</p:attrName>
                                            </p:attrNameLst>
                                          </p:cBhvr>
                                          <p:to>
                                            <p:strVal val="visible"/>
                                          </p:to>
                                        </p:set>
                                        <p:anim calcmode="lin" valueType="num">
                                          <p:cBhvr>
                                            <p:cTn id="128" dur="500" fill="hold"/>
                                            <p:tgtEl>
                                              <p:spTgt spid="53"/>
                                            </p:tgtEl>
                                            <p:attrNameLst>
                                              <p:attrName>ppt_w</p:attrName>
                                            </p:attrNameLst>
                                          </p:cBhvr>
                                          <p:tavLst>
                                            <p:tav tm="0">
                                              <p:val>
                                                <p:fltVal val="0"/>
                                              </p:val>
                                            </p:tav>
                                            <p:tav tm="100000">
                                              <p:val>
                                                <p:strVal val="#ppt_w"/>
                                              </p:val>
                                            </p:tav>
                                          </p:tavLst>
                                        </p:anim>
                                        <p:anim calcmode="lin" valueType="num">
                                          <p:cBhvr>
                                            <p:cTn id="129" dur="500" fill="hold"/>
                                            <p:tgtEl>
                                              <p:spTgt spid="53"/>
                                            </p:tgtEl>
                                            <p:attrNameLst>
                                              <p:attrName>ppt_h</p:attrName>
                                            </p:attrNameLst>
                                          </p:cBhvr>
                                          <p:tavLst>
                                            <p:tav tm="0">
                                              <p:val>
                                                <p:fltVal val="0"/>
                                              </p:val>
                                            </p:tav>
                                            <p:tav tm="100000">
                                              <p:val>
                                                <p:strVal val="#ppt_h"/>
                                              </p:val>
                                            </p:tav>
                                          </p:tavLst>
                                        </p:anim>
                                        <p:animEffect transition="in" filter="fade">
                                          <p:cBhvr>
                                            <p:cTn id="130" dur="500"/>
                                            <p:tgtEl>
                                              <p:spTgt spid="5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60"/>
                                            </p:tgtEl>
                                            <p:attrNameLst>
                                              <p:attrName>style.visibility</p:attrName>
                                            </p:attrNameLst>
                                          </p:cBhvr>
                                          <p:to>
                                            <p:strVal val="visible"/>
                                          </p:to>
                                        </p:set>
                                        <p:anim calcmode="lin" valueType="num">
                                          <p:cBhvr>
                                            <p:cTn id="133" dur="500" fill="hold"/>
                                            <p:tgtEl>
                                              <p:spTgt spid="60"/>
                                            </p:tgtEl>
                                            <p:attrNameLst>
                                              <p:attrName>ppt_w</p:attrName>
                                            </p:attrNameLst>
                                          </p:cBhvr>
                                          <p:tavLst>
                                            <p:tav tm="0">
                                              <p:val>
                                                <p:fltVal val="0"/>
                                              </p:val>
                                            </p:tav>
                                            <p:tav tm="100000">
                                              <p:val>
                                                <p:strVal val="#ppt_w"/>
                                              </p:val>
                                            </p:tav>
                                          </p:tavLst>
                                        </p:anim>
                                        <p:anim calcmode="lin" valueType="num">
                                          <p:cBhvr>
                                            <p:cTn id="134" dur="500" fill="hold"/>
                                            <p:tgtEl>
                                              <p:spTgt spid="60"/>
                                            </p:tgtEl>
                                            <p:attrNameLst>
                                              <p:attrName>ppt_h</p:attrName>
                                            </p:attrNameLst>
                                          </p:cBhvr>
                                          <p:tavLst>
                                            <p:tav tm="0">
                                              <p:val>
                                                <p:fltVal val="0"/>
                                              </p:val>
                                            </p:tav>
                                            <p:tav tm="100000">
                                              <p:val>
                                                <p:strVal val="#ppt_h"/>
                                              </p:val>
                                            </p:tav>
                                          </p:tavLst>
                                        </p:anim>
                                        <p:animEffect transition="in" filter="fade">
                                          <p:cBhvr>
                                            <p:cTn id="135" dur="500"/>
                                            <p:tgtEl>
                                              <p:spTgt spid="60"/>
                                            </p:tgtEl>
                                          </p:cBhvr>
                                        </p:animEffect>
                                      </p:childTnLst>
                                    </p:cTn>
                                  </p:par>
                                  <p:par>
                                    <p:cTn id="136" presetID="53" presetClass="entr" presetSubtype="16" fill="hold" nodeType="withEffect">
                                      <p:stCondLst>
                                        <p:cond delay="750"/>
                                      </p:stCondLst>
                                      <p:childTnLst>
                                        <p:set>
                                          <p:cBhvr>
                                            <p:cTn id="137" dur="1" fill="hold">
                                              <p:stCondLst>
                                                <p:cond delay="0"/>
                                              </p:stCondLst>
                                            </p:cTn>
                                            <p:tgtEl>
                                              <p:spTgt spid="74"/>
                                            </p:tgtEl>
                                            <p:attrNameLst>
                                              <p:attrName>style.visibility</p:attrName>
                                            </p:attrNameLst>
                                          </p:cBhvr>
                                          <p:to>
                                            <p:strVal val="visible"/>
                                          </p:to>
                                        </p:set>
                                        <p:anim calcmode="lin" valueType="num">
                                          <p:cBhvr>
                                            <p:cTn id="138" dur="500" fill="hold"/>
                                            <p:tgtEl>
                                              <p:spTgt spid="74"/>
                                            </p:tgtEl>
                                            <p:attrNameLst>
                                              <p:attrName>ppt_w</p:attrName>
                                            </p:attrNameLst>
                                          </p:cBhvr>
                                          <p:tavLst>
                                            <p:tav tm="0">
                                              <p:val>
                                                <p:fltVal val="0"/>
                                              </p:val>
                                            </p:tav>
                                            <p:tav tm="100000">
                                              <p:val>
                                                <p:strVal val="#ppt_w"/>
                                              </p:val>
                                            </p:tav>
                                          </p:tavLst>
                                        </p:anim>
                                        <p:anim calcmode="lin" valueType="num">
                                          <p:cBhvr>
                                            <p:cTn id="139" dur="500" fill="hold"/>
                                            <p:tgtEl>
                                              <p:spTgt spid="74"/>
                                            </p:tgtEl>
                                            <p:attrNameLst>
                                              <p:attrName>ppt_h</p:attrName>
                                            </p:attrNameLst>
                                          </p:cBhvr>
                                          <p:tavLst>
                                            <p:tav tm="0">
                                              <p:val>
                                                <p:fltVal val="0"/>
                                              </p:val>
                                            </p:tav>
                                            <p:tav tm="100000">
                                              <p:val>
                                                <p:strVal val="#ppt_h"/>
                                              </p:val>
                                            </p:tav>
                                          </p:tavLst>
                                        </p:anim>
                                        <p:animEffect transition="in" filter="fade">
                                          <p:cBhvr>
                                            <p:cTn id="140" dur="500"/>
                                            <p:tgtEl>
                                              <p:spTgt spid="74"/>
                                            </p:tgtEl>
                                          </p:cBhvr>
                                        </p:animEffect>
                                      </p:childTnLst>
                                    </p:cTn>
                                  </p:par>
                                  <p:par>
                                    <p:cTn id="141" presetID="53" presetClass="entr" presetSubtype="16" fill="hold" grpId="0" nodeType="withEffect">
                                      <p:stCondLst>
                                        <p:cond delay="1000"/>
                                      </p:stCondLst>
                                      <p:childTnLst>
                                        <p:set>
                                          <p:cBhvr>
                                            <p:cTn id="142" dur="1" fill="hold">
                                              <p:stCondLst>
                                                <p:cond delay="0"/>
                                              </p:stCondLst>
                                            </p:cTn>
                                            <p:tgtEl>
                                              <p:spTgt spid="258"/>
                                            </p:tgtEl>
                                            <p:attrNameLst>
                                              <p:attrName>style.visibility</p:attrName>
                                            </p:attrNameLst>
                                          </p:cBhvr>
                                          <p:to>
                                            <p:strVal val="visible"/>
                                          </p:to>
                                        </p:set>
                                        <p:anim calcmode="lin" valueType="num">
                                          <p:cBhvr>
                                            <p:cTn id="143" dur="500" fill="hold"/>
                                            <p:tgtEl>
                                              <p:spTgt spid="258"/>
                                            </p:tgtEl>
                                            <p:attrNameLst>
                                              <p:attrName>ppt_w</p:attrName>
                                            </p:attrNameLst>
                                          </p:cBhvr>
                                          <p:tavLst>
                                            <p:tav tm="0">
                                              <p:val>
                                                <p:fltVal val="0"/>
                                              </p:val>
                                            </p:tav>
                                            <p:tav tm="100000">
                                              <p:val>
                                                <p:strVal val="#ppt_w"/>
                                              </p:val>
                                            </p:tav>
                                          </p:tavLst>
                                        </p:anim>
                                        <p:anim calcmode="lin" valueType="num">
                                          <p:cBhvr>
                                            <p:cTn id="144" dur="500" fill="hold"/>
                                            <p:tgtEl>
                                              <p:spTgt spid="258"/>
                                            </p:tgtEl>
                                            <p:attrNameLst>
                                              <p:attrName>ppt_h</p:attrName>
                                            </p:attrNameLst>
                                          </p:cBhvr>
                                          <p:tavLst>
                                            <p:tav tm="0">
                                              <p:val>
                                                <p:fltVal val="0"/>
                                              </p:val>
                                            </p:tav>
                                            <p:tav tm="100000">
                                              <p:val>
                                                <p:strVal val="#ppt_h"/>
                                              </p:val>
                                            </p:tav>
                                          </p:tavLst>
                                        </p:anim>
                                        <p:animEffect transition="in" filter="fade">
                                          <p:cBhvr>
                                            <p:cTn id="145" dur="500"/>
                                            <p:tgtEl>
                                              <p:spTgt spid="258"/>
                                            </p:tgtEl>
                                          </p:cBhvr>
                                        </p:animEffect>
                                      </p:childTnLst>
                                    </p:cTn>
                                  </p:par>
                                  <p:par>
                                    <p:cTn id="146" presetID="53" presetClass="entr" presetSubtype="16" fill="hold" grpId="0" nodeType="withEffect">
                                      <p:stCondLst>
                                        <p:cond delay="1250"/>
                                      </p:stCondLst>
                                      <p:childTnLst>
                                        <p:set>
                                          <p:cBhvr>
                                            <p:cTn id="147" dur="1" fill="hold">
                                              <p:stCondLst>
                                                <p:cond delay="0"/>
                                              </p:stCondLst>
                                            </p:cTn>
                                            <p:tgtEl>
                                              <p:spTgt spid="259"/>
                                            </p:tgtEl>
                                            <p:attrNameLst>
                                              <p:attrName>style.visibility</p:attrName>
                                            </p:attrNameLst>
                                          </p:cBhvr>
                                          <p:to>
                                            <p:strVal val="visible"/>
                                          </p:to>
                                        </p:set>
                                        <p:anim calcmode="lin" valueType="num">
                                          <p:cBhvr>
                                            <p:cTn id="148" dur="500" fill="hold"/>
                                            <p:tgtEl>
                                              <p:spTgt spid="259"/>
                                            </p:tgtEl>
                                            <p:attrNameLst>
                                              <p:attrName>ppt_w</p:attrName>
                                            </p:attrNameLst>
                                          </p:cBhvr>
                                          <p:tavLst>
                                            <p:tav tm="0">
                                              <p:val>
                                                <p:fltVal val="0"/>
                                              </p:val>
                                            </p:tav>
                                            <p:tav tm="100000">
                                              <p:val>
                                                <p:strVal val="#ppt_w"/>
                                              </p:val>
                                            </p:tav>
                                          </p:tavLst>
                                        </p:anim>
                                        <p:anim calcmode="lin" valueType="num">
                                          <p:cBhvr>
                                            <p:cTn id="149" dur="500" fill="hold"/>
                                            <p:tgtEl>
                                              <p:spTgt spid="259"/>
                                            </p:tgtEl>
                                            <p:attrNameLst>
                                              <p:attrName>ppt_h</p:attrName>
                                            </p:attrNameLst>
                                          </p:cBhvr>
                                          <p:tavLst>
                                            <p:tav tm="0">
                                              <p:val>
                                                <p:fltVal val="0"/>
                                              </p:val>
                                            </p:tav>
                                            <p:tav tm="100000">
                                              <p:val>
                                                <p:strVal val="#ppt_h"/>
                                              </p:val>
                                            </p:tav>
                                          </p:tavLst>
                                        </p:anim>
                                        <p:animEffect transition="in" filter="fade">
                                          <p:cBhvr>
                                            <p:cTn id="150" dur="500"/>
                                            <p:tgtEl>
                                              <p:spTgt spid="259"/>
                                            </p:tgtEl>
                                          </p:cBhvr>
                                        </p:animEffect>
                                      </p:childTnLst>
                                    </p:cTn>
                                  </p:par>
                                </p:childTnLst>
                              </p:cTn>
                            </p:par>
                            <p:par>
                              <p:cTn id="151" fill="hold">
                                <p:stCondLst>
                                  <p:cond delay="6800"/>
                                </p:stCondLst>
                                <p:childTnLst>
                                  <p:par>
                                    <p:cTn id="152" presetID="22" presetClass="entr" presetSubtype="2" fill="hold" nodeType="after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wipe(right)">
                                          <p:cBhvr>
                                            <p:cTn id="154" dur="500"/>
                                            <p:tgtEl>
                                              <p:spTgt spid="62"/>
                                            </p:tgtEl>
                                          </p:cBhvr>
                                        </p:animEffect>
                                      </p:childTnLst>
                                    </p:cTn>
                                  </p:par>
                                </p:childTnLst>
                              </p:cTn>
                            </p:par>
                            <p:par>
                              <p:cTn id="155" fill="hold">
                                <p:stCondLst>
                                  <p:cond delay="7300"/>
                                </p:stCondLst>
                                <p:childTnLst>
                                  <p:par>
                                    <p:cTn id="156" presetID="14" presetClass="entr" presetSubtype="10" fill="hold" nodeType="afterEffect">
                                      <p:stCondLst>
                                        <p:cond delay="0"/>
                                      </p:stCondLst>
                                      <p:childTnLst>
                                        <p:set>
                                          <p:cBhvr>
                                            <p:cTn id="157" dur="1" fill="hold">
                                              <p:stCondLst>
                                                <p:cond delay="0"/>
                                              </p:stCondLst>
                                            </p:cTn>
                                            <p:tgtEl>
                                              <p:spTgt spid="174"/>
                                            </p:tgtEl>
                                            <p:attrNameLst>
                                              <p:attrName>style.visibility</p:attrName>
                                            </p:attrNameLst>
                                          </p:cBhvr>
                                          <p:to>
                                            <p:strVal val="visible"/>
                                          </p:to>
                                        </p:set>
                                        <p:animEffect transition="in" filter="randombar(horizontal)">
                                          <p:cBhvr>
                                            <p:cTn id="158" dur="500"/>
                                            <p:tgtEl>
                                              <p:spTgt spid="174"/>
                                            </p:tgtEl>
                                          </p:cBhvr>
                                        </p:animEffect>
                                      </p:childTnLst>
                                    </p:cTn>
                                  </p:par>
                                </p:childTnLst>
                              </p:cTn>
                            </p:par>
                            <p:par>
                              <p:cTn id="159" fill="hold">
                                <p:stCondLst>
                                  <p:cond delay="7800"/>
                                </p:stCondLst>
                                <p:childTnLst>
                                  <p:par>
                                    <p:cTn id="160" presetID="42" presetClass="entr" presetSubtype="0" fill="hold" grpId="0" nodeType="afterEffect">
                                      <p:stCondLst>
                                        <p:cond delay="0"/>
                                      </p:stCondLst>
                                      <p:childTnLst>
                                        <p:set>
                                          <p:cBhvr>
                                            <p:cTn id="161" dur="1" fill="hold">
                                              <p:stCondLst>
                                                <p:cond delay="0"/>
                                              </p:stCondLst>
                                            </p:cTn>
                                            <p:tgtEl>
                                              <p:spTgt spid="173"/>
                                            </p:tgtEl>
                                            <p:attrNameLst>
                                              <p:attrName>style.visibility</p:attrName>
                                            </p:attrNameLst>
                                          </p:cBhvr>
                                          <p:to>
                                            <p:strVal val="visible"/>
                                          </p:to>
                                        </p:set>
                                        <p:animEffect transition="in" filter="fade">
                                          <p:cBhvr>
                                            <p:cTn id="162" dur="500"/>
                                            <p:tgtEl>
                                              <p:spTgt spid="173"/>
                                            </p:tgtEl>
                                          </p:cBhvr>
                                        </p:animEffect>
                                        <p:anim calcmode="lin" valueType="num">
                                          <p:cBhvr>
                                            <p:cTn id="163" dur="500" fill="hold"/>
                                            <p:tgtEl>
                                              <p:spTgt spid="173"/>
                                            </p:tgtEl>
                                            <p:attrNameLst>
                                              <p:attrName>ppt_x</p:attrName>
                                            </p:attrNameLst>
                                          </p:cBhvr>
                                          <p:tavLst>
                                            <p:tav tm="0">
                                              <p:val>
                                                <p:strVal val="#ppt_x"/>
                                              </p:val>
                                            </p:tav>
                                            <p:tav tm="100000">
                                              <p:val>
                                                <p:strVal val="#ppt_x"/>
                                              </p:val>
                                            </p:tav>
                                          </p:tavLst>
                                        </p:anim>
                                        <p:anim calcmode="lin" valueType="num">
                                          <p:cBhvr>
                                            <p:cTn id="164" dur="500" fill="hold"/>
                                            <p:tgtEl>
                                              <p:spTgt spid="173"/>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263"/>
                                            </p:tgtEl>
                                            <p:attrNameLst>
                                              <p:attrName>style.visibility</p:attrName>
                                            </p:attrNameLst>
                                          </p:cBhvr>
                                          <p:to>
                                            <p:strVal val="visible"/>
                                          </p:to>
                                        </p:set>
                                        <p:animEffect transition="in" filter="fade">
                                          <p:cBhvr>
                                            <p:cTn id="167" dur="500"/>
                                            <p:tgtEl>
                                              <p:spTgt spid="263"/>
                                            </p:tgtEl>
                                          </p:cBhvr>
                                        </p:animEffect>
                                        <p:anim calcmode="lin" valueType="num">
                                          <p:cBhvr>
                                            <p:cTn id="168" dur="500" fill="hold"/>
                                            <p:tgtEl>
                                              <p:spTgt spid="263"/>
                                            </p:tgtEl>
                                            <p:attrNameLst>
                                              <p:attrName>ppt_x</p:attrName>
                                            </p:attrNameLst>
                                          </p:cBhvr>
                                          <p:tavLst>
                                            <p:tav tm="0">
                                              <p:val>
                                                <p:strVal val="#ppt_x"/>
                                              </p:val>
                                            </p:tav>
                                            <p:tav tm="100000">
                                              <p:val>
                                                <p:strVal val="#ppt_x"/>
                                              </p:val>
                                            </p:tav>
                                          </p:tavLst>
                                        </p:anim>
                                        <p:anim calcmode="lin" valueType="num">
                                          <p:cBhvr>
                                            <p:cTn id="169" dur="500" fill="hold"/>
                                            <p:tgtEl>
                                              <p:spTgt spid="263"/>
                                            </p:tgtEl>
                                            <p:attrNameLst>
                                              <p:attrName>ppt_y</p:attrName>
                                            </p:attrNameLst>
                                          </p:cBhvr>
                                          <p:tavLst>
                                            <p:tav tm="0">
                                              <p:val>
                                                <p:strVal val="#ppt_y-.1"/>
                                              </p:val>
                                            </p:tav>
                                            <p:tav tm="100000">
                                              <p:val>
                                                <p:strVal val="#ppt_y"/>
                                              </p:val>
                                            </p:tav>
                                          </p:tavLst>
                                        </p:anim>
                                      </p:childTnLst>
                                    </p:cTn>
                                  </p:par>
                                </p:childTnLst>
                              </p:cTn>
                            </p:par>
                            <p:par>
                              <p:cTn id="170" fill="hold">
                                <p:stCondLst>
                                  <p:cond delay="8300"/>
                                </p:stCondLst>
                                <p:childTnLst>
                                  <p:par>
                                    <p:cTn id="171" presetID="53" presetClass="entr" presetSubtype="16" fill="hold" grpId="0" nodeType="after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p:cTn id="173" dur="500" fill="hold"/>
                                            <p:tgtEl>
                                              <p:spTgt spid="55"/>
                                            </p:tgtEl>
                                            <p:attrNameLst>
                                              <p:attrName>ppt_w</p:attrName>
                                            </p:attrNameLst>
                                          </p:cBhvr>
                                          <p:tavLst>
                                            <p:tav tm="0">
                                              <p:val>
                                                <p:fltVal val="0"/>
                                              </p:val>
                                            </p:tav>
                                            <p:tav tm="100000">
                                              <p:val>
                                                <p:strVal val="#ppt_w"/>
                                              </p:val>
                                            </p:tav>
                                          </p:tavLst>
                                        </p:anim>
                                        <p:anim calcmode="lin" valueType="num">
                                          <p:cBhvr>
                                            <p:cTn id="174" dur="500" fill="hold"/>
                                            <p:tgtEl>
                                              <p:spTgt spid="55"/>
                                            </p:tgtEl>
                                            <p:attrNameLst>
                                              <p:attrName>ppt_h</p:attrName>
                                            </p:attrNameLst>
                                          </p:cBhvr>
                                          <p:tavLst>
                                            <p:tav tm="0">
                                              <p:val>
                                                <p:fltVal val="0"/>
                                              </p:val>
                                            </p:tav>
                                            <p:tav tm="100000">
                                              <p:val>
                                                <p:strVal val="#ppt_h"/>
                                              </p:val>
                                            </p:tav>
                                          </p:tavLst>
                                        </p:anim>
                                        <p:animEffect transition="in" filter="fade">
                                          <p:cBhvr>
                                            <p:cTn id="175" dur="500"/>
                                            <p:tgtEl>
                                              <p:spTgt spid="55"/>
                                            </p:tgtEl>
                                          </p:cBhvr>
                                        </p:animEffect>
                                      </p:childTnLst>
                                    </p:cTn>
                                  </p:par>
                                  <p:par>
                                    <p:cTn id="176" presetID="53" presetClass="entr" presetSubtype="16" fill="hold" grpId="0" nodeType="withEffect">
                                      <p:stCondLst>
                                        <p:cond delay="25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par>
                                    <p:cTn id="181" presetID="53" presetClass="entr" presetSubtype="16" fill="hold" grpId="0" nodeType="withEffect">
                                      <p:stCondLst>
                                        <p:cond delay="500"/>
                                      </p:stCondLst>
                                      <p:childTnLst>
                                        <p:set>
                                          <p:cBhvr>
                                            <p:cTn id="182" dur="1" fill="hold">
                                              <p:stCondLst>
                                                <p:cond delay="0"/>
                                              </p:stCondLst>
                                            </p:cTn>
                                            <p:tgtEl>
                                              <p:spTgt spid="81"/>
                                            </p:tgtEl>
                                            <p:attrNameLst>
                                              <p:attrName>style.visibility</p:attrName>
                                            </p:attrNameLst>
                                          </p:cBhvr>
                                          <p:to>
                                            <p:strVal val="visible"/>
                                          </p:to>
                                        </p:set>
                                        <p:anim calcmode="lin" valueType="num">
                                          <p:cBhvr>
                                            <p:cTn id="183" dur="500" fill="hold"/>
                                            <p:tgtEl>
                                              <p:spTgt spid="81"/>
                                            </p:tgtEl>
                                            <p:attrNameLst>
                                              <p:attrName>ppt_w</p:attrName>
                                            </p:attrNameLst>
                                          </p:cBhvr>
                                          <p:tavLst>
                                            <p:tav tm="0">
                                              <p:val>
                                                <p:fltVal val="0"/>
                                              </p:val>
                                            </p:tav>
                                            <p:tav tm="100000">
                                              <p:val>
                                                <p:strVal val="#ppt_w"/>
                                              </p:val>
                                            </p:tav>
                                          </p:tavLst>
                                        </p:anim>
                                        <p:anim calcmode="lin" valueType="num">
                                          <p:cBhvr>
                                            <p:cTn id="184" dur="500" fill="hold"/>
                                            <p:tgtEl>
                                              <p:spTgt spid="81"/>
                                            </p:tgtEl>
                                            <p:attrNameLst>
                                              <p:attrName>ppt_h</p:attrName>
                                            </p:attrNameLst>
                                          </p:cBhvr>
                                          <p:tavLst>
                                            <p:tav tm="0">
                                              <p:val>
                                                <p:fltVal val="0"/>
                                              </p:val>
                                            </p:tav>
                                            <p:tav tm="100000">
                                              <p:val>
                                                <p:strVal val="#ppt_h"/>
                                              </p:val>
                                            </p:tav>
                                          </p:tavLst>
                                        </p:anim>
                                        <p:animEffect transition="in" filter="fade">
                                          <p:cBhvr>
                                            <p:cTn id="185" dur="500"/>
                                            <p:tgtEl>
                                              <p:spTgt spid="81"/>
                                            </p:tgtEl>
                                          </p:cBhvr>
                                        </p:animEffect>
                                      </p:childTnLst>
                                    </p:cTn>
                                  </p:par>
                                  <p:par>
                                    <p:cTn id="186" presetID="53" presetClass="entr" presetSubtype="16" fill="hold" nodeType="withEffect">
                                      <p:stCondLst>
                                        <p:cond delay="750"/>
                                      </p:stCondLst>
                                      <p:childTnLst>
                                        <p:set>
                                          <p:cBhvr>
                                            <p:cTn id="187" dur="1" fill="hold">
                                              <p:stCondLst>
                                                <p:cond delay="0"/>
                                              </p:stCondLst>
                                            </p:cTn>
                                            <p:tgtEl>
                                              <p:spTgt spid="91"/>
                                            </p:tgtEl>
                                            <p:attrNameLst>
                                              <p:attrName>style.visibility</p:attrName>
                                            </p:attrNameLst>
                                          </p:cBhvr>
                                          <p:to>
                                            <p:strVal val="visible"/>
                                          </p:to>
                                        </p:set>
                                        <p:anim calcmode="lin" valueType="num">
                                          <p:cBhvr>
                                            <p:cTn id="188" dur="500" fill="hold"/>
                                            <p:tgtEl>
                                              <p:spTgt spid="91"/>
                                            </p:tgtEl>
                                            <p:attrNameLst>
                                              <p:attrName>ppt_w</p:attrName>
                                            </p:attrNameLst>
                                          </p:cBhvr>
                                          <p:tavLst>
                                            <p:tav tm="0">
                                              <p:val>
                                                <p:fltVal val="0"/>
                                              </p:val>
                                            </p:tav>
                                            <p:tav tm="100000">
                                              <p:val>
                                                <p:strVal val="#ppt_w"/>
                                              </p:val>
                                            </p:tav>
                                          </p:tavLst>
                                        </p:anim>
                                        <p:anim calcmode="lin" valueType="num">
                                          <p:cBhvr>
                                            <p:cTn id="189" dur="500" fill="hold"/>
                                            <p:tgtEl>
                                              <p:spTgt spid="91"/>
                                            </p:tgtEl>
                                            <p:attrNameLst>
                                              <p:attrName>ppt_h</p:attrName>
                                            </p:attrNameLst>
                                          </p:cBhvr>
                                          <p:tavLst>
                                            <p:tav tm="0">
                                              <p:val>
                                                <p:fltVal val="0"/>
                                              </p:val>
                                            </p:tav>
                                            <p:tav tm="100000">
                                              <p:val>
                                                <p:strVal val="#ppt_h"/>
                                              </p:val>
                                            </p:tav>
                                          </p:tavLst>
                                        </p:anim>
                                        <p:animEffect transition="in" filter="fade">
                                          <p:cBhvr>
                                            <p:cTn id="190" dur="500"/>
                                            <p:tgtEl>
                                              <p:spTgt spid="91"/>
                                            </p:tgtEl>
                                          </p:cBhvr>
                                        </p:animEffect>
                                      </p:childTnLst>
                                    </p:cTn>
                                  </p:par>
                                  <p:par>
                                    <p:cTn id="191" presetID="53" presetClass="entr" presetSubtype="16" fill="hold" grpId="0" nodeType="withEffect">
                                      <p:stCondLst>
                                        <p:cond delay="1000"/>
                                      </p:stCondLst>
                                      <p:childTnLst>
                                        <p:set>
                                          <p:cBhvr>
                                            <p:cTn id="192" dur="1" fill="hold">
                                              <p:stCondLst>
                                                <p:cond delay="0"/>
                                              </p:stCondLst>
                                            </p:cTn>
                                            <p:tgtEl>
                                              <p:spTgt spid="260"/>
                                            </p:tgtEl>
                                            <p:attrNameLst>
                                              <p:attrName>style.visibility</p:attrName>
                                            </p:attrNameLst>
                                          </p:cBhvr>
                                          <p:to>
                                            <p:strVal val="visible"/>
                                          </p:to>
                                        </p:set>
                                        <p:anim calcmode="lin" valueType="num">
                                          <p:cBhvr>
                                            <p:cTn id="193" dur="500" fill="hold"/>
                                            <p:tgtEl>
                                              <p:spTgt spid="260"/>
                                            </p:tgtEl>
                                            <p:attrNameLst>
                                              <p:attrName>ppt_w</p:attrName>
                                            </p:attrNameLst>
                                          </p:cBhvr>
                                          <p:tavLst>
                                            <p:tav tm="0">
                                              <p:val>
                                                <p:fltVal val="0"/>
                                              </p:val>
                                            </p:tav>
                                            <p:tav tm="100000">
                                              <p:val>
                                                <p:strVal val="#ppt_w"/>
                                              </p:val>
                                            </p:tav>
                                          </p:tavLst>
                                        </p:anim>
                                        <p:anim calcmode="lin" valueType="num">
                                          <p:cBhvr>
                                            <p:cTn id="194" dur="500" fill="hold"/>
                                            <p:tgtEl>
                                              <p:spTgt spid="260"/>
                                            </p:tgtEl>
                                            <p:attrNameLst>
                                              <p:attrName>ppt_h</p:attrName>
                                            </p:attrNameLst>
                                          </p:cBhvr>
                                          <p:tavLst>
                                            <p:tav tm="0">
                                              <p:val>
                                                <p:fltVal val="0"/>
                                              </p:val>
                                            </p:tav>
                                            <p:tav tm="100000">
                                              <p:val>
                                                <p:strVal val="#ppt_h"/>
                                              </p:val>
                                            </p:tav>
                                          </p:tavLst>
                                        </p:anim>
                                        <p:animEffect transition="in" filter="fade">
                                          <p:cBhvr>
                                            <p:cTn id="195" dur="500"/>
                                            <p:tgtEl>
                                              <p:spTgt spid="260"/>
                                            </p:tgtEl>
                                          </p:cBhvr>
                                        </p:animEffect>
                                      </p:childTnLst>
                                    </p:cTn>
                                  </p:par>
                                  <p:par>
                                    <p:cTn id="196" presetID="53" presetClass="entr" presetSubtype="16" fill="hold" grpId="0" nodeType="withEffect">
                                      <p:stCondLst>
                                        <p:cond delay="1250"/>
                                      </p:stCondLst>
                                      <p:childTnLst>
                                        <p:set>
                                          <p:cBhvr>
                                            <p:cTn id="197" dur="1" fill="hold">
                                              <p:stCondLst>
                                                <p:cond delay="0"/>
                                              </p:stCondLst>
                                            </p:cTn>
                                            <p:tgtEl>
                                              <p:spTgt spid="261"/>
                                            </p:tgtEl>
                                            <p:attrNameLst>
                                              <p:attrName>style.visibility</p:attrName>
                                            </p:attrNameLst>
                                          </p:cBhvr>
                                          <p:to>
                                            <p:strVal val="visible"/>
                                          </p:to>
                                        </p:set>
                                        <p:anim calcmode="lin" valueType="num">
                                          <p:cBhvr>
                                            <p:cTn id="198" dur="500" fill="hold"/>
                                            <p:tgtEl>
                                              <p:spTgt spid="261"/>
                                            </p:tgtEl>
                                            <p:attrNameLst>
                                              <p:attrName>ppt_w</p:attrName>
                                            </p:attrNameLst>
                                          </p:cBhvr>
                                          <p:tavLst>
                                            <p:tav tm="0">
                                              <p:val>
                                                <p:fltVal val="0"/>
                                              </p:val>
                                            </p:tav>
                                            <p:tav tm="100000">
                                              <p:val>
                                                <p:strVal val="#ppt_w"/>
                                              </p:val>
                                            </p:tav>
                                          </p:tavLst>
                                        </p:anim>
                                        <p:anim calcmode="lin" valueType="num">
                                          <p:cBhvr>
                                            <p:cTn id="199" dur="500" fill="hold"/>
                                            <p:tgtEl>
                                              <p:spTgt spid="261"/>
                                            </p:tgtEl>
                                            <p:attrNameLst>
                                              <p:attrName>ppt_h</p:attrName>
                                            </p:attrNameLst>
                                          </p:cBhvr>
                                          <p:tavLst>
                                            <p:tav tm="0">
                                              <p:val>
                                                <p:fltVal val="0"/>
                                              </p:val>
                                            </p:tav>
                                            <p:tav tm="100000">
                                              <p:val>
                                                <p:strVal val="#ppt_h"/>
                                              </p:val>
                                            </p:tav>
                                          </p:tavLst>
                                        </p:anim>
                                        <p:animEffect transition="in" filter="fade">
                                          <p:cBhvr>
                                            <p:cTn id="200" dur="500"/>
                                            <p:tgtEl>
                                              <p:spTgt spid="261"/>
                                            </p:tgtEl>
                                          </p:cBhvr>
                                        </p:animEffect>
                                      </p:childTnLst>
                                    </p:cTn>
                                  </p:par>
                                </p:childTnLst>
                              </p:cTn>
                            </p:par>
                            <p:par>
                              <p:cTn id="201" fill="hold">
                                <p:stCondLst>
                                  <p:cond delay="8800"/>
                                </p:stCondLst>
                                <p:childTnLst>
                                  <p:par>
                                    <p:cTn id="202" presetID="22" presetClass="entr" presetSubtype="8" fill="hold" nodeType="after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wipe(left)">
                                          <p:cBhvr>
                                            <p:cTn id="204" dur="500"/>
                                            <p:tgtEl>
                                              <p:spTgt spid="71"/>
                                            </p:tgtEl>
                                          </p:cBhvr>
                                        </p:animEffect>
                                      </p:childTnLst>
                                    </p:cTn>
                                  </p:par>
                                </p:childTnLst>
                              </p:cTn>
                            </p:par>
                            <p:par>
                              <p:cTn id="205" fill="hold">
                                <p:stCondLst>
                                  <p:cond delay="9300"/>
                                </p:stCondLst>
                                <p:childTnLst>
                                  <p:par>
                                    <p:cTn id="206" presetID="14" presetClass="entr" presetSubtype="10" fill="hold" nodeType="afterEffect">
                                      <p:stCondLst>
                                        <p:cond delay="0"/>
                                      </p:stCondLst>
                                      <p:childTnLst>
                                        <p:set>
                                          <p:cBhvr>
                                            <p:cTn id="207" dur="1" fill="hold">
                                              <p:stCondLst>
                                                <p:cond delay="0"/>
                                              </p:stCondLst>
                                            </p:cTn>
                                            <p:tgtEl>
                                              <p:spTgt spid="210"/>
                                            </p:tgtEl>
                                            <p:attrNameLst>
                                              <p:attrName>style.visibility</p:attrName>
                                            </p:attrNameLst>
                                          </p:cBhvr>
                                          <p:to>
                                            <p:strVal val="visible"/>
                                          </p:to>
                                        </p:set>
                                        <p:animEffect transition="in" filter="randombar(horizontal)">
                                          <p:cBhvr>
                                            <p:cTn id="208" dur="500"/>
                                            <p:tgtEl>
                                              <p:spTgt spid="210"/>
                                            </p:tgtEl>
                                          </p:cBhvr>
                                        </p:animEffect>
                                      </p:childTnLst>
                                    </p:cTn>
                                  </p:par>
                                </p:childTnLst>
                              </p:cTn>
                            </p:par>
                            <p:par>
                              <p:cTn id="209" fill="hold">
                                <p:stCondLst>
                                  <p:cond delay="9800"/>
                                </p:stCondLst>
                                <p:childTnLst>
                                  <p:par>
                                    <p:cTn id="210" presetID="42" presetClass="entr" presetSubtype="0" fill="hold" grpId="0" nodeType="afterEffect">
                                      <p:stCondLst>
                                        <p:cond delay="0"/>
                                      </p:stCondLst>
                                      <p:childTnLst>
                                        <p:set>
                                          <p:cBhvr>
                                            <p:cTn id="211" dur="1" fill="hold">
                                              <p:stCondLst>
                                                <p:cond delay="0"/>
                                              </p:stCondLst>
                                            </p:cTn>
                                            <p:tgtEl>
                                              <p:spTgt spid="209"/>
                                            </p:tgtEl>
                                            <p:attrNameLst>
                                              <p:attrName>style.visibility</p:attrName>
                                            </p:attrNameLst>
                                          </p:cBhvr>
                                          <p:to>
                                            <p:strVal val="visible"/>
                                          </p:to>
                                        </p:set>
                                        <p:animEffect transition="in" filter="fade">
                                          <p:cBhvr>
                                            <p:cTn id="212" dur="500"/>
                                            <p:tgtEl>
                                              <p:spTgt spid="209"/>
                                            </p:tgtEl>
                                          </p:cBhvr>
                                        </p:animEffect>
                                        <p:anim calcmode="lin" valueType="num">
                                          <p:cBhvr>
                                            <p:cTn id="213" dur="500" fill="hold"/>
                                            <p:tgtEl>
                                              <p:spTgt spid="209"/>
                                            </p:tgtEl>
                                            <p:attrNameLst>
                                              <p:attrName>ppt_x</p:attrName>
                                            </p:attrNameLst>
                                          </p:cBhvr>
                                          <p:tavLst>
                                            <p:tav tm="0">
                                              <p:val>
                                                <p:strVal val="#ppt_x"/>
                                              </p:val>
                                            </p:tav>
                                            <p:tav tm="100000">
                                              <p:val>
                                                <p:strVal val="#ppt_x"/>
                                              </p:val>
                                            </p:tav>
                                          </p:tavLst>
                                        </p:anim>
                                        <p:anim calcmode="lin" valueType="num">
                                          <p:cBhvr>
                                            <p:cTn id="214" dur="500" fill="hold"/>
                                            <p:tgtEl>
                                              <p:spTgt spid="209"/>
                                            </p:tgtEl>
                                            <p:attrNameLst>
                                              <p:attrName>ppt_y</p:attrName>
                                            </p:attrNameLst>
                                          </p:cBhvr>
                                          <p:tavLst>
                                            <p:tav tm="0">
                                              <p:val>
                                                <p:strVal val="#ppt_y+.1"/>
                                              </p:val>
                                            </p:tav>
                                            <p:tav tm="100000">
                                              <p:val>
                                                <p:strVal val="#ppt_y"/>
                                              </p:val>
                                            </p:tav>
                                          </p:tavLst>
                                        </p:anim>
                                      </p:childTnLst>
                                    </p:cTn>
                                  </p:par>
                                  <p:par>
                                    <p:cTn id="215" presetID="47" presetClass="entr" presetSubtype="0" fill="hold" grpId="0" nodeType="withEffect">
                                      <p:stCondLst>
                                        <p:cond delay="0"/>
                                      </p:stCondLst>
                                      <p:childTnLst>
                                        <p:set>
                                          <p:cBhvr>
                                            <p:cTn id="216" dur="1" fill="hold">
                                              <p:stCondLst>
                                                <p:cond delay="0"/>
                                              </p:stCondLst>
                                            </p:cTn>
                                            <p:tgtEl>
                                              <p:spTgt spid="264"/>
                                            </p:tgtEl>
                                            <p:attrNameLst>
                                              <p:attrName>style.visibility</p:attrName>
                                            </p:attrNameLst>
                                          </p:cBhvr>
                                          <p:to>
                                            <p:strVal val="visible"/>
                                          </p:to>
                                        </p:set>
                                        <p:animEffect transition="in" filter="fade">
                                          <p:cBhvr>
                                            <p:cTn id="217" dur="500"/>
                                            <p:tgtEl>
                                              <p:spTgt spid="264"/>
                                            </p:tgtEl>
                                          </p:cBhvr>
                                        </p:animEffect>
                                        <p:anim calcmode="lin" valueType="num">
                                          <p:cBhvr>
                                            <p:cTn id="218" dur="500" fill="hold"/>
                                            <p:tgtEl>
                                              <p:spTgt spid="264"/>
                                            </p:tgtEl>
                                            <p:attrNameLst>
                                              <p:attrName>ppt_x</p:attrName>
                                            </p:attrNameLst>
                                          </p:cBhvr>
                                          <p:tavLst>
                                            <p:tav tm="0">
                                              <p:val>
                                                <p:strVal val="#ppt_x"/>
                                              </p:val>
                                            </p:tav>
                                            <p:tav tm="100000">
                                              <p:val>
                                                <p:strVal val="#ppt_x"/>
                                              </p:val>
                                            </p:tav>
                                          </p:tavLst>
                                        </p:anim>
                                        <p:anim calcmode="lin" valueType="num">
                                          <p:cBhvr>
                                            <p:cTn id="219" dur="500" fill="hold"/>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80" grpId="0" bldLvl="0" animBg="1"/>
          <p:bldP spid="81" grpId="0" bldLvl="0" animBg="1"/>
          <p:bldP spid="125" grpId="0"/>
          <p:bldP spid="126" grpId="0"/>
          <p:bldP spid="173" grpId="0"/>
          <p:bldP spid="209" grpId="0"/>
          <p:bldP spid="254" grpId="0" bldLvl="0" animBg="1"/>
          <p:bldP spid="255" grpId="0"/>
          <p:bldP spid="256" grpId="0" bldLvl="0" animBg="1"/>
          <p:bldP spid="257" grpId="0"/>
          <p:bldP spid="258" grpId="0" bldLvl="0" animBg="1"/>
          <p:bldP spid="259" grpId="0"/>
          <p:bldP spid="260" grpId="0" bldLvl="0" animBg="1"/>
          <p:bldP spid="261" grpId="0"/>
          <p:bldP spid="262" grpId="0"/>
          <p:bldP spid="263" grpId="0"/>
          <p:bldP spid="264" grpId="0"/>
          <p:bldP spid="2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par>
                                    <p:cTn id="36" presetID="53" presetClass="entr" presetSubtype="16" fill="hold" nodeType="withEffect">
                                      <p:stCondLst>
                                        <p:cond delay="75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254"/>
                                            </p:tgtEl>
                                            <p:attrNameLst>
                                              <p:attrName>style.visibility</p:attrName>
                                            </p:attrNameLst>
                                          </p:cBhvr>
                                          <p:to>
                                            <p:strVal val="visible"/>
                                          </p:to>
                                        </p:set>
                                        <p:anim calcmode="lin" valueType="num">
                                          <p:cBhvr>
                                            <p:cTn id="43" dur="500" fill="hold"/>
                                            <p:tgtEl>
                                              <p:spTgt spid="254"/>
                                            </p:tgtEl>
                                            <p:attrNameLst>
                                              <p:attrName>ppt_w</p:attrName>
                                            </p:attrNameLst>
                                          </p:cBhvr>
                                          <p:tavLst>
                                            <p:tav tm="0">
                                              <p:val>
                                                <p:fltVal val="0"/>
                                              </p:val>
                                            </p:tav>
                                            <p:tav tm="100000">
                                              <p:val>
                                                <p:strVal val="#ppt_w"/>
                                              </p:val>
                                            </p:tav>
                                          </p:tavLst>
                                        </p:anim>
                                        <p:anim calcmode="lin" valueType="num">
                                          <p:cBhvr>
                                            <p:cTn id="44" dur="500" fill="hold"/>
                                            <p:tgtEl>
                                              <p:spTgt spid="254"/>
                                            </p:tgtEl>
                                            <p:attrNameLst>
                                              <p:attrName>ppt_h</p:attrName>
                                            </p:attrNameLst>
                                          </p:cBhvr>
                                          <p:tavLst>
                                            <p:tav tm="0">
                                              <p:val>
                                                <p:fltVal val="0"/>
                                              </p:val>
                                            </p:tav>
                                            <p:tav tm="100000">
                                              <p:val>
                                                <p:strVal val="#ppt_h"/>
                                              </p:val>
                                            </p:tav>
                                          </p:tavLst>
                                        </p:anim>
                                        <p:animEffect transition="in" filter="fade">
                                          <p:cBhvr>
                                            <p:cTn id="45" dur="500"/>
                                            <p:tgtEl>
                                              <p:spTgt spid="254"/>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255"/>
                                            </p:tgtEl>
                                            <p:attrNameLst>
                                              <p:attrName>style.visibility</p:attrName>
                                            </p:attrNameLst>
                                          </p:cBhvr>
                                          <p:to>
                                            <p:strVal val="visible"/>
                                          </p:to>
                                        </p:set>
                                        <p:anim calcmode="lin" valueType="num">
                                          <p:cBhvr>
                                            <p:cTn id="48" dur="500" fill="hold"/>
                                            <p:tgtEl>
                                              <p:spTgt spid="255"/>
                                            </p:tgtEl>
                                            <p:attrNameLst>
                                              <p:attrName>ppt_w</p:attrName>
                                            </p:attrNameLst>
                                          </p:cBhvr>
                                          <p:tavLst>
                                            <p:tav tm="0">
                                              <p:val>
                                                <p:fltVal val="0"/>
                                              </p:val>
                                            </p:tav>
                                            <p:tav tm="100000">
                                              <p:val>
                                                <p:strVal val="#ppt_w"/>
                                              </p:val>
                                            </p:tav>
                                          </p:tavLst>
                                        </p:anim>
                                        <p:anim calcmode="lin" valueType="num">
                                          <p:cBhvr>
                                            <p:cTn id="49" dur="500" fill="hold"/>
                                            <p:tgtEl>
                                              <p:spTgt spid="255"/>
                                            </p:tgtEl>
                                            <p:attrNameLst>
                                              <p:attrName>ppt_h</p:attrName>
                                            </p:attrNameLst>
                                          </p:cBhvr>
                                          <p:tavLst>
                                            <p:tav tm="0">
                                              <p:val>
                                                <p:fltVal val="0"/>
                                              </p:val>
                                            </p:tav>
                                            <p:tav tm="100000">
                                              <p:val>
                                                <p:strVal val="#ppt_h"/>
                                              </p:val>
                                            </p:tav>
                                          </p:tavLst>
                                        </p:anim>
                                        <p:animEffect transition="in" filter="fade">
                                          <p:cBhvr>
                                            <p:cTn id="50" dur="500"/>
                                            <p:tgtEl>
                                              <p:spTgt spid="255"/>
                                            </p:tgtEl>
                                          </p:cBhvr>
                                        </p:animEffect>
                                      </p:childTnLst>
                                    </p:cTn>
                                  </p:par>
                                </p:childTnLst>
                              </p:cTn>
                            </p:par>
                            <p:par>
                              <p:cTn id="51" fill="hold">
                                <p:stCondLst>
                                  <p:cond delay="2800"/>
                                </p:stCondLst>
                                <p:childTnLst>
                                  <p:par>
                                    <p:cTn id="52" presetID="22" presetClass="entr" presetSubtype="2"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wipe(right)">
                                          <p:cBhvr>
                                            <p:cTn id="54" dur="500"/>
                                            <p:tgtEl>
                                              <p:spTgt spid="97"/>
                                            </p:tgtEl>
                                          </p:cBhvr>
                                        </p:animEffect>
                                      </p:childTnLst>
                                    </p:cTn>
                                  </p:par>
                                </p:childTnLst>
                              </p:cTn>
                            </p:par>
                            <p:par>
                              <p:cTn id="55" fill="hold">
                                <p:stCondLst>
                                  <p:cond delay="3300"/>
                                </p:stCondLst>
                                <p:childTnLst>
                                  <p:par>
                                    <p:cTn id="56" presetID="14" presetClass="entr" presetSubtype="1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randombar(horizontal)">
                                          <p:cBhvr>
                                            <p:cTn id="58" dur="500"/>
                                            <p:tgtEl>
                                              <p:spTgt spid="100"/>
                                            </p:tgtEl>
                                          </p:cBhvr>
                                        </p:animEffect>
                                      </p:childTnLst>
                                    </p:cTn>
                                  </p:par>
                                </p:childTnLst>
                              </p:cTn>
                            </p:par>
                            <p:par>
                              <p:cTn id="59" fill="hold">
                                <p:stCondLst>
                                  <p:cond delay="3800"/>
                                </p:stCondLst>
                                <p:childTnLst>
                                  <p:par>
                                    <p:cTn id="60" presetID="42" presetClass="entr" presetSubtype="0"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500"/>
                                            <p:tgtEl>
                                              <p:spTgt spid="125"/>
                                            </p:tgtEl>
                                          </p:cBhvr>
                                        </p:animEffect>
                                        <p:anim calcmode="lin" valueType="num">
                                          <p:cBhvr>
                                            <p:cTn id="63" dur="500" fill="hold"/>
                                            <p:tgtEl>
                                              <p:spTgt spid="125"/>
                                            </p:tgtEl>
                                            <p:attrNameLst>
                                              <p:attrName>ppt_x</p:attrName>
                                            </p:attrNameLst>
                                          </p:cBhvr>
                                          <p:tavLst>
                                            <p:tav tm="0">
                                              <p:val>
                                                <p:strVal val="#ppt_x"/>
                                              </p:val>
                                            </p:tav>
                                            <p:tav tm="100000">
                                              <p:val>
                                                <p:strVal val="#ppt_x"/>
                                              </p:val>
                                            </p:tav>
                                          </p:tavLst>
                                        </p:anim>
                                        <p:anim calcmode="lin" valueType="num">
                                          <p:cBhvr>
                                            <p:cTn id="64" dur="500" fill="hold"/>
                                            <p:tgtEl>
                                              <p:spTgt spid="12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62"/>
                                            </p:tgtEl>
                                            <p:attrNameLst>
                                              <p:attrName>style.visibility</p:attrName>
                                            </p:attrNameLst>
                                          </p:cBhvr>
                                          <p:to>
                                            <p:strVal val="visible"/>
                                          </p:to>
                                        </p:set>
                                        <p:animEffect transition="in" filter="fade">
                                          <p:cBhvr>
                                            <p:cTn id="67" dur="500"/>
                                            <p:tgtEl>
                                              <p:spTgt spid="262"/>
                                            </p:tgtEl>
                                          </p:cBhvr>
                                        </p:animEffect>
                                        <p:anim calcmode="lin" valueType="num">
                                          <p:cBhvr>
                                            <p:cTn id="68" dur="500" fill="hold"/>
                                            <p:tgtEl>
                                              <p:spTgt spid="262"/>
                                            </p:tgtEl>
                                            <p:attrNameLst>
                                              <p:attrName>ppt_x</p:attrName>
                                            </p:attrNameLst>
                                          </p:cBhvr>
                                          <p:tavLst>
                                            <p:tav tm="0">
                                              <p:val>
                                                <p:strVal val="#ppt_x"/>
                                              </p:val>
                                            </p:tav>
                                            <p:tav tm="100000">
                                              <p:val>
                                                <p:strVal val="#ppt_x"/>
                                              </p:val>
                                            </p:tav>
                                          </p:tavLst>
                                        </p:anim>
                                        <p:anim calcmode="lin" valueType="num">
                                          <p:cBhvr>
                                            <p:cTn id="69" dur="500" fill="hold"/>
                                            <p:tgtEl>
                                              <p:spTgt spid="262"/>
                                            </p:tgtEl>
                                            <p:attrNameLst>
                                              <p:attrName>ppt_y</p:attrName>
                                            </p:attrNameLst>
                                          </p:cBhvr>
                                          <p:tavLst>
                                            <p:tav tm="0">
                                              <p:val>
                                                <p:strVal val="#ppt_y-.1"/>
                                              </p:val>
                                            </p:tav>
                                            <p:tav tm="100000">
                                              <p:val>
                                                <p:strVal val="#ppt_y"/>
                                              </p:val>
                                            </p:tav>
                                          </p:tavLst>
                                        </p:anim>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Effect transition="in" filter="fade">
                                          <p:cBhvr>
                                            <p:cTn id="75" dur="500"/>
                                            <p:tgtEl>
                                              <p:spTgt spid="57"/>
                                            </p:tgtEl>
                                          </p:cBhvr>
                                        </p:animEffect>
                                      </p:childTnLst>
                                    </p:cTn>
                                  </p:par>
                                  <p:par>
                                    <p:cTn id="76" presetID="53" presetClass="entr" presetSubtype="16" fill="hold" grpId="0" nodeType="withEffect">
                                      <p:stCondLst>
                                        <p:cond delay="25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Effect transition="in" filter="fade">
                                          <p:cBhvr>
                                            <p:cTn id="85" dur="500"/>
                                            <p:tgtEl>
                                              <p:spTgt spid="80"/>
                                            </p:tgtEl>
                                          </p:cBhvr>
                                        </p:animEffect>
                                      </p:childTnLst>
                                    </p:cTn>
                                  </p:par>
                                  <p:par>
                                    <p:cTn id="86" presetID="53" presetClass="entr" presetSubtype="16" fill="hold" nodeType="withEffect">
                                      <p:stCondLst>
                                        <p:cond delay="750"/>
                                      </p:stCondLst>
                                      <p:childTnLst>
                                        <p:set>
                                          <p:cBhvr>
                                            <p:cTn id="87" dur="1" fill="hold">
                                              <p:stCondLst>
                                                <p:cond delay="0"/>
                                              </p:stCondLst>
                                            </p:cTn>
                                            <p:tgtEl>
                                              <p:spTgt spid="85"/>
                                            </p:tgtEl>
                                            <p:attrNameLst>
                                              <p:attrName>style.visibility</p:attrName>
                                            </p:attrNameLst>
                                          </p:cBhvr>
                                          <p:to>
                                            <p:strVal val="visible"/>
                                          </p:to>
                                        </p:set>
                                        <p:anim calcmode="lin" valueType="num">
                                          <p:cBhvr>
                                            <p:cTn id="88" dur="500" fill="hold"/>
                                            <p:tgtEl>
                                              <p:spTgt spid="85"/>
                                            </p:tgtEl>
                                            <p:attrNameLst>
                                              <p:attrName>ppt_w</p:attrName>
                                            </p:attrNameLst>
                                          </p:cBhvr>
                                          <p:tavLst>
                                            <p:tav tm="0">
                                              <p:val>
                                                <p:fltVal val="0"/>
                                              </p:val>
                                            </p:tav>
                                            <p:tav tm="100000">
                                              <p:val>
                                                <p:strVal val="#ppt_w"/>
                                              </p:val>
                                            </p:tav>
                                          </p:tavLst>
                                        </p:anim>
                                        <p:anim calcmode="lin" valueType="num">
                                          <p:cBhvr>
                                            <p:cTn id="89" dur="500" fill="hold"/>
                                            <p:tgtEl>
                                              <p:spTgt spid="85"/>
                                            </p:tgtEl>
                                            <p:attrNameLst>
                                              <p:attrName>ppt_h</p:attrName>
                                            </p:attrNameLst>
                                          </p:cBhvr>
                                          <p:tavLst>
                                            <p:tav tm="0">
                                              <p:val>
                                                <p:fltVal val="0"/>
                                              </p:val>
                                            </p:tav>
                                            <p:tav tm="100000">
                                              <p:val>
                                                <p:strVal val="#ppt_h"/>
                                              </p:val>
                                            </p:tav>
                                          </p:tavLst>
                                        </p:anim>
                                        <p:animEffect transition="in" filter="fade">
                                          <p:cBhvr>
                                            <p:cTn id="90" dur="500"/>
                                            <p:tgtEl>
                                              <p:spTgt spid="85"/>
                                            </p:tgtEl>
                                          </p:cBhvr>
                                        </p:animEffect>
                                      </p:childTnLst>
                                    </p:cTn>
                                  </p:par>
                                  <p:par>
                                    <p:cTn id="91" presetID="53" presetClass="entr" presetSubtype="16" fill="hold" grpId="0" nodeType="withEffect">
                                      <p:stCondLst>
                                        <p:cond delay="1000"/>
                                      </p:stCondLst>
                                      <p:childTnLst>
                                        <p:set>
                                          <p:cBhvr>
                                            <p:cTn id="92" dur="1" fill="hold">
                                              <p:stCondLst>
                                                <p:cond delay="0"/>
                                              </p:stCondLst>
                                            </p:cTn>
                                            <p:tgtEl>
                                              <p:spTgt spid="256"/>
                                            </p:tgtEl>
                                            <p:attrNameLst>
                                              <p:attrName>style.visibility</p:attrName>
                                            </p:attrNameLst>
                                          </p:cBhvr>
                                          <p:to>
                                            <p:strVal val="visible"/>
                                          </p:to>
                                        </p:set>
                                        <p:anim calcmode="lin" valueType="num">
                                          <p:cBhvr>
                                            <p:cTn id="93" dur="500" fill="hold"/>
                                            <p:tgtEl>
                                              <p:spTgt spid="256"/>
                                            </p:tgtEl>
                                            <p:attrNameLst>
                                              <p:attrName>ppt_w</p:attrName>
                                            </p:attrNameLst>
                                          </p:cBhvr>
                                          <p:tavLst>
                                            <p:tav tm="0">
                                              <p:val>
                                                <p:fltVal val="0"/>
                                              </p:val>
                                            </p:tav>
                                            <p:tav tm="100000">
                                              <p:val>
                                                <p:strVal val="#ppt_w"/>
                                              </p:val>
                                            </p:tav>
                                          </p:tavLst>
                                        </p:anim>
                                        <p:anim calcmode="lin" valueType="num">
                                          <p:cBhvr>
                                            <p:cTn id="94" dur="500" fill="hold"/>
                                            <p:tgtEl>
                                              <p:spTgt spid="256"/>
                                            </p:tgtEl>
                                            <p:attrNameLst>
                                              <p:attrName>ppt_h</p:attrName>
                                            </p:attrNameLst>
                                          </p:cBhvr>
                                          <p:tavLst>
                                            <p:tav tm="0">
                                              <p:val>
                                                <p:fltVal val="0"/>
                                              </p:val>
                                            </p:tav>
                                            <p:tav tm="100000">
                                              <p:val>
                                                <p:strVal val="#ppt_h"/>
                                              </p:val>
                                            </p:tav>
                                          </p:tavLst>
                                        </p:anim>
                                        <p:animEffect transition="in" filter="fade">
                                          <p:cBhvr>
                                            <p:cTn id="95" dur="500"/>
                                            <p:tgtEl>
                                              <p:spTgt spid="256"/>
                                            </p:tgtEl>
                                          </p:cBhvr>
                                        </p:animEffect>
                                      </p:childTnLst>
                                    </p:cTn>
                                  </p:par>
                                  <p:par>
                                    <p:cTn id="96" presetID="53" presetClass="entr" presetSubtype="16" fill="hold" grpId="0" nodeType="withEffect">
                                      <p:stCondLst>
                                        <p:cond delay="1250"/>
                                      </p:stCondLst>
                                      <p:childTnLst>
                                        <p:set>
                                          <p:cBhvr>
                                            <p:cTn id="97" dur="1" fill="hold">
                                              <p:stCondLst>
                                                <p:cond delay="0"/>
                                              </p:stCondLst>
                                            </p:cTn>
                                            <p:tgtEl>
                                              <p:spTgt spid="257"/>
                                            </p:tgtEl>
                                            <p:attrNameLst>
                                              <p:attrName>style.visibility</p:attrName>
                                            </p:attrNameLst>
                                          </p:cBhvr>
                                          <p:to>
                                            <p:strVal val="visible"/>
                                          </p:to>
                                        </p:set>
                                        <p:anim calcmode="lin" valueType="num">
                                          <p:cBhvr>
                                            <p:cTn id="98" dur="500" fill="hold"/>
                                            <p:tgtEl>
                                              <p:spTgt spid="257"/>
                                            </p:tgtEl>
                                            <p:attrNameLst>
                                              <p:attrName>ppt_w</p:attrName>
                                            </p:attrNameLst>
                                          </p:cBhvr>
                                          <p:tavLst>
                                            <p:tav tm="0">
                                              <p:val>
                                                <p:fltVal val="0"/>
                                              </p:val>
                                            </p:tav>
                                            <p:tav tm="100000">
                                              <p:val>
                                                <p:strVal val="#ppt_w"/>
                                              </p:val>
                                            </p:tav>
                                          </p:tavLst>
                                        </p:anim>
                                        <p:anim calcmode="lin" valueType="num">
                                          <p:cBhvr>
                                            <p:cTn id="99" dur="500" fill="hold"/>
                                            <p:tgtEl>
                                              <p:spTgt spid="257"/>
                                            </p:tgtEl>
                                            <p:attrNameLst>
                                              <p:attrName>ppt_h</p:attrName>
                                            </p:attrNameLst>
                                          </p:cBhvr>
                                          <p:tavLst>
                                            <p:tav tm="0">
                                              <p:val>
                                                <p:fltVal val="0"/>
                                              </p:val>
                                            </p:tav>
                                            <p:tav tm="100000">
                                              <p:val>
                                                <p:strVal val="#ppt_h"/>
                                              </p:val>
                                            </p:tav>
                                          </p:tavLst>
                                        </p:anim>
                                        <p:animEffect transition="in" filter="fade">
                                          <p:cBhvr>
                                            <p:cTn id="100" dur="500"/>
                                            <p:tgtEl>
                                              <p:spTgt spid="257"/>
                                            </p:tgtEl>
                                          </p:cBhvr>
                                        </p:animEffect>
                                      </p:childTnLst>
                                    </p:cTn>
                                  </p:par>
                                </p:childTnLst>
                              </p:cTn>
                            </p:par>
                            <p:par>
                              <p:cTn id="101" fill="hold">
                                <p:stCondLst>
                                  <p:cond delay="4800"/>
                                </p:stCondLst>
                                <p:childTnLst>
                                  <p:par>
                                    <p:cTn id="102" presetID="22" presetClass="entr" presetSubtype="8"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wipe(left)">
                                          <p:cBhvr>
                                            <p:cTn id="104" dur="500"/>
                                            <p:tgtEl>
                                              <p:spTgt spid="82"/>
                                            </p:tgtEl>
                                          </p:cBhvr>
                                        </p:animEffect>
                                      </p:childTnLst>
                                    </p:cTn>
                                  </p:par>
                                </p:childTnLst>
                              </p:cTn>
                            </p:par>
                            <p:par>
                              <p:cTn id="105" fill="hold">
                                <p:stCondLst>
                                  <p:cond delay="5300"/>
                                </p:stCondLst>
                                <p:childTnLst>
                                  <p:par>
                                    <p:cTn id="106" presetID="14" presetClass="entr" presetSubtype="10" fill="hold" nodeType="after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randombar(horizontal)">
                                          <p:cBhvr>
                                            <p:cTn id="108" dur="500"/>
                                            <p:tgtEl>
                                              <p:spTgt spid="127"/>
                                            </p:tgtEl>
                                          </p:cBhvr>
                                        </p:animEffect>
                                      </p:childTnLst>
                                    </p:cTn>
                                  </p:par>
                                </p:childTnLst>
                              </p:cTn>
                            </p:par>
                            <p:par>
                              <p:cTn id="109" fill="hold">
                                <p:stCondLst>
                                  <p:cond delay="5800"/>
                                </p:stCondLst>
                                <p:childTnLst>
                                  <p:par>
                                    <p:cTn id="110" presetID="47" presetClass="entr" presetSubtype="0" fill="hold" grpId="0" nodeType="afterEffect">
                                      <p:stCondLst>
                                        <p:cond delay="0"/>
                                      </p:stCondLst>
                                      <p:childTnLst>
                                        <p:set>
                                          <p:cBhvr>
                                            <p:cTn id="111" dur="1" fill="hold">
                                              <p:stCondLst>
                                                <p:cond delay="0"/>
                                              </p:stCondLst>
                                            </p:cTn>
                                            <p:tgtEl>
                                              <p:spTgt spid="265"/>
                                            </p:tgtEl>
                                            <p:attrNameLst>
                                              <p:attrName>style.visibility</p:attrName>
                                            </p:attrNameLst>
                                          </p:cBhvr>
                                          <p:to>
                                            <p:strVal val="visible"/>
                                          </p:to>
                                        </p:set>
                                        <p:animEffect transition="in" filter="fade">
                                          <p:cBhvr>
                                            <p:cTn id="112" dur="500"/>
                                            <p:tgtEl>
                                              <p:spTgt spid="265"/>
                                            </p:tgtEl>
                                          </p:cBhvr>
                                        </p:animEffect>
                                        <p:anim calcmode="lin" valueType="num">
                                          <p:cBhvr>
                                            <p:cTn id="113" dur="500" fill="hold"/>
                                            <p:tgtEl>
                                              <p:spTgt spid="265"/>
                                            </p:tgtEl>
                                            <p:attrNameLst>
                                              <p:attrName>ppt_x</p:attrName>
                                            </p:attrNameLst>
                                          </p:cBhvr>
                                          <p:tavLst>
                                            <p:tav tm="0">
                                              <p:val>
                                                <p:strVal val="#ppt_x"/>
                                              </p:val>
                                            </p:tav>
                                            <p:tav tm="100000">
                                              <p:val>
                                                <p:strVal val="#ppt_x"/>
                                              </p:val>
                                            </p:tav>
                                          </p:tavLst>
                                        </p:anim>
                                        <p:anim calcmode="lin" valueType="num">
                                          <p:cBhvr>
                                            <p:cTn id="114" dur="500" fill="hold"/>
                                            <p:tgtEl>
                                              <p:spTgt spid="26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anim calcmode="lin" valueType="num">
                                          <p:cBhvr>
                                            <p:cTn id="118" dur="500" fill="hold"/>
                                            <p:tgtEl>
                                              <p:spTgt spid="126"/>
                                            </p:tgtEl>
                                            <p:attrNameLst>
                                              <p:attrName>ppt_x</p:attrName>
                                            </p:attrNameLst>
                                          </p:cBhvr>
                                          <p:tavLst>
                                            <p:tav tm="0">
                                              <p:val>
                                                <p:strVal val="#ppt_x"/>
                                              </p:val>
                                            </p:tav>
                                            <p:tav tm="100000">
                                              <p:val>
                                                <p:strVal val="#ppt_x"/>
                                              </p:val>
                                            </p:tav>
                                          </p:tavLst>
                                        </p:anim>
                                        <p:anim calcmode="lin" valueType="num">
                                          <p:cBhvr>
                                            <p:cTn id="119" dur="500" fill="hold"/>
                                            <p:tgtEl>
                                              <p:spTgt spid="126"/>
                                            </p:tgtEl>
                                            <p:attrNameLst>
                                              <p:attrName>ppt_y</p:attrName>
                                            </p:attrNameLst>
                                          </p:cBhvr>
                                          <p:tavLst>
                                            <p:tav tm="0">
                                              <p:val>
                                                <p:strVal val="#ppt_y+.1"/>
                                              </p:val>
                                            </p:tav>
                                            <p:tav tm="100000">
                                              <p:val>
                                                <p:strVal val="#ppt_y"/>
                                              </p:val>
                                            </p:tav>
                                          </p:tavLst>
                                        </p:anim>
                                      </p:childTnLst>
                                    </p:cTn>
                                  </p:par>
                                </p:childTnLst>
                              </p:cTn>
                            </p:par>
                            <p:par>
                              <p:cTn id="120" fill="hold">
                                <p:stCondLst>
                                  <p:cond delay="6300"/>
                                </p:stCondLst>
                                <p:childTnLst>
                                  <p:par>
                                    <p:cTn id="121" presetID="53" presetClass="entr" presetSubtype="16" fill="hold" grpId="0" nodeType="after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p:cTn id="123" dur="500" fill="hold"/>
                                            <p:tgtEl>
                                              <p:spTgt spid="52"/>
                                            </p:tgtEl>
                                            <p:attrNameLst>
                                              <p:attrName>ppt_w</p:attrName>
                                            </p:attrNameLst>
                                          </p:cBhvr>
                                          <p:tavLst>
                                            <p:tav tm="0">
                                              <p:val>
                                                <p:fltVal val="0"/>
                                              </p:val>
                                            </p:tav>
                                            <p:tav tm="100000">
                                              <p:val>
                                                <p:strVal val="#ppt_w"/>
                                              </p:val>
                                            </p:tav>
                                          </p:tavLst>
                                        </p:anim>
                                        <p:anim calcmode="lin" valueType="num">
                                          <p:cBhvr>
                                            <p:cTn id="124" dur="500" fill="hold"/>
                                            <p:tgtEl>
                                              <p:spTgt spid="52"/>
                                            </p:tgtEl>
                                            <p:attrNameLst>
                                              <p:attrName>ppt_h</p:attrName>
                                            </p:attrNameLst>
                                          </p:cBhvr>
                                          <p:tavLst>
                                            <p:tav tm="0">
                                              <p:val>
                                                <p:fltVal val="0"/>
                                              </p:val>
                                            </p:tav>
                                            <p:tav tm="100000">
                                              <p:val>
                                                <p:strVal val="#ppt_h"/>
                                              </p:val>
                                            </p:tav>
                                          </p:tavLst>
                                        </p:anim>
                                        <p:animEffect transition="in" filter="fade">
                                          <p:cBhvr>
                                            <p:cTn id="125" dur="500"/>
                                            <p:tgtEl>
                                              <p:spTgt spid="52"/>
                                            </p:tgtEl>
                                          </p:cBhvr>
                                        </p:animEffect>
                                      </p:childTnLst>
                                    </p:cTn>
                                  </p:par>
                                  <p:par>
                                    <p:cTn id="126" presetID="53" presetClass="entr" presetSubtype="16" fill="hold" grpId="0" nodeType="withEffect">
                                      <p:stCondLst>
                                        <p:cond delay="250"/>
                                      </p:stCondLst>
                                      <p:childTnLst>
                                        <p:set>
                                          <p:cBhvr>
                                            <p:cTn id="127" dur="1" fill="hold">
                                              <p:stCondLst>
                                                <p:cond delay="0"/>
                                              </p:stCondLst>
                                            </p:cTn>
                                            <p:tgtEl>
                                              <p:spTgt spid="53"/>
                                            </p:tgtEl>
                                            <p:attrNameLst>
                                              <p:attrName>style.visibility</p:attrName>
                                            </p:attrNameLst>
                                          </p:cBhvr>
                                          <p:to>
                                            <p:strVal val="visible"/>
                                          </p:to>
                                        </p:set>
                                        <p:anim calcmode="lin" valueType="num">
                                          <p:cBhvr>
                                            <p:cTn id="128" dur="500" fill="hold"/>
                                            <p:tgtEl>
                                              <p:spTgt spid="53"/>
                                            </p:tgtEl>
                                            <p:attrNameLst>
                                              <p:attrName>ppt_w</p:attrName>
                                            </p:attrNameLst>
                                          </p:cBhvr>
                                          <p:tavLst>
                                            <p:tav tm="0">
                                              <p:val>
                                                <p:fltVal val="0"/>
                                              </p:val>
                                            </p:tav>
                                            <p:tav tm="100000">
                                              <p:val>
                                                <p:strVal val="#ppt_w"/>
                                              </p:val>
                                            </p:tav>
                                          </p:tavLst>
                                        </p:anim>
                                        <p:anim calcmode="lin" valueType="num">
                                          <p:cBhvr>
                                            <p:cTn id="129" dur="500" fill="hold"/>
                                            <p:tgtEl>
                                              <p:spTgt spid="53"/>
                                            </p:tgtEl>
                                            <p:attrNameLst>
                                              <p:attrName>ppt_h</p:attrName>
                                            </p:attrNameLst>
                                          </p:cBhvr>
                                          <p:tavLst>
                                            <p:tav tm="0">
                                              <p:val>
                                                <p:fltVal val="0"/>
                                              </p:val>
                                            </p:tav>
                                            <p:tav tm="100000">
                                              <p:val>
                                                <p:strVal val="#ppt_h"/>
                                              </p:val>
                                            </p:tav>
                                          </p:tavLst>
                                        </p:anim>
                                        <p:animEffect transition="in" filter="fade">
                                          <p:cBhvr>
                                            <p:cTn id="130" dur="500"/>
                                            <p:tgtEl>
                                              <p:spTgt spid="5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60"/>
                                            </p:tgtEl>
                                            <p:attrNameLst>
                                              <p:attrName>style.visibility</p:attrName>
                                            </p:attrNameLst>
                                          </p:cBhvr>
                                          <p:to>
                                            <p:strVal val="visible"/>
                                          </p:to>
                                        </p:set>
                                        <p:anim calcmode="lin" valueType="num">
                                          <p:cBhvr>
                                            <p:cTn id="133" dur="500" fill="hold"/>
                                            <p:tgtEl>
                                              <p:spTgt spid="60"/>
                                            </p:tgtEl>
                                            <p:attrNameLst>
                                              <p:attrName>ppt_w</p:attrName>
                                            </p:attrNameLst>
                                          </p:cBhvr>
                                          <p:tavLst>
                                            <p:tav tm="0">
                                              <p:val>
                                                <p:fltVal val="0"/>
                                              </p:val>
                                            </p:tav>
                                            <p:tav tm="100000">
                                              <p:val>
                                                <p:strVal val="#ppt_w"/>
                                              </p:val>
                                            </p:tav>
                                          </p:tavLst>
                                        </p:anim>
                                        <p:anim calcmode="lin" valueType="num">
                                          <p:cBhvr>
                                            <p:cTn id="134" dur="500" fill="hold"/>
                                            <p:tgtEl>
                                              <p:spTgt spid="60"/>
                                            </p:tgtEl>
                                            <p:attrNameLst>
                                              <p:attrName>ppt_h</p:attrName>
                                            </p:attrNameLst>
                                          </p:cBhvr>
                                          <p:tavLst>
                                            <p:tav tm="0">
                                              <p:val>
                                                <p:fltVal val="0"/>
                                              </p:val>
                                            </p:tav>
                                            <p:tav tm="100000">
                                              <p:val>
                                                <p:strVal val="#ppt_h"/>
                                              </p:val>
                                            </p:tav>
                                          </p:tavLst>
                                        </p:anim>
                                        <p:animEffect transition="in" filter="fade">
                                          <p:cBhvr>
                                            <p:cTn id="135" dur="500"/>
                                            <p:tgtEl>
                                              <p:spTgt spid="60"/>
                                            </p:tgtEl>
                                          </p:cBhvr>
                                        </p:animEffect>
                                      </p:childTnLst>
                                    </p:cTn>
                                  </p:par>
                                  <p:par>
                                    <p:cTn id="136" presetID="53" presetClass="entr" presetSubtype="16" fill="hold" nodeType="withEffect">
                                      <p:stCondLst>
                                        <p:cond delay="750"/>
                                      </p:stCondLst>
                                      <p:childTnLst>
                                        <p:set>
                                          <p:cBhvr>
                                            <p:cTn id="137" dur="1" fill="hold">
                                              <p:stCondLst>
                                                <p:cond delay="0"/>
                                              </p:stCondLst>
                                            </p:cTn>
                                            <p:tgtEl>
                                              <p:spTgt spid="74"/>
                                            </p:tgtEl>
                                            <p:attrNameLst>
                                              <p:attrName>style.visibility</p:attrName>
                                            </p:attrNameLst>
                                          </p:cBhvr>
                                          <p:to>
                                            <p:strVal val="visible"/>
                                          </p:to>
                                        </p:set>
                                        <p:anim calcmode="lin" valueType="num">
                                          <p:cBhvr>
                                            <p:cTn id="138" dur="500" fill="hold"/>
                                            <p:tgtEl>
                                              <p:spTgt spid="74"/>
                                            </p:tgtEl>
                                            <p:attrNameLst>
                                              <p:attrName>ppt_w</p:attrName>
                                            </p:attrNameLst>
                                          </p:cBhvr>
                                          <p:tavLst>
                                            <p:tav tm="0">
                                              <p:val>
                                                <p:fltVal val="0"/>
                                              </p:val>
                                            </p:tav>
                                            <p:tav tm="100000">
                                              <p:val>
                                                <p:strVal val="#ppt_w"/>
                                              </p:val>
                                            </p:tav>
                                          </p:tavLst>
                                        </p:anim>
                                        <p:anim calcmode="lin" valueType="num">
                                          <p:cBhvr>
                                            <p:cTn id="139" dur="500" fill="hold"/>
                                            <p:tgtEl>
                                              <p:spTgt spid="74"/>
                                            </p:tgtEl>
                                            <p:attrNameLst>
                                              <p:attrName>ppt_h</p:attrName>
                                            </p:attrNameLst>
                                          </p:cBhvr>
                                          <p:tavLst>
                                            <p:tav tm="0">
                                              <p:val>
                                                <p:fltVal val="0"/>
                                              </p:val>
                                            </p:tav>
                                            <p:tav tm="100000">
                                              <p:val>
                                                <p:strVal val="#ppt_h"/>
                                              </p:val>
                                            </p:tav>
                                          </p:tavLst>
                                        </p:anim>
                                        <p:animEffect transition="in" filter="fade">
                                          <p:cBhvr>
                                            <p:cTn id="140" dur="500"/>
                                            <p:tgtEl>
                                              <p:spTgt spid="74"/>
                                            </p:tgtEl>
                                          </p:cBhvr>
                                        </p:animEffect>
                                      </p:childTnLst>
                                    </p:cTn>
                                  </p:par>
                                  <p:par>
                                    <p:cTn id="141" presetID="53" presetClass="entr" presetSubtype="16" fill="hold" grpId="0" nodeType="withEffect">
                                      <p:stCondLst>
                                        <p:cond delay="1000"/>
                                      </p:stCondLst>
                                      <p:childTnLst>
                                        <p:set>
                                          <p:cBhvr>
                                            <p:cTn id="142" dur="1" fill="hold">
                                              <p:stCondLst>
                                                <p:cond delay="0"/>
                                              </p:stCondLst>
                                            </p:cTn>
                                            <p:tgtEl>
                                              <p:spTgt spid="258"/>
                                            </p:tgtEl>
                                            <p:attrNameLst>
                                              <p:attrName>style.visibility</p:attrName>
                                            </p:attrNameLst>
                                          </p:cBhvr>
                                          <p:to>
                                            <p:strVal val="visible"/>
                                          </p:to>
                                        </p:set>
                                        <p:anim calcmode="lin" valueType="num">
                                          <p:cBhvr>
                                            <p:cTn id="143" dur="500" fill="hold"/>
                                            <p:tgtEl>
                                              <p:spTgt spid="258"/>
                                            </p:tgtEl>
                                            <p:attrNameLst>
                                              <p:attrName>ppt_w</p:attrName>
                                            </p:attrNameLst>
                                          </p:cBhvr>
                                          <p:tavLst>
                                            <p:tav tm="0">
                                              <p:val>
                                                <p:fltVal val="0"/>
                                              </p:val>
                                            </p:tav>
                                            <p:tav tm="100000">
                                              <p:val>
                                                <p:strVal val="#ppt_w"/>
                                              </p:val>
                                            </p:tav>
                                          </p:tavLst>
                                        </p:anim>
                                        <p:anim calcmode="lin" valueType="num">
                                          <p:cBhvr>
                                            <p:cTn id="144" dur="500" fill="hold"/>
                                            <p:tgtEl>
                                              <p:spTgt spid="258"/>
                                            </p:tgtEl>
                                            <p:attrNameLst>
                                              <p:attrName>ppt_h</p:attrName>
                                            </p:attrNameLst>
                                          </p:cBhvr>
                                          <p:tavLst>
                                            <p:tav tm="0">
                                              <p:val>
                                                <p:fltVal val="0"/>
                                              </p:val>
                                            </p:tav>
                                            <p:tav tm="100000">
                                              <p:val>
                                                <p:strVal val="#ppt_h"/>
                                              </p:val>
                                            </p:tav>
                                          </p:tavLst>
                                        </p:anim>
                                        <p:animEffect transition="in" filter="fade">
                                          <p:cBhvr>
                                            <p:cTn id="145" dur="500"/>
                                            <p:tgtEl>
                                              <p:spTgt spid="258"/>
                                            </p:tgtEl>
                                          </p:cBhvr>
                                        </p:animEffect>
                                      </p:childTnLst>
                                    </p:cTn>
                                  </p:par>
                                  <p:par>
                                    <p:cTn id="146" presetID="53" presetClass="entr" presetSubtype="16" fill="hold" grpId="0" nodeType="withEffect">
                                      <p:stCondLst>
                                        <p:cond delay="1250"/>
                                      </p:stCondLst>
                                      <p:childTnLst>
                                        <p:set>
                                          <p:cBhvr>
                                            <p:cTn id="147" dur="1" fill="hold">
                                              <p:stCondLst>
                                                <p:cond delay="0"/>
                                              </p:stCondLst>
                                            </p:cTn>
                                            <p:tgtEl>
                                              <p:spTgt spid="259"/>
                                            </p:tgtEl>
                                            <p:attrNameLst>
                                              <p:attrName>style.visibility</p:attrName>
                                            </p:attrNameLst>
                                          </p:cBhvr>
                                          <p:to>
                                            <p:strVal val="visible"/>
                                          </p:to>
                                        </p:set>
                                        <p:anim calcmode="lin" valueType="num">
                                          <p:cBhvr>
                                            <p:cTn id="148" dur="500" fill="hold"/>
                                            <p:tgtEl>
                                              <p:spTgt spid="259"/>
                                            </p:tgtEl>
                                            <p:attrNameLst>
                                              <p:attrName>ppt_w</p:attrName>
                                            </p:attrNameLst>
                                          </p:cBhvr>
                                          <p:tavLst>
                                            <p:tav tm="0">
                                              <p:val>
                                                <p:fltVal val="0"/>
                                              </p:val>
                                            </p:tav>
                                            <p:tav tm="100000">
                                              <p:val>
                                                <p:strVal val="#ppt_w"/>
                                              </p:val>
                                            </p:tav>
                                          </p:tavLst>
                                        </p:anim>
                                        <p:anim calcmode="lin" valueType="num">
                                          <p:cBhvr>
                                            <p:cTn id="149" dur="500" fill="hold"/>
                                            <p:tgtEl>
                                              <p:spTgt spid="259"/>
                                            </p:tgtEl>
                                            <p:attrNameLst>
                                              <p:attrName>ppt_h</p:attrName>
                                            </p:attrNameLst>
                                          </p:cBhvr>
                                          <p:tavLst>
                                            <p:tav tm="0">
                                              <p:val>
                                                <p:fltVal val="0"/>
                                              </p:val>
                                            </p:tav>
                                            <p:tav tm="100000">
                                              <p:val>
                                                <p:strVal val="#ppt_h"/>
                                              </p:val>
                                            </p:tav>
                                          </p:tavLst>
                                        </p:anim>
                                        <p:animEffect transition="in" filter="fade">
                                          <p:cBhvr>
                                            <p:cTn id="150" dur="500"/>
                                            <p:tgtEl>
                                              <p:spTgt spid="259"/>
                                            </p:tgtEl>
                                          </p:cBhvr>
                                        </p:animEffect>
                                      </p:childTnLst>
                                    </p:cTn>
                                  </p:par>
                                </p:childTnLst>
                              </p:cTn>
                            </p:par>
                            <p:par>
                              <p:cTn id="151" fill="hold">
                                <p:stCondLst>
                                  <p:cond delay="6800"/>
                                </p:stCondLst>
                                <p:childTnLst>
                                  <p:par>
                                    <p:cTn id="152" presetID="22" presetClass="entr" presetSubtype="2" fill="hold" nodeType="after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wipe(right)">
                                          <p:cBhvr>
                                            <p:cTn id="154" dur="500"/>
                                            <p:tgtEl>
                                              <p:spTgt spid="62"/>
                                            </p:tgtEl>
                                          </p:cBhvr>
                                        </p:animEffect>
                                      </p:childTnLst>
                                    </p:cTn>
                                  </p:par>
                                </p:childTnLst>
                              </p:cTn>
                            </p:par>
                            <p:par>
                              <p:cTn id="155" fill="hold">
                                <p:stCondLst>
                                  <p:cond delay="7300"/>
                                </p:stCondLst>
                                <p:childTnLst>
                                  <p:par>
                                    <p:cTn id="156" presetID="14" presetClass="entr" presetSubtype="10" fill="hold" nodeType="afterEffect">
                                      <p:stCondLst>
                                        <p:cond delay="0"/>
                                      </p:stCondLst>
                                      <p:childTnLst>
                                        <p:set>
                                          <p:cBhvr>
                                            <p:cTn id="157" dur="1" fill="hold">
                                              <p:stCondLst>
                                                <p:cond delay="0"/>
                                              </p:stCondLst>
                                            </p:cTn>
                                            <p:tgtEl>
                                              <p:spTgt spid="174"/>
                                            </p:tgtEl>
                                            <p:attrNameLst>
                                              <p:attrName>style.visibility</p:attrName>
                                            </p:attrNameLst>
                                          </p:cBhvr>
                                          <p:to>
                                            <p:strVal val="visible"/>
                                          </p:to>
                                        </p:set>
                                        <p:animEffect transition="in" filter="randombar(horizontal)">
                                          <p:cBhvr>
                                            <p:cTn id="158" dur="500"/>
                                            <p:tgtEl>
                                              <p:spTgt spid="174"/>
                                            </p:tgtEl>
                                          </p:cBhvr>
                                        </p:animEffect>
                                      </p:childTnLst>
                                    </p:cTn>
                                  </p:par>
                                </p:childTnLst>
                              </p:cTn>
                            </p:par>
                            <p:par>
                              <p:cTn id="159" fill="hold">
                                <p:stCondLst>
                                  <p:cond delay="7800"/>
                                </p:stCondLst>
                                <p:childTnLst>
                                  <p:par>
                                    <p:cTn id="160" presetID="42" presetClass="entr" presetSubtype="0" fill="hold" grpId="0" nodeType="afterEffect">
                                      <p:stCondLst>
                                        <p:cond delay="0"/>
                                      </p:stCondLst>
                                      <p:childTnLst>
                                        <p:set>
                                          <p:cBhvr>
                                            <p:cTn id="161" dur="1" fill="hold">
                                              <p:stCondLst>
                                                <p:cond delay="0"/>
                                              </p:stCondLst>
                                            </p:cTn>
                                            <p:tgtEl>
                                              <p:spTgt spid="173"/>
                                            </p:tgtEl>
                                            <p:attrNameLst>
                                              <p:attrName>style.visibility</p:attrName>
                                            </p:attrNameLst>
                                          </p:cBhvr>
                                          <p:to>
                                            <p:strVal val="visible"/>
                                          </p:to>
                                        </p:set>
                                        <p:animEffect transition="in" filter="fade">
                                          <p:cBhvr>
                                            <p:cTn id="162" dur="500"/>
                                            <p:tgtEl>
                                              <p:spTgt spid="173"/>
                                            </p:tgtEl>
                                          </p:cBhvr>
                                        </p:animEffect>
                                        <p:anim calcmode="lin" valueType="num">
                                          <p:cBhvr>
                                            <p:cTn id="163" dur="500" fill="hold"/>
                                            <p:tgtEl>
                                              <p:spTgt spid="173"/>
                                            </p:tgtEl>
                                            <p:attrNameLst>
                                              <p:attrName>ppt_x</p:attrName>
                                            </p:attrNameLst>
                                          </p:cBhvr>
                                          <p:tavLst>
                                            <p:tav tm="0">
                                              <p:val>
                                                <p:strVal val="#ppt_x"/>
                                              </p:val>
                                            </p:tav>
                                            <p:tav tm="100000">
                                              <p:val>
                                                <p:strVal val="#ppt_x"/>
                                              </p:val>
                                            </p:tav>
                                          </p:tavLst>
                                        </p:anim>
                                        <p:anim calcmode="lin" valueType="num">
                                          <p:cBhvr>
                                            <p:cTn id="164" dur="500" fill="hold"/>
                                            <p:tgtEl>
                                              <p:spTgt spid="173"/>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263"/>
                                            </p:tgtEl>
                                            <p:attrNameLst>
                                              <p:attrName>style.visibility</p:attrName>
                                            </p:attrNameLst>
                                          </p:cBhvr>
                                          <p:to>
                                            <p:strVal val="visible"/>
                                          </p:to>
                                        </p:set>
                                        <p:animEffect transition="in" filter="fade">
                                          <p:cBhvr>
                                            <p:cTn id="167" dur="500"/>
                                            <p:tgtEl>
                                              <p:spTgt spid="263"/>
                                            </p:tgtEl>
                                          </p:cBhvr>
                                        </p:animEffect>
                                        <p:anim calcmode="lin" valueType="num">
                                          <p:cBhvr>
                                            <p:cTn id="168" dur="500" fill="hold"/>
                                            <p:tgtEl>
                                              <p:spTgt spid="263"/>
                                            </p:tgtEl>
                                            <p:attrNameLst>
                                              <p:attrName>ppt_x</p:attrName>
                                            </p:attrNameLst>
                                          </p:cBhvr>
                                          <p:tavLst>
                                            <p:tav tm="0">
                                              <p:val>
                                                <p:strVal val="#ppt_x"/>
                                              </p:val>
                                            </p:tav>
                                            <p:tav tm="100000">
                                              <p:val>
                                                <p:strVal val="#ppt_x"/>
                                              </p:val>
                                            </p:tav>
                                          </p:tavLst>
                                        </p:anim>
                                        <p:anim calcmode="lin" valueType="num">
                                          <p:cBhvr>
                                            <p:cTn id="169" dur="500" fill="hold"/>
                                            <p:tgtEl>
                                              <p:spTgt spid="263"/>
                                            </p:tgtEl>
                                            <p:attrNameLst>
                                              <p:attrName>ppt_y</p:attrName>
                                            </p:attrNameLst>
                                          </p:cBhvr>
                                          <p:tavLst>
                                            <p:tav tm="0">
                                              <p:val>
                                                <p:strVal val="#ppt_y-.1"/>
                                              </p:val>
                                            </p:tav>
                                            <p:tav tm="100000">
                                              <p:val>
                                                <p:strVal val="#ppt_y"/>
                                              </p:val>
                                            </p:tav>
                                          </p:tavLst>
                                        </p:anim>
                                      </p:childTnLst>
                                    </p:cTn>
                                  </p:par>
                                </p:childTnLst>
                              </p:cTn>
                            </p:par>
                            <p:par>
                              <p:cTn id="170" fill="hold">
                                <p:stCondLst>
                                  <p:cond delay="8300"/>
                                </p:stCondLst>
                                <p:childTnLst>
                                  <p:par>
                                    <p:cTn id="171" presetID="53" presetClass="entr" presetSubtype="16" fill="hold" grpId="0" nodeType="afterEffect">
                                      <p:stCondLst>
                                        <p:cond delay="0"/>
                                      </p:stCondLst>
                                      <p:childTnLst>
                                        <p:set>
                                          <p:cBhvr>
                                            <p:cTn id="172" dur="1" fill="hold">
                                              <p:stCondLst>
                                                <p:cond delay="0"/>
                                              </p:stCondLst>
                                            </p:cTn>
                                            <p:tgtEl>
                                              <p:spTgt spid="55"/>
                                            </p:tgtEl>
                                            <p:attrNameLst>
                                              <p:attrName>style.visibility</p:attrName>
                                            </p:attrNameLst>
                                          </p:cBhvr>
                                          <p:to>
                                            <p:strVal val="visible"/>
                                          </p:to>
                                        </p:set>
                                        <p:anim calcmode="lin" valueType="num">
                                          <p:cBhvr>
                                            <p:cTn id="173" dur="500" fill="hold"/>
                                            <p:tgtEl>
                                              <p:spTgt spid="55"/>
                                            </p:tgtEl>
                                            <p:attrNameLst>
                                              <p:attrName>ppt_w</p:attrName>
                                            </p:attrNameLst>
                                          </p:cBhvr>
                                          <p:tavLst>
                                            <p:tav tm="0">
                                              <p:val>
                                                <p:fltVal val="0"/>
                                              </p:val>
                                            </p:tav>
                                            <p:tav tm="100000">
                                              <p:val>
                                                <p:strVal val="#ppt_w"/>
                                              </p:val>
                                            </p:tav>
                                          </p:tavLst>
                                        </p:anim>
                                        <p:anim calcmode="lin" valueType="num">
                                          <p:cBhvr>
                                            <p:cTn id="174" dur="500" fill="hold"/>
                                            <p:tgtEl>
                                              <p:spTgt spid="55"/>
                                            </p:tgtEl>
                                            <p:attrNameLst>
                                              <p:attrName>ppt_h</p:attrName>
                                            </p:attrNameLst>
                                          </p:cBhvr>
                                          <p:tavLst>
                                            <p:tav tm="0">
                                              <p:val>
                                                <p:fltVal val="0"/>
                                              </p:val>
                                            </p:tav>
                                            <p:tav tm="100000">
                                              <p:val>
                                                <p:strVal val="#ppt_h"/>
                                              </p:val>
                                            </p:tav>
                                          </p:tavLst>
                                        </p:anim>
                                        <p:animEffect transition="in" filter="fade">
                                          <p:cBhvr>
                                            <p:cTn id="175" dur="500"/>
                                            <p:tgtEl>
                                              <p:spTgt spid="55"/>
                                            </p:tgtEl>
                                          </p:cBhvr>
                                        </p:animEffect>
                                      </p:childTnLst>
                                    </p:cTn>
                                  </p:par>
                                  <p:par>
                                    <p:cTn id="176" presetID="53" presetClass="entr" presetSubtype="16" fill="hold" grpId="0" nodeType="withEffect">
                                      <p:stCondLst>
                                        <p:cond delay="25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par>
                                    <p:cTn id="181" presetID="53" presetClass="entr" presetSubtype="16" fill="hold" grpId="0" nodeType="withEffect">
                                      <p:stCondLst>
                                        <p:cond delay="500"/>
                                      </p:stCondLst>
                                      <p:childTnLst>
                                        <p:set>
                                          <p:cBhvr>
                                            <p:cTn id="182" dur="1" fill="hold">
                                              <p:stCondLst>
                                                <p:cond delay="0"/>
                                              </p:stCondLst>
                                            </p:cTn>
                                            <p:tgtEl>
                                              <p:spTgt spid="81"/>
                                            </p:tgtEl>
                                            <p:attrNameLst>
                                              <p:attrName>style.visibility</p:attrName>
                                            </p:attrNameLst>
                                          </p:cBhvr>
                                          <p:to>
                                            <p:strVal val="visible"/>
                                          </p:to>
                                        </p:set>
                                        <p:anim calcmode="lin" valueType="num">
                                          <p:cBhvr>
                                            <p:cTn id="183" dur="500" fill="hold"/>
                                            <p:tgtEl>
                                              <p:spTgt spid="81"/>
                                            </p:tgtEl>
                                            <p:attrNameLst>
                                              <p:attrName>ppt_w</p:attrName>
                                            </p:attrNameLst>
                                          </p:cBhvr>
                                          <p:tavLst>
                                            <p:tav tm="0">
                                              <p:val>
                                                <p:fltVal val="0"/>
                                              </p:val>
                                            </p:tav>
                                            <p:tav tm="100000">
                                              <p:val>
                                                <p:strVal val="#ppt_w"/>
                                              </p:val>
                                            </p:tav>
                                          </p:tavLst>
                                        </p:anim>
                                        <p:anim calcmode="lin" valueType="num">
                                          <p:cBhvr>
                                            <p:cTn id="184" dur="500" fill="hold"/>
                                            <p:tgtEl>
                                              <p:spTgt spid="81"/>
                                            </p:tgtEl>
                                            <p:attrNameLst>
                                              <p:attrName>ppt_h</p:attrName>
                                            </p:attrNameLst>
                                          </p:cBhvr>
                                          <p:tavLst>
                                            <p:tav tm="0">
                                              <p:val>
                                                <p:fltVal val="0"/>
                                              </p:val>
                                            </p:tav>
                                            <p:tav tm="100000">
                                              <p:val>
                                                <p:strVal val="#ppt_h"/>
                                              </p:val>
                                            </p:tav>
                                          </p:tavLst>
                                        </p:anim>
                                        <p:animEffect transition="in" filter="fade">
                                          <p:cBhvr>
                                            <p:cTn id="185" dur="500"/>
                                            <p:tgtEl>
                                              <p:spTgt spid="81"/>
                                            </p:tgtEl>
                                          </p:cBhvr>
                                        </p:animEffect>
                                      </p:childTnLst>
                                    </p:cTn>
                                  </p:par>
                                  <p:par>
                                    <p:cTn id="186" presetID="53" presetClass="entr" presetSubtype="16" fill="hold" nodeType="withEffect">
                                      <p:stCondLst>
                                        <p:cond delay="750"/>
                                      </p:stCondLst>
                                      <p:childTnLst>
                                        <p:set>
                                          <p:cBhvr>
                                            <p:cTn id="187" dur="1" fill="hold">
                                              <p:stCondLst>
                                                <p:cond delay="0"/>
                                              </p:stCondLst>
                                            </p:cTn>
                                            <p:tgtEl>
                                              <p:spTgt spid="91"/>
                                            </p:tgtEl>
                                            <p:attrNameLst>
                                              <p:attrName>style.visibility</p:attrName>
                                            </p:attrNameLst>
                                          </p:cBhvr>
                                          <p:to>
                                            <p:strVal val="visible"/>
                                          </p:to>
                                        </p:set>
                                        <p:anim calcmode="lin" valueType="num">
                                          <p:cBhvr>
                                            <p:cTn id="188" dur="500" fill="hold"/>
                                            <p:tgtEl>
                                              <p:spTgt spid="91"/>
                                            </p:tgtEl>
                                            <p:attrNameLst>
                                              <p:attrName>ppt_w</p:attrName>
                                            </p:attrNameLst>
                                          </p:cBhvr>
                                          <p:tavLst>
                                            <p:tav tm="0">
                                              <p:val>
                                                <p:fltVal val="0"/>
                                              </p:val>
                                            </p:tav>
                                            <p:tav tm="100000">
                                              <p:val>
                                                <p:strVal val="#ppt_w"/>
                                              </p:val>
                                            </p:tav>
                                          </p:tavLst>
                                        </p:anim>
                                        <p:anim calcmode="lin" valueType="num">
                                          <p:cBhvr>
                                            <p:cTn id="189" dur="500" fill="hold"/>
                                            <p:tgtEl>
                                              <p:spTgt spid="91"/>
                                            </p:tgtEl>
                                            <p:attrNameLst>
                                              <p:attrName>ppt_h</p:attrName>
                                            </p:attrNameLst>
                                          </p:cBhvr>
                                          <p:tavLst>
                                            <p:tav tm="0">
                                              <p:val>
                                                <p:fltVal val="0"/>
                                              </p:val>
                                            </p:tav>
                                            <p:tav tm="100000">
                                              <p:val>
                                                <p:strVal val="#ppt_h"/>
                                              </p:val>
                                            </p:tav>
                                          </p:tavLst>
                                        </p:anim>
                                        <p:animEffect transition="in" filter="fade">
                                          <p:cBhvr>
                                            <p:cTn id="190" dur="500"/>
                                            <p:tgtEl>
                                              <p:spTgt spid="91"/>
                                            </p:tgtEl>
                                          </p:cBhvr>
                                        </p:animEffect>
                                      </p:childTnLst>
                                    </p:cTn>
                                  </p:par>
                                  <p:par>
                                    <p:cTn id="191" presetID="53" presetClass="entr" presetSubtype="16" fill="hold" grpId="0" nodeType="withEffect">
                                      <p:stCondLst>
                                        <p:cond delay="1000"/>
                                      </p:stCondLst>
                                      <p:childTnLst>
                                        <p:set>
                                          <p:cBhvr>
                                            <p:cTn id="192" dur="1" fill="hold">
                                              <p:stCondLst>
                                                <p:cond delay="0"/>
                                              </p:stCondLst>
                                            </p:cTn>
                                            <p:tgtEl>
                                              <p:spTgt spid="260"/>
                                            </p:tgtEl>
                                            <p:attrNameLst>
                                              <p:attrName>style.visibility</p:attrName>
                                            </p:attrNameLst>
                                          </p:cBhvr>
                                          <p:to>
                                            <p:strVal val="visible"/>
                                          </p:to>
                                        </p:set>
                                        <p:anim calcmode="lin" valueType="num">
                                          <p:cBhvr>
                                            <p:cTn id="193" dur="500" fill="hold"/>
                                            <p:tgtEl>
                                              <p:spTgt spid="260"/>
                                            </p:tgtEl>
                                            <p:attrNameLst>
                                              <p:attrName>ppt_w</p:attrName>
                                            </p:attrNameLst>
                                          </p:cBhvr>
                                          <p:tavLst>
                                            <p:tav tm="0">
                                              <p:val>
                                                <p:fltVal val="0"/>
                                              </p:val>
                                            </p:tav>
                                            <p:tav tm="100000">
                                              <p:val>
                                                <p:strVal val="#ppt_w"/>
                                              </p:val>
                                            </p:tav>
                                          </p:tavLst>
                                        </p:anim>
                                        <p:anim calcmode="lin" valueType="num">
                                          <p:cBhvr>
                                            <p:cTn id="194" dur="500" fill="hold"/>
                                            <p:tgtEl>
                                              <p:spTgt spid="260"/>
                                            </p:tgtEl>
                                            <p:attrNameLst>
                                              <p:attrName>ppt_h</p:attrName>
                                            </p:attrNameLst>
                                          </p:cBhvr>
                                          <p:tavLst>
                                            <p:tav tm="0">
                                              <p:val>
                                                <p:fltVal val="0"/>
                                              </p:val>
                                            </p:tav>
                                            <p:tav tm="100000">
                                              <p:val>
                                                <p:strVal val="#ppt_h"/>
                                              </p:val>
                                            </p:tav>
                                          </p:tavLst>
                                        </p:anim>
                                        <p:animEffect transition="in" filter="fade">
                                          <p:cBhvr>
                                            <p:cTn id="195" dur="500"/>
                                            <p:tgtEl>
                                              <p:spTgt spid="260"/>
                                            </p:tgtEl>
                                          </p:cBhvr>
                                        </p:animEffect>
                                      </p:childTnLst>
                                    </p:cTn>
                                  </p:par>
                                  <p:par>
                                    <p:cTn id="196" presetID="53" presetClass="entr" presetSubtype="16" fill="hold" grpId="0" nodeType="withEffect">
                                      <p:stCondLst>
                                        <p:cond delay="1250"/>
                                      </p:stCondLst>
                                      <p:childTnLst>
                                        <p:set>
                                          <p:cBhvr>
                                            <p:cTn id="197" dur="1" fill="hold">
                                              <p:stCondLst>
                                                <p:cond delay="0"/>
                                              </p:stCondLst>
                                            </p:cTn>
                                            <p:tgtEl>
                                              <p:spTgt spid="261"/>
                                            </p:tgtEl>
                                            <p:attrNameLst>
                                              <p:attrName>style.visibility</p:attrName>
                                            </p:attrNameLst>
                                          </p:cBhvr>
                                          <p:to>
                                            <p:strVal val="visible"/>
                                          </p:to>
                                        </p:set>
                                        <p:anim calcmode="lin" valueType="num">
                                          <p:cBhvr>
                                            <p:cTn id="198" dur="500" fill="hold"/>
                                            <p:tgtEl>
                                              <p:spTgt spid="261"/>
                                            </p:tgtEl>
                                            <p:attrNameLst>
                                              <p:attrName>ppt_w</p:attrName>
                                            </p:attrNameLst>
                                          </p:cBhvr>
                                          <p:tavLst>
                                            <p:tav tm="0">
                                              <p:val>
                                                <p:fltVal val="0"/>
                                              </p:val>
                                            </p:tav>
                                            <p:tav tm="100000">
                                              <p:val>
                                                <p:strVal val="#ppt_w"/>
                                              </p:val>
                                            </p:tav>
                                          </p:tavLst>
                                        </p:anim>
                                        <p:anim calcmode="lin" valueType="num">
                                          <p:cBhvr>
                                            <p:cTn id="199" dur="500" fill="hold"/>
                                            <p:tgtEl>
                                              <p:spTgt spid="261"/>
                                            </p:tgtEl>
                                            <p:attrNameLst>
                                              <p:attrName>ppt_h</p:attrName>
                                            </p:attrNameLst>
                                          </p:cBhvr>
                                          <p:tavLst>
                                            <p:tav tm="0">
                                              <p:val>
                                                <p:fltVal val="0"/>
                                              </p:val>
                                            </p:tav>
                                            <p:tav tm="100000">
                                              <p:val>
                                                <p:strVal val="#ppt_h"/>
                                              </p:val>
                                            </p:tav>
                                          </p:tavLst>
                                        </p:anim>
                                        <p:animEffect transition="in" filter="fade">
                                          <p:cBhvr>
                                            <p:cTn id="200" dur="500"/>
                                            <p:tgtEl>
                                              <p:spTgt spid="261"/>
                                            </p:tgtEl>
                                          </p:cBhvr>
                                        </p:animEffect>
                                      </p:childTnLst>
                                    </p:cTn>
                                  </p:par>
                                </p:childTnLst>
                              </p:cTn>
                            </p:par>
                            <p:par>
                              <p:cTn id="201" fill="hold">
                                <p:stCondLst>
                                  <p:cond delay="8800"/>
                                </p:stCondLst>
                                <p:childTnLst>
                                  <p:par>
                                    <p:cTn id="202" presetID="22" presetClass="entr" presetSubtype="8" fill="hold" nodeType="afterEffect">
                                      <p:stCondLst>
                                        <p:cond delay="0"/>
                                      </p:stCondLst>
                                      <p:childTnLst>
                                        <p:set>
                                          <p:cBhvr>
                                            <p:cTn id="203" dur="1" fill="hold">
                                              <p:stCondLst>
                                                <p:cond delay="0"/>
                                              </p:stCondLst>
                                            </p:cTn>
                                            <p:tgtEl>
                                              <p:spTgt spid="71"/>
                                            </p:tgtEl>
                                            <p:attrNameLst>
                                              <p:attrName>style.visibility</p:attrName>
                                            </p:attrNameLst>
                                          </p:cBhvr>
                                          <p:to>
                                            <p:strVal val="visible"/>
                                          </p:to>
                                        </p:set>
                                        <p:animEffect transition="in" filter="wipe(left)">
                                          <p:cBhvr>
                                            <p:cTn id="204" dur="500"/>
                                            <p:tgtEl>
                                              <p:spTgt spid="71"/>
                                            </p:tgtEl>
                                          </p:cBhvr>
                                        </p:animEffect>
                                      </p:childTnLst>
                                    </p:cTn>
                                  </p:par>
                                </p:childTnLst>
                              </p:cTn>
                            </p:par>
                            <p:par>
                              <p:cTn id="205" fill="hold">
                                <p:stCondLst>
                                  <p:cond delay="9300"/>
                                </p:stCondLst>
                                <p:childTnLst>
                                  <p:par>
                                    <p:cTn id="206" presetID="14" presetClass="entr" presetSubtype="10" fill="hold" nodeType="afterEffect">
                                      <p:stCondLst>
                                        <p:cond delay="0"/>
                                      </p:stCondLst>
                                      <p:childTnLst>
                                        <p:set>
                                          <p:cBhvr>
                                            <p:cTn id="207" dur="1" fill="hold">
                                              <p:stCondLst>
                                                <p:cond delay="0"/>
                                              </p:stCondLst>
                                            </p:cTn>
                                            <p:tgtEl>
                                              <p:spTgt spid="210"/>
                                            </p:tgtEl>
                                            <p:attrNameLst>
                                              <p:attrName>style.visibility</p:attrName>
                                            </p:attrNameLst>
                                          </p:cBhvr>
                                          <p:to>
                                            <p:strVal val="visible"/>
                                          </p:to>
                                        </p:set>
                                        <p:animEffect transition="in" filter="randombar(horizontal)">
                                          <p:cBhvr>
                                            <p:cTn id="208" dur="500"/>
                                            <p:tgtEl>
                                              <p:spTgt spid="210"/>
                                            </p:tgtEl>
                                          </p:cBhvr>
                                        </p:animEffect>
                                      </p:childTnLst>
                                    </p:cTn>
                                  </p:par>
                                </p:childTnLst>
                              </p:cTn>
                            </p:par>
                            <p:par>
                              <p:cTn id="209" fill="hold">
                                <p:stCondLst>
                                  <p:cond delay="9800"/>
                                </p:stCondLst>
                                <p:childTnLst>
                                  <p:par>
                                    <p:cTn id="210" presetID="42" presetClass="entr" presetSubtype="0" fill="hold" grpId="0" nodeType="afterEffect">
                                      <p:stCondLst>
                                        <p:cond delay="0"/>
                                      </p:stCondLst>
                                      <p:childTnLst>
                                        <p:set>
                                          <p:cBhvr>
                                            <p:cTn id="211" dur="1" fill="hold">
                                              <p:stCondLst>
                                                <p:cond delay="0"/>
                                              </p:stCondLst>
                                            </p:cTn>
                                            <p:tgtEl>
                                              <p:spTgt spid="209"/>
                                            </p:tgtEl>
                                            <p:attrNameLst>
                                              <p:attrName>style.visibility</p:attrName>
                                            </p:attrNameLst>
                                          </p:cBhvr>
                                          <p:to>
                                            <p:strVal val="visible"/>
                                          </p:to>
                                        </p:set>
                                        <p:animEffect transition="in" filter="fade">
                                          <p:cBhvr>
                                            <p:cTn id="212" dur="500"/>
                                            <p:tgtEl>
                                              <p:spTgt spid="209"/>
                                            </p:tgtEl>
                                          </p:cBhvr>
                                        </p:animEffect>
                                        <p:anim calcmode="lin" valueType="num">
                                          <p:cBhvr>
                                            <p:cTn id="213" dur="500" fill="hold"/>
                                            <p:tgtEl>
                                              <p:spTgt spid="209"/>
                                            </p:tgtEl>
                                            <p:attrNameLst>
                                              <p:attrName>ppt_x</p:attrName>
                                            </p:attrNameLst>
                                          </p:cBhvr>
                                          <p:tavLst>
                                            <p:tav tm="0">
                                              <p:val>
                                                <p:strVal val="#ppt_x"/>
                                              </p:val>
                                            </p:tav>
                                            <p:tav tm="100000">
                                              <p:val>
                                                <p:strVal val="#ppt_x"/>
                                              </p:val>
                                            </p:tav>
                                          </p:tavLst>
                                        </p:anim>
                                        <p:anim calcmode="lin" valueType="num">
                                          <p:cBhvr>
                                            <p:cTn id="214" dur="500" fill="hold"/>
                                            <p:tgtEl>
                                              <p:spTgt spid="209"/>
                                            </p:tgtEl>
                                            <p:attrNameLst>
                                              <p:attrName>ppt_y</p:attrName>
                                            </p:attrNameLst>
                                          </p:cBhvr>
                                          <p:tavLst>
                                            <p:tav tm="0">
                                              <p:val>
                                                <p:strVal val="#ppt_y+.1"/>
                                              </p:val>
                                            </p:tav>
                                            <p:tav tm="100000">
                                              <p:val>
                                                <p:strVal val="#ppt_y"/>
                                              </p:val>
                                            </p:tav>
                                          </p:tavLst>
                                        </p:anim>
                                      </p:childTnLst>
                                    </p:cTn>
                                  </p:par>
                                  <p:par>
                                    <p:cTn id="215" presetID="47" presetClass="entr" presetSubtype="0" fill="hold" grpId="0" nodeType="withEffect">
                                      <p:stCondLst>
                                        <p:cond delay="0"/>
                                      </p:stCondLst>
                                      <p:childTnLst>
                                        <p:set>
                                          <p:cBhvr>
                                            <p:cTn id="216" dur="1" fill="hold">
                                              <p:stCondLst>
                                                <p:cond delay="0"/>
                                              </p:stCondLst>
                                            </p:cTn>
                                            <p:tgtEl>
                                              <p:spTgt spid="264"/>
                                            </p:tgtEl>
                                            <p:attrNameLst>
                                              <p:attrName>style.visibility</p:attrName>
                                            </p:attrNameLst>
                                          </p:cBhvr>
                                          <p:to>
                                            <p:strVal val="visible"/>
                                          </p:to>
                                        </p:set>
                                        <p:animEffect transition="in" filter="fade">
                                          <p:cBhvr>
                                            <p:cTn id="217" dur="500"/>
                                            <p:tgtEl>
                                              <p:spTgt spid="264"/>
                                            </p:tgtEl>
                                          </p:cBhvr>
                                        </p:animEffect>
                                        <p:anim calcmode="lin" valueType="num">
                                          <p:cBhvr>
                                            <p:cTn id="218" dur="500" fill="hold"/>
                                            <p:tgtEl>
                                              <p:spTgt spid="264"/>
                                            </p:tgtEl>
                                            <p:attrNameLst>
                                              <p:attrName>ppt_x</p:attrName>
                                            </p:attrNameLst>
                                          </p:cBhvr>
                                          <p:tavLst>
                                            <p:tav tm="0">
                                              <p:val>
                                                <p:strVal val="#ppt_x"/>
                                              </p:val>
                                            </p:tav>
                                            <p:tav tm="100000">
                                              <p:val>
                                                <p:strVal val="#ppt_x"/>
                                              </p:val>
                                            </p:tav>
                                          </p:tavLst>
                                        </p:anim>
                                        <p:anim calcmode="lin" valueType="num">
                                          <p:cBhvr>
                                            <p:cTn id="219" dur="500" fill="hold"/>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80" grpId="0" bldLvl="0" animBg="1"/>
          <p:bldP spid="81" grpId="0" bldLvl="0" animBg="1"/>
          <p:bldP spid="125" grpId="0"/>
          <p:bldP spid="126" grpId="0"/>
          <p:bldP spid="173" grpId="0"/>
          <p:bldP spid="209" grpId="0"/>
          <p:bldP spid="254" grpId="0" bldLvl="0" animBg="1"/>
          <p:bldP spid="255" grpId="0"/>
          <p:bldP spid="256" grpId="0" bldLvl="0" animBg="1"/>
          <p:bldP spid="257" grpId="0"/>
          <p:bldP spid="258" grpId="0" bldLvl="0" animBg="1"/>
          <p:bldP spid="259" grpId="0"/>
          <p:bldP spid="260" grpId="0" bldLvl="0" animBg="1"/>
          <p:bldP spid="261" grpId="0"/>
          <p:bldP spid="262" grpId="0"/>
          <p:bldP spid="263" grpId="0"/>
          <p:bldP spid="264" grpId="0"/>
          <p:bldP spid="26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8260395" y="2459163"/>
            <a:ext cx="16992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260395" y="4650291"/>
            <a:ext cx="16992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260396" y="3560655"/>
            <a:ext cx="9143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263140" y="2459163"/>
            <a:ext cx="16992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263140" y="4650291"/>
            <a:ext cx="1699261"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048001" y="3560655"/>
            <a:ext cx="9143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Freeform 5"/>
          <p:cNvSpPr/>
          <p:nvPr/>
        </p:nvSpPr>
        <p:spPr bwMode="auto">
          <a:xfrm rot="5400000">
            <a:off x="1399769" y="1867035"/>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2" name="Freeform 5"/>
          <p:cNvSpPr/>
          <p:nvPr/>
        </p:nvSpPr>
        <p:spPr bwMode="auto">
          <a:xfrm rot="5400000">
            <a:off x="2219629" y="3017631"/>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3" name="Freeform 5"/>
          <p:cNvSpPr/>
          <p:nvPr/>
        </p:nvSpPr>
        <p:spPr bwMode="auto">
          <a:xfrm rot="5400000">
            <a:off x="1399769" y="4107267"/>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4" name="Freeform 5"/>
          <p:cNvSpPr/>
          <p:nvPr/>
        </p:nvSpPr>
        <p:spPr bwMode="auto">
          <a:xfrm rot="5400000">
            <a:off x="9585899" y="1867035"/>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5" name="Freeform 5"/>
          <p:cNvSpPr/>
          <p:nvPr/>
        </p:nvSpPr>
        <p:spPr bwMode="auto">
          <a:xfrm rot="5400000">
            <a:off x="8766037" y="3017631"/>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rot="5400000">
            <a:off x="9585899" y="4107267"/>
            <a:ext cx="1225383" cy="10860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95940" y="1901191"/>
            <a:ext cx="4400123" cy="3657600"/>
            <a:chOff x="3895940" y="1901190"/>
            <a:chExt cx="4400122" cy="3657600"/>
          </a:xfrm>
        </p:grpSpPr>
        <p:pic>
          <p:nvPicPr>
            <p:cNvPr id="28" name="Picture 6" descr="iMac-mock-up-diferents-views.png"/>
            <p:cNvPicPr>
              <a:picLocks noChangeAspect="1"/>
            </p:cNvPicPr>
            <p:nvPr/>
          </p:nvPicPr>
          <p:blipFill>
            <a:blip r:embed="rId3"/>
            <a:stretch>
              <a:fillRect/>
            </a:stretch>
          </p:blipFill>
          <p:spPr>
            <a:xfrm>
              <a:off x="3895940" y="1901190"/>
              <a:ext cx="4400122" cy="3657600"/>
            </a:xfrm>
            <a:prstGeom prst="rect">
              <a:avLst/>
            </a:prstGeom>
          </p:spPr>
        </p:pic>
        <p:pic>
          <p:nvPicPr>
            <p:cNvPr id="29" name="图片 28" descr="D:\办公资源网录入\PPT录入素材\1.jpg1"/>
            <p:cNvPicPr>
              <a:picLocks noChangeAspect="1"/>
            </p:cNvPicPr>
            <p:nvPr/>
          </p:nvPicPr>
          <p:blipFill>
            <a:blip r:embed="rId4"/>
            <a:srcRect/>
            <a:stretch>
              <a:fillRect/>
            </a:stretch>
          </p:blipFill>
          <p:spPr>
            <a:xfrm>
              <a:off x="4442883" y="2216252"/>
              <a:ext cx="3306233" cy="2204516"/>
            </a:xfrm>
            <a:prstGeom prst="rect">
              <a:avLst/>
            </a:prstGeom>
          </p:spPr>
        </p:pic>
      </p:grpSp>
      <p:sp>
        <p:nvSpPr>
          <p:cNvPr id="30" name="Freeform 5"/>
          <p:cNvSpPr/>
          <p:nvPr/>
        </p:nvSpPr>
        <p:spPr bwMode="auto">
          <a:xfrm rot="5400000">
            <a:off x="906069" y="3288260"/>
            <a:ext cx="938439" cy="8317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1" name="Freeform 5"/>
          <p:cNvSpPr/>
          <p:nvPr/>
        </p:nvSpPr>
        <p:spPr bwMode="auto">
          <a:xfrm rot="5400000">
            <a:off x="2763641" y="1833313"/>
            <a:ext cx="938439" cy="8317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2" name="Freeform 5"/>
          <p:cNvSpPr/>
          <p:nvPr/>
        </p:nvSpPr>
        <p:spPr bwMode="auto">
          <a:xfrm rot="5400000">
            <a:off x="8521589" y="1833313"/>
            <a:ext cx="938439" cy="8317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rot="5400000">
            <a:off x="10272395" y="3109875"/>
            <a:ext cx="938439" cy="8317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34" name="Group 8"/>
          <p:cNvGrpSpPr>
            <a:grpSpLocks noChangeAspect="1"/>
          </p:cNvGrpSpPr>
          <p:nvPr/>
        </p:nvGrpSpPr>
        <p:grpSpPr bwMode="auto">
          <a:xfrm>
            <a:off x="1209797" y="3526520"/>
            <a:ext cx="330983" cy="362665"/>
            <a:chOff x="3437" y="2282"/>
            <a:chExt cx="679" cy="744"/>
          </a:xfrm>
          <a:solidFill>
            <a:schemeClr val="bg1"/>
          </a:solidFill>
        </p:grpSpPr>
        <p:sp>
          <p:nvSpPr>
            <p:cNvPr id="3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37" name="Group 13"/>
          <p:cNvGrpSpPr>
            <a:grpSpLocks noChangeAspect="1"/>
          </p:cNvGrpSpPr>
          <p:nvPr/>
        </p:nvGrpSpPr>
        <p:grpSpPr bwMode="auto">
          <a:xfrm>
            <a:off x="8835705" y="2065564"/>
            <a:ext cx="362945" cy="367231"/>
            <a:chOff x="2426" y="2781"/>
            <a:chExt cx="593" cy="600"/>
          </a:xfrm>
          <a:solidFill>
            <a:schemeClr val="bg1"/>
          </a:solidFill>
        </p:grpSpPr>
        <p:sp>
          <p:nvSpPr>
            <p:cNvPr id="3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40" name="Group 18"/>
          <p:cNvGrpSpPr>
            <a:grpSpLocks noChangeAspect="1"/>
          </p:cNvGrpSpPr>
          <p:nvPr/>
        </p:nvGrpSpPr>
        <p:grpSpPr bwMode="auto">
          <a:xfrm>
            <a:off x="3044349" y="2046972"/>
            <a:ext cx="377023" cy="351316"/>
            <a:chOff x="3802" y="2858"/>
            <a:chExt cx="616" cy="574"/>
          </a:xfrm>
          <a:solidFill>
            <a:schemeClr val="bg1"/>
          </a:solidFill>
        </p:grpSpPr>
        <p:sp>
          <p:nvSpPr>
            <p:cNvPr id="4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sp>
        <p:nvSpPr>
          <p:cNvPr id="46" name="Freeform 108"/>
          <p:cNvSpPr>
            <a:spLocks noEditPoints="1"/>
          </p:cNvSpPr>
          <p:nvPr/>
        </p:nvSpPr>
        <p:spPr bwMode="auto">
          <a:xfrm>
            <a:off x="10518989" y="3337228"/>
            <a:ext cx="445251" cy="44685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557860" y="2124716"/>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
        <p:nvSpPr>
          <p:cNvPr id="48" name="文本框 47"/>
          <p:cNvSpPr txBox="1"/>
          <p:nvPr/>
        </p:nvSpPr>
        <p:spPr>
          <a:xfrm>
            <a:off x="1557860" y="4352164"/>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
        <p:nvSpPr>
          <p:cNvPr id="49" name="文本框 48"/>
          <p:cNvSpPr txBox="1"/>
          <p:nvPr/>
        </p:nvSpPr>
        <p:spPr>
          <a:xfrm>
            <a:off x="2370971" y="3274008"/>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
        <p:nvSpPr>
          <p:cNvPr id="50" name="文本框 49"/>
          <p:cNvSpPr txBox="1"/>
          <p:nvPr/>
        </p:nvSpPr>
        <p:spPr>
          <a:xfrm>
            <a:off x="8922232" y="3274008"/>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
        <p:nvSpPr>
          <p:cNvPr id="51" name="文本框 50"/>
          <p:cNvSpPr txBox="1"/>
          <p:nvPr/>
        </p:nvSpPr>
        <p:spPr>
          <a:xfrm>
            <a:off x="9742093" y="4352164"/>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
        <p:nvSpPr>
          <p:cNvPr id="52" name="文本框 51"/>
          <p:cNvSpPr txBox="1"/>
          <p:nvPr/>
        </p:nvSpPr>
        <p:spPr>
          <a:xfrm>
            <a:off x="9756607" y="2124716"/>
            <a:ext cx="912995" cy="583565"/>
          </a:xfrm>
          <a:prstGeom prst="rect">
            <a:avLst/>
          </a:prstGeom>
          <a:noFill/>
        </p:spPr>
        <p:txBody>
          <a:bodyPr wrap="square" rtlCol="0">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在此添加标题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2000"/>
                                            <p:tgtEl>
                                              <p:spTgt spid="18"/>
                                            </p:tgtEl>
                                          </p:cBhvr>
                                        </p:animEffect>
                                      </p:childTnLst>
                                    </p:cTn>
                                  </p:par>
                                  <p:par>
                                    <p:cTn id="27" presetID="22" presetClass="entr" presetSubtype="2"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2000"/>
                                            <p:tgtEl>
                                              <p:spTgt spid="20"/>
                                            </p:tgtEl>
                                          </p:cBhvr>
                                        </p:animEffect>
                                      </p:childTnLst>
                                    </p:cTn>
                                  </p:par>
                                  <p:par>
                                    <p:cTn id="30" presetID="22" presetClass="entr" presetSubtype="2"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20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2000"/>
                                            <p:tgtEl>
                                              <p:spTgt spid="15"/>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2000"/>
                                            <p:tgtEl>
                                              <p:spTgt spid="16"/>
                                            </p:tgtEl>
                                          </p:cBhvr>
                                        </p:animEffect>
                                      </p:childTnLst>
                                    </p:cTn>
                                  </p:par>
                                  <p:par>
                                    <p:cTn id="42" presetID="2" presetClass="entr" presetSubtype="4" accel="70000" fill="hold" grpId="0" nodeType="with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14:presetBounceEnd="40000">
                                      <p:stCondLst>
                                        <p:cond delay="200"/>
                                      </p:stCondLst>
                                      <p:childTnLst>
                                        <p:set>
                                          <p:cBhvr>
                                            <p:cTn id="47" dur="1" fill="hold">
                                              <p:stCondLst>
                                                <p:cond delay="0"/>
                                              </p:stCondLst>
                                            </p:cTn>
                                            <p:tgtEl>
                                              <p:spTgt spid="24"/>
                                            </p:tgtEl>
                                            <p:attrNameLst>
                                              <p:attrName>style.visibility</p:attrName>
                                            </p:attrNameLst>
                                          </p:cBhvr>
                                          <p:to>
                                            <p:strVal val="visible"/>
                                          </p:to>
                                        </p:set>
                                        <p:anim calcmode="lin" valueType="num" p14:bounceEnd="40000">
                                          <p:cBhvr additive="base">
                                            <p:cTn id="48"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14:presetBounceEnd="40000">
                                      <p:stCondLst>
                                        <p:cond delay="400"/>
                                      </p:stCondLst>
                                      <p:childTnLst>
                                        <p:set>
                                          <p:cBhvr>
                                            <p:cTn id="51" dur="1" fill="hold">
                                              <p:stCondLst>
                                                <p:cond delay="0"/>
                                              </p:stCondLst>
                                            </p:cTn>
                                            <p:tgtEl>
                                              <p:spTgt spid="31"/>
                                            </p:tgtEl>
                                            <p:attrNameLst>
                                              <p:attrName>style.visibility</p:attrName>
                                            </p:attrNameLst>
                                          </p:cBhvr>
                                          <p:to>
                                            <p:strVal val="visible"/>
                                          </p:to>
                                        </p:set>
                                        <p:anim calcmode="lin" valueType="num" p14:bounceEnd="40000">
                                          <p:cBhvr additive="base">
                                            <p:cTn id="52"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14:presetBounceEnd="40000">
                                      <p:stCondLst>
                                        <p:cond delay="600"/>
                                      </p:stCondLst>
                                      <p:childTnLst>
                                        <p:set>
                                          <p:cBhvr>
                                            <p:cTn id="55" dur="1" fill="hold">
                                              <p:stCondLst>
                                                <p:cond delay="0"/>
                                              </p:stCondLst>
                                            </p:cTn>
                                            <p:tgtEl>
                                              <p:spTgt spid="32"/>
                                            </p:tgtEl>
                                            <p:attrNameLst>
                                              <p:attrName>style.visibility</p:attrName>
                                            </p:attrNameLst>
                                          </p:cBhvr>
                                          <p:to>
                                            <p:strVal val="visible"/>
                                          </p:to>
                                        </p:set>
                                        <p:anim calcmode="lin" valueType="num" p14:bounceEnd="40000">
                                          <p:cBhvr additive="base">
                                            <p:cTn id="56"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14:presetBounceEnd="40000">
                                      <p:stCondLst>
                                        <p:cond delay="800"/>
                                      </p:stCondLst>
                                      <p:childTnLst>
                                        <p:set>
                                          <p:cBhvr>
                                            <p:cTn id="59" dur="1" fill="hold">
                                              <p:stCondLst>
                                                <p:cond delay="0"/>
                                              </p:stCondLst>
                                            </p:cTn>
                                            <p:tgtEl>
                                              <p:spTgt spid="22"/>
                                            </p:tgtEl>
                                            <p:attrNameLst>
                                              <p:attrName>style.visibility</p:attrName>
                                            </p:attrNameLst>
                                          </p:cBhvr>
                                          <p:to>
                                            <p:strVal val="visible"/>
                                          </p:to>
                                        </p:set>
                                        <p:anim calcmode="lin" valueType="num" p14:bounceEnd="40000">
                                          <p:cBhvr additive="base">
                                            <p:cTn id="60"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14:presetBounceEnd="40000">
                                      <p:stCondLst>
                                        <p:cond delay="1000"/>
                                      </p:stCondLst>
                                      <p:childTnLst>
                                        <p:set>
                                          <p:cBhvr>
                                            <p:cTn id="63" dur="1" fill="hold">
                                              <p:stCondLst>
                                                <p:cond delay="0"/>
                                              </p:stCondLst>
                                            </p:cTn>
                                            <p:tgtEl>
                                              <p:spTgt spid="25"/>
                                            </p:tgtEl>
                                            <p:attrNameLst>
                                              <p:attrName>style.visibility</p:attrName>
                                            </p:attrNameLst>
                                          </p:cBhvr>
                                          <p:to>
                                            <p:strVal val="visible"/>
                                          </p:to>
                                        </p:set>
                                        <p:anim calcmode="lin" valueType="num" p14:bounceEnd="40000">
                                          <p:cBhvr additive="base">
                                            <p:cTn id="64"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14:presetBounceEnd="40000">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14:bounceEnd="40000">
                                          <p:cBhvr additive="base">
                                            <p:cTn id="68"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14:presetBounceEnd="40000">
                                      <p:stCondLst>
                                        <p:cond delay="1400"/>
                                      </p:stCondLst>
                                      <p:childTnLst>
                                        <p:set>
                                          <p:cBhvr>
                                            <p:cTn id="71" dur="1" fill="hold">
                                              <p:stCondLst>
                                                <p:cond delay="0"/>
                                              </p:stCondLst>
                                            </p:cTn>
                                            <p:tgtEl>
                                              <p:spTgt spid="33"/>
                                            </p:tgtEl>
                                            <p:attrNameLst>
                                              <p:attrName>style.visibility</p:attrName>
                                            </p:attrNameLst>
                                          </p:cBhvr>
                                          <p:to>
                                            <p:strVal val="visible"/>
                                          </p:to>
                                        </p:set>
                                        <p:anim calcmode="lin" valueType="num" p14:bounceEnd="40000">
                                          <p:cBhvr additive="base">
                                            <p:cTn id="72" dur="5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33"/>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14:presetBounceEnd="40000">
                                      <p:stCondLst>
                                        <p:cond delay="1600"/>
                                      </p:stCondLst>
                                      <p:childTnLst>
                                        <p:set>
                                          <p:cBhvr>
                                            <p:cTn id="75" dur="1" fill="hold">
                                              <p:stCondLst>
                                                <p:cond delay="0"/>
                                              </p:stCondLst>
                                            </p:cTn>
                                            <p:tgtEl>
                                              <p:spTgt spid="23"/>
                                            </p:tgtEl>
                                            <p:attrNameLst>
                                              <p:attrName>style.visibility</p:attrName>
                                            </p:attrNameLst>
                                          </p:cBhvr>
                                          <p:to>
                                            <p:strVal val="visible"/>
                                          </p:to>
                                        </p:set>
                                        <p:anim calcmode="lin" valueType="num" p14:bounceEnd="40000">
                                          <p:cBhvr additive="base">
                                            <p:cTn id="76"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23"/>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14:presetBounceEnd="40000">
                                      <p:stCondLst>
                                        <p:cond delay="1800"/>
                                      </p:stCondLst>
                                      <p:childTnLst>
                                        <p:set>
                                          <p:cBhvr>
                                            <p:cTn id="79" dur="1" fill="hold">
                                              <p:stCondLst>
                                                <p:cond delay="0"/>
                                              </p:stCondLst>
                                            </p:cTn>
                                            <p:tgtEl>
                                              <p:spTgt spid="26"/>
                                            </p:tgtEl>
                                            <p:attrNameLst>
                                              <p:attrName>style.visibility</p:attrName>
                                            </p:attrNameLst>
                                          </p:cBhvr>
                                          <p:to>
                                            <p:strVal val="visible"/>
                                          </p:to>
                                        </p:set>
                                        <p:anim calcmode="lin" valueType="num" p14:bounceEnd="40000">
                                          <p:cBhvr additive="base">
                                            <p:cTn id="80"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81" dur="500" fill="hold"/>
                                            <p:tgtEl>
                                              <p:spTgt spid="26"/>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40"/>
                                            </p:tgtEl>
                                          </p:cBhvr>
                                        </p:animEffect>
                                        <p:animScale>
                                          <p:cBhvr>
                                            <p:cTn id="91" dur="250" autoRev="1" fill="hold"/>
                                            <p:tgtEl>
                                              <p:spTgt spid="40"/>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34"/>
                                            </p:tgtEl>
                                          </p:cBhvr>
                                        </p:animEffect>
                                        <p:animScale>
                                          <p:cBhvr>
                                            <p:cTn id="101" dur="250" autoRev="1" fill="hold"/>
                                            <p:tgtEl>
                                              <p:spTgt spid="34"/>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7"/>
                                            </p:tgtEl>
                                          </p:cBhvr>
                                        </p:animEffect>
                                        <p:animScale>
                                          <p:cBhvr>
                                            <p:cTn id="111" dur="250" autoRev="1" fill="hold"/>
                                            <p:tgtEl>
                                              <p:spTgt spid="37"/>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6"/>
                                            </p:tgtEl>
                                          </p:cBhvr>
                                        </p:animEffect>
                                        <p:animScale>
                                          <p:cBhvr>
                                            <p:cTn id="121" dur="250" autoRev="1" fill="hold"/>
                                            <p:tgtEl>
                                              <p:spTgt spid="46"/>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outVertical)">
                                          <p:cBhvr>
                                            <p:cTn id="125" dur="500"/>
                                            <p:tgtEl>
                                              <p:spTgt spid="47"/>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barn(outVertical)">
                                          <p:cBhvr>
                                            <p:cTn id="128" dur="500"/>
                                            <p:tgtEl>
                                              <p:spTgt spid="49"/>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barn(outVertical)">
                                          <p:cBhvr>
                                            <p:cTn id="131" dur="500"/>
                                            <p:tgtEl>
                                              <p:spTgt spid="48"/>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barn(outVertical)">
                                          <p:cBhvr>
                                            <p:cTn id="135" dur="500"/>
                                            <p:tgtEl>
                                              <p:spTgt spid="52"/>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Effect transition="in" filter="barn(outVertical)">
                                          <p:cBhvr>
                                            <p:cTn id="138" dur="500"/>
                                            <p:tgtEl>
                                              <p:spTgt spid="50"/>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barn(outVertical)">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1" grpId="0" bldLvl="0" animBg="1"/>
          <p:bldP spid="22" grpId="0" bldLvl="0" animBg="1"/>
          <p:bldP spid="23" grpId="0" bldLvl="0" animBg="1"/>
          <p:bldP spid="24" grpId="0" bldLvl="0" animBg="1"/>
          <p:bldP spid="25" grpId="0" bldLvl="0" animBg="1"/>
          <p:bldP spid="26" grpId="0" bldLvl="0" animBg="1"/>
          <p:bldP spid="30" grpId="0" bldLvl="0" animBg="1"/>
          <p:bldP spid="31" grpId="0" bldLvl="0" animBg="1"/>
          <p:bldP spid="32" grpId="0" bldLvl="0" animBg="1"/>
          <p:bldP spid="33" grpId="0" bldLvl="0" animBg="1"/>
          <p:bldP spid="46" grpId="0" bldLvl="0" animBg="1"/>
          <p:bldP spid="46" grpId="1" bldLvl="0" animBg="1"/>
          <p:bldP spid="47" grpId="0"/>
          <p:bldP spid="48" grpId="0"/>
          <p:bldP spid="49"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2000"/>
                                            <p:tgtEl>
                                              <p:spTgt spid="18"/>
                                            </p:tgtEl>
                                          </p:cBhvr>
                                        </p:animEffect>
                                      </p:childTnLst>
                                    </p:cTn>
                                  </p:par>
                                  <p:par>
                                    <p:cTn id="27" presetID="22" presetClass="entr" presetSubtype="2"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2000"/>
                                            <p:tgtEl>
                                              <p:spTgt spid="20"/>
                                            </p:tgtEl>
                                          </p:cBhvr>
                                        </p:animEffect>
                                      </p:childTnLst>
                                    </p:cTn>
                                  </p:par>
                                  <p:par>
                                    <p:cTn id="30" presetID="22" presetClass="entr" presetSubtype="2"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20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2000"/>
                                            <p:tgtEl>
                                              <p:spTgt spid="15"/>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2000"/>
                                            <p:tgtEl>
                                              <p:spTgt spid="16"/>
                                            </p:tgtEl>
                                          </p:cBhvr>
                                        </p:animEffect>
                                      </p:childTnLst>
                                    </p:cTn>
                                  </p:par>
                                  <p:par>
                                    <p:cTn id="42" presetID="2" presetClass="entr" presetSubtype="4" accel="7000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2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40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stCondLst>
                                        <p:cond delay="6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stCondLst>
                                        <p:cond delay="8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stCondLst>
                                        <p:cond delay="100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stCondLst>
                                        <p:cond delay="140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ppt_x"/>
                                              </p:val>
                                            </p:tav>
                                            <p:tav tm="100000">
                                              <p:val>
                                                <p:strVal val="#ppt_x"/>
                                              </p:val>
                                            </p:tav>
                                          </p:tavLst>
                                        </p:anim>
                                        <p:anim calcmode="lin" valueType="num">
                                          <p:cBhvr additive="base">
                                            <p:cTn id="73" dur="500" fill="hold"/>
                                            <p:tgtEl>
                                              <p:spTgt spid="33"/>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stCondLst>
                                        <p:cond delay="160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180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40"/>
                                            </p:tgtEl>
                                          </p:cBhvr>
                                        </p:animEffect>
                                        <p:animScale>
                                          <p:cBhvr>
                                            <p:cTn id="91" dur="250" autoRev="1" fill="hold"/>
                                            <p:tgtEl>
                                              <p:spTgt spid="40"/>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34"/>
                                            </p:tgtEl>
                                          </p:cBhvr>
                                        </p:animEffect>
                                        <p:animScale>
                                          <p:cBhvr>
                                            <p:cTn id="101" dur="250" autoRev="1" fill="hold"/>
                                            <p:tgtEl>
                                              <p:spTgt spid="34"/>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7"/>
                                            </p:tgtEl>
                                          </p:cBhvr>
                                        </p:animEffect>
                                        <p:animScale>
                                          <p:cBhvr>
                                            <p:cTn id="111" dur="250" autoRev="1" fill="hold"/>
                                            <p:tgtEl>
                                              <p:spTgt spid="37"/>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p:cTn id="115" dur="500" fill="hold"/>
                                            <p:tgtEl>
                                              <p:spTgt spid="46"/>
                                            </p:tgtEl>
                                            <p:attrNameLst>
                                              <p:attrName>ppt_w</p:attrName>
                                            </p:attrNameLst>
                                          </p:cBhvr>
                                          <p:tavLst>
                                            <p:tav tm="0">
                                              <p:val>
                                                <p:fltVal val="0"/>
                                              </p:val>
                                            </p:tav>
                                            <p:tav tm="100000">
                                              <p:val>
                                                <p:strVal val="#ppt_w"/>
                                              </p:val>
                                            </p:tav>
                                          </p:tavLst>
                                        </p:anim>
                                        <p:anim calcmode="lin" valueType="num">
                                          <p:cBhvr>
                                            <p:cTn id="116" dur="500" fill="hold"/>
                                            <p:tgtEl>
                                              <p:spTgt spid="46"/>
                                            </p:tgtEl>
                                            <p:attrNameLst>
                                              <p:attrName>ppt_h</p:attrName>
                                            </p:attrNameLst>
                                          </p:cBhvr>
                                          <p:tavLst>
                                            <p:tav tm="0">
                                              <p:val>
                                                <p:fltVal val="0"/>
                                              </p:val>
                                            </p:tav>
                                            <p:tav tm="100000">
                                              <p:val>
                                                <p:strVal val="#ppt_h"/>
                                              </p:val>
                                            </p:tav>
                                          </p:tavLst>
                                        </p:anim>
                                        <p:animEffect transition="in" filter="fade">
                                          <p:cBhvr>
                                            <p:cTn id="117" dur="500"/>
                                            <p:tgtEl>
                                              <p:spTgt spid="46"/>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6"/>
                                            </p:tgtEl>
                                          </p:cBhvr>
                                        </p:animEffect>
                                        <p:animScale>
                                          <p:cBhvr>
                                            <p:cTn id="121" dur="250" autoRev="1" fill="hold"/>
                                            <p:tgtEl>
                                              <p:spTgt spid="46"/>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outVertical)">
                                          <p:cBhvr>
                                            <p:cTn id="125" dur="500"/>
                                            <p:tgtEl>
                                              <p:spTgt spid="47"/>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barn(outVertical)">
                                          <p:cBhvr>
                                            <p:cTn id="128" dur="500"/>
                                            <p:tgtEl>
                                              <p:spTgt spid="49"/>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barn(outVertical)">
                                          <p:cBhvr>
                                            <p:cTn id="131" dur="500"/>
                                            <p:tgtEl>
                                              <p:spTgt spid="48"/>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barn(outVertical)">
                                          <p:cBhvr>
                                            <p:cTn id="135" dur="500"/>
                                            <p:tgtEl>
                                              <p:spTgt spid="52"/>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Effect transition="in" filter="barn(outVertical)">
                                          <p:cBhvr>
                                            <p:cTn id="138" dur="500"/>
                                            <p:tgtEl>
                                              <p:spTgt spid="50"/>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barn(outVertical)">
                                          <p:cBhvr>
                                            <p:cTn id="14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1" grpId="0" bldLvl="0" animBg="1"/>
          <p:bldP spid="22" grpId="0" bldLvl="0" animBg="1"/>
          <p:bldP spid="23" grpId="0" bldLvl="0" animBg="1"/>
          <p:bldP spid="24" grpId="0" bldLvl="0" animBg="1"/>
          <p:bldP spid="25" grpId="0" bldLvl="0" animBg="1"/>
          <p:bldP spid="26" grpId="0" bldLvl="0" animBg="1"/>
          <p:bldP spid="30" grpId="0" bldLvl="0" animBg="1"/>
          <p:bldP spid="31" grpId="0" bldLvl="0" animBg="1"/>
          <p:bldP spid="32" grpId="0" bldLvl="0" animBg="1"/>
          <p:bldP spid="33" grpId="0" bldLvl="0" animBg="1"/>
          <p:bldP spid="46" grpId="0" bldLvl="0" animBg="1"/>
          <p:bldP spid="46" grpId="1" bldLvl="0" animBg="1"/>
          <p:bldP spid="47" grpId="0"/>
          <p:bldP spid="48" grpId="0"/>
          <p:bldP spid="49" grpId="0"/>
          <p:bldP spid="50" grpId="0"/>
          <p:bldP spid="51" grpId="0"/>
          <p:bldP spid="5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483280" y="2189638"/>
            <a:ext cx="3297876" cy="3297876"/>
            <a:chOff x="4483280" y="1780063"/>
            <a:chExt cx="3297876" cy="3297876"/>
          </a:xfrm>
        </p:grpSpPr>
        <p:sp>
          <p:nvSpPr>
            <p:cNvPr id="87" name="任意多边形 86"/>
            <p:cNvSpPr/>
            <p:nvPr/>
          </p:nvSpPr>
          <p:spPr>
            <a:xfrm>
              <a:off x="4483280"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0B0F0"/>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8" name="任意多边形 87"/>
            <p:cNvSpPr/>
            <p:nvPr/>
          </p:nvSpPr>
          <p:spPr>
            <a:xfrm flipH="1">
              <a:off x="6894967" y="300046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9" name="任意多边形 88"/>
            <p:cNvSpPr/>
            <p:nvPr/>
          </p:nvSpPr>
          <p:spPr>
            <a:xfrm rot="5400000">
              <a:off x="5652906" y="1793625"/>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90" name="任意多边形 89"/>
            <p:cNvSpPr/>
            <p:nvPr/>
          </p:nvSpPr>
          <p:spPr>
            <a:xfrm rot="5400000" flipH="1">
              <a:off x="5652906" y="4205312"/>
              <a:ext cx="886189"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91" name="文本框 90"/>
            <p:cNvSpPr txBox="1"/>
            <p:nvPr/>
          </p:nvSpPr>
          <p:spPr>
            <a:xfrm>
              <a:off x="5770456" y="1929686"/>
              <a:ext cx="651088"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92" name="文本框 91"/>
            <p:cNvSpPr txBox="1"/>
            <p:nvPr/>
          </p:nvSpPr>
          <p:spPr>
            <a:xfrm>
              <a:off x="5770456" y="4373234"/>
              <a:ext cx="651088"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93" name="文本框 92"/>
            <p:cNvSpPr txBox="1"/>
            <p:nvPr/>
          </p:nvSpPr>
          <p:spPr>
            <a:xfrm>
              <a:off x="7086108" y="3166799"/>
              <a:ext cx="651088"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94" name="文本框 93"/>
            <p:cNvSpPr txBox="1"/>
            <p:nvPr/>
          </p:nvSpPr>
          <p:spPr>
            <a:xfrm>
              <a:off x="4545187" y="3166799"/>
              <a:ext cx="651088" cy="52197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95" name="组合 94"/>
          <p:cNvGrpSpPr/>
          <p:nvPr/>
        </p:nvGrpSpPr>
        <p:grpSpPr>
          <a:xfrm>
            <a:off x="1626677" y="2388327"/>
            <a:ext cx="1923123" cy="838465"/>
            <a:chOff x="7109327" y="3179834"/>
            <a:chExt cx="1923123" cy="838465"/>
          </a:xfrm>
        </p:grpSpPr>
        <p:sp>
          <p:nvSpPr>
            <p:cNvPr id="96" name="文本框 95"/>
            <p:cNvSpPr txBox="1"/>
            <p:nvPr/>
          </p:nvSpPr>
          <p:spPr>
            <a:xfrm>
              <a:off x="7109327" y="3179834"/>
              <a:ext cx="1923123" cy="300355"/>
            </a:xfrm>
            <a:prstGeom prst="rect">
              <a:avLst/>
            </a:prstGeom>
            <a:noFill/>
          </p:spPr>
          <p:txBody>
            <a:bodyPr wrap="square" rtlCol="0">
              <a:spAutoFit/>
            </a:bodyPr>
            <a:lstStyle/>
            <a:p>
              <a:r>
                <a:rPr lang="zh-CN" altLang="en-US" sz="1355" dirty="0">
                  <a:solidFill>
                    <a:srgbClr val="0070C0"/>
                  </a:solidFill>
                  <a:latin typeface="时尚中黑简体" panose="01010104010101010101" pitchFamily="2" charset="-122"/>
                  <a:ea typeface="时尚中黑简体" panose="01010104010101010101" pitchFamily="2" charset="-122"/>
                </a:rPr>
                <a:t>在此添加标题</a:t>
              </a:r>
            </a:p>
          </p:txBody>
        </p:sp>
        <p:sp>
          <p:nvSpPr>
            <p:cNvPr id="97" name="文本框 96"/>
            <p:cNvSpPr txBox="1"/>
            <p:nvPr/>
          </p:nvSpPr>
          <p:spPr>
            <a:xfrm>
              <a:off x="7115248" y="3465214"/>
              <a:ext cx="1559316" cy="553085"/>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
        <p:nvSpPr>
          <p:cNvPr id="98" name="任意多边形 97"/>
          <p:cNvSpPr/>
          <p:nvPr/>
        </p:nvSpPr>
        <p:spPr>
          <a:xfrm>
            <a:off x="4296969" y="1989277"/>
            <a:ext cx="3679343" cy="3697415"/>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99" name="组合 98"/>
          <p:cNvGrpSpPr/>
          <p:nvPr/>
        </p:nvGrpSpPr>
        <p:grpSpPr>
          <a:xfrm>
            <a:off x="5469891" y="3212465"/>
            <a:ext cx="1252220" cy="1252220"/>
            <a:chOff x="5469890" y="2802890"/>
            <a:chExt cx="1252220" cy="1252220"/>
          </a:xfrm>
        </p:grpSpPr>
        <p:sp>
          <p:nvSpPr>
            <p:cNvPr id="100" name="椭圆 99"/>
            <p:cNvSpPr/>
            <p:nvPr/>
          </p:nvSpPr>
          <p:spPr>
            <a:xfrm>
              <a:off x="5469890" y="2802890"/>
              <a:ext cx="1252220"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01" name="文本框 100"/>
            <p:cNvSpPr txBox="1"/>
            <p:nvPr/>
          </p:nvSpPr>
          <p:spPr>
            <a:xfrm>
              <a:off x="5570221" y="2998563"/>
              <a:ext cx="1051560" cy="829945"/>
            </a:xfrm>
            <a:prstGeom prst="rect">
              <a:avLst/>
            </a:prstGeom>
            <a:noFill/>
          </p:spPr>
          <p:txBody>
            <a:bodyPr wrap="square" rtlCol="0">
              <a:spAutoFit/>
            </a:bodyPr>
            <a:lstStyle/>
            <a:p>
              <a:pPr algn="ctr"/>
              <a:r>
                <a:rPr lang="zh-CN" altLang="en-US" sz="2400" dirty="0">
                  <a:solidFill>
                    <a:schemeClr val="tx1">
                      <a:lumMod val="65000"/>
                      <a:lumOff val="35000"/>
                    </a:schemeClr>
                  </a:solidFill>
                  <a:latin typeface="LiHei Pro" panose="020B0500000000000000" pitchFamily="34" charset="-122"/>
                  <a:ea typeface="LiHei Pro" panose="020B0500000000000000" pitchFamily="34" charset="-122"/>
                </a:rPr>
                <a:t>添加标题</a:t>
              </a:r>
            </a:p>
          </p:txBody>
        </p:sp>
      </p:grpSp>
      <p:grpSp>
        <p:nvGrpSpPr>
          <p:cNvPr id="102" name="组合 101"/>
          <p:cNvGrpSpPr/>
          <p:nvPr/>
        </p:nvGrpSpPr>
        <p:grpSpPr>
          <a:xfrm>
            <a:off x="6927859" y="2569943"/>
            <a:ext cx="393685" cy="479865"/>
            <a:chOff x="3683997" y="856343"/>
            <a:chExt cx="576394" cy="702571"/>
          </a:xfrm>
          <a:solidFill>
            <a:srgbClr val="0070C0"/>
          </a:solidFill>
        </p:grpSpPr>
        <p:sp>
          <p:nvSpPr>
            <p:cNvPr id="10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05" name="组合 104"/>
          <p:cNvGrpSpPr/>
          <p:nvPr/>
        </p:nvGrpSpPr>
        <p:grpSpPr>
          <a:xfrm>
            <a:off x="4887536" y="2595921"/>
            <a:ext cx="461131" cy="427907"/>
            <a:chOff x="7903081" y="894379"/>
            <a:chExt cx="675141" cy="626498"/>
          </a:xfrm>
          <a:solidFill>
            <a:srgbClr val="0070C0"/>
          </a:solidFill>
        </p:grpSpPr>
        <p:sp>
          <p:nvSpPr>
            <p:cNvPr id="10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09" name="组合 108"/>
          <p:cNvGrpSpPr/>
          <p:nvPr/>
        </p:nvGrpSpPr>
        <p:grpSpPr>
          <a:xfrm>
            <a:off x="6880521" y="4601944"/>
            <a:ext cx="488359" cy="479865"/>
            <a:chOff x="5037571" y="856343"/>
            <a:chExt cx="715006" cy="702571"/>
          </a:xfrm>
          <a:solidFill>
            <a:srgbClr val="00B0F0"/>
          </a:solidFill>
        </p:grpSpPr>
        <p:sp>
          <p:nvSpPr>
            <p:cNvPr id="11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13" name="组合 112"/>
          <p:cNvGrpSpPr/>
          <p:nvPr/>
        </p:nvGrpSpPr>
        <p:grpSpPr>
          <a:xfrm>
            <a:off x="4875920" y="4613183"/>
            <a:ext cx="484361" cy="457384"/>
            <a:chOff x="6460269" y="872801"/>
            <a:chExt cx="709154" cy="669655"/>
          </a:xfrm>
          <a:solidFill>
            <a:srgbClr val="00B0F0"/>
          </a:solidFill>
        </p:grpSpPr>
        <p:sp>
          <p:nvSpPr>
            <p:cNvPr id="11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16" name="组合 115"/>
          <p:cNvGrpSpPr/>
          <p:nvPr/>
        </p:nvGrpSpPr>
        <p:grpSpPr>
          <a:xfrm>
            <a:off x="3169921" y="2769587"/>
            <a:ext cx="1621155" cy="114300"/>
            <a:chOff x="3169920" y="2360011"/>
            <a:chExt cx="1621155" cy="114300"/>
          </a:xfrm>
        </p:grpSpPr>
        <p:sp>
          <p:nvSpPr>
            <p:cNvPr id="117" name="椭圆 11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18" name="直接连接符 117"/>
            <p:cNvCxnSpPr>
              <a:stCxn id="11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9" name="直接连接符 118"/>
          <p:cNvCxnSpPr/>
          <p:nvPr/>
        </p:nvCxnSpPr>
        <p:spPr>
          <a:xfrm flipV="1">
            <a:off x="3169920" y="2449891"/>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1626677" y="4371125"/>
            <a:ext cx="1923123" cy="838465"/>
            <a:chOff x="7109327" y="3179834"/>
            <a:chExt cx="1923123" cy="838465"/>
          </a:xfrm>
        </p:grpSpPr>
        <p:sp>
          <p:nvSpPr>
            <p:cNvPr id="121" name="文本框 120"/>
            <p:cNvSpPr txBox="1"/>
            <p:nvPr/>
          </p:nvSpPr>
          <p:spPr>
            <a:xfrm>
              <a:off x="7109327" y="3179834"/>
              <a:ext cx="1923123" cy="300355"/>
            </a:xfrm>
            <a:prstGeom prst="rect">
              <a:avLst/>
            </a:prstGeom>
            <a:noFill/>
          </p:spPr>
          <p:txBody>
            <a:bodyPr wrap="square" rtlCol="0">
              <a:spAutoFit/>
            </a:bodyPr>
            <a:lstStyle/>
            <a:p>
              <a:r>
                <a:rPr lang="zh-CN" altLang="en-US" sz="1355" dirty="0">
                  <a:solidFill>
                    <a:srgbClr val="00B0F0"/>
                  </a:solidFill>
                  <a:latin typeface="时尚中黑简体" panose="01010104010101010101" pitchFamily="2" charset="-122"/>
                  <a:ea typeface="时尚中黑简体" panose="01010104010101010101" pitchFamily="2" charset="-122"/>
                </a:rPr>
                <a:t>在此添加标题</a:t>
              </a:r>
            </a:p>
          </p:txBody>
        </p:sp>
        <p:sp>
          <p:nvSpPr>
            <p:cNvPr id="122" name="文本框 121"/>
            <p:cNvSpPr txBox="1"/>
            <p:nvPr/>
          </p:nvSpPr>
          <p:spPr>
            <a:xfrm>
              <a:off x="7115248" y="3465214"/>
              <a:ext cx="1559316" cy="553085"/>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23" name="组合 122"/>
          <p:cNvGrpSpPr/>
          <p:nvPr/>
        </p:nvGrpSpPr>
        <p:grpSpPr>
          <a:xfrm>
            <a:off x="3169921" y="4752385"/>
            <a:ext cx="1621155" cy="114300"/>
            <a:chOff x="3169920" y="4342810"/>
            <a:chExt cx="1621155" cy="114300"/>
          </a:xfrm>
        </p:grpSpPr>
        <p:sp>
          <p:nvSpPr>
            <p:cNvPr id="124" name="椭圆 123"/>
            <p:cNvSpPr/>
            <p:nvPr/>
          </p:nvSpPr>
          <p:spPr>
            <a:xfrm>
              <a:off x="4676775" y="4342810"/>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25" name="直接连接符 124"/>
            <p:cNvCxnSpPr>
              <a:stCxn id="124" idx="2"/>
            </p:cNvCxnSpPr>
            <p:nvPr/>
          </p:nvCxnSpPr>
          <p:spPr>
            <a:xfrm flipH="1">
              <a:off x="3169920" y="4399960"/>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26" name="直接连接符 125"/>
          <p:cNvCxnSpPr/>
          <p:nvPr/>
        </p:nvCxnSpPr>
        <p:spPr>
          <a:xfrm flipV="1">
            <a:off x="3169920" y="4432689"/>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7454201" y="2769587"/>
            <a:ext cx="1621155" cy="114300"/>
            <a:chOff x="7454200" y="2360011"/>
            <a:chExt cx="1621155" cy="114300"/>
          </a:xfrm>
        </p:grpSpPr>
        <p:sp>
          <p:nvSpPr>
            <p:cNvPr id="128" name="椭圆 127"/>
            <p:cNvSpPr/>
            <p:nvPr/>
          </p:nvSpPr>
          <p:spPr>
            <a:xfrm flipH="1">
              <a:off x="7454200"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29" name="直接连接符 128"/>
            <p:cNvCxnSpPr>
              <a:stCxn id="128" idx="2"/>
            </p:cNvCxnSpPr>
            <p:nvPr/>
          </p:nvCxnSpPr>
          <p:spPr>
            <a:xfrm>
              <a:off x="756850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0" name="直接连接符 129"/>
          <p:cNvCxnSpPr/>
          <p:nvPr/>
        </p:nvCxnSpPr>
        <p:spPr>
          <a:xfrm flipH="1" flipV="1">
            <a:off x="9075355" y="2449891"/>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1" name="组合 130"/>
          <p:cNvGrpSpPr/>
          <p:nvPr/>
        </p:nvGrpSpPr>
        <p:grpSpPr>
          <a:xfrm>
            <a:off x="7454201" y="4752385"/>
            <a:ext cx="1621155" cy="114300"/>
            <a:chOff x="7454200" y="4342810"/>
            <a:chExt cx="1621155" cy="114300"/>
          </a:xfrm>
        </p:grpSpPr>
        <p:sp>
          <p:nvSpPr>
            <p:cNvPr id="132" name="椭圆 131"/>
            <p:cNvSpPr/>
            <p:nvPr/>
          </p:nvSpPr>
          <p:spPr>
            <a:xfrm flipH="1">
              <a:off x="7454200" y="4342810"/>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33" name="直接连接符 132"/>
            <p:cNvCxnSpPr>
              <a:stCxn id="132" idx="2"/>
            </p:cNvCxnSpPr>
            <p:nvPr/>
          </p:nvCxnSpPr>
          <p:spPr>
            <a:xfrm>
              <a:off x="7568500" y="4399960"/>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4" name="直接连接符 133"/>
          <p:cNvCxnSpPr/>
          <p:nvPr/>
        </p:nvCxnSpPr>
        <p:spPr>
          <a:xfrm flipH="1" flipV="1">
            <a:off x="9075355" y="4432689"/>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5" name="组合 134"/>
          <p:cNvGrpSpPr/>
          <p:nvPr/>
        </p:nvGrpSpPr>
        <p:grpSpPr>
          <a:xfrm>
            <a:off x="9081463" y="2388327"/>
            <a:ext cx="1923123" cy="838465"/>
            <a:chOff x="7109327" y="3179834"/>
            <a:chExt cx="1923123" cy="838465"/>
          </a:xfrm>
        </p:grpSpPr>
        <p:sp>
          <p:nvSpPr>
            <p:cNvPr id="136" name="文本框 135"/>
            <p:cNvSpPr txBox="1"/>
            <p:nvPr/>
          </p:nvSpPr>
          <p:spPr>
            <a:xfrm>
              <a:off x="7109327" y="3179834"/>
              <a:ext cx="1923123" cy="300355"/>
            </a:xfrm>
            <a:prstGeom prst="rect">
              <a:avLst/>
            </a:prstGeom>
            <a:noFill/>
          </p:spPr>
          <p:txBody>
            <a:bodyPr wrap="square" rtlCol="0">
              <a:spAutoFit/>
            </a:bodyPr>
            <a:lstStyle/>
            <a:p>
              <a:r>
                <a:rPr lang="zh-CN" altLang="en-US" sz="1355" dirty="0">
                  <a:solidFill>
                    <a:srgbClr val="0070C0"/>
                  </a:solidFill>
                  <a:latin typeface="时尚中黑简体" panose="01010104010101010101" pitchFamily="2" charset="-122"/>
                  <a:ea typeface="时尚中黑简体" panose="01010104010101010101" pitchFamily="2" charset="-122"/>
                </a:rPr>
                <a:t>在此添加标题</a:t>
              </a:r>
            </a:p>
          </p:txBody>
        </p:sp>
        <p:sp>
          <p:nvSpPr>
            <p:cNvPr id="137" name="文本框 136"/>
            <p:cNvSpPr txBox="1"/>
            <p:nvPr/>
          </p:nvSpPr>
          <p:spPr>
            <a:xfrm>
              <a:off x="7115248" y="3465214"/>
              <a:ext cx="1559316" cy="553085"/>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8" name="组合 137"/>
          <p:cNvGrpSpPr/>
          <p:nvPr/>
        </p:nvGrpSpPr>
        <p:grpSpPr>
          <a:xfrm>
            <a:off x="9081463" y="4371125"/>
            <a:ext cx="1923123" cy="838465"/>
            <a:chOff x="7109327" y="3179834"/>
            <a:chExt cx="1923123" cy="838465"/>
          </a:xfrm>
        </p:grpSpPr>
        <p:sp>
          <p:nvSpPr>
            <p:cNvPr id="139" name="文本框 138"/>
            <p:cNvSpPr txBox="1"/>
            <p:nvPr/>
          </p:nvSpPr>
          <p:spPr>
            <a:xfrm>
              <a:off x="7109327" y="3179834"/>
              <a:ext cx="1923123" cy="300355"/>
            </a:xfrm>
            <a:prstGeom prst="rect">
              <a:avLst/>
            </a:prstGeom>
            <a:noFill/>
          </p:spPr>
          <p:txBody>
            <a:bodyPr wrap="square" rtlCol="0">
              <a:spAutoFit/>
            </a:bodyPr>
            <a:lstStyle/>
            <a:p>
              <a:r>
                <a:rPr lang="zh-CN" altLang="en-US" sz="1355" dirty="0">
                  <a:solidFill>
                    <a:srgbClr val="00B0F0"/>
                  </a:solidFill>
                  <a:latin typeface="时尚中黑简体" panose="01010104010101010101" pitchFamily="2" charset="-122"/>
                  <a:ea typeface="时尚中黑简体" panose="01010104010101010101" pitchFamily="2" charset="-122"/>
                </a:rPr>
                <a:t>在此添加标题</a:t>
              </a:r>
            </a:p>
          </p:txBody>
        </p:sp>
        <p:sp>
          <p:nvSpPr>
            <p:cNvPr id="140" name="文本框 139"/>
            <p:cNvSpPr txBox="1"/>
            <p:nvPr/>
          </p:nvSpPr>
          <p:spPr>
            <a:xfrm>
              <a:off x="7115248" y="3465214"/>
              <a:ext cx="1559316" cy="553085"/>
            </a:xfrm>
            <a:prstGeom prst="rect">
              <a:avLst/>
            </a:prstGeom>
            <a:noFill/>
          </p:spPr>
          <p:txBody>
            <a:bodyPr wrap="square" rtlCol="0">
              <a:spAutoFit/>
            </a:bodyPr>
            <a:lstStyle/>
            <a:p>
              <a:pPr algn="just"/>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1000" fill="hold"/>
                                            <p:tgtEl>
                                              <p:spTgt spid="98"/>
                                            </p:tgtEl>
                                            <p:attrNameLst>
                                              <p:attrName>ppt_x</p:attrName>
                                            </p:attrNameLst>
                                          </p:cBhvr>
                                          <p:tavLst>
                                            <p:tav tm="0">
                                              <p:val>
                                                <p:strVal val="0-#ppt_w/2"/>
                                              </p:val>
                                            </p:tav>
                                            <p:tav tm="100000">
                                              <p:val>
                                                <p:strVal val="#ppt_x"/>
                                              </p:val>
                                            </p:tav>
                                          </p:tavLst>
                                        </p:anim>
                                        <p:anim calcmode="lin" valueType="num">
                                          <p:cBhvr additive="base">
                                            <p:cTn id="24" dur="1000" fill="hold"/>
                                            <p:tgtEl>
                                              <p:spTgt spid="98"/>
                                            </p:tgtEl>
                                            <p:attrNameLst>
                                              <p:attrName>ppt_y</p:attrName>
                                            </p:attrNameLst>
                                          </p:cBhvr>
                                          <p:tavLst>
                                            <p:tav tm="0">
                                              <p:val>
                                                <p:strVal val="#ppt_y"/>
                                              </p:val>
                                            </p:tav>
                                            <p:tav tm="100000">
                                              <p:val>
                                                <p:strVal val="#ppt_y"/>
                                              </p:val>
                                            </p:tav>
                                          </p:tavLst>
                                        </p:anim>
                                      </p:childTnLst>
                                    </p:cTn>
                                  </p:par>
                                  <p:par>
                                    <p:cTn id="25" presetID="8" presetClass="emph" presetSubtype="0" accel="10000" decel="10000" fill="hold" grpId="1" nodeType="withEffect">
                                      <p:stCondLst>
                                        <p:cond delay="0"/>
                                      </p:stCondLst>
                                      <p:childTnLst>
                                        <p:animRot by="21600000">
                                          <p:cBhvr>
                                            <p:cTn id="26" dur="2000" fill="hold"/>
                                            <p:tgtEl>
                                              <p:spTgt spid="98"/>
                                            </p:tgtEl>
                                            <p:attrNameLst>
                                              <p:attrName>r</p:attrName>
                                            </p:attrNameLst>
                                          </p:cBhvr>
                                        </p:animRot>
                                      </p:childTnLst>
                                    </p:cTn>
                                  </p:par>
                                </p:childTnLst>
                              </p:cTn>
                            </p:par>
                            <p:par>
                              <p:cTn id="27" fill="hold">
                                <p:stCondLst>
                                  <p:cond delay="3300"/>
                                </p:stCondLst>
                                <p:childTnLst>
                                  <p:par>
                                    <p:cTn id="28" presetID="10" presetClass="entr" presetSubtype="0"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childTnLst>
                                    </p:cTn>
                                  </p:par>
                                  <p:par>
                                    <p:cTn id="31" presetID="8" presetClass="emph" presetSubtype="0" fill="hold" nodeType="withEffect">
                                      <p:stCondLst>
                                        <p:cond delay="0"/>
                                      </p:stCondLst>
                                      <p:childTnLst>
                                        <p:animRot by="-21600000">
                                          <p:cBhvr>
                                            <p:cTn id="32" dur="2000" fill="hold"/>
                                            <p:tgtEl>
                                              <p:spTgt spid="86"/>
                                            </p:tgtEl>
                                            <p:attrNameLst>
                                              <p:attrName>r</p:attrName>
                                            </p:attrNameLst>
                                          </p:cBhvr>
                                        </p:animRot>
                                      </p:childTnLst>
                                    </p:cTn>
                                  </p:par>
                                </p:childTnLst>
                              </p:cTn>
                            </p:par>
                            <p:par>
                              <p:cTn id="33" fill="hold">
                                <p:stCondLst>
                                  <p:cond delay="4300"/>
                                </p:stCondLst>
                                <p:childTnLst>
                                  <p:par>
                                    <p:cTn id="34" presetID="53" presetClass="entr" presetSubtype="16" fill="hold"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childTnLst>
                              </p:cTn>
                            </p:par>
                            <p:par>
                              <p:cTn id="39" fill="hold">
                                <p:stCondLst>
                                  <p:cond delay="4800"/>
                                </p:stCondLst>
                                <p:childTnLst>
                                  <p:par>
                                    <p:cTn id="40" presetID="14" presetClass="entr" presetSubtype="10"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randombar(horizontal)">
                                          <p:cBhvr>
                                            <p:cTn id="42" dur="500"/>
                                            <p:tgtEl>
                                              <p:spTgt spid="102"/>
                                            </p:tgtEl>
                                          </p:cBhvr>
                                        </p:animEffect>
                                      </p:childTnLst>
                                    </p:cTn>
                                  </p:par>
                                  <p:par>
                                    <p:cTn id="43" presetID="14" presetClass="entr" presetSubtype="1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randombar(horizontal)">
                                          <p:cBhvr>
                                            <p:cTn id="45" dur="500"/>
                                            <p:tgtEl>
                                              <p:spTgt spid="109"/>
                                            </p:tgtEl>
                                          </p:cBhvr>
                                        </p:animEffect>
                                      </p:childTnLst>
                                    </p:cTn>
                                  </p:par>
                                  <p:par>
                                    <p:cTn id="46" presetID="14" presetClass="entr" presetSubtype="10" fill="hold"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randombar(horizontal)">
                                          <p:cBhvr>
                                            <p:cTn id="48" dur="500"/>
                                            <p:tgtEl>
                                              <p:spTgt spid="113"/>
                                            </p:tgtEl>
                                          </p:cBhvr>
                                        </p:animEffect>
                                      </p:childTnLst>
                                    </p:cTn>
                                  </p:par>
                                  <p:par>
                                    <p:cTn id="49" presetID="14" presetClass="entr" presetSubtype="1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randombar(horizontal)">
                                          <p:cBhvr>
                                            <p:cTn id="51" dur="500"/>
                                            <p:tgtEl>
                                              <p:spTgt spid="105"/>
                                            </p:tgtEl>
                                          </p:cBhvr>
                                        </p:animEffect>
                                      </p:childTnLst>
                                    </p:cTn>
                                  </p:par>
                                </p:childTnLst>
                              </p:cTn>
                            </p:par>
                            <p:par>
                              <p:cTn id="52" fill="hold">
                                <p:stCondLst>
                                  <p:cond delay="5300"/>
                                </p:stCondLst>
                                <p:childTnLst>
                                  <p:par>
                                    <p:cTn id="53" presetID="22" presetClass="entr" presetSubtype="8" fill="hold"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left)">
                                          <p:cBhvr>
                                            <p:cTn id="55" dur="500"/>
                                            <p:tgtEl>
                                              <p:spTgt spid="127"/>
                                            </p:tgtEl>
                                          </p:cBhvr>
                                        </p:animEffect>
                                      </p:childTnLst>
                                    </p:cTn>
                                  </p:par>
                                </p:childTnLst>
                              </p:cTn>
                            </p:par>
                            <p:par>
                              <p:cTn id="56" fill="hold">
                                <p:stCondLst>
                                  <p:cond delay="5800"/>
                                </p:stCondLst>
                                <p:childTnLst>
                                  <p:par>
                                    <p:cTn id="57" presetID="16" presetClass="entr" presetSubtype="42"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barn(outHorizontal)">
                                          <p:cBhvr>
                                            <p:cTn id="59" dur="500"/>
                                            <p:tgtEl>
                                              <p:spTgt spid="130"/>
                                            </p:tgtEl>
                                          </p:cBhvr>
                                        </p:animEffect>
                                      </p:childTnLst>
                                    </p:cTn>
                                  </p:par>
                                </p:childTnLst>
                              </p:cTn>
                            </p:par>
                            <p:par>
                              <p:cTn id="60" fill="hold">
                                <p:stCondLst>
                                  <p:cond delay="6300"/>
                                </p:stCondLst>
                                <p:childTnLst>
                                  <p:par>
                                    <p:cTn id="61" presetID="22" presetClass="entr" presetSubtype="8" fill="hold" nodeType="after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wipe(left)">
                                          <p:cBhvr>
                                            <p:cTn id="63" dur="500"/>
                                            <p:tgtEl>
                                              <p:spTgt spid="135"/>
                                            </p:tgtEl>
                                          </p:cBhvr>
                                        </p:animEffect>
                                      </p:childTnLst>
                                    </p:cTn>
                                  </p:par>
                                </p:childTnLst>
                              </p:cTn>
                            </p:par>
                            <p:par>
                              <p:cTn id="64" fill="hold">
                                <p:stCondLst>
                                  <p:cond delay="6800"/>
                                </p:stCondLst>
                                <p:childTnLst>
                                  <p:par>
                                    <p:cTn id="65" presetID="22" presetClass="entr" presetSubtype="8" fill="hold" nodeType="after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wipe(left)">
                                          <p:cBhvr>
                                            <p:cTn id="67" dur="500"/>
                                            <p:tgtEl>
                                              <p:spTgt spid="131"/>
                                            </p:tgtEl>
                                          </p:cBhvr>
                                        </p:animEffect>
                                      </p:childTnLst>
                                    </p:cTn>
                                  </p:par>
                                </p:childTnLst>
                              </p:cTn>
                            </p:par>
                            <p:par>
                              <p:cTn id="68" fill="hold">
                                <p:stCondLst>
                                  <p:cond delay="7300"/>
                                </p:stCondLst>
                                <p:childTnLst>
                                  <p:par>
                                    <p:cTn id="69" presetID="16" presetClass="entr" presetSubtype="42"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Effect transition="in" filter="barn(outHorizontal)">
                                          <p:cBhvr>
                                            <p:cTn id="71" dur="500"/>
                                            <p:tgtEl>
                                              <p:spTgt spid="134"/>
                                            </p:tgtEl>
                                          </p:cBhvr>
                                        </p:animEffect>
                                      </p:childTnLst>
                                    </p:cTn>
                                  </p:par>
                                </p:childTnLst>
                              </p:cTn>
                            </p:par>
                            <p:par>
                              <p:cTn id="72" fill="hold">
                                <p:stCondLst>
                                  <p:cond delay="7800"/>
                                </p:stCondLst>
                                <p:childTnLst>
                                  <p:par>
                                    <p:cTn id="73" presetID="22" presetClass="entr" presetSubtype="8" fill="hold" nodeType="after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wipe(left)">
                                          <p:cBhvr>
                                            <p:cTn id="75" dur="500"/>
                                            <p:tgtEl>
                                              <p:spTgt spid="138"/>
                                            </p:tgtEl>
                                          </p:cBhvr>
                                        </p:animEffect>
                                      </p:childTnLst>
                                    </p:cTn>
                                  </p:par>
                                </p:childTnLst>
                              </p:cTn>
                            </p:par>
                            <p:par>
                              <p:cTn id="76" fill="hold">
                                <p:stCondLst>
                                  <p:cond delay="8300"/>
                                </p:stCondLst>
                                <p:childTnLst>
                                  <p:par>
                                    <p:cTn id="77" presetID="22" presetClass="entr" presetSubtype="2" fill="hold" nodeType="after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wipe(right)">
                                          <p:cBhvr>
                                            <p:cTn id="79" dur="500"/>
                                            <p:tgtEl>
                                              <p:spTgt spid="123"/>
                                            </p:tgtEl>
                                          </p:cBhvr>
                                        </p:animEffect>
                                      </p:childTnLst>
                                    </p:cTn>
                                  </p:par>
                                </p:childTnLst>
                              </p:cTn>
                            </p:par>
                            <p:par>
                              <p:cTn id="80" fill="hold">
                                <p:stCondLst>
                                  <p:cond delay="8800"/>
                                </p:stCondLst>
                                <p:childTnLst>
                                  <p:par>
                                    <p:cTn id="81" presetID="16" presetClass="entr" presetSubtype="42" fill="hold" nodeType="afterEffect">
                                      <p:stCondLst>
                                        <p:cond delay="0"/>
                                      </p:stCondLst>
                                      <p:childTnLst>
                                        <p:set>
                                          <p:cBhvr>
                                            <p:cTn id="82" dur="1" fill="hold">
                                              <p:stCondLst>
                                                <p:cond delay="0"/>
                                              </p:stCondLst>
                                            </p:cTn>
                                            <p:tgtEl>
                                              <p:spTgt spid="126"/>
                                            </p:tgtEl>
                                            <p:attrNameLst>
                                              <p:attrName>style.visibility</p:attrName>
                                            </p:attrNameLst>
                                          </p:cBhvr>
                                          <p:to>
                                            <p:strVal val="visible"/>
                                          </p:to>
                                        </p:set>
                                        <p:animEffect transition="in" filter="barn(outHorizontal)">
                                          <p:cBhvr>
                                            <p:cTn id="83" dur="500"/>
                                            <p:tgtEl>
                                              <p:spTgt spid="126"/>
                                            </p:tgtEl>
                                          </p:cBhvr>
                                        </p:animEffect>
                                      </p:childTnLst>
                                    </p:cTn>
                                  </p:par>
                                </p:childTnLst>
                              </p:cTn>
                            </p:par>
                            <p:par>
                              <p:cTn id="84" fill="hold">
                                <p:stCondLst>
                                  <p:cond delay="9300"/>
                                </p:stCondLst>
                                <p:childTnLst>
                                  <p:par>
                                    <p:cTn id="85" presetID="22" presetClass="entr" presetSubtype="2" fill="hold"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right)">
                                          <p:cBhvr>
                                            <p:cTn id="87" dur="500"/>
                                            <p:tgtEl>
                                              <p:spTgt spid="120"/>
                                            </p:tgtEl>
                                          </p:cBhvr>
                                        </p:animEffect>
                                      </p:childTnLst>
                                    </p:cTn>
                                  </p:par>
                                </p:childTnLst>
                              </p:cTn>
                            </p:par>
                            <p:par>
                              <p:cTn id="88" fill="hold">
                                <p:stCondLst>
                                  <p:cond delay="9800"/>
                                </p:stCondLst>
                                <p:childTnLst>
                                  <p:par>
                                    <p:cTn id="89" presetID="22" presetClass="entr" presetSubtype="2" fill="hold" nodeType="after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wipe(right)">
                                          <p:cBhvr>
                                            <p:cTn id="91" dur="500"/>
                                            <p:tgtEl>
                                              <p:spTgt spid="116"/>
                                            </p:tgtEl>
                                          </p:cBhvr>
                                        </p:animEffect>
                                      </p:childTnLst>
                                    </p:cTn>
                                  </p:par>
                                </p:childTnLst>
                              </p:cTn>
                            </p:par>
                            <p:par>
                              <p:cTn id="92" fill="hold">
                                <p:stCondLst>
                                  <p:cond delay="10300"/>
                                </p:stCondLst>
                                <p:childTnLst>
                                  <p:par>
                                    <p:cTn id="93" presetID="16" presetClass="entr" presetSubtype="42" fill="hold" nodeType="after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barn(outHorizontal)">
                                          <p:cBhvr>
                                            <p:cTn id="95" dur="500"/>
                                            <p:tgtEl>
                                              <p:spTgt spid="119"/>
                                            </p:tgtEl>
                                          </p:cBhvr>
                                        </p:animEffect>
                                      </p:childTnLst>
                                    </p:cTn>
                                  </p:par>
                                </p:childTnLst>
                              </p:cTn>
                            </p:par>
                            <p:par>
                              <p:cTn id="96" fill="hold">
                                <p:stCondLst>
                                  <p:cond delay="10800"/>
                                </p:stCondLst>
                                <p:childTnLst>
                                  <p:par>
                                    <p:cTn id="97" presetID="22" presetClass="entr" presetSubtype="2" fill="hold"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right)">
                                          <p:cBhvr>
                                            <p:cTn id="9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98" grpId="0" bldLvl="0" animBg="1"/>
          <p:bldP spid="98"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additive="base">
                                            <p:cTn id="23" dur="1000" fill="hold"/>
                                            <p:tgtEl>
                                              <p:spTgt spid="98"/>
                                            </p:tgtEl>
                                            <p:attrNameLst>
                                              <p:attrName>ppt_x</p:attrName>
                                            </p:attrNameLst>
                                          </p:cBhvr>
                                          <p:tavLst>
                                            <p:tav tm="0">
                                              <p:val>
                                                <p:strVal val="0-#ppt_w/2"/>
                                              </p:val>
                                            </p:tav>
                                            <p:tav tm="100000">
                                              <p:val>
                                                <p:strVal val="#ppt_x"/>
                                              </p:val>
                                            </p:tav>
                                          </p:tavLst>
                                        </p:anim>
                                        <p:anim calcmode="lin" valueType="num">
                                          <p:cBhvr additive="base">
                                            <p:cTn id="24" dur="1000" fill="hold"/>
                                            <p:tgtEl>
                                              <p:spTgt spid="98"/>
                                            </p:tgtEl>
                                            <p:attrNameLst>
                                              <p:attrName>ppt_y</p:attrName>
                                            </p:attrNameLst>
                                          </p:cBhvr>
                                          <p:tavLst>
                                            <p:tav tm="0">
                                              <p:val>
                                                <p:strVal val="#ppt_y"/>
                                              </p:val>
                                            </p:tav>
                                            <p:tav tm="100000">
                                              <p:val>
                                                <p:strVal val="#ppt_y"/>
                                              </p:val>
                                            </p:tav>
                                          </p:tavLst>
                                        </p:anim>
                                      </p:childTnLst>
                                    </p:cTn>
                                  </p:par>
                                  <p:par>
                                    <p:cTn id="25" presetID="8" presetClass="emph" presetSubtype="0" accel="10000" decel="10000" fill="hold" grpId="1" nodeType="withEffect">
                                      <p:stCondLst>
                                        <p:cond delay="0"/>
                                      </p:stCondLst>
                                      <p:childTnLst>
                                        <p:animRot by="21600000">
                                          <p:cBhvr>
                                            <p:cTn id="26" dur="2000" fill="hold"/>
                                            <p:tgtEl>
                                              <p:spTgt spid="98"/>
                                            </p:tgtEl>
                                            <p:attrNameLst>
                                              <p:attrName>r</p:attrName>
                                            </p:attrNameLst>
                                          </p:cBhvr>
                                        </p:animRot>
                                      </p:childTnLst>
                                    </p:cTn>
                                  </p:par>
                                </p:childTnLst>
                              </p:cTn>
                            </p:par>
                            <p:par>
                              <p:cTn id="27" fill="hold">
                                <p:stCondLst>
                                  <p:cond delay="3300"/>
                                </p:stCondLst>
                                <p:childTnLst>
                                  <p:par>
                                    <p:cTn id="28" presetID="10" presetClass="entr" presetSubtype="0"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childTnLst>
                                    </p:cTn>
                                  </p:par>
                                  <p:par>
                                    <p:cTn id="31" presetID="8" presetClass="emph" presetSubtype="0" fill="hold" nodeType="withEffect">
                                      <p:stCondLst>
                                        <p:cond delay="0"/>
                                      </p:stCondLst>
                                      <p:childTnLst>
                                        <p:animRot by="-21600000">
                                          <p:cBhvr>
                                            <p:cTn id="32" dur="2000" fill="hold"/>
                                            <p:tgtEl>
                                              <p:spTgt spid="86"/>
                                            </p:tgtEl>
                                            <p:attrNameLst>
                                              <p:attrName>r</p:attrName>
                                            </p:attrNameLst>
                                          </p:cBhvr>
                                        </p:animRot>
                                      </p:childTnLst>
                                    </p:cTn>
                                  </p:par>
                                </p:childTnLst>
                              </p:cTn>
                            </p:par>
                            <p:par>
                              <p:cTn id="33" fill="hold">
                                <p:stCondLst>
                                  <p:cond delay="4300"/>
                                </p:stCondLst>
                                <p:childTnLst>
                                  <p:par>
                                    <p:cTn id="34" presetID="53" presetClass="entr" presetSubtype="16" fill="hold"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childTnLst>
                              </p:cTn>
                            </p:par>
                            <p:par>
                              <p:cTn id="39" fill="hold">
                                <p:stCondLst>
                                  <p:cond delay="4800"/>
                                </p:stCondLst>
                                <p:childTnLst>
                                  <p:par>
                                    <p:cTn id="40" presetID="14" presetClass="entr" presetSubtype="10"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randombar(horizontal)">
                                          <p:cBhvr>
                                            <p:cTn id="42" dur="500"/>
                                            <p:tgtEl>
                                              <p:spTgt spid="102"/>
                                            </p:tgtEl>
                                          </p:cBhvr>
                                        </p:animEffect>
                                      </p:childTnLst>
                                    </p:cTn>
                                  </p:par>
                                  <p:par>
                                    <p:cTn id="43" presetID="14" presetClass="entr" presetSubtype="1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randombar(horizontal)">
                                          <p:cBhvr>
                                            <p:cTn id="45" dur="500"/>
                                            <p:tgtEl>
                                              <p:spTgt spid="109"/>
                                            </p:tgtEl>
                                          </p:cBhvr>
                                        </p:animEffect>
                                      </p:childTnLst>
                                    </p:cTn>
                                  </p:par>
                                  <p:par>
                                    <p:cTn id="46" presetID="14" presetClass="entr" presetSubtype="10" fill="hold"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randombar(horizontal)">
                                          <p:cBhvr>
                                            <p:cTn id="48" dur="500"/>
                                            <p:tgtEl>
                                              <p:spTgt spid="113"/>
                                            </p:tgtEl>
                                          </p:cBhvr>
                                        </p:animEffect>
                                      </p:childTnLst>
                                    </p:cTn>
                                  </p:par>
                                  <p:par>
                                    <p:cTn id="49" presetID="14" presetClass="entr" presetSubtype="1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randombar(horizontal)">
                                          <p:cBhvr>
                                            <p:cTn id="51" dur="500"/>
                                            <p:tgtEl>
                                              <p:spTgt spid="105"/>
                                            </p:tgtEl>
                                          </p:cBhvr>
                                        </p:animEffect>
                                      </p:childTnLst>
                                    </p:cTn>
                                  </p:par>
                                </p:childTnLst>
                              </p:cTn>
                            </p:par>
                            <p:par>
                              <p:cTn id="52" fill="hold">
                                <p:stCondLst>
                                  <p:cond delay="5300"/>
                                </p:stCondLst>
                                <p:childTnLst>
                                  <p:par>
                                    <p:cTn id="53" presetID="22" presetClass="entr" presetSubtype="8" fill="hold"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left)">
                                          <p:cBhvr>
                                            <p:cTn id="55" dur="500"/>
                                            <p:tgtEl>
                                              <p:spTgt spid="127"/>
                                            </p:tgtEl>
                                          </p:cBhvr>
                                        </p:animEffect>
                                      </p:childTnLst>
                                    </p:cTn>
                                  </p:par>
                                </p:childTnLst>
                              </p:cTn>
                            </p:par>
                            <p:par>
                              <p:cTn id="56" fill="hold">
                                <p:stCondLst>
                                  <p:cond delay="5800"/>
                                </p:stCondLst>
                                <p:childTnLst>
                                  <p:par>
                                    <p:cTn id="57" presetID="16" presetClass="entr" presetSubtype="42"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barn(outHorizontal)">
                                          <p:cBhvr>
                                            <p:cTn id="59" dur="500"/>
                                            <p:tgtEl>
                                              <p:spTgt spid="130"/>
                                            </p:tgtEl>
                                          </p:cBhvr>
                                        </p:animEffect>
                                      </p:childTnLst>
                                    </p:cTn>
                                  </p:par>
                                </p:childTnLst>
                              </p:cTn>
                            </p:par>
                            <p:par>
                              <p:cTn id="60" fill="hold">
                                <p:stCondLst>
                                  <p:cond delay="6300"/>
                                </p:stCondLst>
                                <p:childTnLst>
                                  <p:par>
                                    <p:cTn id="61" presetID="22" presetClass="entr" presetSubtype="8" fill="hold" nodeType="after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wipe(left)">
                                          <p:cBhvr>
                                            <p:cTn id="63" dur="500"/>
                                            <p:tgtEl>
                                              <p:spTgt spid="135"/>
                                            </p:tgtEl>
                                          </p:cBhvr>
                                        </p:animEffect>
                                      </p:childTnLst>
                                    </p:cTn>
                                  </p:par>
                                </p:childTnLst>
                              </p:cTn>
                            </p:par>
                            <p:par>
                              <p:cTn id="64" fill="hold">
                                <p:stCondLst>
                                  <p:cond delay="6800"/>
                                </p:stCondLst>
                                <p:childTnLst>
                                  <p:par>
                                    <p:cTn id="65" presetID="22" presetClass="entr" presetSubtype="8" fill="hold" nodeType="after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wipe(left)">
                                          <p:cBhvr>
                                            <p:cTn id="67" dur="500"/>
                                            <p:tgtEl>
                                              <p:spTgt spid="131"/>
                                            </p:tgtEl>
                                          </p:cBhvr>
                                        </p:animEffect>
                                      </p:childTnLst>
                                    </p:cTn>
                                  </p:par>
                                </p:childTnLst>
                              </p:cTn>
                            </p:par>
                            <p:par>
                              <p:cTn id="68" fill="hold">
                                <p:stCondLst>
                                  <p:cond delay="7300"/>
                                </p:stCondLst>
                                <p:childTnLst>
                                  <p:par>
                                    <p:cTn id="69" presetID="16" presetClass="entr" presetSubtype="42"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Effect transition="in" filter="barn(outHorizontal)">
                                          <p:cBhvr>
                                            <p:cTn id="71" dur="500"/>
                                            <p:tgtEl>
                                              <p:spTgt spid="134"/>
                                            </p:tgtEl>
                                          </p:cBhvr>
                                        </p:animEffect>
                                      </p:childTnLst>
                                    </p:cTn>
                                  </p:par>
                                </p:childTnLst>
                              </p:cTn>
                            </p:par>
                            <p:par>
                              <p:cTn id="72" fill="hold">
                                <p:stCondLst>
                                  <p:cond delay="7800"/>
                                </p:stCondLst>
                                <p:childTnLst>
                                  <p:par>
                                    <p:cTn id="73" presetID="22" presetClass="entr" presetSubtype="8" fill="hold" nodeType="after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wipe(left)">
                                          <p:cBhvr>
                                            <p:cTn id="75" dur="500"/>
                                            <p:tgtEl>
                                              <p:spTgt spid="138"/>
                                            </p:tgtEl>
                                          </p:cBhvr>
                                        </p:animEffect>
                                      </p:childTnLst>
                                    </p:cTn>
                                  </p:par>
                                </p:childTnLst>
                              </p:cTn>
                            </p:par>
                            <p:par>
                              <p:cTn id="76" fill="hold">
                                <p:stCondLst>
                                  <p:cond delay="8300"/>
                                </p:stCondLst>
                                <p:childTnLst>
                                  <p:par>
                                    <p:cTn id="77" presetID="22" presetClass="entr" presetSubtype="2" fill="hold" nodeType="afterEffect">
                                      <p:stCondLst>
                                        <p:cond delay="0"/>
                                      </p:stCondLst>
                                      <p:childTnLst>
                                        <p:set>
                                          <p:cBhvr>
                                            <p:cTn id="78" dur="1" fill="hold">
                                              <p:stCondLst>
                                                <p:cond delay="0"/>
                                              </p:stCondLst>
                                            </p:cTn>
                                            <p:tgtEl>
                                              <p:spTgt spid="123"/>
                                            </p:tgtEl>
                                            <p:attrNameLst>
                                              <p:attrName>style.visibility</p:attrName>
                                            </p:attrNameLst>
                                          </p:cBhvr>
                                          <p:to>
                                            <p:strVal val="visible"/>
                                          </p:to>
                                        </p:set>
                                        <p:animEffect transition="in" filter="wipe(right)">
                                          <p:cBhvr>
                                            <p:cTn id="79" dur="500"/>
                                            <p:tgtEl>
                                              <p:spTgt spid="123"/>
                                            </p:tgtEl>
                                          </p:cBhvr>
                                        </p:animEffect>
                                      </p:childTnLst>
                                    </p:cTn>
                                  </p:par>
                                </p:childTnLst>
                              </p:cTn>
                            </p:par>
                            <p:par>
                              <p:cTn id="80" fill="hold">
                                <p:stCondLst>
                                  <p:cond delay="8800"/>
                                </p:stCondLst>
                                <p:childTnLst>
                                  <p:par>
                                    <p:cTn id="81" presetID="16" presetClass="entr" presetSubtype="42" fill="hold" nodeType="afterEffect">
                                      <p:stCondLst>
                                        <p:cond delay="0"/>
                                      </p:stCondLst>
                                      <p:childTnLst>
                                        <p:set>
                                          <p:cBhvr>
                                            <p:cTn id="82" dur="1" fill="hold">
                                              <p:stCondLst>
                                                <p:cond delay="0"/>
                                              </p:stCondLst>
                                            </p:cTn>
                                            <p:tgtEl>
                                              <p:spTgt spid="126"/>
                                            </p:tgtEl>
                                            <p:attrNameLst>
                                              <p:attrName>style.visibility</p:attrName>
                                            </p:attrNameLst>
                                          </p:cBhvr>
                                          <p:to>
                                            <p:strVal val="visible"/>
                                          </p:to>
                                        </p:set>
                                        <p:animEffect transition="in" filter="barn(outHorizontal)">
                                          <p:cBhvr>
                                            <p:cTn id="83" dur="500"/>
                                            <p:tgtEl>
                                              <p:spTgt spid="126"/>
                                            </p:tgtEl>
                                          </p:cBhvr>
                                        </p:animEffect>
                                      </p:childTnLst>
                                    </p:cTn>
                                  </p:par>
                                </p:childTnLst>
                              </p:cTn>
                            </p:par>
                            <p:par>
                              <p:cTn id="84" fill="hold">
                                <p:stCondLst>
                                  <p:cond delay="9300"/>
                                </p:stCondLst>
                                <p:childTnLst>
                                  <p:par>
                                    <p:cTn id="85" presetID="22" presetClass="entr" presetSubtype="2" fill="hold"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right)">
                                          <p:cBhvr>
                                            <p:cTn id="87" dur="500"/>
                                            <p:tgtEl>
                                              <p:spTgt spid="120"/>
                                            </p:tgtEl>
                                          </p:cBhvr>
                                        </p:animEffect>
                                      </p:childTnLst>
                                    </p:cTn>
                                  </p:par>
                                </p:childTnLst>
                              </p:cTn>
                            </p:par>
                            <p:par>
                              <p:cTn id="88" fill="hold">
                                <p:stCondLst>
                                  <p:cond delay="9800"/>
                                </p:stCondLst>
                                <p:childTnLst>
                                  <p:par>
                                    <p:cTn id="89" presetID="22" presetClass="entr" presetSubtype="2" fill="hold" nodeType="after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wipe(right)">
                                          <p:cBhvr>
                                            <p:cTn id="91" dur="500"/>
                                            <p:tgtEl>
                                              <p:spTgt spid="116"/>
                                            </p:tgtEl>
                                          </p:cBhvr>
                                        </p:animEffect>
                                      </p:childTnLst>
                                    </p:cTn>
                                  </p:par>
                                </p:childTnLst>
                              </p:cTn>
                            </p:par>
                            <p:par>
                              <p:cTn id="92" fill="hold">
                                <p:stCondLst>
                                  <p:cond delay="10300"/>
                                </p:stCondLst>
                                <p:childTnLst>
                                  <p:par>
                                    <p:cTn id="93" presetID="16" presetClass="entr" presetSubtype="42" fill="hold" nodeType="after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barn(outHorizontal)">
                                          <p:cBhvr>
                                            <p:cTn id="95" dur="500"/>
                                            <p:tgtEl>
                                              <p:spTgt spid="119"/>
                                            </p:tgtEl>
                                          </p:cBhvr>
                                        </p:animEffect>
                                      </p:childTnLst>
                                    </p:cTn>
                                  </p:par>
                                </p:childTnLst>
                              </p:cTn>
                            </p:par>
                            <p:par>
                              <p:cTn id="96" fill="hold">
                                <p:stCondLst>
                                  <p:cond delay="10800"/>
                                </p:stCondLst>
                                <p:childTnLst>
                                  <p:par>
                                    <p:cTn id="97" presetID="22" presetClass="entr" presetSubtype="2" fill="hold"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right)">
                                          <p:cBhvr>
                                            <p:cTn id="9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98" grpId="0" bldLvl="0" animBg="1"/>
          <p:bldP spid="98" grpId="1" bldLvl="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stretch>
            <a:fillRect/>
          </a:stretch>
        </p:blipFill>
        <p:spPr>
          <a:xfrm>
            <a:off x="7693" y="1"/>
            <a:ext cx="12184307" cy="6862332"/>
          </a:xfrm>
          <a:prstGeom prst="rect">
            <a:avLst/>
          </a:prstGeom>
        </p:spPr>
      </p:pic>
      <p:sp>
        <p:nvSpPr>
          <p:cNvPr id="5" name="Freeform 5"/>
          <p:cNvSpPr/>
          <p:nvPr/>
        </p:nvSpPr>
        <p:spPr bwMode="auto">
          <a:xfrm rot="10800000">
            <a:off x="4096937" y="5792389"/>
            <a:ext cx="555576" cy="4924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3333CC"/>
              </a:gs>
              <a:gs pos="0">
                <a:srgbClr val="0066FF"/>
              </a:gs>
            </a:gsLst>
            <a:lin ang="2700000" scaled="1"/>
            <a:tileRect/>
          </a:gradFill>
          <a:ln w="25400">
            <a:gradFill flip="none" rotWithShape="1">
              <a:gsLst>
                <a:gs pos="100000">
                  <a:srgbClr val="0066FF"/>
                </a:gs>
                <a:gs pos="0">
                  <a:srgbClr val="3333CC"/>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600" b="1">
              <a:solidFill>
                <a:prstClr val="black"/>
              </a:solidFill>
              <a:latin typeface="造字工房悦黑体验版细长体" pitchFamily="50" charset="-122"/>
              <a:ea typeface="造字工房悦黑体验版细长体" pitchFamily="50" charset="-122"/>
            </a:endParaRPr>
          </a:p>
        </p:txBody>
      </p:sp>
      <p:sp>
        <p:nvSpPr>
          <p:cNvPr id="6" name="Freeform 5"/>
          <p:cNvSpPr/>
          <p:nvPr/>
        </p:nvSpPr>
        <p:spPr bwMode="auto">
          <a:xfrm rot="10800000">
            <a:off x="5781641" y="6627708"/>
            <a:ext cx="345300" cy="30603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66FF"/>
              </a:gs>
              <a:gs pos="100000">
                <a:srgbClr val="3333CC"/>
              </a:gs>
            </a:gsLst>
            <a:lin ang="2700000" scaled="1"/>
            <a:tileRect/>
          </a:gradFill>
          <a:ln w="25400">
            <a:gradFill flip="none" rotWithShape="1">
              <a:gsLst>
                <a:gs pos="0">
                  <a:srgbClr val="3333CC"/>
                </a:gs>
                <a:gs pos="100000">
                  <a:srgbClr val="0066FF"/>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7" name="Freeform 5"/>
          <p:cNvSpPr/>
          <p:nvPr/>
        </p:nvSpPr>
        <p:spPr bwMode="auto">
          <a:xfrm rot="10800000">
            <a:off x="8486089" y="5867316"/>
            <a:ext cx="745595" cy="660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chemeClr val="bg1">
                  <a:lumMod val="85000"/>
                </a:schemeClr>
              </a:gs>
            </a:gsLst>
            <a:lin ang="2700000" scaled="1"/>
            <a:tileRect/>
          </a:gradFill>
          <a:ln w="25400">
            <a:gradFill flip="none" rotWithShape="1">
              <a:gsLst>
                <a:gs pos="100000">
                  <a:schemeClr val="bg1"/>
                </a:gs>
                <a:gs pos="0">
                  <a:schemeClr val="bg1">
                    <a:lumMod val="85000"/>
                  </a:schemeClr>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8" name="Freeform 5"/>
          <p:cNvSpPr/>
          <p:nvPr/>
        </p:nvSpPr>
        <p:spPr bwMode="auto">
          <a:xfrm rot="10800000">
            <a:off x="6861265" y="5883805"/>
            <a:ext cx="1221832" cy="10829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0" name="Freeform 5"/>
          <p:cNvSpPr/>
          <p:nvPr/>
        </p:nvSpPr>
        <p:spPr bwMode="auto">
          <a:xfrm rot="10800000">
            <a:off x="697832" y="5856109"/>
            <a:ext cx="1505944" cy="1334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1" name="Freeform 5"/>
          <p:cNvSpPr/>
          <p:nvPr/>
        </p:nvSpPr>
        <p:spPr bwMode="auto">
          <a:xfrm rot="10800000">
            <a:off x="2443816" y="5650345"/>
            <a:ext cx="477217" cy="42295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66FF"/>
              </a:gs>
              <a:gs pos="100000">
                <a:srgbClr val="3333CC"/>
              </a:gs>
            </a:gsLst>
            <a:lin ang="2700000" scaled="1"/>
            <a:tileRect/>
          </a:gradFill>
          <a:ln w="25400">
            <a:gradFill flip="none" rotWithShape="1">
              <a:gsLst>
                <a:gs pos="0">
                  <a:srgbClr val="3333CC"/>
                </a:gs>
                <a:gs pos="100000">
                  <a:srgbClr val="0066FF"/>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2" name="Freeform 5"/>
          <p:cNvSpPr/>
          <p:nvPr/>
        </p:nvSpPr>
        <p:spPr bwMode="auto">
          <a:xfrm rot="10800000">
            <a:off x="10674155" y="5693524"/>
            <a:ext cx="706673" cy="6263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3" name="Freeform 5"/>
          <p:cNvSpPr/>
          <p:nvPr/>
        </p:nvSpPr>
        <p:spPr bwMode="auto">
          <a:xfrm rot="10800000">
            <a:off x="4992029" y="6038591"/>
            <a:ext cx="534832" cy="47401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4" name="Freeform 5"/>
          <p:cNvSpPr/>
          <p:nvPr/>
        </p:nvSpPr>
        <p:spPr bwMode="auto">
          <a:xfrm rot="10800000">
            <a:off x="2784900" y="6327208"/>
            <a:ext cx="959819" cy="8506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5" name="Freeform 5"/>
          <p:cNvSpPr/>
          <p:nvPr/>
        </p:nvSpPr>
        <p:spPr bwMode="auto">
          <a:xfrm rot="10800000">
            <a:off x="9126468" y="5323960"/>
            <a:ext cx="736515" cy="6527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66FF"/>
              </a:gs>
              <a:gs pos="100000">
                <a:srgbClr val="3333CC"/>
              </a:gs>
            </a:gsLst>
            <a:lin ang="2700000" scaled="1"/>
            <a:tileRect/>
          </a:gradFill>
          <a:ln w="25400">
            <a:gradFill flip="none" rotWithShape="1">
              <a:gsLst>
                <a:gs pos="0">
                  <a:srgbClr val="3333CC"/>
                </a:gs>
                <a:gs pos="100000">
                  <a:srgbClr val="0066FF"/>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9" name="Freeform 5"/>
          <p:cNvSpPr/>
          <p:nvPr/>
        </p:nvSpPr>
        <p:spPr bwMode="auto">
          <a:xfrm rot="10800000">
            <a:off x="5449637" y="4925297"/>
            <a:ext cx="1770985" cy="156961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100000">
                <a:schemeClr val="bg1">
                  <a:lumMod val="85000"/>
                </a:schemeClr>
              </a:gs>
            </a:gsLst>
            <a:lin ang="2700000" scaled="1"/>
            <a:tileRect/>
          </a:gradFill>
          <a:ln w="25400">
            <a:gradFill flip="none" rotWithShape="1">
              <a:gsLst>
                <a:gs pos="100000">
                  <a:schemeClr val="bg1"/>
                </a:gs>
                <a:gs pos="0">
                  <a:schemeClr val="bg1">
                    <a:lumMod val="85000"/>
                  </a:schemeClr>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6" name="Freeform 5"/>
          <p:cNvSpPr/>
          <p:nvPr/>
        </p:nvSpPr>
        <p:spPr bwMode="auto">
          <a:xfrm rot="10800000">
            <a:off x="3933945" y="5454184"/>
            <a:ext cx="325985" cy="28892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7" name="Freeform 5"/>
          <p:cNvSpPr/>
          <p:nvPr/>
        </p:nvSpPr>
        <p:spPr bwMode="auto">
          <a:xfrm rot="10800000">
            <a:off x="7803372" y="6319848"/>
            <a:ext cx="580535" cy="51452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25400">
            <a:gradFill flip="none" rotWithShape="1">
              <a:gsLst>
                <a:gs pos="100000">
                  <a:srgbClr val="00B0F0"/>
                </a:gs>
                <a:gs pos="0">
                  <a:srgbClr val="0070C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18" name="Freeform 5"/>
          <p:cNvSpPr/>
          <p:nvPr/>
        </p:nvSpPr>
        <p:spPr bwMode="auto">
          <a:xfrm rot="10800000">
            <a:off x="9376071" y="6243724"/>
            <a:ext cx="866492" cy="76796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1800">
              <a:solidFill>
                <a:prstClr val="black"/>
              </a:solidFill>
            </a:endParaRPr>
          </a:p>
        </p:txBody>
      </p:sp>
      <p:sp>
        <p:nvSpPr>
          <p:cNvPr id="20" name="文本框 19"/>
          <p:cNvSpPr txBox="1"/>
          <p:nvPr/>
        </p:nvSpPr>
        <p:spPr>
          <a:xfrm>
            <a:off x="3127035" y="3566841"/>
            <a:ext cx="6237064" cy="666115"/>
          </a:xfrm>
          <a:prstGeom prst="rect">
            <a:avLst/>
          </a:prstGeom>
          <a:noFill/>
        </p:spPr>
        <p:txBody>
          <a:bodyPr wrap="square" rtlCol="0">
            <a:spAutoFit/>
          </a:bodyPr>
          <a:lstStyle/>
          <a:p>
            <a:r>
              <a:rPr lang="zh-CN" altLang="en-US" sz="3735" b="1" dirty="0" smtClean="0">
                <a:gradFill>
                  <a:gsLst>
                    <a:gs pos="100000">
                      <a:srgbClr val="0070C0"/>
                    </a:gs>
                    <a:gs pos="0">
                      <a:srgbClr val="002060"/>
                    </a:gs>
                  </a:gsLst>
                  <a:lin ang="2700000" scaled="0"/>
                </a:gradFill>
                <a:latin typeface="微软雅黑" panose="020B0503020204020204" pitchFamily="34" charset="-122"/>
                <a:ea typeface="微软雅黑" panose="020B0503020204020204" pitchFamily="34" charset="-122"/>
              </a:rPr>
              <a:t>中国建设银行工作汇报</a:t>
            </a:r>
            <a:r>
              <a:rPr lang="en-US" altLang="zh-CN" sz="3735" b="1" dirty="0" smtClean="0">
                <a:gradFill>
                  <a:gsLst>
                    <a:gs pos="100000">
                      <a:srgbClr val="0070C0"/>
                    </a:gs>
                    <a:gs pos="0">
                      <a:srgbClr val="002060"/>
                    </a:gs>
                  </a:gsLst>
                  <a:lin ang="2700000" scaled="0"/>
                </a:gradFill>
                <a:latin typeface="微软雅黑" panose="020B0503020204020204" pitchFamily="34" charset="-122"/>
                <a:ea typeface="微软雅黑" panose="020B0503020204020204" pitchFamily="34" charset="-122"/>
              </a:rPr>
              <a:t>PPT</a:t>
            </a:r>
            <a:endParaRPr lang="zh-CN" altLang="en-US" sz="3735" b="1" dirty="0">
              <a:gradFill>
                <a:gsLst>
                  <a:gs pos="100000">
                    <a:srgbClr val="0070C0"/>
                  </a:gs>
                  <a:gs pos="0">
                    <a:srgbClr val="002060"/>
                  </a:gs>
                </a:gsLst>
                <a:lin ang="2700000" scaled="0"/>
              </a:gra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442313" y="1535028"/>
            <a:ext cx="1800343" cy="1800344"/>
            <a:chOff x="2380201" y="1546167"/>
            <a:chExt cx="1800343" cy="1800344"/>
          </a:xfrm>
        </p:grpSpPr>
        <p:sp>
          <p:nvSpPr>
            <p:cNvPr id="29" name="菱形 28"/>
            <p:cNvSpPr/>
            <p:nvPr>
              <p:custDataLst>
                <p:tags r:id="rId7"/>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0" name="菱形 29"/>
            <p:cNvSpPr/>
            <p:nvPr>
              <p:custDataLst>
                <p:tags r:id="rId8"/>
              </p:custDataLst>
            </p:nvPr>
          </p:nvSpPr>
          <p:spPr>
            <a:xfrm>
              <a:off x="2668216" y="1834183"/>
              <a:ext cx="1223439" cy="1223439"/>
            </a:xfrm>
            <a:prstGeom prst="diamond">
              <a:avLst/>
            </a:prstGeom>
            <a:solidFill>
              <a:srgbClr val="00B0F0"/>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a:solidFill>
                    <a:srgbClr val="FFFFFF"/>
                  </a:solidFill>
                  <a:latin typeface="微软雅黑" panose="020B0503020204020204" pitchFamily="34" charset="-122"/>
                  <a:ea typeface="微软雅黑" panose="020B0503020204020204" pitchFamily="34" charset="-122"/>
                </a:rPr>
                <a:t>谢</a:t>
              </a:r>
            </a:p>
          </p:txBody>
        </p:sp>
      </p:grpSp>
      <p:grpSp>
        <p:nvGrpSpPr>
          <p:cNvPr id="31" name="组合 30"/>
          <p:cNvGrpSpPr/>
          <p:nvPr/>
        </p:nvGrpSpPr>
        <p:grpSpPr>
          <a:xfrm>
            <a:off x="4323303" y="1535028"/>
            <a:ext cx="1798163" cy="1800344"/>
            <a:chOff x="4261190" y="1546167"/>
            <a:chExt cx="1798163" cy="1800344"/>
          </a:xfrm>
        </p:grpSpPr>
        <p:sp>
          <p:nvSpPr>
            <p:cNvPr id="32" name="菱形 31"/>
            <p:cNvSpPr/>
            <p:nvPr>
              <p:custDataLst>
                <p:tags r:id="rId5"/>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3" name="菱形 32"/>
            <p:cNvSpPr/>
            <p:nvPr>
              <p:custDataLst>
                <p:tags r:id="rId6"/>
              </p:custDataLst>
            </p:nvPr>
          </p:nvSpPr>
          <p:spPr>
            <a:xfrm>
              <a:off x="4548548" y="1834183"/>
              <a:ext cx="1223439" cy="1223439"/>
            </a:xfrm>
            <a:prstGeom prst="diamond">
              <a:avLst/>
            </a:prstGeom>
            <a:solidFill>
              <a:srgbClr val="0070C0"/>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FFFFFF"/>
                  </a:solidFill>
                  <a:latin typeface="微软雅黑" panose="020B0503020204020204" pitchFamily="34" charset="-122"/>
                  <a:ea typeface="微软雅黑" panose="020B0503020204020204" pitchFamily="34" charset="-122"/>
                </a:rPr>
                <a:t>谢</a:t>
              </a:r>
            </a:p>
          </p:txBody>
        </p:sp>
      </p:grpSp>
      <p:grpSp>
        <p:nvGrpSpPr>
          <p:cNvPr id="34" name="组合 33"/>
          <p:cNvGrpSpPr/>
          <p:nvPr/>
        </p:nvGrpSpPr>
        <p:grpSpPr>
          <a:xfrm>
            <a:off x="6202109" y="1535028"/>
            <a:ext cx="1800343" cy="1800344"/>
            <a:chOff x="6139997" y="1546167"/>
            <a:chExt cx="1800343" cy="1800344"/>
          </a:xfrm>
        </p:grpSpPr>
        <p:sp>
          <p:nvSpPr>
            <p:cNvPr id="35" name="菱形 34"/>
            <p:cNvSpPr/>
            <p:nvPr>
              <p:custDataLst>
                <p:tags r:id="rId3"/>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6" name="菱形 35"/>
            <p:cNvSpPr/>
            <p:nvPr>
              <p:custDataLst>
                <p:tags r:id="rId4"/>
              </p:custDataLst>
            </p:nvPr>
          </p:nvSpPr>
          <p:spPr>
            <a:xfrm>
              <a:off x="6428880" y="1834183"/>
              <a:ext cx="1223439" cy="1223439"/>
            </a:xfrm>
            <a:prstGeom prst="diamond">
              <a:avLst/>
            </a:prstGeom>
            <a:solidFill>
              <a:srgbClr val="00B0F0"/>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a:solidFill>
                    <a:srgbClr val="FFFFFF"/>
                  </a:solidFill>
                  <a:latin typeface="微软雅黑" panose="020B0503020204020204" pitchFamily="34" charset="-122"/>
                  <a:ea typeface="微软雅黑" panose="020B0503020204020204" pitchFamily="34" charset="-122"/>
                </a:rPr>
                <a:t>聆</a:t>
              </a:r>
            </a:p>
          </p:txBody>
        </p:sp>
      </p:grpSp>
      <p:grpSp>
        <p:nvGrpSpPr>
          <p:cNvPr id="37" name="组合 36"/>
          <p:cNvGrpSpPr/>
          <p:nvPr/>
        </p:nvGrpSpPr>
        <p:grpSpPr>
          <a:xfrm>
            <a:off x="8083097" y="1535028"/>
            <a:ext cx="1800343" cy="1800344"/>
            <a:chOff x="8020984" y="1546167"/>
            <a:chExt cx="1800343" cy="1800344"/>
          </a:xfrm>
        </p:grpSpPr>
        <p:sp>
          <p:nvSpPr>
            <p:cNvPr id="38" name="菱形 37"/>
            <p:cNvSpPr/>
            <p:nvPr>
              <p:custDataLst>
                <p:tags r:id="rId1"/>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9" name="菱形 38"/>
            <p:cNvSpPr/>
            <p:nvPr>
              <p:custDataLst>
                <p:tags r:id="rId2"/>
              </p:custDataLst>
            </p:nvPr>
          </p:nvSpPr>
          <p:spPr>
            <a:xfrm>
              <a:off x="8309212" y="1834183"/>
              <a:ext cx="1223439" cy="1223439"/>
            </a:xfrm>
            <a:prstGeom prst="diamond">
              <a:avLst/>
            </a:prstGeom>
            <a:solidFill>
              <a:srgbClr val="0070C0"/>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a:solidFill>
                    <a:srgbClr val="FFFFFF"/>
                  </a:solidFill>
                  <a:latin typeface="微软雅黑" panose="020B0503020204020204" pitchFamily="34" charset="-122"/>
                  <a:ea typeface="微软雅黑" panose="020B0503020204020204" pitchFamily="34" charset="-122"/>
                </a:rPr>
                <a:t>听</a:t>
              </a: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7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par>
                              <p:cTn id="75" fill="hold">
                                <p:stCondLst>
                                  <p:cond delay="500"/>
                                </p:stCondLst>
                                <p:childTnLst>
                                  <p:par>
                                    <p:cTn id="76" presetID="2" presetClass="entr" presetSubtype="2" fill="hold" grpId="0" nodeType="afterEffect">
                                      <p:stCondLst>
                                        <p:cond delay="0"/>
                                      </p:stCondLst>
                                      <p:iterate type="lt">
                                        <p:tmPct val="10000"/>
                                      </p:iterate>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1+#ppt_w/2"/>
                                              </p:val>
                                            </p:tav>
                                            <p:tav tm="100000">
                                              <p:val>
                                                <p:strVal val="#ppt_x"/>
                                              </p:val>
                                            </p:tav>
                                          </p:tavLst>
                                        </p:anim>
                                        <p:anim calcmode="lin" valueType="num">
                                          <p:cBhvr additive="base">
                                            <p:cTn id="79" dur="500" fill="hold"/>
                                            <p:tgtEl>
                                              <p:spTgt spid="20"/>
                                            </p:tgtEl>
                                            <p:attrNameLst>
                                              <p:attrName>ppt_y</p:attrName>
                                            </p:attrNameLst>
                                          </p:cBhvr>
                                          <p:tavLst>
                                            <p:tav tm="0">
                                              <p:val>
                                                <p:strVal val="#ppt_y"/>
                                              </p:val>
                                            </p:tav>
                                            <p:tav tm="100000">
                                              <p:val>
                                                <p:strVal val="#ppt_y"/>
                                              </p:val>
                                            </p:tav>
                                          </p:tavLst>
                                        </p:anim>
                                      </p:childTnLst>
                                    </p:cTn>
                                  </p:par>
                                  <p:par>
                                    <p:cTn id="80" presetID="2" presetClass="entr" presetSubtype="1" fill="hold" nodeType="withEffect" p14:presetBounceEnd="50000">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14:bounceEnd="50000">
                                          <p:cBhvr additive="base">
                                            <p:cTn id="82"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83" dur="500" fill="hold"/>
                                            <p:tgtEl>
                                              <p:spTgt spid="28"/>
                                            </p:tgtEl>
                                            <p:attrNameLst>
                                              <p:attrName>ppt_y</p:attrName>
                                            </p:attrNameLst>
                                          </p:cBhvr>
                                          <p:tavLst>
                                            <p:tav tm="0">
                                              <p:val>
                                                <p:strVal val="0-#ppt_h/2"/>
                                              </p:val>
                                            </p:tav>
                                            <p:tav tm="100000">
                                              <p:val>
                                                <p:strVal val="#ppt_y"/>
                                              </p:val>
                                            </p:tav>
                                          </p:tavLst>
                                        </p:anim>
                                      </p:childTnLst>
                                    </p:cTn>
                                  </p:par>
                                  <p:par>
                                    <p:cTn id="84" presetID="2" presetClass="entr" presetSubtype="1" fill="hold" nodeType="withEffect" p14:presetBounceEnd="50000">
                                      <p:stCondLst>
                                        <p:cond delay="200"/>
                                      </p:stCondLst>
                                      <p:childTnLst>
                                        <p:set>
                                          <p:cBhvr>
                                            <p:cTn id="85" dur="1" fill="hold">
                                              <p:stCondLst>
                                                <p:cond delay="0"/>
                                              </p:stCondLst>
                                            </p:cTn>
                                            <p:tgtEl>
                                              <p:spTgt spid="31"/>
                                            </p:tgtEl>
                                            <p:attrNameLst>
                                              <p:attrName>style.visibility</p:attrName>
                                            </p:attrNameLst>
                                          </p:cBhvr>
                                          <p:to>
                                            <p:strVal val="visible"/>
                                          </p:to>
                                        </p:set>
                                        <p:anim calcmode="lin" valueType="num" p14:bounceEnd="50000">
                                          <p:cBhvr additive="base">
                                            <p:cTn id="86"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87" dur="500" fill="hold"/>
                                            <p:tgtEl>
                                              <p:spTgt spid="31"/>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14:presetBounceEnd="50000">
                                      <p:stCondLst>
                                        <p:cond delay="300"/>
                                      </p:stCondLst>
                                      <p:childTnLst>
                                        <p:set>
                                          <p:cBhvr>
                                            <p:cTn id="89" dur="1" fill="hold">
                                              <p:stCondLst>
                                                <p:cond delay="0"/>
                                              </p:stCondLst>
                                            </p:cTn>
                                            <p:tgtEl>
                                              <p:spTgt spid="34"/>
                                            </p:tgtEl>
                                            <p:attrNameLst>
                                              <p:attrName>style.visibility</p:attrName>
                                            </p:attrNameLst>
                                          </p:cBhvr>
                                          <p:to>
                                            <p:strVal val="visible"/>
                                          </p:to>
                                        </p:set>
                                        <p:anim calcmode="lin" valueType="num" p14:bounceEnd="50000">
                                          <p:cBhvr additive="base">
                                            <p:cTn id="90"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91" dur="500" fill="hold"/>
                                            <p:tgtEl>
                                              <p:spTgt spid="34"/>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14:presetBounceEnd="50000">
                                      <p:stCondLst>
                                        <p:cond delay="400"/>
                                      </p:stCondLst>
                                      <p:childTnLst>
                                        <p:set>
                                          <p:cBhvr>
                                            <p:cTn id="93" dur="1" fill="hold">
                                              <p:stCondLst>
                                                <p:cond delay="0"/>
                                              </p:stCondLst>
                                            </p:cTn>
                                            <p:tgtEl>
                                              <p:spTgt spid="37"/>
                                            </p:tgtEl>
                                            <p:attrNameLst>
                                              <p:attrName>style.visibility</p:attrName>
                                            </p:attrNameLst>
                                          </p:cBhvr>
                                          <p:to>
                                            <p:strVal val="visible"/>
                                          </p:to>
                                        </p:set>
                                        <p:anim calcmode="lin" valueType="num" p14:bounceEnd="50000">
                                          <p:cBhvr additive="base">
                                            <p:cTn id="94"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95"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9" grpId="0" bldLvl="0" animBg="1"/>
          <p:bldP spid="16" grpId="0" bldLvl="0" animBg="1"/>
          <p:bldP spid="17" grpId="0" bldLvl="0" animBg="1"/>
          <p:bldP spid="18" grpId="0" bldLvl="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7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par>
                                    <p:cTn id="70" presetID="53" presetClass="entr" presetSubtype="16" fill="hold" grpId="0" nodeType="withEffect">
                                      <p:stCondLst>
                                        <p:cond delay="7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par>
                              <p:cTn id="75" fill="hold">
                                <p:stCondLst>
                                  <p:cond delay="500"/>
                                </p:stCondLst>
                                <p:childTnLst>
                                  <p:par>
                                    <p:cTn id="76" presetID="2" presetClass="entr" presetSubtype="2" fill="hold" grpId="0" nodeType="afterEffect">
                                      <p:stCondLst>
                                        <p:cond delay="0"/>
                                      </p:stCondLst>
                                      <p:iterate type="lt">
                                        <p:tmPct val="10000"/>
                                      </p:iterate>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1+#ppt_w/2"/>
                                              </p:val>
                                            </p:tav>
                                            <p:tav tm="100000">
                                              <p:val>
                                                <p:strVal val="#ppt_x"/>
                                              </p:val>
                                            </p:tav>
                                          </p:tavLst>
                                        </p:anim>
                                        <p:anim calcmode="lin" valueType="num">
                                          <p:cBhvr additive="base">
                                            <p:cTn id="79" dur="500" fill="hold"/>
                                            <p:tgtEl>
                                              <p:spTgt spid="20"/>
                                            </p:tgtEl>
                                            <p:attrNameLst>
                                              <p:attrName>ppt_y</p:attrName>
                                            </p:attrNameLst>
                                          </p:cBhvr>
                                          <p:tavLst>
                                            <p:tav tm="0">
                                              <p:val>
                                                <p:strVal val="#ppt_y"/>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0-#ppt_h/2"/>
                                              </p:val>
                                            </p:tav>
                                            <p:tav tm="100000">
                                              <p:val>
                                                <p:strVal val="#ppt_y"/>
                                              </p:val>
                                            </p:tav>
                                          </p:tavLst>
                                        </p:anim>
                                      </p:childTnLst>
                                    </p:cTn>
                                  </p:par>
                                  <p:par>
                                    <p:cTn id="84" presetID="2" presetClass="entr" presetSubtype="1" fill="hold" nodeType="withEffect">
                                      <p:stCondLst>
                                        <p:cond delay="20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fill="hold"/>
                                            <p:tgtEl>
                                              <p:spTgt spid="31"/>
                                            </p:tgtEl>
                                            <p:attrNameLst>
                                              <p:attrName>ppt_x</p:attrName>
                                            </p:attrNameLst>
                                          </p:cBhvr>
                                          <p:tavLst>
                                            <p:tav tm="0">
                                              <p:val>
                                                <p:strVal val="#ppt_x"/>
                                              </p:val>
                                            </p:tav>
                                            <p:tav tm="100000">
                                              <p:val>
                                                <p:strVal val="#ppt_x"/>
                                              </p:val>
                                            </p:tav>
                                          </p:tavLst>
                                        </p:anim>
                                        <p:anim calcmode="lin" valueType="num">
                                          <p:cBhvr additive="base">
                                            <p:cTn id="87" dur="500" fill="hold"/>
                                            <p:tgtEl>
                                              <p:spTgt spid="31"/>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30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fill="hold"/>
                                            <p:tgtEl>
                                              <p:spTgt spid="34"/>
                                            </p:tgtEl>
                                            <p:attrNameLst>
                                              <p:attrName>ppt_x</p:attrName>
                                            </p:attrNameLst>
                                          </p:cBhvr>
                                          <p:tavLst>
                                            <p:tav tm="0">
                                              <p:val>
                                                <p:strVal val="#ppt_x"/>
                                              </p:val>
                                            </p:tav>
                                            <p:tav tm="100000">
                                              <p:val>
                                                <p:strVal val="#ppt_x"/>
                                              </p:val>
                                            </p:tav>
                                          </p:tavLst>
                                        </p:anim>
                                        <p:anim calcmode="lin" valueType="num">
                                          <p:cBhvr additive="base">
                                            <p:cTn id="91" dur="500" fill="hold"/>
                                            <p:tgtEl>
                                              <p:spTgt spid="34"/>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stCondLst>
                                        <p:cond delay="40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ppt_x"/>
                                              </p:val>
                                            </p:tav>
                                            <p:tav tm="100000">
                                              <p:val>
                                                <p:strVal val="#ppt_x"/>
                                              </p:val>
                                            </p:tav>
                                          </p:tavLst>
                                        </p:anim>
                                        <p:anim calcmode="lin" valueType="num">
                                          <p:cBhvr additive="base">
                                            <p:cTn id="95"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9" grpId="0" bldLvl="0" animBg="1"/>
          <p:bldP spid="16" grpId="0" bldLvl="0" animBg="1"/>
          <p:bldP spid="17" grpId="0" bldLvl="0" animBg="1"/>
          <p:bldP spid="18" grpId="0" bldLvl="0" animBg="1"/>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1660681" y="1716433"/>
            <a:ext cx="1459345" cy="1459345"/>
            <a:chOff x="4179570" y="1588770"/>
            <a:chExt cx="2735580" cy="2735580"/>
          </a:xfrm>
        </p:grpSpPr>
        <p:sp>
          <p:nvSpPr>
            <p:cNvPr id="115" name="椭圆 114"/>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16" name="椭圆 115"/>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17" name="组合 116"/>
          <p:cNvGrpSpPr/>
          <p:nvPr/>
        </p:nvGrpSpPr>
        <p:grpSpPr>
          <a:xfrm>
            <a:off x="3989015" y="1716433"/>
            <a:ext cx="1459345" cy="1459345"/>
            <a:chOff x="4179570" y="1588770"/>
            <a:chExt cx="2735580" cy="2735580"/>
          </a:xfrm>
        </p:grpSpPr>
        <p:sp>
          <p:nvSpPr>
            <p:cNvPr id="118" name="椭圆 117"/>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19" name="椭圆 118"/>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20" name="组合 119"/>
          <p:cNvGrpSpPr/>
          <p:nvPr/>
        </p:nvGrpSpPr>
        <p:grpSpPr>
          <a:xfrm>
            <a:off x="6317349" y="1716433"/>
            <a:ext cx="1459345" cy="1459345"/>
            <a:chOff x="4179570" y="1588770"/>
            <a:chExt cx="2735580" cy="2735580"/>
          </a:xfrm>
        </p:grpSpPr>
        <p:sp>
          <p:nvSpPr>
            <p:cNvPr id="121" name="椭圆 120"/>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22" name="椭圆 121"/>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23" name="组合 122"/>
          <p:cNvGrpSpPr/>
          <p:nvPr/>
        </p:nvGrpSpPr>
        <p:grpSpPr>
          <a:xfrm>
            <a:off x="8645681" y="1716433"/>
            <a:ext cx="1459345" cy="1459345"/>
            <a:chOff x="4179570" y="1588770"/>
            <a:chExt cx="2735580" cy="2735580"/>
          </a:xfrm>
        </p:grpSpPr>
        <p:sp>
          <p:nvSpPr>
            <p:cNvPr id="124" name="椭圆 123"/>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25" name="椭圆 124"/>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
        <p:nvSpPr>
          <p:cNvPr id="126" name="文本框 125"/>
          <p:cNvSpPr txBox="1"/>
          <p:nvPr/>
        </p:nvSpPr>
        <p:spPr>
          <a:xfrm>
            <a:off x="1964788" y="2087427"/>
            <a:ext cx="848591" cy="706755"/>
          </a:xfrm>
          <a:prstGeom prst="rect">
            <a:avLst/>
          </a:prstGeom>
          <a:noFill/>
        </p:spPr>
        <p:txBody>
          <a:bodyPr wrap="square" rtlCol="0">
            <a:spAutoFit/>
          </a:bodyPr>
          <a:lstStyle/>
          <a:p>
            <a:pPr algn="ctr"/>
            <a:r>
              <a:rPr lang="en-US" altLang="zh-CN" sz="4000" dirty="0">
                <a:solidFill>
                  <a:srgbClr val="0070C0"/>
                </a:solidFill>
                <a:latin typeface="Impact" panose="020B0806030902050204" pitchFamily="34" charset="0"/>
              </a:rPr>
              <a:t>01</a:t>
            </a:r>
            <a:endParaRPr lang="zh-CN" altLang="en-US" sz="4000" dirty="0">
              <a:solidFill>
                <a:srgbClr val="0070C0"/>
              </a:solidFill>
              <a:latin typeface="Impact" panose="020B0806030902050204" pitchFamily="34" charset="0"/>
            </a:endParaRPr>
          </a:p>
        </p:txBody>
      </p:sp>
      <p:sp>
        <p:nvSpPr>
          <p:cNvPr id="127" name="文本框 126"/>
          <p:cNvSpPr txBox="1"/>
          <p:nvPr/>
        </p:nvSpPr>
        <p:spPr>
          <a:xfrm>
            <a:off x="4294391" y="2087427"/>
            <a:ext cx="848591" cy="706755"/>
          </a:xfrm>
          <a:prstGeom prst="rect">
            <a:avLst/>
          </a:prstGeom>
          <a:noFill/>
        </p:spPr>
        <p:txBody>
          <a:bodyPr wrap="square" rtlCol="0">
            <a:spAutoFit/>
          </a:bodyPr>
          <a:lstStyle/>
          <a:p>
            <a:pPr algn="ctr"/>
            <a:r>
              <a:rPr lang="en-US" altLang="zh-CN" sz="4000" dirty="0">
                <a:solidFill>
                  <a:srgbClr val="00B0F0"/>
                </a:solidFill>
                <a:latin typeface="Impact" panose="020B0806030902050204" pitchFamily="34" charset="0"/>
              </a:rPr>
              <a:t>02</a:t>
            </a:r>
            <a:endParaRPr lang="zh-CN" altLang="en-US" sz="4000" dirty="0">
              <a:solidFill>
                <a:srgbClr val="00B0F0"/>
              </a:solidFill>
              <a:latin typeface="Impact" panose="020B0806030902050204" pitchFamily="34" charset="0"/>
            </a:endParaRPr>
          </a:p>
        </p:txBody>
      </p:sp>
      <p:sp>
        <p:nvSpPr>
          <p:cNvPr id="128" name="文本框 127"/>
          <p:cNvSpPr txBox="1"/>
          <p:nvPr/>
        </p:nvSpPr>
        <p:spPr>
          <a:xfrm>
            <a:off x="6622725" y="2087427"/>
            <a:ext cx="848591" cy="706755"/>
          </a:xfrm>
          <a:prstGeom prst="rect">
            <a:avLst/>
          </a:prstGeom>
          <a:noFill/>
        </p:spPr>
        <p:txBody>
          <a:bodyPr wrap="square" rtlCol="0">
            <a:spAutoFit/>
          </a:bodyPr>
          <a:lstStyle/>
          <a:p>
            <a:pPr algn="ctr"/>
            <a:r>
              <a:rPr lang="en-US" altLang="zh-CN" sz="4000" dirty="0">
                <a:solidFill>
                  <a:srgbClr val="0070C0"/>
                </a:solidFill>
                <a:latin typeface="Impact" panose="020B0806030902050204" pitchFamily="34" charset="0"/>
              </a:rPr>
              <a:t>03</a:t>
            </a:r>
            <a:endParaRPr lang="zh-CN" altLang="en-US" sz="4000" dirty="0">
              <a:solidFill>
                <a:srgbClr val="0070C0"/>
              </a:solidFill>
              <a:latin typeface="Impact" panose="020B0806030902050204" pitchFamily="34" charset="0"/>
            </a:endParaRPr>
          </a:p>
        </p:txBody>
      </p:sp>
      <p:sp>
        <p:nvSpPr>
          <p:cNvPr id="129" name="文本框 128"/>
          <p:cNvSpPr txBox="1"/>
          <p:nvPr/>
        </p:nvSpPr>
        <p:spPr>
          <a:xfrm>
            <a:off x="8951059" y="2087427"/>
            <a:ext cx="848591" cy="706755"/>
          </a:xfrm>
          <a:prstGeom prst="rect">
            <a:avLst/>
          </a:prstGeom>
          <a:noFill/>
        </p:spPr>
        <p:txBody>
          <a:bodyPr wrap="square" rtlCol="0">
            <a:spAutoFit/>
          </a:bodyPr>
          <a:lstStyle/>
          <a:p>
            <a:pPr algn="ctr"/>
            <a:r>
              <a:rPr lang="en-US" altLang="zh-CN" sz="4000" dirty="0">
                <a:solidFill>
                  <a:srgbClr val="00B0F0"/>
                </a:solidFill>
                <a:latin typeface="Impact" panose="020B0806030902050204" pitchFamily="34" charset="0"/>
              </a:rPr>
              <a:t>04</a:t>
            </a:r>
            <a:endParaRPr lang="zh-CN" altLang="en-US" sz="4000" dirty="0">
              <a:solidFill>
                <a:srgbClr val="00B0F0"/>
              </a:solidFill>
              <a:latin typeface="Impact" panose="020B0806030902050204" pitchFamily="34" charset="0"/>
            </a:endParaRPr>
          </a:p>
        </p:txBody>
      </p:sp>
      <p:grpSp>
        <p:nvGrpSpPr>
          <p:cNvPr id="130" name="组合 129"/>
          <p:cNvGrpSpPr/>
          <p:nvPr/>
        </p:nvGrpSpPr>
        <p:grpSpPr>
          <a:xfrm>
            <a:off x="1388236" y="5158597"/>
            <a:ext cx="2169333" cy="1030625"/>
            <a:chOff x="3776606" y="2004244"/>
            <a:chExt cx="2169333" cy="1030625"/>
          </a:xfrm>
        </p:grpSpPr>
        <p:sp>
          <p:nvSpPr>
            <p:cNvPr id="131" name="文本框 130"/>
            <p:cNvSpPr txBox="1"/>
            <p:nvPr/>
          </p:nvSpPr>
          <p:spPr>
            <a:xfrm>
              <a:off x="3776606" y="2004244"/>
              <a:ext cx="2169333" cy="460375"/>
            </a:xfrm>
            <a:prstGeom prst="rect">
              <a:avLst/>
            </a:prstGeom>
            <a:noFill/>
          </p:spPr>
          <p:txBody>
            <a:bodyPr wrap="square" rtlCol="0">
              <a:spAutoFit/>
            </a:bodyPr>
            <a:lstStyle/>
            <a:p>
              <a:r>
                <a:rPr lang="zh-CN" altLang="en-US" sz="24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32" name="文本框 131"/>
            <p:cNvSpPr txBox="1"/>
            <p:nvPr/>
          </p:nvSpPr>
          <p:spPr>
            <a:xfrm>
              <a:off x="3782527" y="2389709"/>
              <a:ext cx="2011012" cy="645160"/>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3" name="组合 132"/>
          <p:cNvGrpSpPr/>
          <p:nvPr/>
        </p:nvGrpSpPr>
        <p:grpSpPr>
          <a:xfrm>
            <a:off x="3717839" y="5158597"/>
            <a:ext cx="2169333" cy="1030625"/>
            <a:chOff x="3776606" y="2004244"/>
            <a:chExt cx="2169333" cy="1030625"/>
          </a:xfrm>
        </p:grpSpPr>
        <p:sp>
          <p:nvSpPr>
            <p:cNvPr id="134" name="文本框 133"/>
            <p:cNvSpPr txBox="1"/>
            <p:nvPr/>
          </p:nvSpPr>
          <p:spPr>
            <a:xfrm>
              <a:off x="3776606" y="2004244"/>
              <a:ext cx="2169333" cy="460375"/>
            </a:xfrm>
            <a:prstGeom prst="rect">
              <a:avLst/>
            </a:prstGeom>
            <a:noFill/>
          </p:spPr>
          <p:txBody>
            <a:bodyPr wrap="square" rtlCol="0">
              <a:spAutoFit/>
            </a:bodyPr>
            <a:lstStyle/>
            <a:p>
              <a:r>
                <a:rPr lang="zh-CN" altLang="en-US" sz="24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35" name="文本框 134"/>
            <p:cNvSpPr txBox="1"/>
            <p:nvPr/>
          </p:nvSpPr>
          <p:spPr>
            <a:xfrm>
              <a:off x="3782527" y="2389709"/>
              <a:ext cx="2011012" cy="645160"/>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6" name="组合 135"/>
          <p:cNvGrpSpPr/>
          <p:nvPr/>
        </p:nvGrpSpPr>
        <p:grpSpPr>
          <a:xfrm>
            <a:off x="6046173" y="5158597"/>
            <a:ext cx="2169333" cy="1030625"/>
            <a:chOff x="3776606" y="2004244"/>
            <a:chExt cx="2169333" cy="1030625"/>
          </a:xfrm>
        </p:grpSpPr>
        <p:sp>
          <p:nvSpPr>
            <p:cNvPr id="137" name="文本框 136"/>
            <p:cNvSpPr txBox="1"/>
            <p:nvPr/>
          </p:nvSpPr>
          <p:spPr>
            <a:xfrm>
              <a:off x="3776606" y="2004244"/>
              <a:ext cx="2169333" cy="460375"/>
            </a:xfrm>
            <a:prstGeom prst="rect">
              <a:avLst/>
            </a:prstGeom>
            <a:noFill/>
          </p:spPr>
          <p:txBody>
            <a:bodyPr wrap="square" rtlCol="0">
              <a:spAutoFit/>
            </a:bodyPr>
            <a:lstStyle/>
            <a:p>
              <a:r>
                <a:rPr lang="zh-CN" altLang="en-US" sz="24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38" name="文本框 137"/>
            <p:cNvSpPr txBox="1"/>
            <p:nvPr/>
          </p:nvSpPr>
          <p:spPr>
            <a:xfrm>
              <a:off x="3782527" y="2389709"/>
              <a:ext cx="2011012" cy="645160"/>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9" name="组合 138"/>
          <p:cNvGrpSpPr/>
          <p:nvPr/>
        </p:nvGrpSpPr>
        <p:grpSpPr>
          <a:xfrm>
            <a:off x="8374505" y="5158597"/>
            <a:ext cx="2169333" cy="1030625"/>
            <a:chOff x="3776606" y="2004244"/>
            <a:chExt cx="2169333" cy="1030625"/>
          </a:xfrm>
        </p:grpSpPr>
        <p:sp>
          <p:nvSpPr>
            <p:cNvPr id="140" name="文本框 139"/>
            <p:cNvSpPr txBox="1"/>
            <p:nvPr/>
          </p:nvSpPr>
          <p:spPr>
            <a:xfrm>
              <a:off x="3776606" y="2004244"/>
              <a:ext cx="2169333" cy="460375"/>
            </a:xfrm>
            <a:prstGeom prst="rect">
              <a:avLst/>
            </a:prstGeom>
            <a:noFill/>
          </p:spPr>
          <p:txBody>
            <a:bodyPr wrap="square" rtlCol="0">
              <a:spAutoFit/>
            </a:bodyPr>
            <a:lstStyle/>
            <a:p>
              <a:r>
                <a:rPr lang="zh-CN" altLang="en-US" sz="24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41" name="文本框 140"/>
            <p:cNvSpPr txBox="1"/>
            <p:nvPr/>
          </p:nvSpPr>
          <p:spPr>
            <a:xfrm>
              <a:off x="3782527" y="2389709"/>
              <a:ext cx="2011012" cy="645160"/>
            </a:xfrm>
            <a:prstGeom prst="rect">
              <a:avLst/>
            </a:prstGeom>
            <a:noFill/>
          </p:spPr>
          <p:txBody>
            <a:bodyPr wrap="square" rtlCol="0">
              <a:spAutoFit/>
            </a:bodyPr>
            <a:lstStyle/>
            <a:p>
              <a:pPr algn="just"/>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42" name="Group 4"/>
          <p:cNvGrpSpPr>
            <a:grpSpLocks noChangeAspect="1"/>
          </p:cNvGrpSpPr>
          <p:nvPr/>
        </p:nvGrpSpPr>
        <p:grpSpPr bwMode="auto">
          <a:xfrm>
            <a:off x="2178788" y="4475219"/>
            <a:ext cx="420587" cy="492879"/>
            <a:chOff x="1776" y="1776"/>
            <a:chExt cx="64" cy="75"/>
          </a:xfrm>
          <a:solidFill>
            <a:srgbClr val="0070C0"/>
          </a:solidFill>
          <a:effectLst/>
        </p:grpSpPr>
        <p:sp>
          <p:nvSpPr>
            <p:cNvPr id="14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4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4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4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47" name="Group 18"/>
          <p:cNvGrpSpPr>
            <a:grpSpLocks noChangeAspect="1"/>
          </p:cNvGrpSpPr>
          <p:nvPr/>
        </p:nvGrpSpPr>
        <p:grpSpPr bwMode="auto">
          <a:xfrm>
            <a:off x="9140424" y="4517136"/>
            <a:ext cx="469856" cy="437819"/>
            <a:chOff x="3802" y="2858"/>
            <a:chExt cx="616" cy="574"/>
          </a:xfrm>
          <a:solidFill>
            <a:srgbClr val="00B0F0"/>
          </a:solidFill>
          <a:effectLst/>
        </p:grpSpPr>
        <p:sp>
          <p:nvSpPr>
            <p:cNvPr id="14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4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53" name="Group 13"/>
          <p:cNvGrpSpPr>
            <a:grpSpLocks noChangeAspect="1"/>
          </p:cNvGrpSpPr>
          <p:nvPr/>
        </p:nvGrpSpPr>
        <p:grpSpPr bwMode="auto">
          <a:xfrm>
            <a:off x="4462239" y="4450359"/>
            <a:ext cx="512891" cy="518947"/>
            <a:chOff x="2426" y="2781"/>
            <a:chExt cx="593" cy="600"/>
          </a:xfrm>
          <a:solidFill>
            <a:srgbClr val="00B0F0"/>
          </a:solidFill>
          <a:effectLst/>
        </p:grpSpPr>
        <p:sp>
          <p:nvSpPr>
            <p:cNvPr id="15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56" name="组合 155"/>
          <p:cNvGrpSpPr/>
          <p:nvPr/>
        </p:nvGrpSpPr>
        <p:grpSpPr>
          <a:xfrm>
            <a:off x="6851833" y="4493016"/>
            <a:ext cx="440763" cy="479640"/>
            <a:chOff x="4873620" y="1965325"/>
            <a:chExt cx="269882" cy="293688"/>
          </a:xfrm>
          <a:solidFill>
            <a:srgbClr val="0070C0"/>
          </a:solidFill>
          <a:effectLst/>
        </p:grpSpPr>
        <p:sp>
          <p:nvSpPr>
            <p:cNvPr id="15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5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16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1" name="组合 160"/>
          <p:cNvGrpSpPr/>
          <p:nvPr/>
        </p:nvGrpSpPr>
        <p:grpSpPr>
          <a:xfrm>
            <a:off x="2350179" y="3258069"/>
            <a:ext cx="77804" cy="1081863"/>
            <a:chOff x="2563325" y="3120190"/>
            <a:chExt cx="77804" cy="1081862"/>
          </a:xfrm>
        </p:grpSpPr>
        <p:sp>
          <p:nvSpPr>
            <p:cNvPr id="162" name="椭圆 161"/>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63" name="直接连接符 162"/>
            <p:cNvCxnSpPr>
              <a:stCxn id="162"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4" name="椭圆 163"/>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65" name="组合 164"/>
          <p:cNvGrpSpPr/>
          <p:nvPr/>
        </p:nvGrpSpPr>
        <p:grpSpPr>
          <a:xfrm>
            <a:off x="4676884" y="3258069"/>
            <a:ext cx="77804" cy="1081863"/>
            <a:chOff x="2563325" y="3120190"/>
            <a:chExt cx="77804" cy="1081862"/>
          </a:xfrm>
        </p:grpSpPr>
        <p:sp>
          <p:nvSpPr>
            <p:cNvPr id="166" name="椭圆 165"/>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67" name="直接连接符 166"/>
            <p:cNvCxnSpPr>
              <a:stCxn id="166"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8" name="椭圆 167"/>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69" name="组合 168"/>
          <p:cNvGrpSpPr/>
          <p:nvPr/>
        </p:nvGrpSpPr>
        <p:grpSpPr>
          <a:xfrm>
            <a:off x="7009872" y="3258069"/>
            <a:ext cx="77804" cy="1081863"/>
            <a:chOff x="2563325" y="3120190"/>
            <a:chExt cx="77804" cy="1081862"/>
          </a:xfrm>
        </p:grpSpPr>
        <p:sp>
          <p:nvSpPr>
            <p:cNvPr id="170" name="椭圆 169"/>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71" name="直接连接符 170"/>
            <p:cNvCxnSpPr>
              <a:stCxn id="170"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2" name="椭圆 171"/>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nvGrpSpPr>
          <p:cNvPr id="173" name="组合 172"/>
          <p:cNvGrpSpPr/>
          <p:nvPr/>
        </p:nvGrpSpPr>
        <p:grpSpPr>
          <a:xfrm>
            <a:off x="9336451" y="3258069"/>
            <a:ext cx="77804" cy="1081863"/>
            <a:chOff x="2563325" y="3120190"/>
            <a:chExt cx="77804" cy="1081862"/>
          </a:xfrm>
        </p:grpSpPr>
        <p:sp>
          <p:nvSpPr>
            <p:cNvPr id="174" name="椭圆 173"/>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cxnSp>
          <p:nvCxnSpPr>
            <p:cNvPr id="175" name="直接连接符 174"/>
            <p:cNvCxnSpPr>
              <a:stCxn id="174"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6" name="椭圆 175"/>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accel="40000" fill="hold" nodeType="afterEffect" p14:presetBounceEnd="40000">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14:bounceEnd="40000">
                                          <p:cBhvr additive="base">
                                            <p:cTn id="23" dur="1500" fill="hold"/>
                                            <p:tgtEl>
                                              <p:spTgt spid="123"/>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123"/>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250"/>
                                      </p:stCondLst>
                                      <p:childTnLst>
                                        <p:set>
                                          <p:cBhvr>
                                            <p:cTn id="26" dur="1" fill="hold">
                                              <p:stCondLst>
                                                <p:cond delay="0"/>
                                              </p:stCondLst>
                                            </p:cTn>
                                            <p:tgtEl>
                                              <p:spTgt spid="120"/>
                                            </p:tgtEl>
                                            <p:attrNameLst>
                                              <p:attrName>style.visibility</p:attrName>
                                            </p:attrNameLst>
                                          </p:cBhvr>
                                          <p:to>
                                            <p:strVal val="visible"/>
                                          </p:to>
                                        </p:set>
                                        <p:anim calcmode="lin" valueType="num" p14:bounceEnd="40000">
                                          <p:cBhvr additive="base">
                                            <p:cTn id="27" dur="1500" fill="hold"/>
                                            <p:tgtEl>
                                              <p:spTgt spid="120"/>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120"/>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14:presetBounceEnd="40000">
                                      <p:stCondLst>
                                        <p:cond delay="500"/>
                                      </p:stCondLst>
                                      <p:childTnLst>
                                        <p:set>
                                          <p:cBhvr>
                                            <p:cTn id="30" dur="1" fill="hold">
                                              <p:stCondLst>
                                                <p:cond delay="0"/>
                                              </p:stCondLst>
                                            </p:cTn>
                                            <p:tgtEl>
                                              <p:spTgt spid="117"/>
                                            </p:tgtEl>
                                            <p:attrNameLst>
                                              <p:attrName>style.visibility</p:attrName>
                                            </p:attrNameLst>
                                          </p:cBhvr>
                                          <p:to>
                                            <p:strVal val="visible"/>
                                          </p:to>
                                        </p:set>
                                        <p:anim calcmode="lin" valueType="num" p14:bounceEnd="40000">
                                          <p:cBhvr additive="base">
                                            <p:cTn id="31" dur="1500" fill="hold"/>
                                            <p:tgtEl>
                                              <p:spTgt spid="117"/>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117"/>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14:presetBounceEnd="40000">
                                      <p:stCondLst>
                                        <p:cond delay="750"/>
                                      </p:stCondLst>
                                      <p:childTnLst>
                                        <p:set>
                                          <p:cBhvr>
                                            <p:cTn id="34" dur="1" fill="hold">
                                              <p:stCondLst>
                                                <p:cond delay="0"/>
                                              </p:stCondLst>
                                            </p:cTn>
                                            <p:tgtEl>
                                              <p:spTgt spid="114"/>
                                            </p:tgtEl>
                                            <p:attrNameLst>
                                              <p:attrName>style.visibility</p:attrName>
                                            </p:attrNameLst>
                                          </p:cBhvr>
                                          <p:to>
                                            <p:strVal val="visible"/>
                                          </p:to>
                                        </p:set>
                                        <p:anim calcmode="lin" valueType="num" p14:bounceEnd="40000">
                                          <p:cBhvr additive="base">
                                            <p:cTn id="35" dur="1500" fill="hold"/>
                                            <p:tgtEl>
                                              <p:spTgt spid="114"/>
                                            </p:tgtEl>
                                            <p:attrNameLst>
                                              <p:attrName>ppt_x</p:attrName>
                                            </p:attrNameLst>
                                          </p:cBhvr>
                                          <p:tavLst>
                                            <p:tav tm="0">
                                              <p:val>
                                                <p:strVal val="0-#ppt_w/2"/>
                                              </p:val>
                                            </p:tav>
                                            <p:tav tm="100000">
                                              <p:val>
                                                <p:strVal val="#ppt_x"/>
                                              </p:val>
                                            </p:tav>
                                          </p:tavLst>
                                        </p:anim>
                                        <p:anim calcmode="lin" valueType="num" p14:bounceEnd="40000">
                                          <p:cBhvr additive="base">
                                            <p:cTn id="36" dur="1500" fill="hold"/>
                                            <p:tgtEl>
                                              <p:spTgt spid="114"/>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10" presetClass="entr"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250"/>
                                            <p:tgtEl>
                                              <p:spTgt spid="126"/>
                                            </p:tgtEl>
                                          </p:cBhvr>
                                        </p:animEffect>
                                      </p:childTnLst>
                                    </p:cTn>
                                  </p:par>
                                </p:childTnLst>
                              </p:cTn>
                            </p:par>
                            <p:par>
                              <p:cTn id="41" fill="hold">
                                <p:stCondLst>
                                  <p:cond delay="4300"/>
                                </p:stCondLst>
                                <p:childTnLst>
                                  <p:par>
                                    <p:cTn id="42" presetID="10" presetClass="entr" presetSubtype="0"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fade">
                                          <p:cBhvr>
                                            <p:cTn id="44" dur="250"/>
                                            <p:tgtEl>
                                              <p:spTgt spid="127"/>
                                            </p:tgtEl>
                                          </p:cBhvr>
                                        </p:animEffect>
                                      </p:childTnLst>
                                    </p:cTn>
                                  </p:par>
                                </p:childTnLst>
                              </p:cTn>
                            </p:par>
                            <p:par>
                              <p:cTn id="45" fill="hold">
                                <p:stCondLst>
                                  <p:cond delay="4800"/>
                                </p:stCondLst>
                                <p:childTnLst>
                                  <p:par>
                                    <p:cTn id="46" presetID="10" presetClass="entr" presetSubtype="0" fill="hold" grpId="0"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250"/>
                                            <p:tgtEl>
                                              <p:spTgt spid="128"/>
                                            </p:tgtEl>
                                          </p:cBhvr>
                                        </p:animEffect>
                                      </p:childTnLst>
                                    </p:cTn>
                                  </p:par>
                                </p:childTnLst>
                              </p:cTn>
                            </p:par>
                            <p:par>
                              <p:cTn id="49" fill="hold">
                                <p:stCondLst>
                                  <p:cond delay="5300"/>
                                </p:stCondLst>
                                <p:childTnLst>
                                  <p:par>
                                    <p:cTn id="50" presetID="10" presetClass="entr" presetSubtype="0" fill="hold" grpId="0" nodeType="after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fade">
                                          <p:cBhvr>
                                            <p:cTn id="52" dur="250"/>
                                            <p:tgtEl>
                                              <p:spTgt spid="129"/>
                                            </p:tgtEl>
                                          </p:cBhvr>
                                        </p:animEffect>
                                      </p:childTnLst>
                                    </p:cTn>
                                  </p:par>
                                </p:childTnLst>
                              </p:cTn>
                            </p:par>
                            <p:par>
                              <p:cTn id="53" fill="hold">
                                <p:stCondLst>
                                  <p:cond delay="5800"/>
                                </p:stCondLst>
                                <p:childTnLst>
                                  <p:par>
                                    <p:cTn id="54" presetID="22" presetClass="entr" presetSubtype="1"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up)">
                                          <p:cBhvr>
                                            <p:cTn id="56" dur="500"/>
                                            <p:tgtEl>
                                              <p:spTgt spid="161"/>
                                            </p:tgtEl>
                                          </p:cBhvr>
                                        </p:animEffect>
                                      </p:childTnLst>
                                    </p:cTn>
                                  </p:par>
                                </p:childTnLst>
                              </p:cTn>
                            </p:par>
                            <p:par>
                              <p:cTn id="57" fill="hold">
                                <p:stCondLst>
                                  <p:cond delay="6300"/>
                                </p:stCondLst>
                                <p:childTnLst>
                                  <p:par>
                                    <p:cTn id="58" presetID="14" presetClass="entr" presetSubtype="10" fill="hold"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randombar(horizontal)">
                                          <p:cBhvr>
                                            <p:cTn id="60" dur="500"/>
                                            <p:tgtEl>
                                              <p:spTgt spid="142"/>
                                            </p:tgtEl>
                                          </p:cBhvr>
                                        </p:animEffect>
                                      </p:childTnLst>
                                    </p:cTn>
                                  </p:par>
                                </p:childTnLst>
                              </p:cTn>
                            </p:par>
                            <p:par>
                              <p:cTn id="61" fill="hold">
                                <p:stCondLst>
                                  <p:cond delay="6800"/>
                                </p:stCondLst>
                                <p:childTnLst>
                                  <p:par>
                                    <p:cTn id="62" presetID="22" presetClass="entr" presetSubtype="1" fill="hold" nodeType="after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up)">
                                          <p:cBhvr>
                                            <p:cTn id="64" dur="500"/>
                                            <p:tgtEl>
                                              <p:spTgt spid="130"/>
                                            </p:tgtEl>
                                          </p:cBhvr>
                                        </p:animEffect>
                                      </p:childTnLst>
                                    </p:cTn>
                                  </p:par>
                                </p:childTnLst>
                              </p:cTn>
                            </p:par>
                            <p:par>
                              <p:cTn id="65" fill="hold">
                                <p:stCondLst>
                                  <p:cond delay="7300"/>
                                </p:stCondLst>
                                <p:childTnLst>
                                  <p:par>
                                    <p:cTn id="66" presetID="22" presetClass="entr" presetSubtype="1" fill="hold" nodeType="afterEffect">
                                      <p:stCondLst>
                                        <p:cond delay="0"/>
                                      </p:stCondLst>
                                      <p:childTnLst>
                                        <p:set>
                                          <p:cBhvr>
                                            <p:cTn id="67" dur="1" fill="hold">
                                              <p:stCondLst>
                                                <p:cond delay="0"/>
                                              </p:stCondLst>
                                            </p:cTn>
                                            <p:tgtEl>
                                              <p:spTgt spid="165"/>
                                            </p:tgtEl>
                                            <p:attrNameLst>
                                              <p:attrName>style.visibility</p:attrName>
                                            </p:attrNameLst>
                                          </p:cBhvr>
                                          <p:to>
                                            <p:strVal val="visible"/>
                                          </p:to>
                                        </p:set>
                                        <p:animEffect transition="in" filter="wipe(up)">
                                          <p:cBhvr>
                                            <p:cTn id="68" dur="500"/>
                                            <p:tgtEl>
                                              <p:spTgt spid="165"/>
                                            </p:tgtEl>
                                          </p:cBhvr>
                                        </p:animEffect>
                                      </p:childTnLst>
                                    </p:cTn>
                                  </p:par>
                                </p:childTnLst>
                              </p:cTn>
                            </p:par>
                            <p:par>
                              <p:cTn id="69" fill="hold">
                                <p:stCondLst>
                                  <p:cond delay="7800"/>
                                </p:stCondLst>
                                <p:childTnLst>
                                  <p:par>
                                    <p:cTn id="70" presetID="14" presetClass="entr" presetSubtype="10" fill="hold" nodeType="after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randombar(horizontal)">
                                          <p:cBhvr>
                                            <p:cTn id="72" dur="500"/>
                                            <p:tgtEl>
                                              <p:spTgt spid="153"/>
                                            </p:tgtEl>
                                          </p:cBhvr>
                                        </p:animEffect>
                                      </p:childTnLst>
                                    </p:cTn>
                                  </p:par>
                                </p:childTnLst>
                              </p:cTn>
                            </p:par>
                            <p:par>
                              <p:cTn id="73" fill="hold">
                                <p:stCondLst>
                                  <p:cond delay="8300"/>
                                </p:stCondLst>
                                <p:childTnLst>
                                  <p:par>
                                    <p:cTn id="74" presetID="22" presetClass="entr" presetSubtype="1"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wipe(up)">
                                          <p:cBhvr>
                                            <p:cTn id="76" dur="500"/>
                                            <p:tgtEl>
                                              <p:spTgt spid="133"/>
                                            </p:tgtEl>
                                          </p:cBhvr>
                                        </p:animEffect>
                                      </p:childTnLst>
                                    </p:cTn>
                                  </p:par>
                                </p:childTnLst>
                              </p:cTn>
                            </p:par>
                            <p:par>
                              <p:cTn id="77" fill="hold">
                                <p:stCondLst>
                                  <p:cond delay="8800"/>
                                </p:stCondLst>
                                <p:childTnLst>
                                  <p:par>
                                    <p:cTn id="78" presetID="22" presetClass="entr" presetSubtype="1" fill="hold" nodeType="after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wipe(up)">
                                          <p:cBhvr>
                                            <p:cTn id="80" dur="500"/>
                                            <p:tgtEl>
                                              <p:spTgt spid="169"/>
                                            </p:tgtEl>
                                          </p:cBhvr>
                                        </p:animEffect>
                                      </p:childTnLst>
                                    </p:cTn>
                                  </p:par>
                                </p:childTnLst>
                              </p:cTn>
                            </p:par>
                            <p:par>
                              <p:cTn id="81" fill="hold">
                                <p:stCondLst>
                                  <p:cond delay="9300"/>
                                </p:stCondLst>
                                <p:childTnLst>
                                  <p:par>
                                    <p:cTn id="82" presetID="14" presetClass="entr" presetSubtype="10" fill="hold" nodeType="after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randombar(horizontal)">
                                          <p:cBhvr>
                                            <p:cTn id="84" dur="500"/>
                                            <p:tgtEl>
                                              <p:spTgt spid="156"/>
                                            </p:tgtEl>
                                          </p:cBhvr>
                                        </p:animEffect>
                                      </p:childTnLst>
                                    </p:cTn>
                                  </p:par>
                                </p:childTnLst>
                              </p:cTn>
                            </p:par>
                            <p:par>
                              <p:cTn id="85" fill="hold">
                                <p:stCondLst>
                                  <p:cond delay="9800"/>
                                </p:stCondLst>
                                <p:childTnLst>
                                  <p:par>
                                    <p:cTn id="86" presetID="22" presetClass="entr" presetSubtype="1" fill="hold" nodeType="afterEffect">
                                      <p:stCondLst>
                                        <p:cond delay="0"/>
                                      </p:stCondLst>
                                      <p:childTnLst>
                                        <p:set>
                                          <p:cBhvr>
                                            <p:cTn id="87" dur="1" fill="hold">
                                              <p:stCondLst>
                                                <p:cond delay="0"/>
                                              </p:stCondLst>
                                            </p:cTn>
                                            <p:tgtEl>
                                              <p:spTgt spid="136"/>
                                            </p:tgtEl>
                                            <p:attrNameLst>
                                              <p:attrName>style.visibility</p:attrName>
                                            </p:attrNameLst>
                                          </p:cBhvr>
                                          <p:to>
                                            <p:strVal val="visible"/>
                                          </p:to>
                                        </p:set>
                                        <p:animEffect transition="in" filter="wipe(up)">
                                          <p:cBhvr>
                                            <p:cTn id="88" dur="500"/>
                                            <p:tgtEl>
                                              <p:spTgt spid="136"/>
                                            </p:tgtEl>
                                          </p:cBhvr>
                                        </p:animEffect>
                                      </p:childTnLst>
                                    </p:cTn>
                                  </p:par>
                                </p:childTnLst>
                              </p:cTn>
                            </p:par>
                            <p:par>
                              <p:cTn id="89" fill="hold">
                                <p:stCondLst>
                                  <p:cond delay="10300"/>
                                </p:stCondLst>
                                <p:childTnLst>
                                  <p:par>
                                    <p:cTn id="90" presetID="22" presetClass="entr" presetSubtype="1" fill="hold" nodeType="afterEffect">
                                      <p:stCondLst>
                                        <p:cond delay="0"/>
                                      </p:stCondLst>
                                      <p:childTnLst>
                                        <p:set>
                                          <p:cBhvr>
                                            <p:cTn id="91" dur="1" fill="hold">
                                              <p:stCondLst>
                                                <p:cond delay="0"/>
                                              </p:stCondLst>
                                            </p:cTn>
                                            <p:tgtEl>
                                              <p:spTgt spid="173"/>
                                            </p:tgtEl>
                                            <p:attrNameLst>
                                              <p:attrName>style.visibility</p:attrName>
                                            </p:attrNameLst>
                                          </p:cBhvr>
                                          <p:to>
                                            <p:strVal val="visible"/>
                                          </p:to>
                                        </p:set>
                                        <p:animEffect transition="in" filter="wipe(up)">
                                          <p:cBhvr>
                                            <p:cTn id="92" dur="500"/>
                                            <p:tgtEl>
                                              <p:spTgt spid="173"/>
                                            </p:tgtEl>
                                          </p:cBhvr>
                                        </p:animEffect>
                                      </p:childTnLst>
                                    </p:cTn>
                                  </p:par>
                                </p:childTnLst>
                              </p:cTn>
                            </p:par>
                            <p:par>
                              <p:cTn id="93" fill="hold">
                                <p:stCondLst>
                                  <p:cond delay="10800"/>
                                </p:stCondLst>
                                <p:childTnLst>
                                  <p:par>
                                    <p:cTn id="94" presetID="14" presetClass="entr" presetSubtype="10" fill="hold" nodeType="after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randombar(horizontal)">
                                          <p:cBhvr>
                                            <p:cTn id="96" dur="500"/>
                                            <p:tgtEl>
                                              <p:spTgt spid="147"/>
                                            </p:tgtEl>
                                          </p:cBhvr>
                                        </p:animEffect>
                                      </p:childTnLst>
                                    </p:cTn>
                                  </p:par>
                                </p:childTnLst>
                              </p:cTn>
                            </p:par>
                            <p:par>
                              <p:cTn id="97" fill="hold">
                                <p:stCondLst>
                                  <p:cond delay="11300"/>
                                </p:stCondLst>
                                <p:childTnLst>
                                  <p:par>
                                    <p:cTn id="98" presetID="22" presetClass="entr" presetSubtype="1"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up)">
                                          <p:cBhvr>
                                            <p:cTn id="10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26" grpId="0"/>
          <p:bldP spid="127" grpId="0"/>
          <p:bldP spid="128" grpId="0"/>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childTnLst>
                              </p:cTn>
                            </p:par>
                            <p:par>
                              <p:cTn id="20" fill="hold">
                                <p:stCondLst>
                                  <p:cond delay="2300"/>
                                </p:stCondLst>
                                <p:childTnLst>
                                  <p:par>
                                    <p:cTn id="21" presetID="2" presetClass="entr" presetSubtype="8" accel="4000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1500" fill="hold"/>
                                            <p:tgtEl>
                                              <p:spTgt spid="123"/>
                                            </p:tgtEl>
                                            <p:attrNameLst>
                                              <p:attrName>ppt_x</p:attrName>
                                            </p:attrNameLst>
                                          </p:cBhvr>
                                          <p:tavLst>
                                            <p:tav tm="0">
                                              <p:val>
                                                <p:strVal val="0-#ppt_w/2"/>
                                              </p:val>
                                            </p:tav>
                                            <p:tav tm="100000">
                                              <p:val>
                                                <p:strVal val="#ppt_x"/>
                                              </p:val>
                                            </p:tav>
                                          </p:tavLst>
                                        </p:anim>
                                        <p:anim calcmode="lin" valueType="num">
                                          <p:cBhvr additive="base">
                                            <p:cTn id="24" dur="1500" fill="hold"/>
                                            <p:tgtEl>
                                              <p:spTgt spid="123"/>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25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1500" fill="hold"/>
                                            <p:tgtEl>
                                              <p:spTgt spid="120"/>
                                            </p:tgtEl>
                                            <p:attrNameLst>
                                              <p:attrName>ppt_x</p:attrName>
                                            </p:attrNameLst>
                                          </p:cBhvr>
                                          <p:tavLst>
                                            <p:tav tm="0">
                                              <p:val>
                                                <p:strVal val="0-#ppt_w/2"/>
                                              </p:val>
                                            </p:tav>
                                            <p:tav tm="100000">
                                              <p:val>
                                                <p:strVal val="#ppt_x"/>
                                              </p:val>
                                            </p:tav>
                                          </p:tavLst>
                                        </p:anim>
                                        <p:anim calcmode="lin" valueType="num">
                                          <p:cBhvr additive="base">
                                            <p:cTn id="28" dur="1500" fill="hold"/>
                                            <p:tgtEl>
                                              <p:spTgt spid="120"/>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50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1500" fill="hold"/>
                                            <p:tgtEl>
                                              <p:spTgt spid="117"/>
                                            </p:tgtEl>
                                            <p:attrNameLst>
                                              <p:attrName>ppt_x</p:attrName>
                                            </p:attrNameLst>
                                          </p:cBhvr>
                                          <p:tavLst>
                                            <p:tav tm="0">
                                              <p:val>
                                                <p:strVal val="0-#ppt_w/2"/>
                                              </p:val>
                                            </p:tav>
                                            <p:tav tm="100000">
                                              <p:val>
                                                <p:strVal val="#ppt_x"/>
                                              </p:val>
                                            </p:tav>
                                          </p:tavLst>
                                        </p:anim>
                                        <p:anim calcmode="lin" valueType="num">
                                          <p:cBhvr additive="base">
                                            <p:cTn id="32" dur="1500" fill="hold"/>
                                            <p:tgtEl>
                                              <p:spTgt spid="117"/>
                                            </p:tgtEl>
                                            <p:attrNameLst>
                                              <p:attrName>ppt_y</p:attrName>
                                            </p:attrNameLst>
                                          </p:cBhvr>
                                          <p:tavLst>
                                            <p:tav tm="0">
                                              <p:val>
                                                <p:strVal val="#ppt_y"/>
                                              </p:val>
                                            </p:tav>
                                            <p:tav tm="100000">
                                              <p:val>
                                                <p:strVal val="#ppt_y"/>
                                              </p:val>
                                            </p:tav>
                                          </p:tavLst>
                                        </p:anim>
                                      </p:childTnLst>
                                    </p:cTn>
                                  </p:par>
                                  <p:par>
                                    <p:cTn id="33" presetID="2" presetClass="entr" presetSubtype="8" accel="40000" fill="hold" nodeType="withEffect">
                                      <p:stCondLst>
                                        <p:cond delay="75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1500" fill="hold"/>
                                            <p:tgtEl>
                                              <p:spTgt spid="114"/>
                                            </p:tgtEl>
                                            <p:attrNameLst>
                                              <p:attrName>ppt_x</p:attrName>
                                            </p:attrNameLst>
                                          </p:cBhvr>
                                          <p:tavLst>
                                            <p:tav tm="0">
                                              <p:val>
                                                <p:strVal val="0-#ppt_w/2"/>
                                              </p:val>
                                            </p:tav>
                                            <p:tav tm="100000">
                                              <p:val>
                                                <p:strVal val="#ppt_x"/>
                                              </p:val>
                                            </p:tav>
                                          </p:tavLst>
                                        </p:anim>
                                        <p:anim calcmode="lin" valueType="num">
                                          <p:cBhvr additive="base">
                                            <p:cTn id="36" dur="1500" fill="hold"/>
                                            <p:tgtEl>
                                              <p:spTgt spid="114"/>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10" presetClass="entr"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250"/>
                                            <p:tgtEl>
                                              <p:spTgt spid="126"/>
                                            </p:tgtEl>
                                          </p:cBhvr>
                                        </p:animEffect>
                                      </p:childTnLst>
                                    </p:cTn>
                                  </p:par>
                                </p:childTnLst>
                              </p:cTn>
                            </p:par>
                            <p:par>
                              <p:cTn id="41" fill="hold">
                                <p:stCondLst>
                                  <p:cond delay="4300"/>
                                </p:stCondLst>
                                <p:childTnLst>
                                  <p:par>
                                    <p:cTn id="42" presetID="10" presetClass="entr" presetSubtype="0"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fade">
                                          <p:cBhvr>
                                            <p:cTn id="44" dur="250"/>
                                            <p:tgtEl>
                                              <p:spTgt spid="127"/>
                                            </p:tgtEl>
                                          </p:cBhvr>
                                        </p:animEffect>
                                      </p:childTnLst>
                                    </p:cTn>
                                  </p:par>
                                </p:childTnLst>
                              </p:cTn>
                            </p:par>
                            <p:par>
                              <p:cTn id="45" fill="hold">
                                <p:stCondLst>
                                  <p:cond delay="4800"/>
                                </p:stCondLst>
                                <p:childTnLst>
                                  <p:par>
                                    <p:cTn id="46" presetID="10" presetClass="entr" presetSubtype="0" fill="hold" grpId="0"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250"/>
                                            <p:tgtEl>
                                              <p:spTgt spid="128"/>
                                            </p:tgtEl>
                                          </p:cBhvr>
                                        </p:animEffect>
                                      </p:childTnLst>
                                    </p:cTn>
                                  </p:par>
                                </p:childTnLst>
                              </p:cTn>
                            </p:par>
                            <p:par>
                              <p:cTn id="49" fill="hold">
                                <p:stCondLst>
                                  <p:cond delay="5300"/>
                                </p:stCondLst>
                                <p:childTnLst>
                                  <p:par>
                                    <p:cTn id="50" presetID="10" presetClass="entr" presetSubtype="0" fill="hold" grpId="0" nodeType="after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fade">
                                          <p:cBhvr>
                                            <p:cTn id="52" dur="250"/>
                                            <p:tgtEl>
                                              <p:spTgt spid="129"/>
                                            </p:tgtEl>
                                          </p:cBhvr>
                                        </p:animEffect>
                                      </p:childTnLst>
                                    </p:cTn>
                                  </p:par>
                                </p:childTnLst>
                              </p:cTn>
                            </p:par>
                            <p:par>
                              <p:cTn id="53" fill="hold">
                                <p:stCondLst>
                                  <p:cond delay="5800"/>
                                </p:stCondLst>
                                <p:childTnLst>
                                  <p:par>
                                    <p:cTn id="54" presetID="22" presetClass="entr" presetSubtype="1"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up)">
                                          <p:cBhvr>
                                            <p:cTn id="56" dur="500"/>
                                            <p:tgtEl>
                                              <p:spTgt spid="161"/>
                                            </p:tgtEl>
                                          </p:cBhvr>
                                        </p:animEffect>
                                      </p:childTnLst>
                                    </p:cTn>
                                  </p:par>
                                </p:childTnLst>
                              </p:cTn>
                            </p:par>
                            <p:par>
                              <p:cTn id="57" fill="hold">
                                <p:stCondLst>
                                  <p:cond delay="6300"/>
                                </p:stCondLst>
                                <p:childTnLst>
                                  <p:par>
                                    <p:cTn id="58" presetID="14" presetClass="entr" presetSubtype="10" fill="hold"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randombar(horizontal)">
                                          <p:cBhvr>
                                            <p:cTn id="60" dur="500"/>
                                            <p:tgtEl>
                                              <p:spTgt spid="142"/>
                                            </p:tgtEl>
                                          </p:cBhvr>
                                        </p:animEffect>
                                      </p:childTnLst>
                                    </p:cTn>
                                  </p:par>
                                </p:childTnLst>
                              </p:cTn>
                            </p:par>
                            <p:par>
                              <p:cTn id="61" fill="hold">
                                <p:stCondLst>
                                  <p:cond delay="6800"/>
                                </p:stCondLst>
                                <p:childTnLst>
                                  <p:par>
                                    <p:cTn id="62" presetID="22" presetClass="entr" presetSubtype="1" fill="hold" nodeType="afterEffect">
                                      <p:stCondLst>
                                        <p:cond delay="0"/>
                                      </p:stCondLst>
                                      <p:childTnLst>
                                        <p:set>
                                          <p:cBhvr>
                                            <p:cTn id="63" dur="1" fill="hold">
                                              <p:stCondLst>
                                                <p:cond delay="0"/>
                                              </p:stCondLst>
                                            </p:cTn>
                                            <p:tgtEl>
                                              <p:spTgt spid="130"/>
                                            </p:tgtEl>
                                            <p:attrNameLst>
                                              <p:attrName>style.visibility</p:attrName>
                                            </p:attrNameLst>
                                          </p:cBhvr>
                                          <p:to>
                                            <p:strVal val="visible"/>
                                          </p:to>
                                        </p:set>
                                        <p:animEffect transition="in" filter="wipe(up)">
                                          <p:cBhvr>
                                            <p:cTn id="64" dur="500"/>
                                            <p:tgtEl>
                                              <p:spTgt spid="130"/>
                                            </p:tgtEl>
                                          </p:cBhvr>
                                        </p:animEffect>
                                      </p:childTnLst>
                                    </p:cTn>
                                  </p:par>
                                </p:childTnLst>
                              </p:cTn>
                            </p:par>
                            <p:par>
                              <p:cTn id="65" fill="hold">
                                <p:stCondLst>
                                  <p:cond delay="7300"/>
                                </p:stCondLst>
                                <p:childTnLst>
                                  <p:par>
                                    <p:cTn id="66" presetID="22" presetClass="entr" presetSubtype="1" fill="hold" nodeType="afterEffect">
                                      <p:stCondLst>
                                        <p:cond delay="0"/>
                                      </p:stCondLst>
                                      <p:childTnLst>
                                        <p:set>
                                          <p:cBhvr>
                                            <p:cTn id="67" dur="1" fill="hold">
                                              <p:stCondLst>
                                                <p:cond delay="0"/>
                                              </p:stCondLst>
                                            </p:cTn>
                                            <p:tgtEl>
                                              <p:spTgt spid="165"/>
                                            </p:tgtEl>
                                            <p:attrNameLst>
                                              <p:attrName>style.visibility</p:attrName>
                                            </p:attrNameLst>
                                          </p:cBhvr>
                                          <p:to>
                                            <p:strVal val="visible"/>
                                          </p:to>
                                        </p:set>
                                        <p:animEffect transition="in" filter="wipe(up)">
                                          <p:cBhvr>
                                            <p:cTn id="68" dur="500"/>
                                            <p:tgtEl>
                                              <p:spTgt spid="165"/>
                                            </p:tgtEl>
                                          </p:cBhvr>
                                        </p:animEffect>
                                      </p:childTnLst>
                                    </p:cTn>
                                  </p:par>
                                </p:childTnLst>
                              </p:cTn>
                            </p:par>
                            <p:par>
                              <p:cTn id="69" fill="hold">
                                <p:stCondLst>
                                  <p:cond delay="7800"/>
                                </p:stCondLst>
                                <p:childTnLst>
                                  <p:par>
                                    <p:cTn id="70" presetID="14" presetClass="entr" presetSubtype="10" fill="hold" nodeType="after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randombar(horizontal)">
                                          <p:cBhvr>
                                            <p:cTn id="72" dur="500"/>
                                            <p:tgtEl>
                                              <p:spTgt spid="153"/>
                                            </p:tgtEl>
                                          </p:cBhvr>
                                        </p:animEffect>
                                      </p:childTnLst>
                                    </p:cTn>
                                  </p:par>
                                </p:childTnLst>
                              </p:cTn>
                            </p:par>
                            <p:par>
                              <p:cTn id="73" fill="hold">
                                <p:stCondLst>
                                  <p:cond delay="8300"/>
                                </p:stCondLst>
                                <p:childTnLst>
                                  <p:par>
                                    <p:cTn id="74" presetID="22" presetClass="entr" presetSubtype="1"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wipe(up)">
                                          <p:cBhvr>
                                            <p:cTn id="76" dur="500"/>
                                            <p:tgtEl>
                                              <p:spTgt spid="133"/>
                                            </p:tgtEl>
                                          </p:cBhvr>
                                        </p:animEffect>
                                      </p:childTnLst>
                                    </p:cTn>
                                  </p:par>
                                </p:childTnLst>
                              </p:cTn>
                            </p:par>
                            <p:par>
                              <p:cTn id="77" fill="hold">
                                <p:stCondLst>
                                  <p:cond delay="8800"/>
                                </p:stCondLst>
                                <p:childTnLst>
                                  <p:par>
                                    <p:cTn id="78" presetID="22" presetClass="entr" presetSubtype="1" fill="hold" nodeType="afterEffect">
                                      <p:stCondLst>
                                        <p:cond delay="0"/>
                                      </p:stCondLst>
                                      <p:childTnLst>
                                        <p:set>
                                          <p:cBhvr>
                                            <p:cTn id="79" dur="1" fill="hold">
                                              <p:stCondLst>
                                                <p:cond delay="0"/>
                                              </p:stCondLst>
                                            </p:cTn>
                                            <p:tgtEl>
                                              <p:spTgt spid="169"/>
                                            </p:tgtEl>
                                            <p:attrNameLst>
                                              <p:attrName>style.visibility</p:attrName>
                                            </p:attrNameLst>
                                          </p:cBhvr>
                                          <p:to>
                                            <p:strVal val="visible"/>
                                          </p:to>
                                        </p:set>
                                        <p:animEffect transition="in" filter="wipe(up)">
                                          <p:cBhvr>
                                            <p:cTn id="80" dur="500"/>
                                            <p:tgtEl>
                                              <p:spTgt spid="169"/>
                                            </p:tgtEl>
                                          </p:cBhvr>
                                        </p:animEffect>
                                      </p:childTnLst>
                                    </p:cTn>
                                  </p:par>
                                </p:childTnLst>
                              </p:cTn>
                            </p:par>
                            <p:par>
                              <p:cTn id="81" fill="hold">
                                <p:stCondLst>
                                  <p:cond delay="9300"/>
                                </p:stCondLst>
                                <p:childTnLst>
                                  <p:par>
                                    <p:cTn id="82" presetID="14" presetClass="entr" presetSubtype="10" fill="hold" nodeType="after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randombar(horizontal)">
                                          <p:cBhvr>
                                            <p:cTn id="84" dur="500"/>
                                            <p:tgtEl>
                                              <p:spTgt spid="156"/>
                                            </p:tgtEl>
                                          </p:cBhvr>
                                        </p:animEffect>
                                      </p:childTnLst>
                                    </p:cTn>
                                  </p:par>
                                </p:childTnLst>
                              </p:cTn>
                            </p:par>
                            <p:par>
                              <p:cTn id="85" fill="hold">
                                <p:stCondLst>
                                  <p:cond delay="9800"/>
                                </p:stCondLst>
                                <p:childTnLst>
                                  <p:par>
                                    <p:cTn id="86" presetID="22" presetClass="entr" presetSubtype="1" fill="hold" nodeType="afterEffect">
                                      <p:stCondLst>
                                        <p:cond delay="0"/>
                                      </p:stCondLst>
                                      <p:childTnLst>
                                        <p:set>
                                          <p:cBhvr>
                                            <p:cTn id="87" dur="1" fill="hold">
                                              <p:stCondLst>
                                                <p:cond delay="0"/>
                                              </p:stCondLst>
                                            </p:cTn>
                                            <p:tgtEl>
                                              <p:spTgt spid="136"/>
                                            </p:tgtEl>
                                            <p:attrNameLst>
                                              <p:attrName>style.visibility</p:attrName>
                                            </p:attrNameLst>
                                          </p:cBhvr>
                                          <p:to>
                                            <p:strVal val="visible"/>
                                          </p:to>
                                        </p:set>
                                        <p:animEffect transition="in" filter="wipe(up)">
                                          <p:cBhvr>
                                            <p:cTn id="88" dur="500"/>
                                            <p:tgtEl>
                                              <p:spTgt spid="136"/>
                                            </p:tgtEl>
                                          </p:cBhvr>
                                        </p:animEffect>
                                      </p:childTnLst>
                                    </p:cTn>
                                  </p:par>
                                </p:childTnLst>
                              </p:cTn>
                            </p:par>
                            <p:par>
                              <p:cTn id="89" fill="hold">
                                <p:stCondLst>
                                  <p:cond delay="10300"/>
                                </p:stCondLst>
                                <p:childTnLst>
                                  <p:par>
                                    <p:cTn id="90" presetID="22" presetClass="entr" presetSubtype="1" fill="hold" nodeType="afterEffect">
                                      <p:stCondLst>
                                        <p:cond delay="0"/>
                                      </p:stCondLst>
                                      <p:childTnLst>
                                        <p:set>
                                          <p:cBhvr>
                                            <p:cTn id="91" dur="1" fill="hold">
                                              <p:stCondLst>
                                                <p:cond delay="0"/>
                                              </p:stCondLst>
                                            </p:cTn>
                                            <p:tgtEl>
                                              <p:spTgt spid="173"/>
                                            </p:tgtEl>
                                            <p:attrNameLst>
                                              <p:attrName>style.visibility</p:attrName>
                                            </p:attrNameLst>
                                          </p:cBhvr>
                                          <p:to>
                                            <p:strVal val="visible"/>
                                          </p:to>
                                        </p:set>
                                        <p:animEffect transition="in" filter="wipe(up)">
                                          <p:cBhvr>
                                            <p:cTn id="92" dur="500"/>
                                            <p:tgtEl>
                                              <p:spTgt spid="173"/>
                                            </p:tgtEl>
                                          </p:cBhvr>
                                        </p:animEffect>
                                      </p:childTnLst>
                                    </p:cTn>
                                  </p:par>
                                </p:childTnLst>
                              </p:cTn>
                            </p:par>
                            <p:par>
                              <p:cTn id="93" fill="hold">
                                <p:stCondLst>
                                  <p:cond delay="10800"/>
                                </p:stCondLst>
                                <p:childTnLst>
                                  <p:par>
                                    <p:cTn id="94" presetID="14" presetClass="entr" presetSubtype="10" fill="hold" nodeType="after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randombar(horizontal)">
                                          <p:cBhvr>
                                            <p:cTn id="96" dur="500"/>
                                            <p:tgtEl>
                                              <p:spTgt spid="147"/>
                                            </p:tgtEl>
                                          </p:cBhvr>
                                        </p:animEffect>
                                      </p:childTnLst>
                                    </p:cTn>
                                  </p:par>
                                </p:childTnLst>
                              </p:cTn>
                            </p:par>
                            <p:par>
                              <p:cTn id="97" fill="hold">
                                <p:stCondLst>
                                  <p:cond delay="11300"/>
                                </p:stCondLst>
                                <p:childTnLst>
                                  <p:par>
                                    <p:cTn id="98" presetID="22" presetClass="entr" presetSubtype="1"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up)">
                                          <p:cBhvr>
                                            <p:cTn id="10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126" grpId="0"/>
          <p:bldP spid="127" grpId="0"/>
          <p:bldP spid="128" grpId="0"/>
          <p:bldP spid="12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703980" y="3090395"/>
            <a:ext cx="1634584" cy="2045196"/>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8"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0">
                    <a:srgbClr val="002060"/>
                  </a:gs>
                  <a:gs pos="100000">
                    <a:srgbClr val="0070C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708588" y="1611243"/>
            <a:ext cx="1634584" cy="2045196"/>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3"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sp>
        <p:nvSpPr>
          <p:cNvPr id="25" name="Freeform 5"/>
          <p:cNvSpPr/>
          <p:nvPr/>
        </p:nvSpPr>
        <p:spPr bwMode="auto">
          <a:xfrm rot="5400000">
            <a:off x="1510656" y="5015039"/>
            <a:ext cx="1003711" cy="8895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472987" y="5080089"/>
            <a:ext cx="2167979" cy="1086322"/>
            <a:chOff x="3457192" y="3925490"/>
            <a:chExt cx="1455402" cy="1086318"/>
          </a:xfrm>
        </p:grpSpPr>
        <p:sp>
          <p:nvSpPr>
            <p:cNvPr id="27" name="文本框 26"/>
            <p:cNvSpPr txBox="1"/>
            <p:nvPr/>
          </p:nvSpPr>
          <p:spPr>
            <a:xfrm>
              <a:off x="3457511" y="3925490"/>
              <a:ext cx="1455083" cy="337184"/>
            </a:xfrm>
            <a:prstGeom prst="rect">
              <a:avLst/>
            </a:prstGeom>
            <a:noFill/>
          </p:spPr>
          <p:txBody>
            <a:bodyPr wrap="square" rtlCol="0">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在此添加标题</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57192" y="4179961"/>
              <a:ext cx="1398251" cy="831847"/>
            </a:xfrm>
            <a:prstGeom prst="rect">
              <a:avLst/>
            </a:prstGeom>
            <a:noFill/>
          </p:spPr>
          <p:txBody>
            <a:bodyPr wrap="square" rtlCol="0">
              <a:spAutoFit/>
            </a:bodyPr>
            <a:lstStyle/>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latin typeface="微软雅黑" panose="020B0503020204020204" pitchFamily="34" charset="-122"/>
                <a:ea typeface="微软雅黑" panose="020B0503020204020204" pitchFamily="34" charset="-122"/>
              </a:endParaRPr>
            </a:p>
          </p:txBody>
        </p:sp>
      </p:grpSp>
      <p:sp>
        <p:nvSpPr>
          <p:cNvPr id="29" name="Freeform 5"/>
          <p:cNvSpPr/>
          <p:nvPr/>
        </p:nvSpPr>
        <p:spPr bwMode="auto">
          <a:xfrm rot="5400000">
            <a:off x="4882507" y="5015039"/>
            <a:ext cx="1003711" cy="8895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5844837" y="5080085"/>
            <a:ext cx="2237199" cy="1086322"/>
            <a:chOff x="3457192" y="3925490"/>
            <a:chExt cx="1455402" cy="1086319"/>
          </a:xfrm>
        </p:grpSpPr>
        <p:sp>
          <p:nvSpPr>
            <p:cNvPr id="31" name="文本框 30"/>
            <p:cNvSpPr txBox="1"/>
            <p:nvPr/>
          </p:nvSpPr>
          <p:spPr>
            <a:xfrm>
              <a:off x="3457511" y="3925490"/>
              <a:ext cx="1455083" cy="337184"/>
            </a:xfrm>
            <a:prstGeom prst="rect">
              <a:avLst/>
            </a:prstGeom>
            <a:noFill/>
          </p:spPr>
          <p:txBody>
            <a:bodyPr wrap="square" rtlCol="0">
              <a:spAutoFit/>
            </a:bodyPr>
            <a:lstStyle/>
            <a:p>
              <a:pPr algn="ctr"/>
              <a:r>
                <a:rPr lang="zh-CN" altLang="en-US" sz="1600" dirty="0">
                  <a:solidFill>
                    <a:srgbClr val="00B0F0"/>
                  </a:solidFill>
                  <a:latin typeface="微软雅黑" panose="020B0503020204020204" pitchFamily="34" charset="-122"/>
                  <a:ea typeface="微软雅黑" panose="020B0503020204020204" pitchFamily="34" charset="-122"/>
                </a:rPr>
                <a:t>在此添加标题</a:t>
              </a:r>
            </a:p>
          </p:txBody>
        </p:sp>
        <p:sp>
          <p:nvSpPr>
            <p:cNvPr id="32" name="文本框 31"/>
            <p:cNvSpPr txBox="1"/>
            <p:nvPr/>
          </p:nvSpPr>
          <p:spPr>
            <a:xfrm>
              <a:off x="3457192" y="4179961"/>
              <a:ext cx="1398251" cy="831848"/>
            </a:xfrm>
            <a:prstGeom prst="rect">
              <a:avLst/>
            </a:prstGeom>
            <a:noFill/>
          </p:spPr>
          <p:txBody>
            <a:bodyPr wrap="square" rtlCol="0">
              <a:spAutoFit/>
            </a:bodyPr>
            <a:lstStyle/>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latin typeface="微软雅黑" panose="020B0503020204020204" pitchFamily="34" charset="-122"/>
                <a:ea typeface="微软雅黑" panose="020B0503020204020204" pitchFamily="34" charset="-122"/>
              </a:endParaRPr>
            </a:p>
          </p:txBody>
        </p:sp>
      </p:grpSp>
      <p:sp>
        <p:nvSpPr>
          <p:cNvPr id="33" name="Freeform 5"/>
          <p:cNvSpPr/>
          <p:nvPr/>
        </p:nvSpPr>
        <p:spPr bwMode="auto">
          <a:xfrm rot="5400000">
            <a:off x="8254357" y="5015039"/>
            <a:ext cx="1003711" cy="8895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100000">
                  <a:schemeClr val="bg1">
                    <a:lumMod val="80000"/>
                  </a:schemeClr>
                </a:gs>
                <a:gs pos="0">
                  <a:prstClr val="white"/>
                </a:gs>
              </a:gsLst>
              <a:lin ang="18900000" scaled="0"/>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216689" y="5080085"/>
            <a:ext cx="2246181" cy="1086322"/>
            <a:chOff x="3457192" y="3925490"/>
            <a:chExt cx="1455402" cy="1086319"/>
          </a:xfrm>
        </p:grpSpPr>
        <p:sp>
          <p:nvSpPr>
            <p:cNvPr id="35" name="文本框 34"/>
            <p:cNvSpPr txBox="1"/>
            <p:nvPr/>
          </p:nvSpPr>
          <p:spPr>
            <a:xfrm>
              <a:off x="3457511" y="3925490"/>
              <a:ext cx="1455083" cy="337184"/>
            </a:xfrm>
            <a:prstGeom prst="rect">
              <a:avLst/>
            </a:prstGeom>
            <a:noFill/>
          </p:spPr>
          <p:txBody>
            <a:bodyPr wrap="square" rtlCol="0">
              <a:spAutoFit/>
            </a:bodyPr>
            <a:lstStyle/>
            <a:p>
              <a:pPr algn="ctr"/>
              <a:r>
                <a:rPr lang="zh-CN" altLang="en-US" sz="1600" dirty="0">
                  <a:solidFill>
                    <a:srgbClr val="0070C0"/>
                  </a:solidFill>
                  <a:latin typeface="微软雅黑" panose="020B0503020204020204" pitchFamily="34" charset="-122"/>
                  <a:ea typeface="微软雅黑" panose="020B0503020204020204" pitchFamily="34" charset="-122"/>
                </a:rPr>
                <a:t>在此添加标题</a:t>
              </a:r>
            </a:p>
          </p:txBody>
        </p:sp>
        <p:sp>
          <p:nvSpPr>
            <p:cNvPr id="36" name="文本框 35"/>
            <p:cNvSpPr txBox="1"/>
            <p:nvPr/>
          </p:nvSpPr>
          <p:spPr>
            <a:xfrm>
              <a:off x="3457192" y="4179961"/>
              <a:ext cx="1398251" cy="831848"/>
            </a:xfrm>
            <a:prstGeom prst="rect">
              <a:avLst/>
            </a:prstGeom>
            <a:noFill/>
          </p:spPr>
          <p:txBody>
            <a:bodyPr wrap="square" rtlCol="0">
              <a:spAutoFit/>
            </a:bodyPr>
            <a:lstStyle/>
            <a:p>
              <a:pPr algn="ctr">
                <a:lnSpc>
                  <a:spcPct val="150000"/>
                </a:lnSpc>
              </a:pPr>
              <a:r>
                <a:rPr lang="zh-CN" altLang="en-US" sz="10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35" dirty="0">
                <a:latin typeface="微软雅黑" panose="020B0503020204020204" pitchFamily="34" charset="-122"/>
                <a:ea typeface="微软雅黑" panose="020B0503020204020204" pitchFamily="34" charset="-122"/>
              </a:endParaRPr>
            </a:p>
          </p:txBody>
        </p:sp>
      </p:grpSp>
      <p:pic>
        <p:nvPicPr>
          <p:cNvPr id="37" name="图片 36" descr="D:\办公资源网录入\PPT录入素材\1.jpg1"/>
          <p:cNvPicPr>
            <a:picLocks noChangeAspect="1"/>
          </p:cNvPicPr>
          <p:nvPr/>
        </p:nvPicPr>
        <p:blipFill rotWithShape="1">
          <a:blip r:embed="rId3"/>
          <a:srcRect/>
          <a:stretch>
            <a:fillRect/>
          </a:stretch>
        </p:blipFill>
        <p:spPr>
          <a:xfrm>
            <a:off x="1993003" y="1724937"/>
            <a:ext cx="3904827" cy="2603657"/>
          </a:xfrm>
          <a:prstGeom prst="rect">
            <a:avLst/>
          </a:prstGeom>
          <a:solidFill>
            <a:srgbClr val="FFFFFF">
              <a:shade val="85000"/>
            </a:srgbClr>
          </a:solidFill>
          <a:ln w="63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8" name="组合 37"/>
          <p:cNvGrpSpPr/>
          <p:nvPr/>
        </p:nvGrpSpPr>
        <p:grpSpPr>
          <a:xfrm>
            <a:off x="8071227" y="3363156"/>
            <a:ext cx="2465355" cy="1267668"/>
            <a:chOff x="6954736" y="3018205"/>
            <a:chExt cx="2465354" cy="1267669"/>
          </a:xfrm>
        </p:grpSpPr>
        <p:sp>
          <p:nvSpPr>
            <p:cNvPr id="39" name="文本框 38"/>
            <p:cNvSpPr txBox="1"/>
            <p:nvPr/>
          </p:nvSpPr>
          <p:spPr>
            <a:xfrm>
              <a:off x="6954736" y="3018205"/>
              <a:ext cx="2465354" cy="398780"/>
            </a:xfrm>
            <a:prstGeom prst="rect">
              <a:avLst/>
            </a:prstGeom>
            <a:noFill/>
          </p:spPr>
          <p:txBody>
            <a:bodyPr wrap="square" rtlCol="0">
              <a:spAutoFit/>
            </a:bodyPr>
            <a:lstStyle/>
            <a:p>
              <a:r>
                <a:rPr lang="zh-CN" altLang="en-US" sz="2000" dirty="0" smtClean="0">
                  <a:solidFill>
                    <a:srgbClr val="0070C0"/>
                  </a:solidFill>
                  <a:latin typeface="微软雅黑" panose="020B0503020204020204" pitchFamily="34" charset="-122"/>
                  <a:ea typeface="微软雅黑" panose="020B0503020204020204" pitchFamily="34" charset="-122"/>
                </a:rPr>
                <a:t>单击添加主标题</a:t>
              </a: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954736" y="3363853"/>
              <a:ext cx="2465354" cy="922021"/>
            </a:xfrm>
            <a:prstGeom prst="rect">
              <a:avLst/>
            </a:prstGeom>
            <a:noFill/>
          </p:spPr>
          <p:txBody>
            <a:bodyPr wrap="square" rtlCol="0">
              <a:spAutoFit/>
            </a:bodyPr>
            <a:lstStyle/>
            <a:p>
              <a:pPr algn="ct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5" dirty="0">
                <a:latin typeface="微软雅黑" panose="020B0503020204020204" pitchFamily="34" charset="-122"/>
                <a:ea typeface="微软雅黑" panose="020B0503020204020204" pitchFamily="34" charset="-122"/>
              </a:endParaRPr>
            </a:p>
          </p:txBody>
        </p:sp>
      </p:grpSp>
      <p:pic>
        <p:nvPicPr>
          <p:cNvPr id="41" name="Picture 13" descr="camera.png"/>
          <p:cNvPicPr>
            <a:picLocks noChangeAspect="1"/>
          </p:cNvPicPr>
          <p:nvPr/>
        </p:nvPicPr>
        <p:blipFill>
          <a:blip r:embed="rId4"/>
          <a:stretch>
            <a:fillRect/>
          </a:stretch>
        </p:blipFill>
        <p:spPr>
          <a:xfrm>
            <a:off x="7041528" y="2049935"/>
            <a:ext cx="482047" cy="482047"/>
          </a:xfrm>
          <a:prstGeom prst="rect">
            <a:avLst/>
          </a:prstGeom>
        </p:spPr>
      </p:pic>
      <p:pic>
        <p:nvPicPr>
          <p:cNvPr id="42" name="Picture 14" descr="cinema.png"/>
          <p:cNvPicPr>
            <a:picLocks noChangeAspect="1"/>
          </p:cNvPicPr>
          <p:nvPr/>
        </p:nvPicPr>
        <p:blipFill>
          <a:blip r:embed="rId5"/>
          <a:stretch>
            <a:fillRect/>
          </a:stretch>
        </p:blipFill>
        <p:spPr>
          <a:xfrm>
            <a:off x="7058080" y="3529645"/>
            <a:ext cx="448945" cy="448945"/>
          </a:xfrm>
          <a:prstGeom prst="rect">
            <a:avLst/>
          </a:prstGeom>
        </p:spPr>
      </p:pic>
      <p:grpSp>
        <p:nvGrpSpPr>
          <p:cNvPr id="43" name="组合 42"/>
          <p:cNvGrpSpPr/>
          <p:nvPr/>
        </p:nvGrpSpPr>
        <p:grpSpPr>
          <a:xfrm>
            <a:off x="8071227" y="1898908"/>
            <a:ext cx="2465355" cy="1267668"/>
            <a:chOff x="6954736" y="3018205"/>
            <a:chExt cx="2465354" cy="1267669"/>
          </a:xfrm>
        </p:grpSpPr>
        <p:sp>
          <p:nvSpPr>
            <p:cNvPr id="44" name="文本框 43"/>
            <p:cNvSpPr txBox="1"/>
            <p:nvPr/>
          </p:nvSpPr>
          <p:spPr>
            <a:xfrm>
              <a:off x="6954736" y="3018205"/>
              <a:ext cx="2465354" cy="398780"/>
            </a:xfrm>
            <a:prstGeom prst="rect">
              <a:avLst/>
            </a:prstGeom>
            <a:noFill/>
          </p:spPr>
          <p:txBody>
            <a:bodyPr wrap="square" rtlCol="0">
              <a:spAutoFit/>
            </a:bodyPr>
            <a:lstStyle/>
            <a:p>
              <a:r>
                <a:rPr lang="zh-CN" altLang="en-US" sz="2000" dirty="0" smtClean="0">
                  <a:solidFill>
                    <a:srgbClr val="00B0F0"/>
                  </a:solidFill>
                  <a:latin typeface="微软雅黑" panose="020B0503020204020204" pitchFamily="34" charset="-122"/>
                  <a:ea typeface="微软雅黑" panose="020B0503020204020204" pitchFamily="34" charset="-122"/>
                </a:rPr>
                <a:t>单击添加主标题</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954736" y="3363853"/>
              <a:ext cx="2465354" cy="922021"/>
            </a:xfrm>
            <a:prstGeom prst="rect">
              <a:avLst/>
            </a:prstGeom>
            <a:noFill/>
          </p:spPr>
          <p:txBody>
            <a:bodyPr wrap="square" rtlCol="0">
              <a:spAutoFit/>
            </a:bodyPr>
            <a:lstStyle/>
            <a:p>
              <a:pPr algn="ct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355" dirty="0">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1417279" y="4648843"/>
            <a:ext cx="940525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1824833" y="5278416"/>
            <a:ext cx="381959" cy="362824"/>
            <a:chOff x="5099014" y="3772690"/>
            <a:chExt cx="591389" cy="561764"/>
          </a:xfrm>
          <a:solidFill>
            <a:srgbClr val="0070C0"/>
          </a:solidFill>
        </p:grpSpPr>
        <p:sp>
          <p:nvSpPr>
            <p:cNvPr id="48" name="Freeform 14"/>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49"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211176" y="5235111"/>
            <a:ext cx="337839" cy="449439"/>
            <a:chOff x="7976594" y="2279040"/>
            <a:chExt cx="528116" cy="702571"/>
          </a:xfrm>
          <a:solidFill>
            <a:srgbClr val="00B0F0"/>
          </a:solidFill>
        </p:grpSpPr>
        <p:sp>
          <p:nvSpPr>
            <p:cNvPr id="51"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52"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8563823" y="5278417"/>
            <a:ext cx="384780" cy="386799"/>
            <a:chOff x="6469046" y="3702469"/>
            <a:chExt cx="697452" cy="701109"/>
          </a:xfrm>
          <a:solidFill>
            <a:srgbClr val="0070C0"/>
          </a:solidFill>
        </p:grpSpPr>
        <p:sp>
          <p:nvSpPr>
            <p:cNvPr id="54"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55"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56"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57"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600" fill="hold"/>
                                            <p:tgtEl>
                                              <p:spTgt spid="37"/>
                                            </p:tgtEl>
                                            <p:attrNameLst>
                                              <p:attrName>ppt_w</p:attrName>
                                            </p:attrNameLst>
                                          </p:cBhvr>
                                          <p:tavLst>
                                            <p:tav tm="0">
                                              <p:val>
                                                <p:fltVal val="0"/>
                                              </p:val>
                                            </p:tav>
                                            <p:tav tm="100000">
                                              <p:val>
                                                <p:strVal val="#ppt_w"/>
                                              </p:val>
                                            </p:tav>
                                          </p:tavLst>
                                        </p:anim>
                                        <p:anim calcmode="lin" valueType="num">
                                          <p:cBhvr>
                                            <p:cTn id="23" dur="600" fill="hold"/>
                                            <p:tgtEl>
                                              <p:spTgt spid="37"/>
                                            </p:tgtEl>
                                            <p:attrNameLst>
                                              <p:attrName>ppt_h</p:attrName>
                                            </p:attrNameLst>
                                          </p:cBhvr>
                                          <p:tavLst>
                                            <p:tav tm="0">
                                              <p:val>
                                                <p:fltVal val="0"/>
                                              </p:val>
                                            </p:tav>
                                            <p:tav tm="100000">
                                              <p:val>
                                                <p:strVal val="#ppt_h"/>
                                              </p:val>
                                            </p:tav>
                                          </p:tavLst>
                                        </p:anim>
                                        <p:animEffect transition="in" filter="fade">
                                          <p:cBhvr>
                                            <p:cTn id="24" dur="600"/>
                                            <p:tgtEl>
                                              <p:spTgt spid="37"/>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300" fill="hold"/>
                                            <p:tgtEl>
                                              <p:spTgt spid="20"/>
                                            </p:tgtEl>
                                            <p:attrNameLst>
                                              <p:attrName>ppt_w</p:attrName>
                                            </p:attrNameLst>
                                          </p:cBhvr>
                                          <p:tavLst>
                                            <p:tav tm="0">
                                              <p:val>
                                                <p:fltVal val="0"/>
                                              </p:val>
                                            </p:tav>
                                            <p:tav tm="100000">
                                              <p:val>
                                                <p:strVal val="#ppt_w"/>
                                              </p:val>
                                            </p:tav>
                                          </p:tavLst>
                                        </p:anim>
                                        <p:anim calcmode="lin" valueType="num">
                                          <p:cBhvr>
                                            <p:cTn id="29" dur="300" fill="hold"/>
                                            <p:tgtEl>
                                              <p:spTgt spid="20"/>
                                            </p:tgtEl>
                                            <p:attrNameLst>
                                              <p:attrName>ppt_h</p:attrName>
                                            </p:attrNameLst>
                                          </p:cBhvr>
                                          <p:tavLst>
                                            <p:tav tm="0">
                                              <p:val>
                                                <p:fltVal val="0"/>
                                              </p:val>
                                            </p:tav>
                                            <p:tav tm="100000">
                                              <p:val>
                                                <p:strVal val="#ppt_h"/>
                                              </p:val>
                                            </p:tav>
                                          </p:tavLst>
                                        </p:anim>
                                        <p:animEffect transition="in" filter="fade">
                                          <p:cBhvr>
                                            <p:cTn id="30" dur="300"/>
                                            <p:tgtEl>
                                              <p:spTgt spid="20"/>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20"/>
                                            </p:tgtEl>
                                            <p:attrNameLst>
                                              <p:attrName>r</p:attrName>
                                            </p:attrNameLst>
                                          </p:cBhvr>
                                        </p:animRot>
                                        <p:animRot by="-240000">
                                          <p:cBhvr>
                                            <p:cTn id="34" dur="100" fill="hold">
                                              <p:stCondLst>
                                                <p:cond delay="100"/>
                                              </p:stCondLst>
                                            </p:cTn>
                                            <p:tgtEl>
                                              <p:spTgt spid="20"/>
                                            </p:tgtEl>
                                            <p:attrNameLst>
                                              <p:attrName>r</p:attrName>
                                            </p:attrNameLst>
                                          </p:cBhvr>
                                        </p:animRot>
                                        <p:animRot by="240000">
                                          <p:cBhvr>
                                            <p:cTn id="35" dur="100" fill="hold">
                                              <p:stCondLst>
                                                <p:cond delay="200"/>
                                              </p:stCondLst>
                                            </p:cTn>
                                            <p:tgtEl>
                                              <p:spTgt spid="20"/>
                                            </p:tgtEl>
                                            <p:attrNameLst>
                                              <p:attrName>r</p:attrName>
                                            </p:attrNameLst>
                                          </p:cBhvr>
                                        </p:animRot>
                                        <p:animRot by="-240000">
                                          <p:cBhvr>
                                            <p:cTn id="36" dur="100" fill="hold">
                                              <p:stCondLst>
                                                <p:cond delay="300"/>
                                              </p:stCondLst>
                                            </p:cTn>
                                            <p:tgtEl>
                                              <p:spTgt spid="20"/>
                                            </p:tgtEl>
                                            <p:attrNameLst>
                                              <p:attrName>r</p:attrName>
                                            </p:attrNameLst>
                                          </p:cBhvr>
                                        </p:animRot>
                                        <p:animRot by="120000">
                                          <p:cBhvr>
                                            <p:cTn id="37" dur="100" fill="hold">
                                              <p:stCondLst>
                                                <p:cond delay="400"/>
                                              </p:stCondLst>
                                            </p:cTn>
                                            <p:tgtEl>
                                              <p:spTgt spid="20"/>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450" decel="100000" fill="hold"/>
                                            <p:tgtEl>
                                              <p:spTgt spid="41"/>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43"/>
                                            </p:tgtEl>
                                            <p:attrNameLst>
                                              <p:attrName>style.visibility</p:attrName>
                                            </p:attrNameLst>
                                          </p:cBhvr>
                                          <p:to>
                                            <p:strVal val="visible"/>
                                          </p:to>
                                        </p:set>
                                        <p:animEffect transition="in" filter="barn(outVertical)">
                                          <p:cBhvr>
                                            <p:cTn id="48" dur="500"/>
                                            <p:tgtEl>
                                              <p:spTgt spid="43"/>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Effect transition="in" filter="fade">
                                          <p:cBhvr>
                                            <p:cTn id="54" dur="300"/>
                                            <p:tgtEl>
                                              <p:spTgt spid="15"/>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5"/>
                                            </p:tgtEl>
                                            <p:attrNameLst>
                                              <p:attrName>r</p:attrName>
                                            </p:attrNameLst>
                                          </p:cBhvr>
                                        </p:animRot>
                                        <p:animRot by="-240000">
                                          <p:cBhvr>
                                            <p:cTn id="58" dur="100" fill="hold">
                                              <p:stCondLst>
                                                <p:cond delay="100"/>
                                              </p:stCondLst>
                                            </p:cTn>
                                            <p:tgtEl>
                                              <p:spTgt spid="15"/>
                                            </p:tgtEl>
                                            <p:attrNameLst>
                                              <p:attrName>r</p:attrName>
                                            </p:attrNameLst>
                                          </p:cBhvr>
                                        </p:animRot>
                                        <p:animRot by="240000">
                                          <p:cBhvr>
                                            <p:cTn id="59" dur="100" fill="hold">
                                              <p:stCondLst>
                                                <p:cond delay="200"/>
                                              </p:stCondLst>
                                            </p:cTn>
                                            <p:tgtEl>
                                              <p:spTgt spid="15"/>
                                            </p:tgtEl>
                                            <p:attrNameLst>
                                              <p:attrName>r</p:attrName>
                                            </p:attrNameLst>
                                          </p:cBhvr>
                                        </p:animRot>
                                        <p:animRot by="-240000">
                                          <p:cBhvr>
                                            <p:cTn id="60" dur="100" fill="hold">
                                              <p:stCondLst>
                                                <p:cond delay="300"/>
                                              </p:stCondLst>
                                            </p:cTn>
                                            <p:tgtEl>
                                              <p:spTgt spid="15"/>
                                            </p:tgtEl>
                                            <p:attrNameLst>
                                              <p:attrName>r</p:attrName>
                                            </p:attrNameLst>
                                          </p:cBhvr>
                                        </p:animRot>
                                        <p:animRot by="120000">
                                          <p:cBhvr>
                                            <p:cTn id="61" dur="100" fill="hold">
                                              <p:stCondLst>
                                                <p:cond delay="400"/>
                                              </p:stCondLst>
                                            </p:cTn>
                                            <p:tgtEl>
                                              <p:spTgt spid="15"/>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anim calcmode="lin" valueType="num">
                                          <p:cBhvr>
                                            <p:cTn id="66" dur="500" fill="hold"/>
                                            <p:tgtEl>
                                              <p:spTgt spid="42"/>
                                            </p:tgtEl>
                                            <p:attrNameLst>
                                              <p:attrName>ppt_x</p:attrName>
                                            </p:attrNameLst>
                                          </p:cBhvr>
                                          <p:tavLst>
                                            <p:tav tm="0">
                                              <p:val>
                                                <p:strVal val="#ppt_x"/>
                                              </p:val>
                                            </p:tav>
                                            <p:tav tm="100000">
                                              <p:val>
                                                <p:strVal val="#ppt_x"/>
                                              </p:val>
                                            </p:tav>
                                          </p:tavLst>
                                        </p:anim>
                                        <p:anim calcmode="lin" valueType="num">
                                          <p:cBhvr>
                                            <p:cTn id="67" dur="450" decel="100000" fill="hold"/>
                                            <p:tgtEl>
                                              <p:spTgt spid="42"/>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8"/>
                                            </p:tgtEl>
                                            <p:attrNameLst>
                                              <p:attrName>style.visibility</p:attrName>
                                            </p:attrNameLst>
                                          </p:cBhvr>
                                          <p:to>
                                            <p:strVal val="visible"/>
                                          </p:to>
                                        </p:set>
                                        <p:animEffect transition="in" filter="barn(outVertical)">
                                          <p:cBhvr>
                                            <p:cTn id="72" dur="500"/>
                                            <p:tgtEl>
                                              <p:spTgt spid="38"/>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800"/>
                                            <p:tgtEl>
                                              <p:spTgt spid="46"/>
                                            </p:tgtEl>
                                          </p:cBhvr>
                                        </p:animEffect>
                                      </p:childTnLst>
                                    </p:cTn>
                                  </p:par>
                                </p:childTnLst>
                              </p:cTn>
                            </p:par>
                            <p:par>
                              <p:cTn id="77" fill="hold">
                                <p:stCondLst>
                                  <p:cond delay="7800"/>
                                </p:stCondLst>
                                <p:childTnLst>
                                  <p:par>
                                    <p:cTn id="78" presetID="2" presetClass="entr" presetSubtype="4" accel="70000" fill="hold" grpId="0" nodeType="afterEffect" p14:presetBounceEnd="50000">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14:bounceEnd="50000">
                                          <p:cBhvr additive="base">
                                            <p:cTn id="80"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300" fill="hold"/>
                                            <p:tgtEl>
                                              <p:spTgt spid="47"/>
                                            </p:tgtEl>
                                            <p:attrNameLst>
                                              <p:attrName>ppt_w</p:attrName>
                                            </p:attrNameLst>
                                          </p:cBhvr>
                                          <p:tavLst>
                                            <p:tav tm="0">
                                              <p:val>
                                                <p:fltVal val="0"/>
                                              </p:val>
                                            </p:tav>
                                            <p:tav tm="100000">
                                              <p:val>
                                                <p:strVal val="#ppt_w"/>
                                              </p:val>
                                            </p:tav>
                                          </p:tavLst>
                                        </p:anim>
                                        <p:anim calcmode="lin" valueType="num">
                                          <p:cBhvr>
                                            <p:cTn id="86" dur="300" fill="hold"/>
                                            <p:tgtEl>
                                              <p:spTgt spid="47"/>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7"/>
                                            </p:tgtEl>
                                          </p:cBhvr>
                                        </p:animEffect>
                                        <p:animScale>
                                          <p:cBhvr>
                                            <p:cTn id="90" dur="250" autoRev="1" fill="hold"/>
                                            <p:tgtEl>
                                              <p:spTgt spid="47"/>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outVertical)">
                                          <p:cBhvr>
                                            <p:cTn id="94" dur="500"/>
                                            <p:tgtEl>
                                              <p:spTgt spid="26"/>
                                            </p:tgtEl>
                                          </p:cBhvr>
                                        </p:animEffect>
                                      </p:childTnLst>
                                    </p:cTn>
                                  </p:par>
                                </p:childTnLst>
                              </p:cTn>
                            </p:par>
                            <p:par>
                              <p:cTn id="95" fill="hold">
                                <p:stCondLst>
                                  <p:cond delay="9800"/>
                                </p:stCondLst>
                                <p:childTnLst>
                                  <p:par>
                                    <p:cTn id="96" presetID="2" presetClass="entr" presetSubtype="4" accel="70000" fill="hold" grpId="0" nodeType="afterEffect" p14:presetBounceEnd="50000">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14:bounceEnd="50000">
                                          <p:cBhvr additive="base">
                                            <p:cTn id="9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99" dur="500" fill="hold"/>
                                            <p:tgtEl>
                                              <p:spTgt spid="29"/>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400" fill="hold"/>
                                            <p:tgtEl>
                                              <p:spTgt spid="50"/>
                                            </p:tgtEl>
                                            <p:attrNameLst>
                                              <p:attrName>ppt_w</p:attrName>
                                            </p:attrNameLst>
                                          </p:cBhvr>
                                          <p:tavLst>
                                            <p:tav tm="0">
                                              <p:val>
                                                <p:fltVal val="0"/>
                                              </p:val>
                                            </p:tav>
                                            <p:tav tm="100000">
                                              <p:val>
                                                <p:strVal val="#ppt_w"/>
                                              </p:val>
                                            </p:tav>
                                          </p:tavLst>
                                        </p:anim>
                                        <p:anim calcmode="lin" valueType="num">
                                          <p:cBhvr>
                                            <p:cTn id="104" dur="400" fill="hold"/>
                                            <p:tgtEl>
                                              <p:spTgt spid="50"/>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50"/>
                                            </p:tgtEl>
                                          </p:cBhvr>
                                        </p:animEffect>
                                        <p:animScale>
                                          <p:cBhvr>
                                            <p:cTn id="108" dur="250" autoRev="1" fill="hold"/>
                                            <p:tgtEl>
                                              <p:spTgt spid="50"/>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outVertical)">
                                          <p:cBhvr>
                                            <p:cTn id="112" dur="500"/>
                                            <p:tgtEl>
                                              <p:spTgt spid="30"/>
                                            </p:tgtEl>
                                          </p:cBhvr>
                                        </p:animEffect>
                                      </p:childTnLst>
                                    </p:cTn>
                                  </p:par>
                                </p:childTnLst>
                              </p:cTn>
                            </p:par>
                            <p:par>
                              <p:cTn id="113" fill="hold">
                                <p:stCondLst>
                                  <p:cond delay="11800"/>
                                </p:stCondLst>
                                <p:childTnLst>
                                  <p:par>
                                    <p:cTn id="114" presetID="2" presetClass="entr" presetSubtype="4" accel="70000" fill="hold" grpId="0" nodeType="afterEffect" p14:presetBounceEnd="50000">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14:bounceEnd="50000">
                                          <p:cBhvr additive="base">
                                            <p:cTn id="116"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33"/>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300" fill="hold"/>
                                            <p:tgtEl>
                                              <p:spTgt spid="53"/>
                                            </p:tgtEl>
                                            <p:attrNameLst>
                                              <p:attrName>ppt_w</p:attrName>
                                            </p:attrNameLst>
                                          </p:cBhvr>
                                          <p:tavLst>
                                            <p:tav tm="0">
                                              <p:val>
                                                <p:fltVal val="0"/>
                                              </p:val>
                                            </p:tav>
                                            <p:tav tm="100000">
                                              <p:val>
                                                <p:strVal val="#ppt_w"/>
                                              </p:val>
                                            </p:tav>
                                          </p:tavLst>
                                        </p:anim>
                                        <p:anim calcmode="lin" valueType="num">
                                          <p:cBhvr>
                                            <p:cTn id="122" dur="300" fill="hold"/>
                                            <p:tgtEl>
                                              <p:spTgt spid="53"/>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53"/>
                                            </p:tgtEl>
                                          </p:cBhvr>
                                        </p:animEffect>
                                        <p:animScale>
                                          <p:cBhvr>
                                            <p:cTn id="126" dur="250" autoRev="1" fill="hold"/>
                                            <p:tgtEl>
                                              <p:spTgt spid="53"/>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barn(outVertical)">
                                          <p:cBhvr>
                                            <p:cTn id="1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5" grpId="0" bldLvl="0" animBg="1"/>
          <p:bldP spid="29" grpId="0" bldLvl="0" animBg="1"/>
          <p:bldP spid="33"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600" fill="hold"/>
                                            <p:tgtEl>
                                              <p:spTgt spid="37"/>
                                            </p:tgtEl>
                                            <p:attrNameLst>
                                              <p:attrName>ppt_w</p:attrName>
                                            </p:attrNameLst>
                                          </p:cBhvr>
                                          <p:tavLst>
                                            <p:tav tm="0">
                                              <p:val>
                                                <p:fltVal val="0"/>
                                              </p:val>
                                            </p:tav>
                                            <p:tav tm="100000">
                                              <p:val>
                                                <p:strVal val="#ppt_w"/>
                                              </p:val>
                                            </p:tav>
                                          </p:tavLst>
                                        </p:anim>
                                        <p:anim calcmode="lin" valueType="num">
                                          <p:cBhvr>
                                            <p:cTn id="23" dur="600" fill="hold"/>
                                            <p:tgtEl>
                                              <p:spTgt spid="37"/>
                                            </p:tgtEl>
                                            <p:attrNameLst>
                                              <p:attrName>ppt_h</p:attrName>
                                            </p:attrNameLst>
                                          </p:cBhvr>
                                          <p:tavLst>
                                            <p:tav tm="0">
                                              <p:val>
                                                <p:fltVal val="0"/>
                                              </p:val>
                                            </p:tav>
                                            <p:tav tm="100000">
                                              <p:val>
                                                <p:strVal val="#ppt_h"/>
                                              </p:val>
                                            </p:tav>
                                          </p:tavLst>
                                        </p:anim>
                                        <p:animEffect transition="in" filter="fade">
                                          <p:cBhvr>
                                            <p:cTn id="24" dur="600"/>
                                            <p:tgtEl>
                                              <p:spTgt spid="37"/>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300" fill="hold"/>
                                            <p:tgtEl>
                                              <p:spTgt spid="20"/>
                                            </p:tgtEl>
                                            <p:attrNameLst>
                                              <p:attrName>ppt_w</p:attrName>
                                            </p:attrNameLst>
                                          </p:cBhvr>
                                          <p:tavLst>
                                            <p:tav tm="0">
                                              <p:val>
                                                <p:fltVal val="0"/>
                                              </p:val>
                                            </p:tav>
                                            <p:tav tm="100000">
                                              <p:val>
                                                <p:strVal val="#ppt_w"/>
                                              </p:val>
                                            </p:tav>
                                          </p:tavLst>
                                        </p:anim>
                                        <p:anim calcmode="lin" valueType="num">
                                          <p:cBhvr>
                                            <p:cTn id="29" dur="300" fill="hold"/>
                                            <p:tgtEl>
                                              <p:spTgt spid="20"/>
                                            </p:tgtEl>
                                            <p:attrNameLst>
                                              <p:attrName>ppt_h</p:attrName>
                                            </p:attrNameLst>
                                          </p:cBhvr>
                                          <p:tavLst>
                                            <p:tav tm="0">
                                              <p:val>
                                                <p:fltVal val="0"/>
                                              </p:val>
                                            </p:tav>
                                            <p:tav tm="100000">
                                              <p:val>
                                                <p:strVal val="#ppt_h"/>
                                              </p:val>
                                            </p:tav>
                                          </p:tavLst>
                                        </p:anim>
                                        <p:animEffect transition="in" filter="fade">
                                          <p:cBhvr>
                                            <p:cTn id="30" dur="300"/>
                                            <p:tgtEl>
                                              <p:spTgt spid="20"/>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20"/>
                                            </p:tgtEl>
                                            <p:attrNameLst>
                                              <p:attrName>r</p:attrName>
                                            </p:attrNameLst>
                                          </p:cBhvr>
                                        </p:animRot>
                                        <p:animRot by="-240000">
                                          <p:cBhvr>
                                            <p:cTn id="34" dur="100" fill="hold">
                                              <p:stCondLst>
                                                <p:cond delay="100"/>
                                              </p:stCondLst>
                                            </p:cTn>
                                            <p:tgtEl>
                                              <p:spTgt spid="20"/>
                                            </p:tgtEl>
                                            <p:attrNameLst>
                                              <p:attrName>r</p:attrName>
                                            </p:attrNameLst>
                                          </p:cBhvr>
                                        </p:animRot>
                                        <p:animRot by="240000">
                                          <p:cBhvr>
                                            <p:cTn id="35" dur="100" fill="hold">
                                              <p:stCondLst>
                                                <p:cond delay="200"/>
                                              </p:stCondLst>
                                            </p:cTn>
                                            <p:tgtEl>
                                              <p:spTgt spid="20"/>
                                            </p:tgtEl>
                                            <p:attrNameLst>
                                              <p:attrName>r</p:attrName>
                                            </p:attrNameLst>
                                          </p:cBhvr>
                                        </p:animRot>
                                        <p:animRot by="-240000">
                                          <p:cBhvr>
                                            <p:cTn id="36" dur="100" fill="hold">
                                              <p:stCondLst>
                                                <p:cond delay="300"/>
                                              </p:stCondLst>
                                            </p:cTn>
                                            <p:tgtEl>
                                              <p:spTgt spid="20"/>
                                            </p:tgtEl>
                                            <p:attrNameLst>
                                              <p:attrName>r</p:attrName>
                                            </p:attrNameLst>
                                          </p:cBhvr>
                                        </p:animRot>
                                        <p:animRot by="120000">
                                          <p:cBhvr>
                                            <p:cTn id="37" dur="100" fill="hold">
                                              <p:stCondLst>
                                                <p:cond delay="400"/>
                                              </p:stCondLst>
                                            </p:cTn>
                                            <p:tgtEl>
                                              <p:spTgt spid="20"/>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450" decel="100000" fill="hold"/>
                                            <p:tgtEl>
                                              <p:spTgt spid="41"/>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41"/>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43"/>
                                            </p:tgtEl>
                                            <p:attrNameLst>
                                              <p:attrName>style.visibility</p:attrName>
                                            </p:attrNameLst>
                                          </p:cBhvr>
                                          <p:to>
                                            <p:strVal val="visible"/>
                                          </p:to>
                                        </p:set>
                                        <p:animEffect transition="in" filter="barn(outVertical)">
                                          <p:cBhvr>
                                            <p:cTn id="48" dur="500"/>
                                            <p:tgtEl>
                                              <p:spTgt spid="43"/>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300" fill="hold"/>
                                            <p:tgtEl>
                                              <p:spTgt spid="15"/>
                                            </p:tgtEl>
                                            <p:attrNameLst>
                                              <p:attrName>ppt_w</p:attrName>
                                            </p:attrNameLst>
                                          </p:cBhvr>
                                          <p:tavLst>
                                            <p:tav tm="0">
                                              <p:val>
                                                <p:fltVal val="0"/>
                                              </p:val>
                                            </p:tav>
                                            <p:tav tm="100000">
                                              <p:val>
                                                <p:strVal val="#ppt_w"/>
                                              </p:val>
                                            </p:tav>
                                          </p:tavLst>
                                        </p:anim>
                                        <p:anim calcmode="lin" valueType="num">
                                          <p:cBhvr>
                                            <p:cTn id="53" dur="300" fill="hold"/>
                                            <p:tgtEl>
                                              <p:spTgt spid="15"/>
                                            </p:tgtEl>
                                            <p:attrNameLst>
                                              <p:attrName>ppt_h</p:attrName>
                                            </p:attrNameLst>
                                          </p:cBhvr>
                                          <p:tavLst>
                                            <p:tav tm="0">
                                              <p:val>
                                                <p:fltVal val="0"/>
                                              </p:val>
                                            </p:tav>
                                            <p:tav tm="100000">
                                              <p:val>
                                                <p:strVal val="#ppt_h"/>
                                              </p:val>
                                            </p:tav>
                                          </p:tavLst>
                                        </p:anim>
                                        <p:animEffect transition="in" filter="fade">
                                          <p:cBhvr>
                                            <p:cTn id="54" dur="300"/>
                                            <p:tgtEl>
                                              <p:spTgt spid="15"/>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5"/>
                                            </p:tgtEl>
                                            <p:attrNameLst>
                                              <p:attrName>r</p:attrName>
                                            </p:attrNameLst>
                                          </p:cBhvr>
                                        </p:animRot>
                                        <p:animRot by="-240000">
                                          <p:cBhvr>
                                            <p:cTn id="58" dur="100" fill="hold">
                                              <p:stCondLst>
                                                <p:cond delay="100"/>
                                              </p:stCondLst>
                                            </p:cTn>
                                            <p:tgtEl>
                                              <p:spTgt spid="15"/>
                                            </p:tgtEl>
                                            <p:attrNameLst>
                                              <p:attrName>r</p:attrName>
                                            </p:attrNameLst>
                                          </p:cBhvr>
                                        </p:animRot>
                                        <p:animRot by="240000">
                                          <p:cBhvr>
                                            <p:cTn id="59" dur="100" fill="hold">
                                              <p:stCondLst>
                                                <p:cond delay="200"/>
                                              </p:stCondLst>
                                            </p:cTn>
                                            <p:tgtEl>
                                              <p:spTgt spid="15"/>
                                            </p:tgtEl>
                                            <p:attrNameLst>
                                              <p:attrName>r</p:attrName>
                                            </p:attrNameLst>
                                          </p:cBhvr>
                                        </p:animRot>
                                        <p:animRot by="-240000">
                                          <p:cBhvr>
                                            <p:cTn id="60" dur="100" fill="hold">
                                              <p:stCondLst>
                                                <p:cond delay="300"/>
                                              </p:stCondLst>
                                            </p:cTn>
                                            <p:tgtEl>
                                              <p:spTgt spid="15"/>
                                            </p:tgtEl>
                                            <p:attrNameLst>
                                              <p:attrName>r</p:attrName>
                                            </p:attrNameLst>
                                          </p:cBhvr>
                                        </p:animRot>
                                        <p:animRot by="120000">
                                          <p:cBhvr>
                                            <p:cTn id="61" dur="100" fill="hold">
                                              <p:stCondLst>
                                                <p:cond delay="400"/>
                                              </p:stCondLst>
                                            </p:cTn>
                                            <p:tgtEl>
                                              <p:spTgt spid="15"/>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anim calcmode="lin" valueType="num">
                                          <p:cBhvr>
                                            <p:cTn id="66" dur="500" fill="hold"/>
                                            <p:tgtEl>
                                              <p:spTgt spid="42"/>
                                            </p:tgtEl>
                                            <p:attrNameLst>
                                              <p:attrName>ppt_x</p:attrName>
                                            </p:attrNameLst>
                                          </p:cBhvr>
                                          <p:tavLst>
                                            <p:tav tm="0">
                                              <p:val>
                                                <p:strVal val="#ppt_x"/>
                                              </p:val>
                                            </p:tav>
                                            <p:tav tm="100000">
                                              <p:val>
                                                <p:strVal val="#ppt_x"/>
                                              </p:val>
                                            </p:tav>
                                          </p:tavLst>
                                        </p:anim>
                                        <p:anim calcmode="lin" valueType="num">
                                          <p:cBhvr>
                                            <p:cTn id="67" dur="450" decel="100000" fill="hold"/>
                                            <p:tgtEl>
                                              <p:spTgt spid="42"/>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8"/>
                                            </p:tgtEl>
                                            <p:attrNameLst>
                                              <p:attrName>style.visibility</p:attrName>
                                            </p:attrNameLst>
                                          </p:cBhvr>
                                          <p:to>
                                            <p:strVal val="visible"/>
                                          </p:to>
                                        </p:set>
                                        <p:animEffect transition="in" filter="barn(outVertical)">
                                          <p:cBhvr>
                                            <p:cTn id="72" dur="500"/>
                                            <p:tgtEl>
                                              <p:spTgt spid="38"/>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800"/>
                                            <p:tgtEl>
                                              <p:spTgt spid="46"/>
                                            </p:tgtEl>
                                          </p:cBhvr>
                                        </p:animEffect>
                                      </p:childTnLst>
                                    </p:cTn>
                                  </p:par>
                                </p:childTnLst>
                              </p:cTn>
                            </p:par>
                            <p:par>
                              <p:cTn id="77" fill="hold">
                                <p:stCondLst>
                                  <p:cond delay="7800"/>
                                </p:stCondLst>
                                <p:childTnLst>
                                  <p:par>
                                    <p:cTn id="78" presetID="2" presetClass="entr" presetSubtype="4" accel="7000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300" fill="hold"/>
                                            <p:tgtEl>
                                              <p:spTgt spid="47"/>
                                            </p:tgtEl>
                                            <p:attrNameLst>
                                              <p:attrName>ppt_w</p:attrName>
                                            </p:attrNameLst>
                                          </p:cBhvr>
                                          <p:tavLst>
                                            <p:tav tm="0">
                                              <p:val>
                                                <p:fltVal val="0"/>
                                              </p:val>
                                            </p:tav>
                                            <p:tav tm="100000">
                                              <p:val>
                                                <p:strVal val="#ppt_w"/>
                                              </p:val>
                                            </p:tav>
                                          </p:tavLst>
                                        </p:anim>
                                        <p:anim calcmode="lin" valueType="num">
                                          <p:cBhvr>
                                            <p:cTn id="86" dur="300" fill="hold"/>
                                            <p:tgtEl>
                                              <p:spTgt spid="47"/>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7"/>
                                            </p:tgtEl>
                                          </p:cBhvr>
                                        </p:animEffect>
                                        <p:animScale>
                                          <p:cBhvr>
                                            <p:cTn id="90" dur="250" autoRev="1" fill="hold"/>
                                            <p:tgtEl>
                                              <p:spTgt spid="47"/>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outVertical)">
                                          <p:cBhvr>
                                            <p:cTn id="94" dur="500"/>
                                            <p:tgtEl>
                                              <p:spTgt spid="26"/>
                                            </p:tgtEl>
                                          </p:cBhvr>
                                        </p:animEffect>
                                      </p:childTnLst>
                                    </p:cTn>
                                  </p:par>
                                </p:childTnLst>
                              </p:cTn>
                            </p:par>
                            <p:par>
                              <p:cTn id="95" fill="hold">
                                <p:stCondLst>
                                  <p:cond delay="9800"/>
                                </p:stCondLst>
                                <p:childTnLst>
                                  <p:par>
                                    <p:cTn id="96" presetID="2" presetClass="entr" presetSubtype="4" accel="7000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additive="base">
                                            <p:cTn id="98" dur="500" fill="hold"/>
                                            <p:tgtEl>
                                              <p:spTgt spid="29"/>
                                            </p:tgtEl>
                                            <p:attrNameLst>
                                              <p:attrName>ppt_x</p:attrName>
                                            </p:attrNameLst>
                                          </p:cBhvr>
                                          <p:tavLst>
                                            <p:tav tm="0">
                                              <p:val>
                                                <p:strVal val="#ppt_x"/>
                                              </p:val>
                                            </p:tav>
                                            <p:tav tm="100000">
                                              <p:val>
                                                <p:strVal val="#ppt_x"/>
                                              </p:val>
                                            </p:tav>
                                          </p:tavLst>
                                        </p:anim>
                                        <p:anim calcmode="lin" valueType="num">
                                          <p:cBhvr additive="base">
                                            <p:cTn id="99" dur="500" fill="hold"/>
                                            <p:tgtEl>
                                              <p:spTgt spid="29"/>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400" fill="hold"/>
                                            <p:tgtEl>
                                              <p:spTgt spid="50"/>
                                            </p:tgtEl>
                                            <p:attrNameLst>
                                              <p:attrName>ppt_w</p:attrName>
                                            </p:attrNameLst>
                                          </p:cBhvr>
                                          <p:tavLst>
                                            <p:tav tm="0">
                                              <p:val>
                                                <p:fltVal val="0"/>
                                              </p:val>
                                            </p:tav>
                                            <p:tav tm="100000">
                                              <p:val>
                                                <p:strVal val="#ppt_w"/>
                                              </p:val>
                                            </p:tav>
                                          </p:tavLst>
                                        </p:anim>
                                        <p:anim calcmode="lin" valueType="num">
                                          <p:cBhvr>
                                            <p:cTn id="104" dur="400" fill="hold"/>
                                            <p:tgtEl>
                                              <p:spTgt spid="50"/>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50"/>
                                            </p:tgtEl>
                                          </p:cBhvr>
                                        </p:animEffect>
                                        <p:animScale>
                                          <p:cBhvr>
                                            <p:cTn id="108" dur="250" autoRev="1" fill="hold"/>
                                            <p:tgtEl>
                                              <p:spTgt spid="50"/>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arn(outVertical)">
                                          <p:cBhvr>
                                            <p:cTn id="112" dur="500"/>
                                            <p:tgtEl>
                                              <p:spTgt spid="30"/>
                                            </p:tgtEl>
                                          </p:cBhvr>
                                        </p:animEffect>
                                      </p:childTnLst>
                                    </p:cTn>
                                  </p:par>
                                </p:childTnLst>
                              </p:cTn>
                            </p:par>
                            <p:par>
                              <p:cTn id="113" fill="hold">
                                <p:stCondLst>
                                  <p:cond delay="11800"/>
                                </p:stCondLst>
                                <p:childTnLst>
                                  <p:par>
                                    <p:cTn id="114" presetID="2" presetClass="entr" presetSubtype="4" accel="7000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500" fill="hold"/>
                                            <p:tgtEl>
                                              <p:spTgt spid="33"/>
                                            </p:tgtEl>
                                            <p:attrNameLst>
                                              <p:attrName>ppt_x</p:attrName>
                                            </p:attrNameLst>
                                          </p:cBhvr>
                                          <p:tavLst>
                                            <p:tav tm="0">
                                              <p:val>
                                                <p:strVal val="#ppt_x"/>
                                              </p:val>
                                            </p:tav>
                                            <p:tav tm="100000">
                                              <p:val>
                                                <p:strVal val="#ppt_x"/>
                                              </p:val>
                                            </p:tav>
                                          </p:tavLst>
                                        </p:anim>
                                        <p:anim calcmode="lin" valueType="num">
                                          <p:cBhvr additive="base">
                                            <p:cTn id="117" dur="500" fill="hold"/>
                                            <p:tgtEl>
                                              <p:spTgt spid="33"/>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300" fill="hold"/>
                                            <p:tgtEl>
                                              <p:spTgt spid="53"/>
                                            </p:tgtEl>
                                            <p:attrNameLst>
                                              <p:attrName>ppt_w</p:attrName>
                                            </p:attrNameLst>
                                          </p:cBhvr>
                                          <p:tavLst>
                                            <p:tav tm="0">
                                              <p:val>
                                                <p:fltVal val="0"/>
                                              </p:val>
                                            </p:tav>
                                            <p:tav tm="100000">
                                              <p:val>
                                                <p:strVal val="#ppt_w"/>
                                              </p:val>
                                            </p:tav>
                                          </p:tavLst>
                                        </p:anim>
                                        <p:anim calcmode="lin" valueType="num">
                                          <p:cBhvr>
                                            <p:cTn id="122" dur="300" fill="hold"/>
                                            <p:tgtEl>
                                              <p:spTgt spid="53"/>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53"/>
                                            </p:tgtEl>
                                          </p:cBhvr>
                                        </p:animEffect>
                                        <p:animScale>
                                          <p:cBhvr>
                                            <p:cTn id="126" dur="250" autoRev="1" fill="hold"/>
                                            <p:tgtEl>
                                              <p:spTgt spid="53"/>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barn(outVertical)">
                                          <p:cBhvr>
                                            <p:cTn id="1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5" grpId="0" bldLvl="0" animBg="1"/>
          <p:bldP spid="29" grpId="0" bldLvl="0" animBg="1"/>
          <p:bldP spid="33"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590477" y="3297580"/>
            <a:ext cx="1350895" cy="1690245"/>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39700" dist="635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19050">
              <a:gradFill flip="none" rotWithShape="1">
                <a:gsLst>
                  <a:gs pos="0">
                    <a:srgbClr val="0070C0"/>
                  </a:gs>
                  <a:gs pos="100000">
                    <a:srgbClr val="00B0F0"/>
                  </a:gs>
                </a:gsLst>
                <a:lin ang="2700000" scaled="1"/>
                <a:tileRect/>
              </a:gradFill>
            </a:ln>
            <a:effectLst>
              <a:outerShdw blurRad="139700" dist="635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pic>
        <p:nvPicPr>
          <p:cNvPr id="20" name="Picture 18"/>
          <p:cNvPicPr>
            <a:picLocks noChangeAspect="1"/>
          </p:cNvPicPr>
          <p:nvPr/>
        </p:nvPicPr>
        <p:blipFill>
          <a:blip r:embed="rId3"/>
          <a:stretch>
            <a:fillRect/>
          </a:stretch>
        </p:blipFill>
        <p:spPr>
          <a:xfrm>
            <a:off x="784761" y="1111621"/>
            <a:ext cx="2866619" cy="5413300"/>
          </a:xfrm>
          <a:prstGeom prst="rect">
            <a:avLst/>
          </a:prstGeom>
        </p:spPr>
      </p:pic>
      <p:pic>
        <p:nvPicPr>
          <p:cNvPr id="21" name="Picture 23"/>
          <p:cNvPicPr>
            <a:picLocks noChangeAspect="1"/>
          </p:cNvPicPr>
          <p:nvPr/>
        </p:nvPicPr>
        <p:blipFill>
          <a:blip r:embed="rId3"/>
          <a:stretch>
            <a:fillRect/>
          </a:stretch>
        </p:blipFill>
        <p:spPr>
          <a:xfrm>
            <a:off x="3403288" y="1128913"/>
            <a:ext cx="2866619" cy="5413300"/>
          </a:xfrm>
          <a:prstGeom prst="rect">
            <a:avLst/>
          </a:prstGeom>
        </p:spPr>
      </p:pic>
      <p:sp>
        <p:nvSpPr>
          <p:cNvPr id="22" name="Title 1"/>
          <p:cNvSpPr txBox="1"/>
          <p:nvPr/>
        </p:nvSpPr>
        <p:spPr>
          <a:xfrm>
            <a:off x="6507563" y="1494424"/>
            <a:ext cx="5323977" cy="857251"/>
          </a:xfrm>
          <a:prstGeom prst="rect">
            <a:avLst/>
          </a:prstGeom>
        </p:spPr>
        <p:txBody>
          <a:bodyPr/>
          <a:lstStyle>
            <a:lvl1pPr algn="l" defTabSz="1219200" rtl="0" eaLnBrk="1" latinLnBrk="0" hangingPunct="1">
              <a:spcBef>
                <a:spcPct val="0"/>
              </a:spcBef>
              <a:buNone/>
              <a:defRPr sz="4535" kern="1200">
                <a:solidFill>
                  <a:srgbClr val="17375E"/>
                </a:solidFill>
                <a:latin typeface="Signika"/>
                <a:ea typeface="Open Sans Extrabold" panose="020B0906030804020204" pitchFamily="34" charset="0"/>
                <a:cs typeface="Signika"/>
              </a:defRPr>
            </a:lvl1pPr>
          </a:lstStyle>
          <a:p>
            <a:pPr defTabSz="685800">
              <a:spcBef>
                <a:spcPts val="0"/>
              </a:spcBef>
            </a:pPr>
            <a:r>
              <a:rPr lang="en-US" altLang="zh-CN" sz="4400" dirty="0">
                <a:solidFill>
                  <a:srgbClr val="00B0F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YOUR TITTLE HERE</a:t>
            </a:r>
            <a:endParaRPr lang="zh-CN" altLang="en-US" sz="4400" dirty="0">
              <a:solidFill>
                <a:srgbClr val="00B0F0"/>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6520263" y="2296564"/>
            <a:ext cx="4451985" cy="829945"/>
          </a:xfrm>
          <a:prstGeom prst="rect">
            <a:avLst/>
          </a:prstGeom>
          <a:noFill/>
        </p:spPr>
        <p:txBody>
          <a:bodyPr wrap="square" rtlCol="0">
            <a:spAutoFit/>
          </a:bodyPr>
          <a:lstStyle/>
          <a:p>
            <a:pPr algn="ctr">
              <a:lnSpc>
                <a:spcPct val="15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2135"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a:stretch>
            <a:fillRect/>
          </a:stretch>
        </p:blipFill>
        <p:spPr>
          <a:xfrm>
            <a:off x="1094608" y="1913836"/>
            <a:ext cx="2113135" cy="3750815"/>
          </a:xfrm>
          <a:prstGeom prst="rect">
            <a:avLst/>
          </a:prstGeom>
        </p:spPr>
      </p:pic>
      <p:pic>
        <p:nvPicPr>
          <p:cNvPr id="25" name="图片 24"/>
          <p:cNvPicPr>
            <a:picLocks noChangeAspect="1"/>
          </p:cNvPicPr>
          <p:nvPr/>
        </p:nvPicPr>
        <p:blipFill>
          <a:blip r:embed="rId5"/>
          <a:stretch>
            <a:fillRect/>
          </a:stretch>
        </p:blipFill>
        <p:spPr>
          <a:xfrm>
            <a:off x="3713355" y="1913836"/>
            <a:ext cx="2113135" cy="3750815"/>
          </a:xfrm>
          <a:prstGeom prst="rect">
            <a:avLst/>
          </a:prstGeom>
        </p:spPr>
      </p:pic>
      <p:grpSp>
        <p:nvGrpSpPr>
          <p:cNvPr id="26" name="组合 25"/>
          <p:cNvGrpSpPr/>
          <p:nvPr/>
        </p:nvGrpSpPr>
        <p:grpSpPr>
          <a:xfrm>
            <a:off x="6860536" y="3652872"/>
            <a:ext cx="422387" cy="396219"/>
            <a:chOff x="3108756" y="2110160"/>
            <a:chExt cx="745081" cy="698920"/>
          </a:xfrm>
          <a:solidFill>
            <a:schemeClr val="bg1"/>
          </a:solidFill>
        </p:grpSpPr>
        <p:sp>
          <p:nvSpPr>
            <p:cNvPr id="27"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8"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9"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0"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1"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2"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3"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4"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7561489" y="3630672"/>
            <a:ext cx="2647167" cy="501650"/>
          </a:xfrm>
          <a:prstGeom prst="rect">
            <a:avLst/>
          </a:prstGeom>
          <a:noFill/>
        </p:spPr>
        <p:txBody>
          <a:bodyPr wrap="square" rtlCol="0">
            <a:spAutoFit/>
          </a:bodyPr>
          <a:lstStyle/>
          <a:p>
            <a:r>
              <a:rPr lang="zh-CN" altLang="en-US" sz="2665" dirty="0">
                <a:solidFill>
                  <a:srgbClr val="00B0F0"/>
                </a:solidFill>
                <a:latin typeface="微软雅黑" panose="020B0503020204020204" pitchFamily="34" charset="-122"/>
                <a:ea typeface="微软雅黑" panose="020B0503020204020204" pitchFamily="34" charset="-122"/>
              </a:rPr>
              <a:t>在此添加标题</a:t>
            </a:r>
          </a:p>
        </p:txBody>
      </p:sp>
      <p:sp>
        <p:nvSpPr>
          <p:cNvPr id="36" name="文本框 35"/>
          <p:cNvSpPr txBox="1"/>
          <p:nvPr/>
        </p:nvSpPr>
        <p:spPr>
          <a:xfrm>
            <a:off x="6590477" y="4374947"/>
            <a:ext cx="4451985" cy="1568450"/>
          </a:xfrm>
          <a:prstGeom prst="rect">
            <a:avLst/>
          </a:prstGeom>
          <a:noFill/>
        </p:spPr>
        <p:txBody>
          <a:bodyPr wrap="square" rtlCol="0">
            <a:spAutoFit/>
          </a:bodyPr>
          <a:lstStyle/>
          <a:p>
            <a:pPr algn="ctr">
              <a:lnSpc>
                <a:spcPct val="150000"/>
              </a:lnSpc>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lang="zh-CN" altLang="en-US" sz="16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r>
              <a:rPr lang="zh-CN" altLang="en-US" sz="1600" dirty="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endParaRPr lang="zh-CN" altLang="en-US" sz="213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300"/>
                                </p:stCondLst>
                                <p:childTnLst>
                                  <p:par>
                                    <p:cTn id="27" presetID="2" presetClass="entr" presetSubtype="4" accel="90000" fill="hold" grpId="0" nodeType="afterEffect" p14:presetBounceEnd="40000">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14:bounceEnd="40000">
                                          <p:cBhvr additive="base">
                                            <p:cTn id="29"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28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3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Effect transition="in" filter="fade">
                                          <p:cBhvr>
                                            <p:cTn id="40" dur="300"/>
                                            <p:tgtEl>
                                              <p:spTgt spid="15"/>
                                            </p:tgtEl>
                                          </p:cBhvr>
                                        </p:animEffect>
                                      </p:childTnLst>
                                    </p:cTn>
                                  </p:par>
                                </p:childTnLst>
                              </p:cTn>
                            </p:par>
                            <p:par>
                              <p:cTn id="41" fill="hold">
                                <p:stCondLst>
                                  <p:cond delay="3800"/>
                                </p:stCondLst>
                                <p:childTnLst>
                                  <p:par>
                                    <p:cTn id="42" presetID="32" presetClass="emph" presetSubtype="0" fill="hold" nodeType="afterEffect">
                                      <p:stCondLst>
                                        <p:cond delay="0"/>
                                      </p:stCondLst>
                                      <p:childTnLst>
                                        <p:animRot by="120000">
                                          <p:cBhvr>
                                            <p:cTn id="43" dur="50" fill="hold">
                                              <p:stCondLst>
                                                <p:cond delay="0"/>
                                              </p:stCondLst>
                                            </p:cTn>
                                            <p:tgtEl>
                                              <p:spTgt spid="15"/>
                                            </p:tgtEl>
                                            <p:attrNameLst>
                                              <p:attrName>r</p:attrName>
                                            </p:attrNameLst>
                                          </p:cBhvr>
                                        </p:animRot>
                                        <p:animRot by="-240000">
                                          <p:cBhvr>
                                            <p:cTn id="44" dur="100" fill="hold">
                                              <p:stCondLst>
                                                <p:cond delay="100"/>
                                              </p:stCondLst>
                                            </p:cTn>
                                            <p:tgtEl>
                                              <p:spTgt spid="15"/>
                                            </p:tgtEl>
                                            <p:attrNameLst>
                                              <p:attrName>r</p:attrName>
                                            </p:attrNameLst>
                                          </p:cBhvr>
                                        </p:animRot>
                                        <p:animRot by="240000">
                                          <p:cBhvr>
                                            <p:cTn id="45" dur="100" fill="hold">
                                              <p:stCondLst>
                                                <p:cond delay="200"/>
                                              </p:stCondLst>
                                            </p:cTn>
                                            <p:tgtEl>
                                              <p:spTgt spid="15"/>
                                            </p:tgtEl>
                                            <p:attrNameLst>
                                              <p:attrName>r</p:attrName>
                                            </p:attrNameLst>
                                          </p:cBhvr>
                                        </p:animRot>
                                        <p:animRot by="-240000">
                                          <p:cBhvr>
                                            <p:cTn id="46" dur="100" fill="hold">
                                              <p:stCondLst>
                                                <p:cond delay="300"/>
                                              </p:stCondLst>
                                            </p:cTn>
                                            <p:tgtEl>
                                              <p:spTgt spid="15"/>
                                            </p:tgtEl>
                                            <p:attrNameLst>
                                              <p:attrName>r</p:attrName>
                                            </p:attrNameLst>
                                          </p:cBhvr>
                                        </p:animRot>
                                        <p:animRot by="120000">
                                          <p:cBhvr>
                                            <p:cTn id="47" dur="100" fill="hold">
                                              <p:stCondLst>
                                                <p:cond delay="400"/>
                                              </p:stCondLst>
                                            </p:cTn>
                                            <p:tgtEl>
                                              <p:spTgt spid="15"/>
                                            </p:tgtEl>
                                            <p:attrNameLst>
                                              <p:attrName>r</p:attrName>
                                            </p:attrNameLst>
                                          </p:cBhvr>
                                        </p:animRot>
                                      </p:childTnLst>
                                    </p:cTn>
                                  </p:par>
                                </p:childTnLst>
                              </p:cTn>
                            </p:par>
                            <p:par>
                              <p:cTn id="48" fill="hold">
                                <p:stCondLst>
                                  <p:cond delay="4300"/>
                                </p:stCondLst>
                                <p:childTnLst>
                                  <p:par>
                                    <p:cTn id="49" presetID="21" presetClass="entr" presetSubtype="1"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300"/>
                                            <p:tgtEl>
                                              <p:spTgt spid="26"/>
                                            </p:tgtEl>
                                          </p:cBhvr>
                                        </p:animEffect>
                                      </p:childTnLst>
                                    </p:cTn>
                                  </p:par>
                                </p:childTnLst>
                              </p:cTn>
                            </p:par>
                            <p:par>
                              <p:cTn id="52" fill="hold">
                                <p:stCondLst>
                                  <p:cond delay="4800"/>
                                </p:stCondLst>
                                <p:childTnLst>
                                  <p:par>
                                    <p:cTn id="53" presetID="26" presetClass="emph" presetSubtype="0" fill="hold" nodeType="afterEffect">
                                      <p:stCondLst>
                                        <p:cond delay="0"/>
                                      </p:stCondLst>
                                      <p:childTnLst>
                                        <p:animEffect transition="out" filter="fade">
                                          <p:cBhvr>
                                            <p:cTn id="54" dur="500" tmFilter="0, 0; .2, .5; .8, .5; 1, 0"/>
                                            <p:tgtEl>
                                              <p:spTgt spid="26"/>
                                            </p:tgtEl>
                                          </p:cBhvr>
                                        </p:animEffect>
                                        <p:animScale>
                                          <p:cBhvr>
                                            <p:cTn id="55" dur="250" autoRev="1" fill="hold"/>
                                            <p:tgtEl>
                                              <p:spTgt spid="26"/>
                                            </p:tgtEl>
                                          </p:cBhvr>
                                          <p:by x="105000" y="105000"/>
                                        </p:animScale>
                                      </p:childTnLst>
                                    </p:cTn>
                                  </p:par>
                                </p:childTnLst>
                              </p:cTn>
                            </p:par>
                            <p:par>
                              <p:cTn id="56" fill="hold">
                                <p:stCondLst>
                                  <p:cond delay="5300"/>
                                </p:stCondLst>
                                <p:childTnLst>
                                  <p:par>
                                    <p:cTn id="57" presetID="2" presetClass="entr" presetSubtype="4" accel="70000" fill="hold" grpId="0" nodeType="afterEffect" p14:presetBounceEnd="42000">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14:bounceEnd="42000">
                                          <p:cBhvr additive="base">
                                            <p:cTn id="59" dur="500" fill="hold"/>
                                            <p:tgtEl>
                                              <p:spTgt spid="35"/>
                                            </p:tgtEl>
                                            <p:attrNameLst>
                                              <p:attrName>ppt_x</p:attrName>
                                            </p:attrNameLst>
                                          </p:cBhvr>
                                          <p:tavLst>
                                            <p:tav tm="0">
                                              <p:val>
                                                <p:strVal val="#ppt_x"/>
                                              </p:val>
                                            </p:tav>
                                            <p:tav tm="100000">
                                              <p:val>
                                                <p:strVal val="#ppt_x"/>
                                              </p:val>
                                            </p:tav>
                                          </p:tavLst>
                                        </p:anim>
                                        <p:anim calcmode="lin" valueType="num" p14:bounceEnd="42000">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par>
                              <p:cTn id="61" fill="hold">
                                <p:stCondLst>
                                  <p:cond delay="5800"/>
                                </p:stCondLst>
                                <p:childTnLst>
                                  <p:par>
                                    <p:cTn id="62" presetID="42" presetClass="entr" presetSubtype="0" fill="hold" grpId="0" nodeType="afterEffect">
                                      <p:stCondLst>
                                        <p:cond delay="0"/>
                                      </p:stCondLst>
                                      <p:iterate type="wd">
                                        <p:tmPct val="1667"/>
                                      </p:iterate>
                                      <p:childTnLst>
                                        <p:set>
                                          <p:cBhvr>
                                            <p:cTn id="63" dur="1" fill="hold">
                                              <p:stCondLst>
                                                <p:cond delay="0"/>
                                              </p:stCondLst>
                                            </p:cTn>
                                            <p:tgtEl>
                                              <p:spTgt spid="36"/>
                                            </p:tgtEl>
                                            <p:attrNameLst>
                                              <p:attrName>style.visibility</p:attrName>
                                            </p:attrNameLst>
                                          </p:cBhvr>
                                          <p:to>
                                            <p:strVal val="visible"/>
                                          </p:to>
                                        </p:set>
                                        <p:animEffect transition="in" filter="fade">
                                          <p:cBhvr>
                                            <p:cTn id="64" dur="600"/>
                                            <p:tgtEl>
                                              <p:spTgt spid="36"/>
                                            </p:tgtEl>
                                          </p:cBhvr>
                                        </p:animEffect>
                                        <p:anim calcmode="lin" valueType="num">
                                          <p:cBhvr>
                                            <p:cTn id="65" dur="600" fill="hold"/>
                                            <p:tgtEl>
                                              <p:spTgt spid="36"/>
                                            </p:tgtEl>
                                            <p:attrNameLst>
                                              <p:attrName>ppt_x</p:attrName>
                                            </p:attrNameLst>
                                          </p:cBhvr>
                                          <p:tavLst>
                                            <p:tav tm="0">
                                              <p:val>
                                                <p:strVal val="#ppt_x"/>
                                              </p:val>
                                            </p:tav>
                                            <p:tav tm="100000">
                                              <p:val>
                                                <p:strVal val="#ppt_x"/>
                                              </p:val>
                                            </p:tav>
                                          </p:tavLst>
                                        </p:anim>
                                        <p:anim calcmode="lin" valueType="num">
                                          <p:cBhvr>
                                            <p:cTn id="66" dur="6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2" grpId="0"/>
          <p:bldP spid="23"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300"/>
                                </p:stCondLst>
                                <p:childTnLst>
                                  <p:par>
                                    <p:cTn id="27" presetID="2" presetClass="entr" presetSubtype="4" accel="9000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28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3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Effect transition="in" filter="fade">
                                          <p:cBhvr>
                                            <p:cTn id="40" dur="300"/>
                                            <p:tgtEl>
                                              <p:spTgt spid="15"/>
                                            </p:tgtEl>
                                          </p:cBhvr>
                                        </p:animEffect>
                                      </p:childTnLst>
                                    </p:cTn>
                                  </p:par>
                                </p:childTnLst>
                              </p:cTn>
                            </p:par>
                            <p:par>
                              <p:cTn id="41" fill="hold">
                                <p:stCondLst>
                                  <p:cond delay="3800"/>
                                </p:stCondLst>
                                <p:childTnLst>
                                  <p:par>
                                    <p:cTn id="42" presetID="32" presetClass="emph" presetSubtype="0" fill="hold" nodeType="afterEffect">
                                      <p:stCondLst>
                                        <p:cond delay="0"/>
                                      </p:stCondLst>
                                      <p:childTnLst>
                                        <p:animRot by="120000">
                                          <p:cBhvr>
                                            <p:cTn id="43" dur="50" fill="hold">
                                              <p:stCondLst>
                                                <p:cond delay="0"/>
                                              </p:stCondLst>
                                            </p:cTn>
                                            <p:tgtEl>
                                              <p:spTgt spid="15"/>
                                            </p:tgtEl>
                                            <p:attrNameLst>
                                              <p:attrName>r</p:attrName>
                                            </p:attrNameLst>
                                          </p:cBhvr>
                                        </p:animRot>
                                        <p:animRot by="-240000">
                                          <p:cBhvr>
                                            <p:cTn id="44" dur="100" fill="hold">
                                              <p:stCondLst>
                                                <p:cond delay="100"/>
                                              </p:stCondLst>
                                            </p:cTn>
                                            <p:tgtEl>
                                              <p:spTgt spid="15"/>
                                            </p:tgtEl>
                                            <p:attrNameLst>
                                              <p:attrName>r</p:attrName>
                                            </p:attrNameLst>
                                          </p:cBhvr>
                                        </p:animRot>
                                        <p:animRot by="240000">
                                          <p:cBhvr>
                                            <p:cTn id="45" dur="100" fill="hold">
                                              <p:stCondLst>
                                                <p:cond delay="200"/>
                                              </p:stCondLst>
                                            </p:cTn>
                                            <p:tgtEl>
                                              <p:spTgt spid="15"/>
                                            </p:tgtEl>
                                            <p:attrNameLst>
                                              <p:attrName>r</p:attrName>
                                            </p:attrNameLst>
                                          </p:cBhvr>
                                        </p:animRot>
                                        <p:animRot by="-240000">
                                          <p:cBhvr>
                                            <p:cTn id="46" dur="100" fill="hold">
                                              <p:stCondLst>
                                                <p:cond delay="300"/>
                                              </p:stCondLst>
                                            </p:cTn>
                                            <p:tgtEl>
                                              <p:spTgt spid="15"/>
                                            </p:tgtEl>
                                            <p:attrNameLst>
                                              <p:attrName>r</p:attrName>
                                            </p:attrNameLst>
                                          </p:cBhvr>
                                        </p:animRot>
                                        <p:animRot by="120000">
                                          <p:cBhvr>
                                            <p:cTn id="47" dur="100" fill="hold">
                                              <p:stCondLst>
                                                <p:cond delay="400"/>
                                              </p:stCondLst>
                                            </p:cTn>
                                            <p:tgtEl>
                                              <p:spTgt spid="15"/>
                                            </p:tgtEl>
                                            <p:attrNameLst>
                                              <p:attrName>r</p:attrName>
                                            </p:attrNameLst>
                                          </p:cBhvr>
                                        </p:animRot>
                                      </p:childTnLst>
                                    </p:cTn>
                                  </p:par>
                                </p:childTnLst>
                              </p:cTn>
                            </p:par>
                            <p:par>
                              <p:cTn id="48" fill="hold">
                                <p:stCondLst>
                                  <p:cond delay="4300"/>
                                </p:stCondLst>
                                <p:childTnLst>
                                  <p:par>
                                    <p:cTn id="49" presetID="21" presetClass="entr" presetSubtype="1"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300"/>
                                            <p:tgtEl>
                                              <p:spTgt spid="26"/>
                                            </p:tgtEl>
                                          </p:cBhvr>
                                        </p:animEffect>
                                      </p:childTnLst>
                                    </p:cTn>
                                  </p:par>
                                </p:childTnLst>
                              </p:cTn>
                            </p:par>
                            <p:par>
                              <p:cTn id="52" fill="hold">
                                <p:stCondLst>
                                  <p:cond delay="4800"/>
                                </p:stCondLst>
                                <p:childTnLst>
                                  <p:par>
                                    <p:cTn id="53" presetID="26" presetClass="emph" presetSubtype="0" fill="hold" nodeType="afterEffect">
                                      <p:stCondLst>
                                        <p:cond delay="0"/>
                                      </p:stCondLst>
                                      <p:childTnLst>
                                        <p:animEffect transition="out" filter="fade">
                                          <p:cBhvr>
                                            <p:cTn id="54" dur="500" tmFilter="0, 0; .2, .5; .8, .5; 1, 0"/>
                                            <p:tgtEl>
                                              <p:spTgt spid="26"/>
                                            </p:tgtEl>
                                          </p:cBhvr>
                                        </p:animEffect>
                                        <p:animScale>
                                          <p:cBhvr>
                                            <p:cTn id="55" dur="250" autoRev="1" fill="hold"/>
                                            <p:tgtEl>
                                              <p:spTgt spid="26"/>
                                            </p:tgtEl>
                                          </p:cBhvr>
                                          <p:by x="105000" y="105000"/>
                                        </p:animScale>
                                      </p:childTnLst>
                                    </p:cTn>
                                  </p:par>
                                </p:childTnLst>
                              </p:cTn>
                            </p:par>
                            <p:par>
                              <p:cTn id="56" fill="hold">
                                <p:stCondLst>
                                  <p:cond delay="5300"/>
                                </p:stCondLst>
                                <p:childTnLst>
                                  <p:par>
                                    <p:cTn id="57" presetID="2" presetClass="entr" presetSubtype="4" accel="7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par>
                              <p:cTn id="61" fill="hold">
                                <p:stCondLst>
                                  <p:cond delay="5800"/>
                                </p:stCondLst>
                                <p:childTnLst>
                                  <p:par>
                                    <p:cTn id="62" presetID="42" presetClass="entr" presetSubtype="0" fill="hold" grpId="0" nodeType="afterEffect">
                                      <p:stCondLst>
                                        <p:cond delay="0"/>
                                      </p:stCondLst>
                                      <p:iterate type="wd">
                                        <p:tmPct val="1667"/>
                                      </p:iterate>
                                      <p:childTnLst>
                                        <p:set>
                                          <p:cBhvr>
                                            <p:cTn id="63" dur="1" fill="hold">
                                              <p:stCondLst>
                                                <p:cond delay="0"/>
                                              </p:stCondLst>
                                            </p:cTn>
                                            <p:tgtEl>
                                              <p:spTgt spid="36"/>
                                            </p:tgtEl>
                                            <p:attrNameLst>
                                              <p:attrName>style.visibility</p:attrName>
                                            </p:attrNameLst>
                                          </p:cBhvr>
                                          <p:to>
                                            <p:strVal val="visible"/>
                                          </p:to>
                                        </p:set>
                                        <p:animEffect transition="in" filter="fade">
                                          <p:cBhvr>
                                            <p:cTn id="64" dur="600"/>
                                            <p:tgtEl>
                                              <p:spTgt spid="36"/>
                                            </p:tgtEl>
                                          </p:cBhvr>
                                        </p:animEffect>
                                        <p:anim calcmode="lin" valueType="num">
                                          <p:cBhvr>
                                            <p:cTn id="65" dur="600" fill="hold"/>
                                            <p:tgtEl>
                                              <p:spTgt spid="36"/>
                                            </p:tgtEl>
                                            <p:attrNameLst>
                                              <p:attrName>ppt_x</p:attrName>
                                            </p:attrNameLst>
                                          </p:cBhvr>
                                          <p:tavLst>
                                            <p:tav tm="0">
                                              <p:val>
                                                <p:strVal val="#ppt_x"/>
                                              </p:val>
                                            </p:tav>
                                            <p:tav tm="100000">
                                              <p:val>
                                                <p:strVal val="#ppt_x"/>
                                              </p:val>
                                            </p:tav>
                                          </p:tavLst>
                                        </p:anim>
                                        <p:anim calcmode="lin" valueType="num">
                                          <p:cBhvr>
                                            <p:cTn id="66" dur="6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2" grpId="0"/>
          <p:bldP spid="23" grpId="0"/>
          <p:bldP spid="35" grpId="0"/>
          <p:bldP spid="3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575024" y="2070080"/>
            <a:ext cx="1350895" cy="1690245"/>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39700" dist="635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B0F0"/>
                </a:gs>
              </a:gsLst>
              <a:lin ang="2700000" scaled="1"/>
              <a:tileRect/>
            </a:gradFill>
            <a:ln w="19050">
              <a:gradFill flip="none" rotWithShape="1">
                <a:gsLst>
                  <a:gs pos="100000">
                    <a:srgbClr val="00B0F0"/>
                  </a:gs>
                  <a:gs pos="0">
                    <a:srgbClr val="0070C0"/>
                  </a:gs>
                </a:gsLst>
                <a:lin ang="2700000" scaled="1"/>
                <a:tileRect/>
              </a:gradFill>
            </a:ln>
            <a:effectLst>
              <a:outerShdw blurRad="139700" dist="635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862889" y="2441087"/>
            <a:ext cx="422387" cy="396219"/>
            <a:chOff x="3108756" y="2110160"/>
            <a:chExt cx="745081" cy="698920"/>
          </a:xfrm>
          <a:solidFill>
            <a:schemeClr val="bg1"/>
          </a:solidFill>
        </p:grpSpPr>
        <p:sp>
          <p:nvSpPr>
            <p:cNvPr id="21"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2"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3"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4"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5"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6"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7"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28"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2555263" y="2376021"/>
            <a:ext cx="2647167" cy="521970"/>
          </a:xfrm>
          <a:prstGeom prst="rect">
            <a:avLst/>
          </a:prstGeom>
          <a:noFill/>
        </p:spPr>
        <p:txBody>
          <a:bodyPr wrap="square" rtlCol="0">
            <a:spAutoFit/>
          </a:bodyPr>
          <a:lstStyle/>
          <a:p>
            <a:r>
              <a:rPr lang="zh-CN" altLang="en-US" sz="2800" dirty="0">
                <a:solidFill>
                  <a:srgbClr val="00B0F0"/>
                </a:solidFill>
                <a:latin typeface="微软雅黑" panose="020B0503020204020204" pitchFamily="34" charset="-122"/>
                <a:ea typeface="微软雅黑" panose="020B0503020204020204" pitchFamily="34" charset="-122"/>
              </a:rPr>
              <a:t>在此添加标题</a:t>
            </a:r>
          </a:p>
        </p:txBody>
      </p:sp>
      <p:sp>
        <p:nvSpPr>
          <p:cNvPr id="30" name="文本框 29"/>
          <p:cNvSpPr txBox="1"/>
          <p:nvPr/>
        </p:nvSpPr>
        <p:spPr>
          <a:xfrm>
            <a:off x="1455739" y="3085137"/>
            <a:ext cx="3603941" cy="1786890"/>
          </a:xfrm>
          <a:prstGeom prst="rect">
            <a:avLst/>
          </a:prstGeom>
          <a:noFill/>
        </p:spPr>
        <p:txBody>
          <a:bodyPr wrap="square" rtlCol="0">
            <a:spAutoFit/>
          </a:bodyPr>
          <a:lstStyle/>
          <a:p>
            <a:pPr algn="ctr">
              <a:lnSpc>
                <a:spcPct val="150000"/>
              </a:lnSpc>
            </a:pPr>
            <a:r>
              <a:rPr lang="zh-CN" altLang="en-US" sz="1465"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865"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223213" y="1262329"/>
            <a:ext cx="5933165" cy="4399217"/>
            <a:chOff x="5223213" y="1262329"/>
            <a:chExt cx="5933165" cy="4399217"/>
          </a:xfrm>
        </p:grpSpPr>
        <p:sp>
          <p:nvSpPr>
            <p:cNvPr id="32" name="Freeform 5"/>
            <p:cNvSpPr/>
            <p:nvPr/>
          </p:nvSpPr>
          <p:spPr bwMode="auto">
            <a:xfrm rot="5400000">
              <a:off x="5775479" y="4503644"/>
              <a:ext cx="1227700" cy="10881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3" name="Freeform 5"/>
            <p:cNvSpPr/>
            <p:nvPr/>
          </p:nvSpPr>
          <p:spPr bwMode="auto">
            <a:xfrm rot="5400000">
              <a:off x="5139779" y="4253187"/>
              <a:ext cx="1467522" cy="1300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4" name="Freeform 5"/>
            <p:cNvSpPr/>
            <p:nvPr/>
          </p:nvSpPr>
          <p:spPr bwMode="auto">
            <a:xfrm rot="5400000">
              <a:off x="9319056" y="1382682"/>
              <a:ext cx="1227700" cy="1088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70C0"/>
                </a:gs>
                <a:gs pos="0">
                  <a:srgbClr val="002060"/>
                </a:gs>
              </a:gsLst>
              <a:lin ang="18900000" scaled="0"/>
              <a:tileRect/>
            </a:gradFill>
            <a:ln w="25400">
              <a:gradFill flip="none" rotWithShape="1">
                <a:gsLst>
                  <a:gs pos="0">
                    <a:srgbClr val="0070C0"/>
                  </a:gs>
                  <a:gs pos="100000">
                    <a:srgbClr val="00206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35" name="Freeform 5"/>
            <p:cNvSpPr/>
            <p:nvPr/>
          </p:nvSpPr>
          <p:spPr bwMode="auto">
            <a:xfrm rot="5400000">
              <a:off x="9772292" y="1345763"/>
              <a:ext cx="1467520" cy="13006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B0F0"/>
                </a:gs>
                <a:gs pos="0">
                  <a:srgbClr val="0070C0"/>
                </a:gs>
              </a:gsLst>
              <a:lin ang="18900000" scaled="0"/>
              <a:tileRect/>
            </a:gradFill>
            <a:ln w="25400">
              <a:gradFill flip="none" rotWithShape="1">
                <a:gsLst>
                  <a:gs pos="0">
                    <a:srgbClr val="00B0F0"/>
                  </a:gs>
                  <a:gs pos="100000">
                    <a:srgbClr val="0070C0"/>
                  </a:gs>
                </a:gsLst>
                <a:lin ang="18900000" scaled="0"/>
                <a:tileRect/>
              </a:gradFill>
            </a:ln>
            <a:effectLst>
              <a:outerShdw blurRad="444500" dist="152400" dir="2700000" algn="tl" rotWithShape="0">
                <a:prstClr val="black">
                  <a:alpha val="30000"/>
                </a:prstClr>
              </a:outerShdw>
            </a:effec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pic>
        <p:nvPicPr>
          <p:cNvPr id="36" name="Picture 6"/>
          <p:cNvPicPr>
            <a:picLocks noChangeAspect="1"/>
          </p:cNvPicPr>
          <p:nvPr/>
        </p:nvPicPr>
        <p:blipFill>
          <a:blip r:embed="rId3"/>
          <a:stretch>
            <a:fillRect/>
          </a:stretch>
        </p:blipFill>
        <p:spPr>
          <a:xfrm>
            <a:off x="5231721" y="1726109"/>
            <a:ext cx="5985519" cy="3470911"/>
          </a:xfrm>
          <a:prstGeom prst="rect">
            <a:avLst/>
          </a:prstGeom>
        </p:spPr>
      </p:pic>
      <p:pic>
        <p:nvPicPr>
          <p:cNvPr id="37" name="图片 36"/>
          <p:cNvPicPr>
            <a:picLocks noChangeAspect="1"/>
          </p:cNvPicPr>
          <p:nvPr/>
        </p:nvPicPr>
        <p:blipFill rotWithShape="1">
          <a:blip r:embed="rId4"/>
          <a:srcRect/>
          <a:stretch>
            <a:fillRect/>
          </a:stretch>
        </p:blipFill>
        <p:spPr>
          <a:xfrm>
            <a:off x="6039396" y="1998245"/>
            <a:ext cx="4389120" cy="27377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300" fill="hold"/>
                                            <p:tgtEl>
                                              <p:spTgt spid="15"/>
                                            </p:tgtEl>
                                            <p:attrNameLst>
                                              <p:attrName>ppt_w</p:attrName>
                                            </p:attrNameLst>
                                          </p:cBhvr>
                                          <p:tavLst>
                                            <p:tav tm="0">
                                              <p:val>
                                                <p:fltVal val="0"/>
                                              </p:val>
                                            </p:tav>
                                            <p:tav tm="100000">
                                              <p:val>
                                                <p:strVal val="#ppt_w"/>
                                              </p:val>
                                            </p:tav>
                                          </p:tavLst>
                                        </p:anim>
                                        <p:anim calcmode="lin" valueType="num">
                                          <p:cBhvr>
                                            <p:cTn id="31" dur="300" fill="hold"/>
                                            <p:tgtEl>
                                              <p:spTgt spid="15"/>
                                            </p:tgtEl>
                                            <p:attrNameLst>
                                              <p:attrName>ppt_h</p:attrName>
                                            </p:attrNameLst>
                                          </p:cBhvr>
                                          <p:tavLst>
                                            <p:tav tm="0">
                                              <p:val>
                                                <p:fltVal val="0"/>
                                              </p:val>
                                            </p:tav>
                                            <p:tav tm="100000">
                                              <p:val>
                                                <p:strVal val="#ppt_h"/>
                                              </p:val>
                                            </p:tav>
                                          </p:tavLst>
                                        </p:anim>
                                        <p:animEffect transition="in" filter="fade">
                                          <p:cBhvr>
                                            <p:cTn id="32" dur="300"/>
                                            <p:tgtEl>
                                              <p:spTgt spid="15"/>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5"/>
                                            </p:tgtEl>
                                            <p:attrNameLst>
                                              <p:attrName>r</p:attrName>
                                            </p:attrNameLst>
                                          </p:cBhvr>
                                        </p:animRot>
                                        <p:animRot by="-240000">
                                          <p:cBhvr>
                                            <p:cTn id="36" dur="100" fill="hold">
                                              <p:stCondLst>
                                                <p:cond delay="100"/>
                                              </p:stCondLst>
                                            </p:cTn>
                                            <p:tgtEl>
                                              <p:spTgt spid="15"/>
                                            </p:tgtEl>
                                            <p:attrNameLst>
                                              <p:attrName>r</p:attrName>
                                            </p:attrNameLst>
                                          </p:cBhvr>
                                        </p:animRot>
                                        <p:animRot by="240000">
                                          <p:cBhvr>
                                            <p:cTn id="37" dur="100" fill="hold">
                                              <p:stCondLst>
                                                <p:cond delay="200"/>
                                              </p:stCondLst>
                                            </p:cTn>
                                            <p:tgtEl>
                                              <p:spTgt spid="15"/>
                                            </p:tgtEl>
                                            <p:attrNameLst>
                                              <p:attrName>r</p:attrName>
                                            </p:attrNameLst>
                                          </p:cBhvr>
                                        </p:animRot>
                                        <p:animRot by="-240000">
                                          <p:cBhvr>
                                            <p:cTn id="38" dur="100" fill="hold">
                                              <p:stCondLst>
                                                <p:cond delay="300"/>
                                              </p:stCondLst>
                                            </p:cTn>
                                            <p:tgtEl>
                                              <p:spTgt spid="15"/>
                                            </p:tgtEl>
                                            <p:attrNameLst>
                                              <p:attrName>r</p:attrName>
                                            </p:attrNameLst>
                                          </p:cBhvr>
                                        </p:animRot>
                                        <p:animRot by="120000">
                                          <p:cBhvr>
                                            <p:cTn id="39" dur="100" fill="hold">
                                              <p:stCondLst>
                                                <p:cond delay="400"/>
                                              </p:stCondLst>
                                            </p:cTn>
                                            <p:tgtEl>
                                              <p:spTgt spid="15"/>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300"/>
                                            <p:tgtEl>
                                              <p:spTgt spid="20"/>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par>
                              <p:cTn id="48" fill="hold">
                                <p:stCondLst>
                                  <p:cond delay="5200"/>
                                </p:stCondLst>
                                <p:childTnLst>
                                  <p:par>
                                    <p:cTn id="49" presetID="2" presetClass="entr" presetSubtype="4" accel="68000" fill="hold" grpId="0" nodeType="afterEffect" p14:presetBounceEnd="50000">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14:bounceEnd="50000">
                                          <p:cBhvr additive="base">
                                            <p:cTn id="51"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out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300" fill="hold"/>
                                            <p:tgtEl>
                                              <p:spTgt spid="15"/>
                                            </p:tgtEl>
                                            <p:attrNameLst>
                                              <p:attrName>ppt_w</p:attrName>
                                            </p:attrNameLst>
                                          </p:cBhvr>
                                          <p:tavLst>
                                            <p:tav tm="0">
                                              <p:val>
                                                <p:fltVal val="0"/>
                                              </p:val>
                                            </p:tav>
                                            <p:tav tm="100000">
                                              <p:val>
                                                <p:strVal val="#ppt_w"/>
                                              </p:val>
                                            </p:tav>
                                          </p:tavLst>
                                        </p:anim>
                                        <p:anim calcmode="lin" valueType="num">
                                          <p:cBhvr>
                                            <p:cTn id="31" dur="300" fill="hold"/>
                                            <p:tgtEl>
                                              <p:spTgt spid="15"/>
                                            </p:tgtEl>
                                            <p:attrNameLst>
                                              <p:attrName>ppt_h</p:attrName>
                                            </p:attrNameLst>
                                          </p:cBhvr>
                                          <p:tavLst>
                                            <p:tav tm="0">
                                              <p:val>
                                                <p:fltVal val="0"/>
                                              </p:val>
                                            </p:tav>
                                            <p:tav tm="100000">
                                              <p:val>
                                                <p:strVal val="#ppt_h"/>
                                              </p:val>
                                            </p:tav>
                                          </p:tavLst>
                                        </p:anim>
                                        <p:animEffect transition="in" filter="fade">
                                          <p:cBhvr>
                                            <p:cTn id="32" dur="300"/>
                                            <p:tgtEl>
                                              <p:spTgt spid="15"/>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5"/>
                                            </p:tgtEl>
                                            <p:attrNameLst>
                                              <p:attrName>r</p:attrName>
                                            </p:attrNameLst>
                                          </p:cBhvr>
                                        </p:animRot>
                                        <p:animRot by="-240000">
                                          <p:cBhvr>
                                            <p:cTn id="36" dur="100" fill="hold">
                                              <p:stCondLst>
                                                <p:cond delay="100"/>
                                              </p:stCondLst>
                                            </p:cTn>
                                            <p:tgtEl>
                                              <p:spTgt spid="15"/>
                                            </p:tgtEl>
                                            <p:attrNameLst>
                                              <p:attrName>r</p:attrName>
                                            </p:attrNameLst>
                                          </p:cBhvr>
                                        </p:animRot>
                                        <p:animRot by="240000">
                                          <p:cBhvr>
                                            <p:cTn id="37" dur="100" fill="hold">
                                              <p:stCondLst>
                                                <p:cond delay="200"/>
                                              </p:stCondLst>
                                            </p:cTn>
                                            <p:tgtEl>
                                              <p:spTgt spid="15"/>
                                            </p:tgtEl>
                                            <p:attrNameLst>
                                              <p:attrName>r</p:attrName>
                                            </p:attrNameLst>
                                          </p:cBhvr>
                                        </p:animRot>
                                        <p:animRot by="-240000">
                                          <p:cBhvr>
                                            <p:cTn id="38" dur="100" fill="hold">
                                              <p:stCondLst>
                                                <p:cond delay="300"/>
                                              </p:stCondLst>
                                            </p:cTn>
                                            <p:tgtEl>
                                              <p:spTgt spid="15"/>
                                            </p:tgtEl>
                                            <p:attrNameLst>
                                              <p:attrName>r</p:attrName>
                                            </p:attrNameLst>
                                          </p:cBhvr>
                                        </p:animRot>
                                        <p:animRot by="120000">
                                          <p:cBhvr>
                                            <p:cTn id="39" dur="100" fill="hold">
                                              <p:stCondLst>
                                                <p:cond delay="400"/>
                                              </p:stCondLst>
                                            </p:cTn>
                                            <p:tgtEl>
                                              <p:spTgt spid="15"/>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300"/>
                                            <p:tgtEl>
                                              <p:spTgt spid="20"/>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par>
                              <p:cTn id="48" fill="hold">
                                <p:stCondLst>
                                  <p:cond delay="5200"/>
                                </p:stCondLst>
                                <p:childTnLst>
                                  <p:par>
                                    <p:cTn id="49" presetID="2" presetClass="entr" presetSubtype="4" accel="6800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out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9" grpId="0"/>
          <p:bldP spid="3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875319" y="2698632"/>
            <a:ext cx="2120624" cy="480735"/>
            <a:chOff x="6875319" y="2698631"/>
            <a:chExt cx="2120624" cy="480735"/>
          </a:xfrm>
        </p:grpSpPr>
        <p:sp>
          <p:nvSpPr>
            <p:cNvPr id="16" name="任意多边形 15"/>
            <p:cNvSpPr/>
            <p:nvPr/>
          </p:nvSpPr>
          <p:spPr>
            <a:xfrm>
              <a:off x="6875319" y="2963709"/>
              <a:ext cx="2120624" cy="21565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17" name="任意多边形 16"/>
            <p:cNvSpPr/>
            <p:nvPr/>
          </p:nvSpPr>
          <p:spPr>
            <a:xfrm>
              <a:off x="7890703" y="2698631"/>
              <a:ext cx="0" cy="251599"/>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235539" y="3855651"/>
            <a:ext cx="1425131" cy="471751"/>
            <a:chOff x="6235538" y="3855651"/>
            <a:chExt cx="1425131" cy="471750"/>
          </a:xfrm>
        </p:grpSpPr>
        <p:sp>
          <p:nvSpPr>
            <p:cNvPr id="19" name="任意多边形 18"/>
            <p:cNvSpPr/>
            <p:nvPr/>
          </p:nvSpPr>
          <p:spPr>
            <a:xfrm>
              <a:off x="6235538" y="4111744"/>
              <a:ext cx="1425131" cy="215657"/>
            </a:xfrm>
            <a:custGeom>
              <a:avLst/>
              <a:gdLst>
                <a:gd name="connsiteX0" fmla="*/ 0 w 2247900"/>
                <a:gd name="connsiteY0" fmla="*/ 200025 h 228600"/>
                <a:gd name="connsiteX1" fmla="*/ 0 w 2247900"/>
                <a:gd name="connsiteY1" fmla="*/ 0 h 228600"/>
                <a:gd name="connsiteX2" fmla="*/ 2247900 w 2247900"/>
                <a:gd name="connsiteY2" fmla="*/ 0 h 228600"/>
                <a:gd name="connsiteX3" fmla="*/ 2247900 w 22479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2247900" h="228600">
                  <a:moveTo>
                    <a:pt x="0" y="200025"/>
                  </a:moveTo>
                  <a:lnTo>
                    <a:pt x="0" y="0"/>
                  </a:lnTo>
                  <a:lnTo>
                    <a:pt x="2247900" y="0"/>
                  </a:lnTo>
                  <a:lnTo>
                    <a:pt x="2247900" y="2286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0" name="任意多边形 19"/>
            <p:cNvSpPr/>
            <p:nvPr/>
          </p:nvSpPr>
          <p:spPr>
            <a:xfrm>
              <a:off x="6894443" y="3855651"/>
              <a:ext cx="0" cy="251599"/>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grpSp>
      <p:sp>
        <p:nvSpPr>
          <p:cNvPr id="21" name="任意多边形 20"/>
          <p:cNvSpPr/>
          <p:nvPr/>
        </p:nvSpPr>
        <p:spPr>
          <a:xfrm>
            <a:off x="9058567" y="3854436"/>
            <a:ext cx="0" cy="445724"/>
          </a:xfrm>
          <a:custGeom>
            <a:avLst/>
            <a:gdLst>
              <a:gd name="connsiteX0" fmla="*/ 0 w 0"/>
              <a:gd name="connsiteY0" fmla="*/ 0 h 266700"/>
              <a:gd name="connsiteX1" fmla="*/ 0 w 0"/>
              <a:gd name="connsiteY1" fmla="*/ 266700 h 266700"/>
            </a:gdLst>
            <a:ahLst/>
            <a:cxnLst>
              <a:cxn ang="0">
                <a:pos x="connsiteX0" y="connsiteY0"/>
              </a:cxn>
              <a:cxn ang="0">
                <a:pos x="connsiteX1" y="connsiteY1"/>
              </a:cxn>
            </a:cxnLst>
            <a:rect l="l" t="t" r="r" b="b"/>
            <a:pathLst>
              <a:path h="266700">
                <a:moveTo>
                  <a:pt x="0" y="0"/>
                </a:moveTo>
                <a:lnTo>
                  <a:pt x="0" y="266700"/>
                </a:lnTo>
              </a:path>
            </a:pathLst>
          </a:custGeom>
          <a:noFill/>
          <a:ln w="28575">
            <a:solidFill>
              <a:schemeClr val="bg1">
                <a:lumMod val="6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2" name="圆角矩形 21"/>
          <p:cNvSpPr/>
          <p:nvPr/>
        </p:nvSpPr>
        <p:spPr>
          <a:xfrm>
            <a:off x="2247687" y="4188647"/>
            <a:ext cx="7696628"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3" name="圆角矩形 22"/>
          <p:cNvSpPr/>
          <p:nvPr/>
        </p:nvSpPr>
        <p:spPr>
          <a:xfrm>
            <a:off x="2247687" y="3038479"/>
            <a:ext cx="7696628"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4" name="圆角矩形 23"/>
          <p:cNvSpPr/>
          <p:nvPr/>
        </p:nvSpPr>
        <p:spPr>
          <a:xfrm>
            <a:off x="2247687" y="1888309"/>
            <a:ext cx="7696628" cy="930543"/>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5" name="圆角矩形 24"/>
          <p:cNvSpPr/>
          <p:nvPr/>
        </p:nvSpPr>
        <p:spPr>
          <a:xfrm>
            <a:off x="7297521" y="2003139"/>
            <a:ext cx="1201215" cy="700884"/>
          </a:xfrm>
          <a:prstGeom prst="roundRect">
            <a:avLst>
              <a:gd name="adj" fmla="val 20986"/>
            </a:avLst>
          </a:prstGeom>
          <a:solidFill>
            <a:srgbClr val="00B0F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6" name="圆角矩形 25"/>
          <p:cNvSpPr/>
          <p:nvPr/>
        </p:nvSpPr>
        <p:spPr>
          <a:xfrm>
            <a:off x="8445892" y="3153307"/>
            <a:ext cx="1201215" cy="700884"/>
          </a:xfrm>
          <a:prstGeom prst="roundRect">
            <a:avLst>
              <a:gd name="adj" fmla="val 20986"/>
            </a:avLst>
          </a:prstGeom>
          <a:solidFill>
            <a:srgbClr val="0070C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7" name="圆角矩形 26"/>
          <p:cNvSpPr/>
          <p:nvPr/>
        </p:nvSpPr>
        <p:spPr>
          <a:xfrm>
            <a:off x="6308857" y="3153307"/>
            <a:ext cx="1201215" cy="700884"/>
          </a:xfrm>
          <a:prstGeom prst="roundRect">
            <a:avLst>
              <a:gd name="adj" fmla="val 20986"/>
            </a:avLst>
          </a:prstGeom>
          <a:solidFill>
            <a:srgbClr val="00B0F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8" name="圆角矩形 27"/>
          <p:cNvSpPr/>
          <p:nvPr/>
        </p:nvSpPr>
        <p:spPr>
          <a:xfrm>
            <a:off x="8445892" y="4306059"/>
            <a:ext cx="1201215" cy="700884"/>
          </a:xfrm>
          <a:prstGeom prst="roundRect">
            <a:avLst>
              <a:gd name="adj" fmla="val 20986"/>
            </a:avLst>
          </a:prstGeom>
          <a:solidFill>
            <a:srgbClr val="0070C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29" name="圆角矩形 28"/>
          <p:cNvSpPr/>
          <p:nvPr/>
        </p:nvSpPr>
        <p:spPr>
          <a:xfrm>
            <a:off x="5661888" y="4306059"/>
            <a:ext cx="1201215" cy="700884"/>
          </a:xfrm>
          <a:prstGeom prst="roundRect">
            <a:avLst>
              <a:gd name="adj" fmla="val 20986"/>
            </a:avLst>
          </a:prstGeom>
          <a:solidFill>
            <a:srgbClr val="0070C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30" name="圆角矩形 29"/>
          <p:cNvSpPr/>
          <p:nvPr/>
        </p:nvSpPr>
        <p:spPr>
          <a:xfrm>
            <a:off x="7062876" y="4306059"/>
            <a:ext cx="1201215" cy="700884"/>
          </a:xfrm>
          <a:prstGeom prst="roundRect">
            <a:avLst>
              <a:gd name="adj" fmla="val 20986"/>
            </a:avLst>
          </a:prstGeom>
          <a:solidFill>
            <a:srgbClr val="00B0F0"/>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latin typeface="微软雅黑" panose="020B0503020204020204" pitchFamily="34" charset="-122"/>
              <a:ea typeface="微软雅黑" panose="020B0503020204020204" pitchFamily="34" charset="-122"/>
            </a:endParaRPr>
          </a:p>
        </p:txBody>
      </p:sp>
      <p:sp>
        <p:nvSpPr>
          <p:cNvPr id="31" name="文本框 30"/>
          <p:cNvSpPr txBox="1"/>
          <p:nvPr/>
        </p:nvSpPr>
        <p:spPr>
          <a:xfrm>
            <a:off x="2880640" y="2012176"/>
            <a:ext cx="3542720" cy="741045"/>
          </a:xfrm>
          <a:prstGeom prst="rect">
            <a:avLst/>
          </a:prstGeom>
          <a:noFill/>
        </p:spPr>
        <p:txBody>
          <a:bodyPr wrap="square" rtlCol="0">
            <a:spAutoFit/>
          </a:bodyPr>
          <a:lstStyle/>
          <a:p>
            <a:pPr algn="ctr" fontAlgn="base">
              <a:lnSpc>
                <a:spcPct val="150000"/>
              </a:lnSpc>
              <a:spcBef>
                <a:spcPct val="0"/>
              </a:spcBef>
              <a:spcAft>
                <a:spcPct val="0"/>
              </a:spcAft>
            </a:pPr>
            <a:r>
              <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文本框 31"/>
          <p:cNvSpPr txBox="1"/>
          <p:nvPr/>
        </p:nvSpPr>
        <p:spPr>
          <a:xfrm>
            <a:off x="2935695" y="3196019"/>
            <a:ext cx="3348567" cy="741045"/>
          </a:xfrm>
          <a:prstGeom prst="rect">
            <a:avLst/>
          </a:prstGeom>
          <a:noFill/>
        </p:spPr>
        <p:txBody>
          <a:bodyPr wrap="square" rtlCol="0">
            <a:spAutoFit/>
          </a:bodyPr>
          <a:lstStyle/>
          <a:p>
            <a:pPr algn="ctr" fontAlgn="base">
              <a:lnSpc>
                <a:spcPct val="150000"/>
              </a:lnSpc>
              <a:spcBef>
                <a:spcPct val="0"/>
              </a:spcBef>
              <a:spcAft>
                <a:spcPct val="0"/>
              </a:spcAft>
            </a:pPr>
            <a:r>
              <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35"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935"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文本框 32"/>
          <p:cNvSpPr txBox="1"/>
          <p:nvPr/>
        </p:nvSpPr>
        <p:spPr>
          <a:xfrm>
            <a:off x="2937425" y="4365855"/>
            <a:ext cx="2566989" cy="645160"/>
          </a:xfrm>
          <a:prstGeom prst="rect">
            <a:avLst/>
          </a:prstGeom>
          <a:noFill/>
        </p:spPr>
        <p:txBody>
          <a:bodyPr wrap="square" rtlCol="0">
            <a:spAutoFit/>
          </a:bodyPr>
          <a:lstStyle/>
          <a:p>
            <a:pPr algn="ct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34" name="组合 33"/>
          <p:cNvGrpSpPr/>
          <p:nvPr/>
        </p:nvGrpSpPr>
        <p:grpSpPr>
          <a:xfrm>
            <a:off x="2453336" y="2135816"/>
            <a:ext cx="572001" cy="484087"/>
            <a:chOff x="2453338" y="2135817"/>
            <a:chExt cx="572001" cy="484086"/>
          </a:xfrm>
        </p:grpSpPr>
        <p:sp>
          <p:nvSpPr>
            <p:cNvPr id="35" name="椭圆 34"/>
            <p:cNvSpPr/>
            <p:nvPr/>
          </p:nvSpPr>
          <p:spPr>
            <a:xfrm>
              <a:off x="2453338" y="213581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466246" y="2203650"/>
              <a:ext cx="559093" cy="337185"/>
            </a:xfrm>
            <a:prstGeom prst="rect">
              <a:avLst/>
            </a:prstGeom>
            <a:noFill/>
          </p:spPr>
          <p:txBody>
            <a:bodyPr wrap="square" rtlCol="0">
              <a:spAutoFit/>
            </a:bodyPr>
            <a:lstStyle/>
            <a:p>
              <a:pPr algn="ctr"/>
              <a:r>
                <a:rPr lang="en-US" altLang="zh-CN" sz="1600" dirty="0">
                  <a:solidFill>
                    <a:srgbClr val="00B0F0"/>
                  </a:solidFill>
                  <a:latin typeface="微软雅黑" panose="020B0503020204020204" pitchFamily="34" charset="-122"/>
                  <a:ea typeface="微软雅黑" panose="020B0503020204020204" pitchFamily="34" charset="-122"/>
                </a:rPr>
                <a:t>01</a:t>
              </a:r>
              <a:endParaRPr lang="zh-CN" altLang="en-US" sz="1600" dirty="0">
                <a:solidFill>
                  <a:srgbClr val="00B0F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453339" y="3271328"/>
            <a:ext cx="503776" cy="484087"/>
            <a:chOff x="2453338" y="3271328"/>
            <a:chExt cx="503775" cy="484086"/>
          </a:xfrm>
        </p:grpSpPr>
        <p:sp>
          <p:nvSpPr>
            <p:cNvPr id="38" name="椭圆 37"/>
            <p:cNvSpPr/>
            <p:nvPr/>
          </p:nvSpPr>
          <p:spPr>
            <a:xfrm>
              <a:off x="2453338" y="3271328"/>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466246" y="3339588"/>
              <a:ext cx="490867" cy="337185"/>
            </a:xfrm>
            <a:prstGeom prst="rect">
              <a:avLst/>
            </a:prstGeom>
            <a:noFill/>
          </p:spPr>
          <p:txBody>
            <a:bodyPr wrap="square" rtlCol="0">
              <a:spAutoFit/>
            </a:bodyPr>
            <a:lstStyle/>
            <a:p>
              <a:pPr algn="ctr"/>
              <a:r>
                <a:rPr lang="en-US" altLang="zh-CN" sz="1600" dirty="0">
                  <a:solidFill>
                    <a:srgbClr val="00B0F0"/>
                  </a:solidFill>
                  <a:latin typeface="微软雅黑" panose="020B0503020204020204" pitchFamily="34" charset="-122"/>
                  <a:ea typeface="微软雅黑" panose="020B0503020204020204" pitchFamily="34" charset="-122"/>
                </a:rPr>
                <a:t>02</a:t>
              </a:r>
              <a:endParaRPr lang="zh-CN" altLang="en-US" sz="1600" dirty="0">
                <a:solidFill>
                  <a:srgbClr val="00B0F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453336" y="4400520"/>
            <a:ext cx="537625" cy="484087"/>
            <a:chOff x="2453338" y="4400520"/>
            <a:chExt cx="537625" cy="484086"/>
          </a:xfrm>
        </p:grpSpPr>
        <p:sp>
          <p:nvSpPr>
            <p:cNvPr id="41" name="椭圆 40"/>
            <p:cNvSpPr/>
            <p:nvPr/>
          </p:nvSpPr>
          <p:spPr>
            <a:xfrm>
              <a:off x="2453338" y="4400520"/>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rgbClr val="00B0F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466246" y="4459345"/>
              <a:ext cx="524717" cy="316865"/>
            </a:xfrm>
            <a:prstGeom prst="rect">
              <a:avLst/>
            </a:prstGeom>
            <a:noFill/>
          </p:spPr>
          <p:txBody>
            <a:bodyPr wrap="square" rtlCol="0">
              <a:spAutoFit/>
            </a:bodyPr>
            <a:lstStyle/>
            <a:p>
              <a:pPr algn="ctr"/>
              <a:r>
                <a:rPr lang="en-US" altLang="zh-CN" sz="1465" dirty="0">
                  <a:solidFill>
                    <a:srgbClr val="00B0F0"/>
                  </a:solidFill>
                  <a:latin typeface="微软雅黑" panose="020B0503020204020204" pitchFamily="34" charset="-122"/>
                  <a:ea typeface="微软雅黑" panose="020B0503020204020204" pitchFamily="34" charset="-122"/>
                </a:rPr>
                <a:t>03</a:t>
              </a:r>
              <a:endParaRPr lang="zh-CN" altLang="en-US" sz="1465" dirty="0">
                <a:solidFill>
                  <a:srgbClr val="00B0F0"/>
                </a:solidFill>
                <a:latin typeface="微软雅黑" panose="020B0503020204020204" pitchFamily="34" charset="-122"/>
                <a:ea typeface="微软雅黑" panose="020B0503020204020204" pitchFamily="34" charset="-122"/>
              </a:endParaRPr>
            </a:p>
          </p:txBody>
        </p:sp>
      </p:grpSp>
      <p:grpSp>
        <p:nvGrpSpPr>
          <p:cNvPr id="43" name="Group 8"/>
          <p:cNvGrpSpPr>
            <a:grpSpLocks noChangeAspect="1"/>
          </p:cNvGrpSpPr>
          <p:nvPr/>
        </p:nvGrpSpPr>
        <p:grpSpPr bwMode="auto">
          <a:xfrm>
            <a:off x="7717859" y="2138395"/>
            <a:ext cx="377812" cy="413979"/>
            <a:chOff x="3437" y="2282"/>
            <a:chExt cx="679" cy="744"/>
          </a:xfrm>
          <a:solidFill>
            <a:schemeClr val="bg1"/>
          </a:solidFill>
        </p:grpSpPr>
        <p:sp>
          <p:nvSpPr>
            <p:cNvPr id="4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46" name="Group 13"/>
          <p:cNvGrpSpPr>
            <a:grpSpLocks noChangeAspect="1"/>
          </p:cNvGrpSpPr>
          <p:nvPr/>
        </p:nvGrpSpPr>
        <p:grpSpPr bwMode="auto">
          <a:xfrm>
            <a:off x="6702316" y="3318721"/>
            <a:ext cx="414299" cy="419189"/>
            <a:chOff x="2426" y="2781"/>
            <a:chExt cx="593" cy="600"/>
          </a:xfrm>
          <a:solidFill>
            <a:schemeClr val="bg1"/>
          </a:solidFill>
        </p:grpSpPr>
        <p:sp>
          <p:nvSpPr>
            <p:cNvPr id="4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4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49" name="Group 18"/>
          <p:cNvGrpSpPr>
            <a:grpSpLocks noChangeAspect="1"/>
          </p:cNvGrpSpPr>
          <p:nvPr/>
        </p:nvGrpSpPr>
        <p:grpSpPr bwMode="auto">
          <a:xfrm>
            <a:off x="8850877" y="3330444"/>
            <a:ext cx="391243" cy="364567"/>
            <a:chOff x="3802" y="2858"/>
            <a:chExt cx="616" cy="574"/>
          </a:xfrm>
          <a:solidFill>
            <a:schemeClr val="bg1"/>
          </a:solidFill>
        </p:grpSpPr>
        <p:sp>
          <p:nvSpPr>
            <p:cNvPr id="5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55" name="Group 26"/>
          <p:cNvGrpSpPr>
            <a:grpSpLocks noChangeAspect="1"/>
          </p:cNvGrpSpPr>
          <p:nvPr/>
        </p:nvGrpSpPr>
        <p:grpSpPr bwMode="auto">
          <a:xfrm>
            <a:off x="5984032" y="4521967"/>
            <a:ext cx="556924" cy="276101"/>
            <a:chOff x="5676" y="2597"/>
            <a:chExt cx="1061" cy="526"/>
          </a:xfrm>
          <a:solidFill>
            <a:schemeClr val="bg1"/>
          </a:solidFill>
        </p:grpSpPr>
        <p:sp>
          <p:nvSpPr>
            <p:cNvPr id="5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7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
        <p:nvSpPr>
          <p:cNvPr id="71" name="Freeform 108"/>
          <p:cNvSpPr>
            <a:spLocks noEditPoints="1"/>
          </p:cNvSpPr>
          <p:nvPr/>
        </p:nvSpPr>
        <p:spPr bwMode="auto">
          <a:xfrm>
            <a:off x="8888545" y="4502023"/>
            <a:ext cx="381856" cy="383229"/>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72" name="Freeform 96"/>
          <p:cNvSpPr>
            <a:spLocks noEditPoints="1"/>
          </p:cNvSpPr>
          <p:nvPr/>
        </p:nvSpPr>
        <p:spPr bwMode="auto">
          <a:xfrm>
            <a:off x="7483781" y="4440509"/>
            <a:ext cx="371781" cy="404108"/>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300"/>
                                </p:stCondLst>
                                <p:childTnLst>
                                  <p:par>
                                    <p:cTn id="30" presetID="2" presetClass="entr" presetSubtype="4" accel="70000" fill="hold" grpId="0" nodeType="afterEffect" p14:presetBounceEnd="40000">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14:bounceEnd="40000">
                                          <p:cBhvr additive="base">
                                            <p:cTn id="32"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accel="70000" fill="hold" grpId="0" nodeType="withEffect" p14:presetBounceEnd="40000">
                                      <p:stCondLst>
                                        <p:cond delay="300"/>
                                      </p:stCondLst>
                                      <p:childTnLst>
                                        <p:set>
                                          <p:cBhvr>
                                            <p:cTn id="35" dur="1" fill="hold">
                                              <p:stCondLst>
                                                <p:cond delay="0"/>
                                              </p:stCondLst>
                                            </p:cTn>
                                            <p:tgtEl>
                                              <p:spTgt spid="27"/>
                                            </p:tgtEl>
                                            <p:attrNameLst>
                                              <p:attrName>style.visibility</p:attrName>
                                            </p:attrNameLst>
                                          </p:cBhvr>
                                          <p:to>
                                            <p:strVal val="visible"/>
                                          </p:to>
                                        </p:set>
                                        <p:anim calcmode="lin" valueType="num" p14:bounceEnd="40000">
                                          <p:cBhvr additive="base">
                                            <p:cTn id="36"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accel="70000" fill="hold" grpId="0" nodeType="withEffect" p14:presetBounceEnd="40000">
                                      <p:stCondLst>
                                        <p:cond delay="600"/>
                                      </p:stCondLst>
                                      <p:childTnLst>
                                        <p:set>
                                          <p:cBhvr>
                                            <p:cTn id="39" dur="1" fill="hold">
                                              <p:stCondLst>
                                                <p:cond delay="0"/>
                                              </p:stCondLst>
                                            </p:cTn>
                                            <p:tgtEl>
                                              <p:spTgt spid="26"/>
                                            </p:tgtEl>
                                            <p:attrNameLst>
                                              <p:attrName>style.visibility</p:attrName>
                                            </p:attrNameLst>
                                          </p:cBhvr>
                                          <p:to>
                                            <p:strVal val="visible"/>
                                          </p:to>
                                        </p:set>
                                        <p:anim calcmode="lin" valueType="num" p14:bounceEnd="40000">
                                          <p:cBhvr additive="base">
                                            <p:cTn id="40"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accel="70000" fill="hold" grpId="0" nodeType="withEffect" p14:presetBounceEnd="40000">
                                      <p:stCondLst>
                                        <p:cond delay="900"/>
                                      </p:stCondLst>
                                      <p:childTnLst>
                                        <p:set>
                                          <p:cBhvr>
                                            <p:cTn id="43" dur="1" fill="hold">
                                              <p:stCondLst>
                                                <p:cond delay="0"/>
                                              </p:stCondLst>
                                            </p:cTn>
                                            <p:tgtEl>
                                              <p:spTgt spid="29"/>
                                            </p:tgtEl>
                                            <p:attrNameLst>
                                              <p:attrName>style.visibility</p:attrName>
                                            </p:attrNameLst>
                                          </p:cBhvr>
                                          <p:to>
                                            <p:strVal val="visible"/>
                                          </p:to>
                                        </p:set>
                                        <p:anim calcmode="lin" valueType="num" p14:bounceEnd="40000">
                                          <p:cBhvr additive="base">
                                            <p:cTn id="44"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14:presetBounceEnd="40000">
                                      <p:stCondLst>
                                        <p:cond delay="1200"/>
                                      </p:stCondLst>
                                      <p:childTnLst>
                                        <p:set>
                                          <p:cBhvr>
                                            <p:cTn id="47" dur="1" fill="hold">
                                              <p:stCondLst>
                                                <p:cond delay="0"/>
                                              </p:stCondLst>
                                            </p:cTn>
                                            <p:tgtEl>
                                              <p:spTgt spid="30"/>
                                            </p:tgtEl>
                                            <p:attrNameLst>
                                              <p:attrName>style.visibility</p:attrName>
                                            </p:attrNameLst>
                                          </p:cBhvr>
                                          <p:to>
                                            <p:strVal val="visible"/>
                                          </p:to>
                                        </p:set>
                                        <p:anim calcmode="lin" valueType="num" p14:bounceEnd="40000">
                                          <p:cBhvr additive="base">
                                            <p:cTn id="48"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14:presetBounceEnd="40000">
                                      <p:stCondLst>
                                        <p:cond delay="1500"/>
                                      </p:stCondLst>
                                      <p:childTnLst>
                                        <p:set>
                                          <p:cBhvr>
                                            <p:cTn id="51" dur="1" fill="hold">
                                              <p:stCondLst>
                                                <p:cond delay="0"/>
                                              </p:stCondLst>
                                            </p:cTn>
                                            <p:tgtEl>
                                              <p:spTgt spid="28"/>
                                            </p:tgtEl>
                                            <p:attrNameLst>
                                              <p:attrName>style.visibility</p:attrName>
                                            </p:attrNameLst>
                                          </p:cBhvr>
                                          <p:to>
                                            <p:strVal val="visible"/>
                                          </p:to>
                                        </p:set>
                                        <p:anim calcmode="lin" valueType="num" p14:bounceEnd="40000">
                                          <p:cBhvr additive="base">
                                            <p:cTn id="52"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2800"/>
                                </p:stCondLst>
                                <p:childTnLst>
                                  <p:par>
                                    <p:cTn id="55" presetID="53" presetClass="entr" presetSubtype="16"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300" fill="hold"/>
                                            <p:tgtEl>
                                              <p:spTgt spid="43"/>
                                            </p:tgtEl>
                                            <p:attrNameLst>
                                              <p:attrName>ppt_w</p:attrName>
                                            </p:attrNameLst>
                                          </p:cBhvr>
                                          <p:tavLst>
                                            <p:tav tm="0">
                                              <p:val>
                                                <p:fltVal val="0"/>
                                              </p:val>
                                            </p:tav>
                                            <p:tav tm="100000">
                                              <p:val>
                                                <p:strVal val="#ppt_w"/>
                                              </p:val>
                                            </p:tav>
                                          </p:tavLst>
                                        </p:anim>
                                        <p:anim calcmode="lin" valueType="num">
                                          <p:cBhvr>
                                            <p:cTn id="58" dur="300" fill="hold"/>
                                            <p:tgtEl>
                                              <p:spTgt spid="43"/>
                                            </p:tgtEl>
                                            <p:attrNameLst>
                                              <p:attrName>ppt_h</p:attrName>
                                            </p:attrNameLst>
                                          </p:cBhvr>
                                          <p:tavLst>
                                            <p:tav tm="0">
                                              <p:val>
                                                <p:fltVal val="0"/>
                                              </p:val>
                                            </p:tav>
                                            <p:tav tm="100000">
                                              <p:val>
                                                <p:strVal val="#ppt_h"/>
                                              </p:val>
                                            </p:tav>
                                          </p:tavLst>
                                        </p:anim>
                                        <p:animEffect transition="in" filter="fade">
                                          <p:cBhvr>
                                            <p:cTn id="59" dur="300"/>
                                            <p:tgtEl>
                                              <p:spTgt spid="43"/>
                                            </p:tgtEl>
                                          </p:cBhvr>
                                        </p:animEffect>
                                      </p:childTnLst>
                                    </p:cTn>
                                  </p:par>
                                </p:childTnLst>
                              </p:cTn>
                            </p:par>
                            <p:par>
                              <p:cTn id="60" fill="hold">
                                <p:stCondLst>
                                  <p:cond delay="3300"/>
                                </p:stCondLst>
                                <p:childTnLst>
                                  <p:par>
                                    <p:cTn id="61" presetID="26" presetClass="emph" presetSubtype="0" fill="hold" nodeType="afterEffect">
                                      <p:stCondLst>
                                        <p:cond delay="0"/>
                                      </p:st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childTnLst>
                              </p:cTn>
                            </p:par>
                            <p:par>
                              <p:cTn id="64" fill="hold">
                                <p:stCondLst>
                                  <p:cond delay="3800"/>
                                </p:stCondLst>
                                <p:childTnLst>
                                  <p:par>
                                    <p:cTn id="65" presetID="22" presetClass="entr" presetSubtype="1"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4800"/>
                                </p:stCondLst>
                                <p:childTnLst>
                                  <p:par>
                                    <p:cTn id="69" presetID="53" presetClass="entr" presetSubtype="16"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300" fill="hold"/>
                                            <p:tgtEl>
                                              <p:spTgt spid="46"/>
                                            </p:tgtEl>
                                            <p:attrNameLst>
                                              <p:attrName>ppt_w</p:attrName>
                                            </p:attrNameLst>
                                          </p:cBhvr>
                                          <p:tavLst>
                                            <p:tav tm="0">
                                              <p:val>
                                                <p:fltVal val="0"/>
                                              </p:val>
                                            </p:tav>
                                            <p:tav tm="100000">
                                              <p:val>
                                                <p:strVal val="#ppt_w"/>
                                              </p:val>
                                            </p:tav>
                                          </p:tavLst>
                                        </p:anim>
                                        <p:anim calcmode="lin" valueType="num">
                                          <p:cBhvr>
                                            <p:cTn id="72" dur="300" fill="hold"/>
                                            <p:tgtEl>
                                              <p:spTgt spid="46"/>
                                            </p:tgtEl>
                                            <p:attrNameLst>
                                              <p:attrName>ppt_h</p:attrName>
                                            </p:attrNameLst>
                                          </p:cBhvr>
                                          <p:tavLst>
                                            <p:tav tm="0">
                                              <p:val>
                                                <p:fltVal val="0"/>
                                              </p:val>
                                            </p:tav>
                                            <p:tav tm="100000">
                                              <p:val>
                                                <p:strVal val="#ppt_h"/>
                                              </p:val>
                                            </p:tav>
                                          </p:tavLst>
                                        </p:anim>
                                        <p:animEffect transition="in" filter="fade">
                                          <p:cBhvr>
                                            <p:cTn id="73" dur="300"/>
                                            <p:tgtEl>
                                              <p:spTgt spid="4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300" fill="hold"/>
                                            <p:tgtEl>
                                              <p:spTgt spid="49"/>
                                            </p:tgtEl>
                                            <p:attrNameLst>
                                              <p:attrName>ppt_w</p:attrName>
                                            </p:attrNameLst>
                                          </p:cBhvr>
                                          <p:tavLst>
                                            <p:tav tm="0">
                                              <p:val>
                                                <p:fltVal val="0"/>
                                              </p:val>
                                            </p:tav>
                                            <p:tav tm="100000">
                                              <p:val>
                                                <p:strVal val="#ppt_w"/>
                                              </p:val>
                                            </p:tav>
                                          </p:tavLst>
                                        </p:anim>
                                        <p:anim calcmode="lin" valueType="num">
                                          <p:cBhvr>
                                            <p:cTn id="77" dur="300" fill="hold"/>
                                            <p:tgtEl>
                                              <p:spTgt spid="49"/>
                                            </p:tgtEl>
                                            <p:attrNameLst>
                                              <p:attrName>ppt_h</p:attrName>
                                            </p:attrNameLst>
                                          </p:cBhvr>
                                          <p:tavLst>
                                            <p:tav tm="0">
                                              <p:val>
                                                <p:fltVal val="0"/>
                                              </p:val>
                                            </p:tav>
                                            <p:tav tm="100000">
                                              <p:val>
                                                <p:strVal val="#ppt_h"/>
                                              </p:val>
                                            </p:tav>
                                          </p:tavLst>
                                        </p:anim>
                                        <p:animEffect transition="in" filter="fade">
                                          <p:cBhvr>
                                            <p:cTn id="78" dur="300"/>
                                            <p:tgtEl>
                                              <p:spTgt spid="49"/>
                                            </p:tgtEl>
                                          </p:cBhvr>
                                        </p:animEffect>
                                      </p:childTnLst>
                                    </p:cTn>
                                  </p:par>
                                </p:childTnLst>
                              </p:cTn>
                            </p:par>
                            <p:par>
                              <p:cTn id="79" fill="hold">
                                <p:stCondLst>
                                  <p:cond delay="5300"/>
                                </p:stCondLst>
                                <p:childTnLst>
                                  <p:par>
                                    <p:cTn id="80" presetID="26" presetClass="emph" presetSubtype="0" fill="hold" nodeType="afterEffect">
                                      <p:stCondLst>
                                        <p:cond delay="0"/>
                                      </p:stCondLst>
                                      <p:childTnLst>
                                        <p:animEffect transition="out" filter="fade">
                                          <p:cBhvr>
                                            <p:cTn id="81" dur="500" tmFilter="0, 0; .2, .5; .8, .5; 1, 0"/>
                                            <p:tgtEl>
                                              <p:spTgt spid="46"/>
                                            </p:tgtEl>
                                          </p:cBhvr>
                                        </p:animEffect>
                                        <p:animScale>
                                          <p:cBhvr>
                                            <p:cTn id="82" dur="250" autoRev="1" fill="hold"/>
                                            <p:tgtEl>
                                              <p:spTgt spid="46"/>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49"/>
                                            </p:tgtEl>
                                          </p:cBhvr>
                                        </p:animEffect>
                                        <p:animScale>
                                          <p:cBhvr>
                                            <p:cTn id="85" dur="250" autoRev="1" fill="hold"/>
                                            <p:tgtEl>
                                              <p:spTgt spid="49"/>
                                            </p:tgtEl>
                                          </p:cBhvr>
                                          <p:by x="105000" y="105000"/>
                                        </p:animScale>
                                      </p:childTnLst>
                                    </p:cTn>
                                  </p:par>
                                </p:childTnLst>
                              </p:cTn>
                            </p:par>
                            <p:par>
                              <p:cTn id="86" fill="hold">
                                <p:stCondLst>
                                  <p:cond delay="5800"/>
                                </p:stCondLst>
                                <p:childTnLst>
                                  <p:par>
                                    <p:cTn id="87" presetID="22" presetClass="entr" presetSubtype="1"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1000"/>
                                            <p:tgtEl>
                                              <p:spTgt spid="18"/>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up)">
                                          <p:cBhvr>
                                            <p:cTn id="92" dur="1000"/>
                                            <p:tgtEl>
                                              <p:spTgt spid="21"/>
                                            </p:tgtEl>
                                          </p:cBhvr>
                                        </p:animEffect>
                                      </p:childTnLst>
                                    </p:cTn>
                                  </p:par>
                                </p:childTnLst>
                              </p:cTn>
                            </p:par>
                            <p:par>
                              <p:cTn id="93" fill="hold">
                                <p:stCondLst>
                                  <p:cond delay="6800"/>
                                </p:stCondLst>
                                <p:childTnLst>
                                  <p:par>
                                    <p:cTn id="94" presetID="53" presetClass="entr" presetSubtype="16"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300" fill="hold"/>
                                            <p:tgtEl>
                                              <p:spTgt spid="55"/>
                                            </p:tgtEl>
                                            <p:attrNameLst>
                                              <p:attrName>ppt_w</p:attrName>
                                            </p:attrNameLst>
                                          </p:cBhvr>
                                          <p:tavLst>
                                            <p:tav tm="0">
                                              <p:val>
                                                <p:fltVal val="0"/>
                                              </p:val>
                                            </p:tav>
                                            <p:tav tm="100000">
                                              <p:val>
                                                <p:strVal val="#ppt_w"/>
                                              </p:val>
                                            </p:tav>
                                          </p:tavLst>
                                        </p:anim>
                                        <p:anim calcmode="lin" valueType="num">
                                          <p:cBhvr>
                                            <p:cTn id="97" dur="300" fill="hold"/>
                                            <p:tgtEl>
                                              <p:spTgt spid="55"/>
                                            </p:tgtEl>
                                            <p:attrNameLst>
                                              <p:attrName>ppt_h</p:attrName>
                                            </p:attrNameLst>
                                          </p:cBhvr>
                                          <p:tavLst>
                                            <p:tav tm="0">
                                              <p:val>
                                                <p:fltVal val="0"/>
                                              </p:val>
                                            </p:tav>
                                            <p:tav tm="100000">
                                              <p:val>
                                                <p:strVal val="#ppt_h"/>
                                              </p:val>
                                            </p:tav>
                                          </p:tavLst>
                                        </p:anim>
                                        <p:animEffect transition="in" filter="fade">
                                          <p:cBhvr>
                                            <p:cTn id="98" dur="3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 calcmode="lin" valueType="num">
                                          <p:cBhvr>
                                            <p:cTn id="101" dur="300" fill="hold"/>
                                            <p:tgtEl>
                                              <p:spTgt spid="72"/>
                                            </p:tgtEl>
                                            <p:attrNameLst>
                                              <p:attrName>ppt_w</p:attrName>
                                            </p:attrNameLst>
                                          </p:cBhvr>
                                          <p:tavLst>
                                            <p:tav tm="0">
                                              <p:val>
                                                <p:fltVal val="0"/>
                                              </p:val>
                                            </p:tav>
                                            <p:tav tm="100000">
                                              <p:val>
                                                <p:strVal val="#ppt_w"/>
                                              </p:val>
                                            </p:tav>
                                          </p:tavLst>
                                        </p:anim>
                                        <p:anim calcmode="lin" valueType="num">
                                          <p:cBhvr>
                                            <p:cTn id="102" dur="300" fill="hold"/>
                                            <p:tgtEl>
                                              <p:spTgt spid="72"/>
                                            </p:tgtEl>
                                            <p:attrNameLst>
                                              <p:attrName>ppt_h</p:attrName>
                                            </p:attrNameLst>
                                          </p:cBhvr>
                                          <p:tavLst>
                                            <p:tav tm="0">
                                              <p:val>
                                                <p:fltVal val="0"/>
                                              </p:val>
                                            </p:tav>
                                            <p:tav tm="100000">
                                              <p:val>
                                                <p:strVal val="#ppt_h"/>
                                              </p:val>
                                            </p:tav>
                                          </p:tavLst>
                                        </p:anim>
                                        <p:animEffect transition="in" filter="fade">
                                          <p:cBhvr>
                                            <p:cTn id="103" dur="300"/>
                                            <p:tgtEl>
                                              <p:spTgt spid="7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p:cTn id="106" dur="300" fill="hold"/>
                                            <p:tgtEl>
                                              <p:spTgt spid="71"/>
                                            </p:tgtEl>
                                            <p:attrNameLst>
                                              <p:attrName>ppt_w</p:attrName>
                                            </p:attrNameLst>
                                          </p:cBhvr>
                                          <p:tavLst>
                                            <p:tav tm="0">
                                              <p:val>
                                                <p:fltVal val="0"/>
                                              </p:val>
                                            </p:tav>
                                            <p:tav tm="100000">
                                              <p:val>
                                                <p:strVal val="#ppt_w"/>
                                              </p:val>
                                            </p:tav>
                                          </p:tavLst>
                                        </p:anim>
                                        <p:anim calcmode="lin" valueType="num">
                                          <p:cBhvr>
                                            <p:cTn id="107" dur="300" fill="hold"/>
                                            <p:tgtEl>
                                              <p:spTgt spid="71"/>
                                            </p:tgtEl>
                                            <p:attrNameLst>
                                              <p:attrName>ppt_h</p:attrName>
                                            </p:attrNameLst>
                                          </p:cBhvr>
                                          <p:tavLst>
                                            <p:tav tm="0">
                                              <p:val>
                                                <p:fltVal val="0"/>
                                              </p:val>
                                            </p:tav>
                                            <p:tav tm="100000">
                                              <p:val>
                                                <p:strVal val="#ppt_h"/>
                                              </p:val>
                                            </p:tav>
                                          </p:tavLst>
                                        </p:anim>
                                        <p:animEffect transition="in" filter="fade">
                                          <p:cBhvr>
                                            <p:cTn id="108" dur="300"/>
                                            <p:tgtEl>
                                              <p:spTgt spid="7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5"/>
                                            </p:tgtEl>
                                          </p:cBhvr>
                                        </p:animEffect>
                                        <p:animScale>
                                          <p:cBhvr>
                                            <p:cTn id="112" dur="250" autoRev="1" fill="hold"/>
                                            <p:tgtEl>
                                              <p:spTgt spid="55"/>
                                            </p:tgtEl>
                                          </p:cBhvr>
                                          <p:by x="105000" y="105000"/>
                                        </p:animScale>
                                      </p:childTnLst>
                                    </p:cTn>
                                  </p:par>
                                  <p:par>
                                    <p:cTn id="113" presetID="26" presetClass="emph" presetSubtype="0" fill="hold" grpId="1" nodeType="withEffect">
                                      <p:stCondLst>
                                        <p:cond delay="0"/>
                                      </p:stCondLst>
                                      <p:childTnLst>
                                        <p:animEffect transition="out" filter="fade">
                                          <p:cBhvr>
                                            <p:cTn id="114" dur="500" tmFilter="0, 0; .2, .5; .8, .5; 1, 0"/>
                                            <p:tgtEl>
                                              <p:spTgt spid="72"/>
                                            </p:tgtEl>
                                          </p:cBhvr>
                                        </p:animEffect>
                                        <p:animScale>
                                          <p:cBhvr>
                                            <p:cTn id="115" dur="250" autoRev="1" fill="hold"/>
                                            <p:tgtEl>
                                              <p:spTgt spid="72"/>
                                            </p:tgtEl>
                                          </p:cBhvr>
                                          <p:by x="105000" y="105000"/>
                                        </p:animScale>
                                      </p:childTnLst>
                                    </p:cTn>
                                  </p:par>
                                  <p:par>
                                    <p:cTn id="116" presetID="26" presetClass="emph" presetSubtype="0" fill="hold" grpId="1" nodeType="withEffect">
                                      <p:stCondLst>
                                        <p:cond delay="0"/>
                                      </p:stCondLst>
                                      <p:childTnLst>
                                        <p:animEffect transition="out" filter="fade">
                                          <p:cBhvr>
                                            <p:cTn id="117" dur="500" tmFilter="0, 0; .2, .5; .8, .5; 1, 0"/>
                                            <p:tgtEl>
                                              <p:spTgt spid="71"/>
                                            </p:tgtEl>
                                          </p:cBhvr>
                                        </p:animEffect>
                                        <p:animScale>
                                          <p:cBhvr>
                                            <p:cTn id="118" dur="250" autoRev="1" fill="hold"/>
                                            <p:tgtEl>
                                              <p:spTgt spid="71"/>
                                            </p:tgtEl>
                                          </p:cBhvr>
                                          <p:by x="105000" y="105000"/>
                                        </p:animScale>
                                      </p:childTnLst>
                                    </p:cTn>
                                  </p:par>
                                </p:childTnLst>
                              </p:cTn>
                            </p:par>
                            <p:par>
                              <p:cTn id="119" fill="hold">
                                <p:stCondLst>
                                  <p:cond delay="7800"/>
                                </p:stCondLst>
                                <p:childTnLst>
                                  <p:par>
                                    <p:cTn id="120" presetID="2" presetClass="entr" presetSubtype="4" accel="70000" fill="hold" nodeType="afterEffect" p14:presetBounceEnd="40000">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14:bounceEnd="40000">
                                          <p:cBhvr additive="base">
                                            <p:cTn id="122"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par>
                              <p:cTn id="124" fill="hold">
                                <p:stCondLst>
                                  <p:cond delay="8300"/>
                                </p:stCondLst>
                                <p:childTnLst>
                                  <p:par>
                                    <p:cTn id="125" presetID="16" presetClass="entr" presetSubtype="37"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arn(outVertical)">
                                          <p:cBhvr>
                                            <p:cTn id="127" dur="500"/>
                                            <p:tgtEl>
                                              <p:spTgt spid="31"/>
                                            </p:tgtEl>
                                          </p:cBhvr>
                                        </p:animEffect>
                                      </p:childTnLst>
                                    </p:cTn>
                                  </p:par>
                                </p:childTnLst>
                              </p:cTn>
                            </p:par>
                            <p:par>
                              <p:cTn id="128" fill="hold">
                                <p:stCondLst>
                                  <p:cond delay="8800"/>
                                </p:stCondLst>
                                <p:childTnLst>
                                  <p:par>
                                    <p:cTn id="129" presetID="2" presetClass="entr" presetSubtype="4" accel="70000" fill="hold" nodeType="afterEffect" p14:presetBounceEnd="40000">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14:bounceEnd="40000">
                                          <p:cBhvr additive="base">
                                            <p:cTn id="13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32" dur="500" fill="hold"/>
                                            <p:tgtEl>
                                              <p:spTgt spid="37"/>
                                            </p:tgtEl>
                                            <p:attrNameLst>
                                              <p:attrName>ppt_y</p:attrName>
                                            </p:attrNameLst>
                                          </p:cBhvr>
                                          <p:tavLst>
                                            <p:tav tm="0">
                                              <p:val>
                                                <p:strVal val="1+#ppt_h/2"/>
                                              </p:val>
                                            </p:tav>
                                            <p:tav tm="100000">
                                              <p:val>
                                                <p:strVal val="#ppt_y"/>
                                              </p:val>
                                            </p:tav>
                                          </p:tavLst>
                                        </p:anim>
                                      </p:childTnLst>
                                    </p:cTn>
                                  </p:par>
                                </p:childTnLst>
                              </p:cTn>
                            </p:par>
                            <p:par>
                              <p:cTn id="133" fill="hold">
                                <p:stCondLst>
                                  <p:cond delay="9300"/>
                                </p:stCondLst>
                                <p:childTnLst>
                                  <p:par>
                                    <p:cTn id="134" presetID="16" presetClass="entr" presetSubtype="37" fill="hold" grpId="0" nodeType="after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barn(outVertical)">
                                          <p:cBhvr>
                                            <p:cTn id="136" dur="500"/>
                                            <p:tgtEl>
                                              <p:spTgt spid="32"/>
                                            </p:tgtEl>
                                          </p:cBhvr>
                                        </p:animEffect>
                                      </p:childTnLst>
                                    </p:cTn>
                                  </p:par>
                                </p:childTnLst>
                              </p:cTn>
                            </p:par>
                            <p:par>
                              <p:cTn id="137" fill="hold">
                                <p:stCondLst>
                                  <p:cond delay="9800"/>
                                </p:stCondLst>
                                <p:childTnLst>
                                  <p:par>
                                    <p:cTn id="138" presetID="2" presetClass="entr" presetSubtype="4" accel="70000" fill="hold" nodeType="afterEffect" p14:presetBounceEnd="40000">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14:bounceEnd="40000">
                                          <p:cBhvr additive="base">
                                            <p:cTn id="140" dur="5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141" dur="500" fill="hold"/>
                                            <p:tgtEl>
                                              <p:spTgt spid="40"/>
                                            </p:tgtEl>
                                            <p:attrNameLst>
                                              <p:attrName>ppt_y</p:attrName>
                                            </p:attrNameLst>
                                          </p:cBhvr>
                                          <p:tavLst>
                                            <p:tav tm="0">
                                              <p:val>
                                                <p:strVal val="1+#ppt_h/2"/>
                                              </p:val>
                                            </p:tav>
                                            <p:tav tm="100000">
                                              <p:val>
                                                <p:strVal val="#ppt_y"/>
                                              </p:val>
                                            </p:tav>
                                          </p:tavLst>
                                        </p:anim>
                                      </p:childTnLst>
                                    </p:cTn>
                                  </p:par>
                                </p:childTnLst>
                              </p:cTn>
                            </p:par>
                            <p:par>
                              <p:cTn id="142" fill="hold">
                                <p:stCondLst>
                                  <p:cond delay="10300"/>
                                </p:stCondLst>
                                <p:childTnLst>
                                  <p:par>
                                    <p:cTn id="143" presetID="16" presetClass="entr" presetSubtype="37" fill="hold" grpId="0" nodeType="after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barn(outVertical)">
                                          <p:cBhvr>
                                            <p:cTn id="1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p:bldP spid="32" grpId="0"/>
          <p:bldP spid="33" grpId="0"/>
          <p:bldP spid="71" grpId="0" bldLvl="0" animBg="1"/>
          <p:bldP spid="71" grpId="1" bldLvl="0" animBg="1"/>
          <p:bldP spid="72" grpId="0" bldLvl="0" animBg="1"/>
          <p:bldP spid="72"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300"/>
                                </p:stCondLst>
                                <p:childTnLst>
                                  <p:par>
                                    <p:cTn id="30" presetID="2" presetClass="entr" presetSubtype="4" accel="7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accel="70000" fill="hold" grpId="0" nodeType="withEffect">
                                      <p:stCondLst>
                                        <p:cond delay="3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accel="70000" fill="hold" grpId="0" nodeType="withEffect">
                                      <p:stCondLst>
                                        <p:cond delay="6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accel="70000" fill="hold" grpId="0" nodeType="withEffect">
                                      <p:stCondLst>
                                        <p:cond delay="9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120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15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2800"/>
                                </p:stCondLst>
                                <p:childTnLst>
                                  <p:par>
                                    <p:cTn id="55" presetID="53" presetClass="entr" presetSubtype="16"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300" fill="hold"/>
                                            <p:tgtEl>
                                              <p:spTgt spid="43"/>
                                            </p:tgtEl>
                                            <p:attrNameLst>
                                              <p:attrName>ppt_w</p:attrName>
                                            </p:attrNameLst>
                                          </p:cBhvr>
                                          <p:tavLst>
                                            <p:tav tm="0">
                                              <p:val>
                                                <p:fltVal val="0"/>
                                              </p:val>
                                            </p:tav>
                                            <p:tav tm="100000">
                                              <p:val>
                                                <p:strVal val="#ppt_w"/>
                                              </p:val>
                                            </p:tav>
                                          </p:tavLst>
                                        </p:anim>
                                        <p:anim calcmode="lin" valueType="num">
                                          <p:cBhvr>
                                            <p:cTn id="58" dur="300" fill="hold"/>
                                            <p:tgtEl>
                                              <p:spTgt spid="43"/>
                                            </p:tgtEl>
                                            <p:attrNameLst>
                                              <p:attrName>ppt_h</p:attrName>
                                            </p:attrNameLst>
                                          </p:cBhvr>
                                          <p:tavLst>
                                            <p:tav tm="0">
                                              <p:val>
                                                <p:fltVal val="0"/>
                                              </p:val>
                                            </p:tav>
                                            <p:tav tm="100000">
                                              <p:val>
                                                <p:strVal val="#ppt_h"/>
                                              </p:val>
                                            </p:tav>
                                          </p:tavLst>
                                        </p:anim>
                                        <p:animEffect transition="in" filter="fade">
                                          <p:cBhvr>
                                            <p:cTn id="59" dur="300"/>
                                            <p:tgtEl>
                                              <p:spTgt spid="43"/>
                                            </p:tgtEl>
                                          </p:cBhvr>
                                        </p:animEffect>
                                      </p:childTnLst>
                                    </p:cTn>
                                  </p:par>
                                </p:childTnLst>
                              </p:cTn>
                            </p:par>
                            <p:par>
                              <p:cTn id="60" fill="hold">
                                <p:stCondLst>
                                  <p:cond delay="3300"/>
                                </p:stCondLst>
                                <p:childTnLst>
                                  <p:par>
                                    <p:cTn id="61" presetID="26" presetClass="emph" presetSubtype="0" fill="hold" nodeType="afterEffect">
                                      <p:stCondLst>
                                        <p:cond delay="0"/>
                                      </p:st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childTnLst>
                              </p:cTn>
                            </p:par>
                            <p:par>
                              <p:cTn id="64" fill="hold">
                                <p:stCondLst>
                                  <p:cond delay="3800"/>
                                </p:stCondLst>
                                <p:childTnLst>
                                  <p:par>
                                    <p:cTn id="65" presetID="22" presetClass="entr" presetSubtype="1"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4800"/>
                                </p:stCondLst>
                                <p:childTnLst>
                                  <p:par>
                                    <p:cTn id="69" presetID="53" presetClass="entr" presetSubtype="16"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300" fill="hold"/>
                                            <p:tgtEl>
                                              <p:spTgt spid="46"/>
                                            </p:tgtEl>
                                            <p:attrNameLst>
                                              <p:attrName>ppt_w</p:attrName>
                                            </p:attrNameLst>
                                          </p:cBhvr>
                                          <p:tavLst>
                                            <p:tav tm="0">
                                              <p:val>
                                                <p:fltVal val="0"/>
                                              </p:val>
                                            </p:tav>
                                            <p:tav tm="100000">
                                              <p:val>
                                                <p:strVal val="#ppt_w"/>
                                              </p:val>
                                            </p:tav>
                                          </p:tavLst>
                                        </p:anim>
                                        <p:anim calcmode="lin" valueType="num">
                                          <p:cBhvr>
                                            <p:cTn id="72" dur="300" fill="hold"/>
                                            <p:tgtEl>
                                              <p:spTgt spid="46"/>
                                            </p:tgtEl>
                                            <p:attrNameLst>
                                              <p:attrName>ppt_h</p:attrName>
                                            </p:attrNameLst>
                                          </p:cBhvr>
                                          <p:tavLst>
                                            <p:tav tm="0">
                                              <p:val>
                                                <p:fltVal val="0"/>
                                              </p:val>
                                            </p:tav>
                                            <p:tav tm="100000">
                                              <p:val>
                                                <p:strVal val="#ppt_h"/>
                                              </p:val>
                                            </p:tav>
                                          </p:tavLst>
                                        </p:anim>
                                        <p:animEffect transition="in" filter="fade">
                                          <p:cBhvr>
                                            <p:cTn id="73" dur="300"/>
                                            <p:tgtEl>
                                              <p:spTgt spid="4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300" fill="hold"/>
                                            <p:tgtEl>
                                              <p:spTgt spid="49"/>
                                            </p:tgtEl>
                                            <p:attrNameLst>
                                              <p:attrName>ppt_w</p:attrName>
                                            </p:attrNameLst>
                                          </p:cBhvr>
                                          <p:tavLst>
                                            <p:tav tm="0">
                                              <p:val>
                                                <p:fltVal val="0"/>
                                              </p:val>
                                            </p:tav>
                                            <p:tav tm="100000">
                                              <p:val>
                                                <p:strVal val="#ppt_w"/>
                                              </p:val>
                                            </p:tav>
                                          </p:tavLst>
                                        </p:anim>
                                        <p:anim calcmode="lin" valueType="num">
                                          <p:cBhvr>
                                            <p:cTn id="77" dur="300" fill="hold"/>
                                            <p:tgtEl>
                                              <p:spTgt spid="49"/>
                                            </p:tgtEl>
                                            <p:attrNameLst>
                                              <p:attrName>ppt_h</p:attrName>
                                            </p:attrNameLst>
                                          </p:cBhvr>
                                          <p:tavLst>
                                            <p:tav tm="0">
                                              <p:val>
                                                <p:fltVal val="0"/>
                                              </p:val>
                                            </p:tav>
                                            <p:tav tm="100000">
                                              <p:val>
                                                <p:strVal val="#ppt_h"/>
                                              </p:val>
                                            </p:tav>
                                          </p:tavLst>
                                        </p:anim>
                                        <p:animEffect transition="in" filter="fade">
                                          <p:cBhvr>
                                            <p:cTn id="78" dur="300"/>
                                            <p:tgtEl>
                                              <p:spTgt spid="49"/>
                                            </p:tgtEl>
                                          </p:cBhvr>
                                        </p:animEffect>
                                      </p:childTnLst>
                                    </p:cTn>
                                  </p:par>
                                </p:childTnLst>
                              </p:cTn>
                            </p:par>
                            <p:par>
                              <p:cTn id="79" fill="hold">
                                <p:stCondLst>
                                  <p:cond delay="5300"/>
                                </p:stCondLst>
                                <p:childTnLst>
                                  <p:par>
                                    <p:cTn id="80" presetID="26" presetClass="emph" presetSubtype="0" fill="hold" nodeType="afterEffect">
                                      <p:stCondLst>
                                        <p:cond delay="0"/>
                                      </p:stCondLst>
                                      <p:childTnLst>
                                        <p:animEffect transition="out" filter="fade">
                                          <p:cBhvr>
                                            <p:cTn id="81" dur="500" tmFilter="0, 0; .2, .5; .8, .5; 1, 0"/>
                                            <p:tgtEl>
                                              <p:spTgt spid="46"/>
                                            </p:tgtEl>
                                          </p:cBhvr>
                                        </p:animEffect>
                                        <p:animScale>
                                          <p:cBhvr>
                                            <p:cTn id="82" dur="250" autoRev="1" fill="hold"/>
                                            <p:tgtEl>
                                              <p:spTgt spid="46"/>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49"/>
                                            </p:tgtEl>
                                          </p:cBhvr>
                                        </p:animEffect>
                                        <p:animScale>
                                          <p:cBhvr>
                                            <p:cTn id="85" dur="250" autoRev="1" fill="hold"/>
                                            <p:tgtEl>
                                              <p:spTgt spid="49"/>
                                            </p:tgtEl>
                                          </p:cBhvr>
                                          <p:by x="105000" y="105000"/>
                                        </p:animScale>
                                      </p:childTnLst>
                                    </p:cTn>
                                  </p:par>
                                </p:childTnLst>
                              </p:cTn>
                            </p:par>
                            <p:par>
                              <p:cTn id="86" fill="hold">
                                <p:stCondLst>
                                  <p:cond delay="5800"/>
                                </p:stCondLst>
                                <p:childTnLst>
                                  <p:par>
                                    <p:cTn id="87" presetID="22" presetClass="entr" presetSubtype="1"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1000"/>
                                            <p:tgtEl>
                                              <p:spTgt spid="18"/>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up)">
                                          <p:cBhvr>
                                            <p:cTn id="92" dur="1000"/>
                                            <p:tgtEl>
                                              <p:spTgt spid="21"/>
                                            </p:tgtEl>
                                          </p:cBhvr>
                                        </p:animEffect>
                                      </p:childTnLst>
                                    </p:cTn>
                                  </p:par>
                                </p:childTnLst>
                              </p:cTn>
                            </p:par>
                            <p:par>
                              <p:cTn id="93" fill="hold">
                                <p:stCondLst>
                                  <p:cond delay="6800"/>
                                </p:stCondLst>
                                <p:childTnLst>
                                  <p:par>
                                    <p:cTn id="94" presetID="53" presetClass="entr" presetSubtype="16" fill="hold" nodeType="after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300" fill="hold"/>
                                            <p:tgtEl>
                                              <p:spTgt spid="55"/>
                                            </p:tgtEl>
                                            <p:attrNameLst>
                                              <p:attrName>ppt_w</p:attrName>
                                            </p:attrNameLst>
                                          </p:cBhvr>
                                          <p:tavLst>
                                            <p:tav tm="0">
                                              <p:val>
                                                <p:fltVal val="0"/>
                                              </p:val>
                                            </p:tav>
                                            <p:tav tm="100000">
                                              <p:val>
                                                <p:strVal val="#ppt_w"/>
                                              </p:val>
                                            </p:tav>
                                          </p:tavLst>
                                        </p:anim>
                                        <p:anim calcmode="lin" valueType="num">
                                          <p:cBhvr>
                                            <p:cTn id="97" dur="300" fill="hold"/>
                                            <p:tgtEl>
                                              <p:spTgt spid="55"/>
                                            </p:tgtEl>
                                            <p:attrNameLst>
                                              <p:attrName>ppt_h</p:attrName>
                                            </p:attrNameLst>
                                          </p:cBhvr>
                                          <p:tavLst>
                                            <p:tav tm="0">
                                              <p:val>
                                                <p:fltVal val="0"/>
                                              </p:val>
                                            </p:tav>
                                            <p:tav tm="100000">
                                              <p:val>
                                                <p:strVal val="#ppt_h"/>
                                              </p:val>
                                            </p:tav>
                                          </p:tavLst>
                                        </p:anim>
                                        <p:animEffect transition="in" filter="fade">
                                          <p:cBhvr>
                                            <p:cTn id="98" dur="3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 calcmode="lin" valueType="num">
                                          <p:cBhvr>
                                            <p:cTn id="101" dur="300" fill="hold"/>
                                            <p:tgtEl>
                                              <p:spTgt spid="72"/>
                                            </p:tgtEl>
                                            <p:attrNameLst>
                                              <p:attrName>ppt_w</p:attrName>
                                            </p:attrNameLst>
                                          </p:cBhvr>
                                          <p:tavLst>
                                            <p:tav tm="0">
                                              <p:val>
                                                <p:fltVal val="0"/>
                                              </p:val>
                                            </p:tav>
                                            <p:tav tm="100000">
                                              <p:val>
                                                <p:strVal val="#ppt_w"/>
                                              </p:val>
                                            </p:tav>
                                          </p:tavLst>
                                        </p:anim>
                                        <p:anim calcmode="lin" valueType="num">
                                          <p:cBhvr>
                                            <p:cTn id="102" dur="300" fill="hold"/>
                                            <p:tgtEl>
                                              <p:spTgt spid="72"/>
                                            </p:tgtEl>
                                            <p:attrNameLst>
                                              <p:attrName>ppt_h</p:attrName>
                                            </p:attrNameLst>
                                          </p:cBhvr>
                                          <p:tavLst>
                                            <p:tav tm="0">
                                              <p:val>
                                                <p:fltVal val="0"/>
                                              </p:val>
                                            </p:tav>
                                            <p:tav tm="100000">
                                              <p:val>
                                                <p:strVal val="#ppt_h"/>
                                              </p:val>
                                            </p:tav>
                                          </p:tavLst>
                                        </p:anim>
                                        <p:animEffect transition="in" filter="fade">
                                          <p:cBhvr>
                                            <p:cTn id="103" dur="300"/>
                                            <p:tgtEl>
                                              <p:spTgt spid="7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p:cTn id="106" dur="300" fill="hold"/>
                                            <p:tgtEl>
                                              <p:spTgt spid="71"/>
                                            </p:tgtEl>
                                            <p:attrNameLst>
                                              <p:attrName>ppt_w</p:attrName>
                                            </p:attrNameLst>
                                          </p:cBhvr>
                                          <p:tavLst>
                                            <p:tav tm="0">
                                              <p:val>
                                                <p:fltVal val="0"/>
                                              </p:val>
                                            </p:tav>
                                            <p:tav tm="100000">
                                              <p:val>
                                                <p:strVal val="#ppt_w"/>
                                              </p:val>
                                            </p:tav>
                                          </p:tavLst>
                                        </p:anim>
                                        <p:anim calcmode="lin" valueType="num">
                                          <p:cBhvr>
                                            <p:cTn id="107" dur="300" fill="hold"/>
                                            <p:tgtEl>
                                              <p:spTgt spid="71"/>
                                            </p:tgtEl>
                                            <p:attrNameLst>
                                              <p:attrName>ppt_h</p:attrName>
                                            </p:attrNameLst>
                                          </p:cBhvr>
                                          <p:tavLst>
                                            <p:tav tm="0">
                                              <p:val>
                                                <p:fltVal val="0"/>
                                              </p:val>
                                            </p:tav>
                                            <p:tav tm="100000">
                                              <p:val>
                                                <p:strVal val="#ppt_h"/>
                                              </p:val>
                                            </p:tav>
                                          </p:tavLst>
                                        </p:anim>
                                        <p:animEffect transition="in" filter="fade">
                                          <p:cBhvr>
                                            <p:cTn id="108" dur="300"/>
                                            <p:tgtEl>
                                              <p:spTgt spid="7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5"/>
                                            </p:tgtEl>
                                          </p:cBhvr>
                                        </p:animEffect>
                                        <p:animScale>
                                          <p:cBhvr>
                                            <p:cTn id="112" dur="250" autoRev="1" fill="hold"/>
                                            <p:tgtEl>
                                              <p:spTgt spid="55"/>
                                            </p:tgtEl>
                                          </p:cBhvr>
                                          <p:by x="105000" y="105000"/>
                                        </p:animScale>
                                      </p:childTnLst>
                                    </p:cTn>
                                  </p:par>
                                  <p:par>
                                    <p:cTn id="113" presetID="26" presetClass="emph" presetSubtype="0" fill="hold" grpId="1" nodeType="withEffect">
                                      <p:stCondLst>
                                        <p:cond delay="0"/>
                                      </p:stCondLst>
                                      <p:childTnLst>
                                        <p:animEffect transition="out" filter="fade">
                                          <p:cBhvr>
                                            <p:cTn id="114" dur="500" tmFilter="0, 0; .2, .5; .8, .5; 1, 0"/>
                                            <p:tgtEl>
                                              <p:spTgt spid="72"/>
                                            </p:tgtEl>
                                          </p:cBhvr>
                                        </p:animEffect>
                                        <p:animScale>
                                          <p:cBhvr>
                                            <p:cTn id="115" dur="250" autoRev="1" fill="hold"/>
                                            <p:tgtEl>
                                              <p:spTgt spid="72"/>
                                            </p:tgtEl>
                                          </p:cBhvr>
                                          <p:by x="105000" y="105000"/>
                                        </p:animScale>
                                      </p:childTnLst>
                                    </p:cTn>
                                  </p:par>
                                  <p:par>
                                    <p:cTn id="116" presetID="26" presetClass="emph" presetSubtype="0" fill="hold" grpId="1" nodeType="withEffect">
                                      <p:stCondLst>
                                        <p:cond delay="0"/>
                                      </p:stCondLst>
                                      <p:childTnLst>
                                        <p:animEffect transition="out" filter="fade">
                                          <p:cBhvr>
                                            <p:cTn id="117" dur="500" tmFilter="0, 0; .2, .5; .8, .5; 1, 0"/>
                                            <p:tgtEl>
                                              <p:spTgt spid="71"/>
                                            </p:tgtEl>
                                          </p:cBhvr>
                                        </p:animEffect>
                                        <p:animScale>
                                          <p:cBhvr>
                                            <p:cTn id="118" dur="250" autoRev="1" fill="hold"/>
                                            <p:tgtEl>
                                              <p:spTgt spid="71"/>
                                            </p:tgtEl>
                                          </p:cBhvr>
                                          <p:by x="105000" y="105000"/>
                                        </p:animScale>
                                      </p:childTnLst>
                                    </p:cTn>
                                  </p:par>
                                </p:childTnLst>
                              </p:cTn>
                            </p:par>
                            <p:par>
                              <p:cTn id="119" fill="hold">
                                <p:stCondLst>
                                  <p:cond delay="7800"/>
                                </p:stCondLst>
                                <p:childTnLst>
                                  <p:par>
                                    <p:cTn id="120" presetID="2" presetClass="entr" presetSubtype="4" accel="70000" fill="hold"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additive="base">
                                            <p:cTn id="122" dur="500" fill="hold"/>
                                            <p:tgtEl>
                                              <p:spTgt spid="34"/>
                                            </p:tgtEl>
                                            <p:attrNameLst>
                                              <p:attrName>ppt_x</p:attrName>
                                            </p:attrNameLst>
                                          </p:cBhvr>
                                          <p:tavLst>
                                            <p:tav tm="0">
                                              <p:val>
                                                <p:strVal val="#ppt_x"/>
                                              </p:val>
                                            </p:tav>
                                            <p:tav tm="100000">
                                              <p:val>
                                                <p:strVal val="#ppt_x"/>
                                              </p:val>
                                            </p:tav>
                                          </p:tavLst>
                                        </p:anim>
                                        <p:anim calcmode="lin" valueType="num">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par>
                              <p:cTn id="124" fill="hold">
                                <p:stCondLst>
                                  <p:cond delay="8300"/>
                                </p:stCondLst>
                                <p:childTnLst>
                                  <p:par>
                                    <p:cTn id="125" presetID="16" presetClass="entr" presetSubtype="37"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arn(outVertical)">
                                          <p:cBhvr>
                                            <p:cTn id="127" dur="500"/>
                                            <p:tgtEl>
                                              <p:spTgt spid="31"/>
                                            </p:tgtEl>
                                          </p:cBhvr>
                                        </p:animEffect>
                                      </p:childTnLst>
                                    </p:cTn>
                                  </p:par>
                                </p:childTnLst>
                              </p:cTn>
                            </p:par>
                            <p:par>
                              <p:cTn id="128" fill="hold">
                                <p:stCondLst>
                                  <p:cond delay="8800"/>
                                </p:stCondLst>
                                <p:childTnLst>
                                  <p:par>
                                    <p:cTn id="129" presetID="2" presetClass="entr" presetSubtype="4" accel="70000"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childTnLst>
                              </p:cTn>
                            </p:par>
                            <p:par>
                              <p:cTn id="133" fill="hold">
                                <p:stCondLst>
                                  <p:cond delay="9300"/>
                                </p:stCondLst>
                                <p:childTnLst>
                                  <p:par>
                                    <p:cTn id="134" presetID="16" presetClass="entr" presetSubtype="37" fill="hold" grpId="0" nodeType="after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barn(outVertical)">
                                          <p:cBhvr>
                                            <p:cTn id="136" dur="500"/>
                                            <p:tgtEl>
                                              <p:spTgt spid="32"/>
                                            </p:tgtEl>
                                          </p:cBhvr>
                                        </p:animEffect>
                                      </p:childTnLst>
                                    </p:cTn>
                                  </p:par>
                                </p:childTnLst>
                              </p:cTn>
                            </p:par>
                            <p:par>
                              <p:cTn id="137" fill="hold">
                                <p:stCondLst>
                                  <p:cond delay="9800"/>
                                </p:stCondLst>
                                <p:childTnLst>
                                  <p:par>
                                    <p:cTn id="138" presetID="2" presetClass="entr" presetSubtype="4" accel="70000" fill="hold" nodeType="after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additive="base">
                                            <p:cTn id="140" dur="500" fill="hold"/>
                                            <p:tgtEl>
                                              <p:spTgt spid="40"/>
                                            </p:tgtEl>
                                            <p:attrNameLst>
                                              <p:attrName>ppt_x</p:attrName>
                                            </p:attrNameLst>
                                          </p:cBhvr>
                                          <p:tavLst>
                                            <p:tav tm="0">
                                              <p:val>
                                                <p:strVal val="#ppt_x"/>
                                              </p:val>
                                            </p:tav>
                                            <p:tav tm="100000">
                                              <p:val>
                                                <p:strVal val="#ppt_x"/>
                                              </p:val>
                                            </p:tav>
                                          </p:tavLst>
                                        </p:anim>
                                        <p:anim calcmode="lin" valueType="num">
                                          <p:cBhvr additive="base">
                                            <p:cTn id="141" dur="500" fill="hold"/>
                                            <p:tgtEl>
                                              <p:spTgt spid="40"/>
                                            </p:tgtEl>
                                            <p:attrNameLst>
                                              <p:attrName>ppt_y</p:attrName>
                                            </p:attrNameLst>
                                          </p:cBhvr>
                                          <p:tavLst>
                                            <p:tav tm="0">
                                              <p:val>
                                                <p:strVal val="1+#ppt_h/2"/>
                                              </p:val>
                                            </p:tav>
                                            <p:tav tm="100000">
                                              <p:val>
                                                <p:strVal val="#ppt_y"/>
                                              </p:val>
                                            </p:tav>
                                          </p:tavLst>
                                        </p:anim>
                                      </p:childTnLst>
                                    </p:cTn>
                                  </p:par>
                                </p:childTnLst>
                              </p:cTn>
                            </p:par>
                            <p:par>
                              <p:cTn id="142" fill="hold">
                                <p:stCondLst>
                                  <p:cond delay="10300"/>
                                </p:stCondLst>
                                <p:childTnLst>
                                  <p:par>
                                    <p:cTn id="143" presetID="16" presetClass="entr" presetSubtype="37" fill="hold" grpId="0" nodeType="after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barn(outVertical)">
                                          <p:cBhvr>
                                            <p:cTn id="1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p:bldP spid="32" grpId="0"/>
          <p:bldP spid="33" grpId="0"/>
          <p:bldP spid="71" grpId="0" bldLvl="0" animBg="1"/>
          <p:bldP spid="71" grpId="1" bldLvl="0" animBg="1"/>
          <p:bldP spid="72" grpId="0" bldLvl="0" animBg="1"/>
          <p:bldP spid="72" grpId="1" bldLvl="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2159" y="105179"/>
            <a:ext cx="2306160" cy="523112"/>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8" name="组合 7"/>
          <p:cNvGrpSpPr/>
          <p:nvPr/>
        </p:nvGrpSpPr>
        <p:grpSpPr>
          <a:xfrm>
            <a:off x="310597" y="287728"/>
            <a:ext cx="158011" cy="158012"/>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1" name="组合 10"/>
          <p:cNvGrpSpPr/>
          <p:nvPr/>
        </p:nvGrpSpPr>
        <p:grpSpPr>
          <a:xfrm>
            <a:off x="0" y="332611"/>
            <a:ext cx="384317" cy="61431"/>
            <a:chOff x="4318304" y="3089060"/>
            <a:chExt cx="384317" cy="61430"/>
          </a:xfrm>
        </p:grpSpPr>
        <p:sp>
          <p:nvSpPr>
            <p:cNvPr id="12" name="圆角矩形 11"/>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3" name="圆角矩形 12"/>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4" name="文本框 13"/>
          <p:cNvSpPr txBox="1"/>
          <p:nvPr/>
        </p:nvSpPr>
        <p:spPr>
          <a:xfrm>
            <a:off x="324960" y="141032"/>
            <a:ext cx="2173357" cy="420370"/>
          </a:xfrm>
          <a:prstGeom prst="rect">
            <a:avLst/>
          </a:prstGeom>
          <a:noFill/>
        </p:spPr>
        <p:txBody>
          <a:bodyPr wrap="square" rtlCol="0">
            <a:spAutoFit/>
          </a:bodyPr>
          <a:lstStyle/>
          <a:p>
            <a:pPr algn="ctr"/>
            <a:r>
              <a:rPr lang="zh-CN" altLang="en-US" sz="2135" dirty="0" smtClean="0">
                <a:solidFill>
                  <a:schemeClr val="bg1"/>
                </a:solidFill>
                <a:latin typeface="微软雅黑" panose="020B0503020204020204" pitchFamily="34" charset="-122"/>
                <a:ea typeface="微软雅黑" panose="020B0503020204020204" pitchFamily="34" charset="-122"/>
              </a:rPr>
              <a:t>单机添加标题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468188" y="1582651"/>
            <a:ext cx="1640239" cy="2045199"/>
            <a:chOff x="3295850" y="1908877"/>
            <a:chExt cx="3738030"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02060"/>
                </a:gs>
                <a:gs pos="0">
                  <a:srgbClr val="0070C0"/>
                </a:gs>
              </a:gsLst>
              <a:lin ang="2700000" scaled="1"/>
              <a:tileRect/>
            </a:gradFill>
            <a:ln w="25400">
              <a:gradFill flip="none" rotWithShape="1">
                <a:gsLst>
                  <a:gs pos="100000">
                    <a:srgbClr val="0070C0"/>
                  </a:gs>
                  <a:gs pos="0">
                    <a:srgbClr val="00206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471013" y="4478251"/>
            <a:ext cx="1634584" cy="2045196"/>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3" name="圆角矩形 2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70C0"/>
                </a:gs>
                <a:gs pos="100000">
                  <a:srgbClr val="002060"/>
                </a:gs>
              </a:gsLst>
              <a:lin ang="2700000" scaled="1"/>
              <a:tileRect/>
            </a:gradFill>
            <a:ln w="25400">
              <a:gradFill flip="none" rotWithShape="1">
                <a:gsLst>
                  <a:gs pos="0">
                    <a:srgbClr val="002060"/>
                  </a:gs>
                  <a:gs pos="100000">
                    <a:srgbClr val="0070C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71013" y="3030451"/>
            <a:ext cx="1634584" cy="2045196"/>
            <a:chOff x="3295850" y="1895995"/>
            <a:chExt cx="3725149" cy="4660916"/>
          </a:xfrm>
        </p:grpSpPr>
        <p:sp>
          <p:nvSpPr>
            <p:cNvPr id="26"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28" name="圆角矩形 2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861525" y="1117269"/>
            <a:ext cx="1332989" cy="4617591"/>
            <a:chOff x="3837620" y="886919"/>
            <a:chExt cx="1332989" cy="4617591"/>
          </a:xfrm>
        </p:grpSpPr>
        <p:sp>
          <p:nvSpPr>
            <p:cNvPr id="31" name="Freeform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0070C0"/>
            </a:solidFill>
            <a:ln>
              <a:noFill/>
            </a:ln>
            <a:effectLst/>
          </p:spPr>
          <p:txBody>
            <a:bodyPr vert="horz" wrap="square" lIns="91440" tIns="45720" rIns="91440" bIns="45720" numCol="1" anchor="t" anchorCtr="0" compatLnSpc="1"/>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2"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350656" y="1111621"/>
            <a:ext cx="1808360" cy="4622003"/>
            <a:chOff x="1326751" y="881272"/>
            <a:chExt cx="1808360" cy="4622003"/>
          </a:xfrm>
        </p:grpSpPr>
        <p:sp>
          <p:nvSpPr>
            <p:cNvPr id="34" name="任意多边形 33"/>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00B0F0"/>
            </a:solidFill>
            <a:ln>
              <a:noFill/>
            </a:ln>
            <a:effectLst/>
          </p:spPr>
          <p:txBody>
            <a:bodyPr vert="horz" wrap="square" lIns="91440" tIns="45720" rIns="91440" bIns="45720" numCol="1" anchor="t" anchorCtr="0" compatLnSpc="1">
              <a:noAutofit/>
            </a:bodyPr>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5"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343725" y="4457192"/>
            <a:ext cx="4035952" cy="1430573"/>
            <a:chOff x="1319820" y="4226842"/>
            <a:chExt cx="4035952" cy="1430573"/>
          </a:xfrm>
        </p:grpSpPr>
        <p:sp>
          <p:nvSpPr>
            <p:cNvPr id="37" name="任意多边形 36"/>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chemeClr val="accent1"/>
            </a:solidFill>
            <a:ln>
              <a:noFill/>
            </a:ln>
            <a:effectLst/>
          </p:spPr>
          <p:txBody>
            <a:bodyPr vert="horz" wrap="square" lIns="91440" tIns="45720" rIns="91440" bIns="45720" numCol="1" anchor="t" anchorCtr="0" compatLnSpc="1">
              <a:noAutofit/>
            </a:bodyPr>
            <a:lstStyle/>
            <a:p>
              <a:endParaRPr lang="zh-CN" altLang="en-US" sz="1355">
                <a:solidFill>
                  <a:prstClr val="black"/>
                </a:solidFill>
                <a:latin typeface="微软雅黑" panose="020B0503020204020204" pitchFamily="34" charset="-122"/>
                <a:ea typeface="微软雅黑" panose="020B0503020204020204" pitchFamily="34" charset="-122"/>
              </a:endParaRPr>
            </a:p>
          </p:txBody>
        </p:sp>
        <p:sp>
          <p:nvSpPr>
            <p:cNvPr id="38"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2269133" y="4875929"/>
            <a:ext cx="2880369" cy="521970"/>
          </a:xfrm>
          <a:prstGeom prst="rect">
            <a:avLst/>
          </a:prstGeom>
          <a:noFill/>
        </p:spPr>
        <p:txBody>
          <a:bodyPr wrap="squar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添加标题</a:t>
            </a:r>
          </a:p>
        </p:txBody>
      </p:sp>
      <p:sp>
        <p:nvSpPr>
          <p:cNvPr id="40" name="文本框 39"/>
          <p:cNvSpPr txBox="1"/>
          <p:nvPr/>
        </p:nvSpPr>
        <p:spPr>
          <a:xfrm rot="3600000">
            <a:off x="3238193" y="3145912"/>
            <a:ext cx="2880371" cy="521970"/>
          </a:xfrm>
          <a:prstGeom prst="rect">
            <a:avLst/>
          </a:prstGeom>
          <a:noFill/>
        </p:spPr>
        <p:txBody>
          <a:bodyPr wrap="squar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添加标题</a:t>
            </a:r>
          </a:p>
        </p:txBody>
      </p:sp>
      <p:sp>
        <p:nvSpPr>
          <p:cNvPr id="41" name="文本框 40"/>
          <p:cNvSpPr txBox="1"/>
          <p:nvPr/>
        </p:nvSpPr>
        <p:spPr>
          <a:xfrm rot="18000000" flipH="1">
            <a:off x="1221609" y="3145911"/>
            <a:ext cx="2880371" cy="521970"/>
          </a:xfrm>
          <a:prstGeom prst="rect">
            <a:avLst/>
          </a:prstGeom>
          <a:noFill/>
        </p:spPr>
        <p:txBody>
          <a:bodyPr wrap="square" rtlCol="0">
            <a:spAutoFit/>
          </a:bodyPr>
          <a:lstStyle/>
          <a:p>
            <a:pPr algn="ctr"/>
            <a:r>
              <a:rPr lang="zh-CN" altLang="en-US" sz="2800" dirty="0">
                <a:solidFill>
                  <a:prstClr val="white"/>
                </a:solidFill>
                <a:latin typeface="微软雅黑" panose="020B0503020204020204" pitchFamily="34" charset="-122"/>
                <a:ea typeface="微软雅黑" panose="020B0503020204020204" pitchFamily="34" charset="-122"/>
              </a:rPr>
              <a:t>添加标题</a:t>
            </a:r>
          </a:p>
        </p:txBody>
      </p:sp>
      <p:grpSp>
        <p:nvGrpSpPr>
          <p:cNvPr id="42" name="组合 41"/>
          <p:cNvGrpSpPr/>
          <p:nvPr/>
        </p:nvGrpSpPr>
        <p:grpSpPr>
          <a:xfrm>
            <a:off x="7714207" y="4703636"/>
            <a:ext cx="3354217" cy="1444463"/>
            <a:chOff x="3457191" y="3925490"/>
            <a:chExt cx="3354216" cy="1444462"/>
          </a:xfrm>
        </p:grpSpPr>
        <p:sp>
          <p:nvSpPr>
            <p:cNvPr id="43" name="文本框 42"/>
            <p:cNvSpPr txBox="1"/>
            <p:nvPr/>
          </p:nvSpPr>
          <p:spPr>
            <a:xfrm>
              <a:off x="3457511" y="3925490"/>
              <a:ext cx="2363391" cy="460375"/>
            </a:xfrm>
            <a:prstGeom prst="rect">
              <a:avLst/>
            </a:prstGeom>
            <a:noFill/>
          </p:spPr>
          <p:txBody>
            <a:bodyPr wrap="square" rtlCol="0">
              <a:spAutoFit/>
            </a:bodyPr>
            <a:lstStyle/>
            <a:p>
              <a:r>
                <a:rPr lang="zh-CN" altLang="en-US" sz="2400" dirty="0">
                  <a:solidFill>
                    <a:srgbClr val="0070C0"/>
                  </a:solidFill>
                  <a:latin typeface="微软雅黑" panose="020B0503020204020204" pitchFamily="34" charset="-122"/>
                  <a:ea typeface="微软雅黑" panose="020B0503020204020204" pitchFamily="34" charset="-122"/>
                </a:rPr>
                <a:t>在此添加标题</a:t>
              </a:r>
            </a:p>
          </p:txBody>
        </p:sp>
        <p:sp>
          <p:nvSpPr>
            <p:cNvPr id="44" name="文本框 43"/>
            <p:cNvSpPr txBox="1"/>
            <p:nvPr/>
          </p:nvSpPr>
          <p:spPr>
            <a:xfrm>
              <a:off x="3457191" y="4309502"/>
              <a:ext cx="3354216" cy="1060450"/>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6663289" y="4907721"/>
            <a:ext cx="75318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714207" y="3255836"/>
            <a:ext cx="3354217" cy="1444463"/>
            <a:chOff x="3457191" y="3925490"/>
            <a:chExt cx="3354216" cy="1444462"/>
          </a:xfrm>
        </p:grpSpPr>
        <p:sp>
          <p:nvSpPr>
            <p:cNvPr id="47" name="文本框 46"/>
            <p:cNvSpPr txBox="1"/>
            <p:nvPr/>
          </p:nvSpPr>
          <p:spPr>
            <a:xfrm>
              <a:off x="3457511" y="3925490"/>
              <a:ext cx="2363391" cy="460375"/>
            </a:xfrm>
            <a:prstGeom prst="rect">
              <a:avLst/>
            </a:prstGeom>
            <a:noFill/>
          </p:spPr>
          <p:txBody>
            <a:bodyPr wrap="square"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在此添加标题</a:t>
              </a:r>
            </a:p>
          </p:txBody>
        </p:sp>
        <p:sp>
          <p:nvSpPr>
            <p:cNvPr id="48" name="文本框 47"/>
            <p:cNvSpPr txBox="1"/>
            <p:nvPr/>
          </p:nvSpPr>
          <p:spPr>
            <a:xfrm>
              <a:off x="3457191" y="4309502"/>
              <a:ext cx="3354216" cy="1060450"/>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6686436" y="3444493"/>
            <a:ext cx="75318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7714207" y="1808036"/>
            <a:ext cx="3354217" cy="1444463"/>
            <a:chOff x="3457191" y="3925490"/>
            <a:chExt cx="3354216" cy="1444462"/>
          </a:xfrm>
        </p:grpSpPr>
        <p:sp>
          <p:nvSpPr>
            <p:cNvPr id="51" name="文本框 50"/>
            <p:cNvSpPr txBox="1"/>
            <p:nvPr/>
          </p:nvSpPr>
          <p:spPr>
            <a:xfrm>
              <a:off x="3457511" y="3925490"/>
              <a:ext cx="2363391" cy="460375"/>
            </a:xfrm>
            <a:prstGeom prst="rect">
              <a:avLst/>
            </a:prstGeom>
            <a:noFill/>
          </p:spPr>
          <p:txBody>
            <a:bodyPr wrap="square" rtlCol="0">
              <a:spAutoFit/>
            </a:bodyPr>
            <a:lstStyle/>
            <a:p>
              <a:r>
                <a:rPr lang="zh-CN" altLang="en-US" sz="2400" dirty="0">
                  <a:solidFill>
                    <a:srgbClr val="0070C0"/>
                  </a:solidFill>
                  <a:latin typeface="微软雅黑" panose="020B0503020204020204" pitchFamily="34" charset="-122"/>
                  <a:ea typeface="微软雅黑" panose="020B0503020204020204" pitchFamily="34" charset="-122"/>
                </a:rPr>
                <a:t>在此添加标题</a:t>
              </a:r>
            </a:p>
          </p:txBody>
        </p:sp>
        <p:sp>
          <p:nvSpPr>
            <p:cNvPr id="52" name="文本框 51"/>
            <p:cNvSpPr txBox="1"/>
            <p:nvPr/>
          </p:nvSpPr>
          <p:spPr>
            <a:xfrm>
              <a:off x="3457191" y="4309502"/>
              <a:ext cx="3354216" cy="1060450"/>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grpSp>
      <p:sp>
        <p:nvSpPr>
          <p:cNvPr id="53" name="文本框 52"/>
          <p:cNvSpPr txBox="1"/>
          <p:nvPr/>
        </p:nvSpPr>
        <p:spPr>
          <a:xfrm>
            <a:off x="6735989" y="2010429"/>
            <a:ext cx="709177"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2092116" y="4875349"/>
            <a:ext cx="530600" cy="528676"/>
            <a:chOff x="3618897" y="2279040"/>
            <a:chExt cx="706229" cy="703668"/>
          </a:xfrm>
        </p:grpSpPr>
        <p:sp>
          <p:nvSpPr>
            <p:cNvPr id="55"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6"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57"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3064037" y="1950696"/>
            <a:ext cx="590915" cy="580637"/>
            <a:chOff x="5037571" y="856343"/>
            <a:chExt cx="715006" cy="702571"/>
          </a:xfrm>
        </p:grpSpPr>
        <p:sp>
          <p:nvSpPr>
            <p:cNvPr id="5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151140" y="4339297"/>
            <a:ext cx="586077" cy="553435"/>
            <a:chOff x="6460269" y="872801"/>
            <a:chExt cx="709154" cy="669655"/>
          </a:xfrm>
        </p:grpSpPr>
        <p:sp>
          <p:nvSpPr>
            <p:cNvPr id="63"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sp>
          <p:nvSpPr>
            <p:cNvPr id="64"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91440" tIns="45720" rIns="91440" bIns="45720" numCol="1" anchor="t" anchorCtr="0" compatLnSpc="1"/>
            <a:lstStyle/>
            <a:p>
              <a:endParaRPr lang="zh-CN" altLang="en-US" sz="1355">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300"/>
                                            <p:tgtEl>
                                              <p:spTgt spid="33"/>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300"/>
                                            <p:tgtEl>
                                              <p:spTgt spid="30"/>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300"/>
                                            <p:tgtEl>
                                              <p:spTgt spid="36"/>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8"/>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8"/>
                                            </p:tgtEl>
                                          </p:cBhvr>
                                        </p:animEffect>
                                        <p:animScale>
                                          <p:cBhvr>
                                            <p:cTn id="37" dur="250" autoRev="1" fill="hold"/>
                                            <p:tgtEl>
                                              <p:spTgt spid="58"/>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41"/>
                                            </p:tgtEl>
                                            <p:attrNameLst>
                                              <p:attrName>style.visibility</p:attrName>
                                            </p:attrNameLst>
                                          </p:cBhvr>
                                          <p:to>
                                            <p:strVal val="visible"/>
                                          </p:to>
                                        </p:set>
                                        <p:animEffect transition="in" filter="barn(outVertical)">
                                          <p:cBhvr>
                                            <p:cTn id="41" dur="500"/>
                                            <p:tgtEl>
                                              <p:spTgt spid="41"/>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62"/>
                                            </p:tgtEl>
                                          </p:cBhvr>
                                        </p:animEffect>
                                        <p:animScale>
                                          <p:cBhvr>
                                            <p:cTn id="48" dur="250" autoRev="1" fill="hold"/>
                                            <p:tgtEl>
                                              <p:spTgt spid="62"/>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40"/>
                                            </p:tgtEl>
                                            <p:attrNameLst>
                                              <p:attrName>style.visibility</p:attrName>
                                            </p:attrNameLst>
                                          </p:cBhvr>
                                          <p:to>
                                            <p:strVal val="visible"/>
                                          </p:to>
                                        </p:set>
                                        <p:animEffect transition="in" filter="barn(outVertical)">
                                          <p:cBhvr>
                                            <p:cTn id="52" dur="500"/>
                                            <p:tgtEl>
                                              <p:spTgt spid="40"/>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54"/>
                                            </p:tgtEl>
                                          </p:cBhvr>
                                        </p:animEffect>
                                        <p:animScale>
                                          <p:cBhvr>
                                            <p:cTn id="59" dur="250" autoRev="1" fill="hold"/>
                                            <p:tgtEl>
                                              <p:spTgt spid="54"/>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9"/>
                                            </p:tgtEl>
                                            <p:attrNameLst>
                                              <p:attrName>style.visibility</p:attrName>
                                            </p:attrNameLst>
                                          </p:cBhvr>
                                          <p:to>
                                            <p:strVal val="visible"/>
                                          </p:to>
                                        </p:set>
                                        <p:animEffect transition="in" filter="barn(outVertical)">
                                          <p:cBhvr>
                                            <p:cTn id="63" dur="500"/>
                                            <p:tgtEl>
                                              <p:spTgt spid="39"/>
                                            </p:tgtEl>
                                          </p:cBhvr>
                                        </p:animEffect>
                                      </p:childTnLst>
                                    </p:cTn>
                                  </p:par>
                                </p:childTnLst>
                              </p:cTn>
                            </p:par>
                            <p:par>
                              <p:cTn id="64" fill="hold">
                                <p:stCondLst>
                                  <p:cond delay="7300"/>
                                </p:stCondLst>
                                <p:childTnLst>
                                  <p:par>
                                    <p:cTn id="65" presetID="2" presetClass="entr" presetSubtype="4" accel="70000" fill="hold" nodeType="afterEffect" p14:presetBounceEnd="40000">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14:bounceEnd="40000">
                                          <p:cBhvr additive="base">
                                            <p:cTn id="67"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14:presetBounceEnd="40000">
                                      <p:stCondLst>
                                        <p:cond delay="20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14:presetBounceEnd="40000">
                                      <p:stCondLst>
                                        <p:cond delay="400"/>
                                      </p:stCondLst>
                                      <p:childTnLst>
                                        <p:set>
                                          <p:cBhvr>
                                            <p:cTn id="74" dur="1" fill="hold">
                                              <p:stCondLst>
                                                <p:cond delay="0"/>
                                              </p:stCondLst>
                                            </p:cTn>
                                            <p:tgtEl>
                                              <p:spTgt spid="20"/>
                                            </p:tgtEl>
                                            <p:attrNameLst>
                                              <p:attrName>style.visibility</p:attrName>
                                            </p:attrNameLst>
                                          </p:cBhvr>
                                          <p:to>
                                            <p:strVal val="visible"/>
                                          </p:to>
                                        </p:set>
                                        <p:anim calcmode="lin" valueType="num" p14:bounceEnd="40000">
                                          <p:cBhvr additive="base">
                                            <p:cTn id="75"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200" fill="hold"/>
                                            <p:tgtEl>
                                              <p:spTgt spid="53"/>
                                            </p:tgtEl>
                                            <p:attrNameLst>
                                              <p:attrName>ppt_w</p:attrName>
                                            </p:attrNameLst>
                                          </p:cBhvr>
                                          <p:tavLst>
                                            <p:tav tm="0">
                                              <p:val>
                                                <p:fltVal val="0"/>
                                              </p:val>
                                            </p:tav>
                                            <p:tav tm="100000">
                                              <p:val>
                                                <p:strVal val="#ppt_w"/>
                                              </p:val>
                                            </p:tav>
                                          </p:tavLst>
                                        </p:anim>
                                        <p:anim calcmode="lin" valueType="num">
                                          <p:cBhvr>
                                            <p:cTn id="81" dur="200" fill="hold"/>
                                            <p:tgtEl>
                                              <p:spTgt spid="53"/>
                                            </p:tgtEl>
                                            <p:attrNameLst>
                                              <p:attrName>ppt_h</p:attrName>
                                            </p:attrNameLst>
                                          </p:cBhvr>
                                          <p:tavLst>
                                            <p:tav tm="0">
                                              <p:val>
                                                <p:fltVal val="0"/>
                                              </p:val>
                                            </p:tav>
                                            <p:tav tm="100000">
                                              <p:val>
                                                <p:strVal val="#ppt_h"/>
                                              </p:val>
                                            </p:tav>
                                          </p:tavLst>
                                        </p:anim>
                                        <p:animEffect transition="in" filter="fade">
                                          <p:cBhvr>
                                            <p:cTn id="82" dur="200"/>
                                            <p:tgtEl>
                                              <p:spTgt spid="53"/>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53"/>
                                            </p:tgtEl>
                                          </p:cBhvr>
                                        </p:animEffect>
                                        <p:animScale>
                                          <p:cBhvr>
                                            <p:cTn id="86" dur="250" autoRev="1" fill="hold"/>
                                            <p:tgtEl>
                                              <p:spTgt spid="53"/>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barn(outVertical)">
                                          <p:cBhvr>
                                            <p:cTn id="90" dur="500"/>
                                            <p:tgtEl>
                                              <p:spTgt spid="50"/>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200" fill="hold"/>
                                            <p:tgtEl>
                                              <p:spTgt spid="49"/>
                                            </p:tgtEl>
                                            <p:attrNameLst>
                                              <p:attrName>ppt_w</p:attrName>
                                            </p:attrNameLst>
                                          </p:cBhvr>
                                          <p:tavLst>
                                            <p:tav tm="0">
                                              <p:val>
                                                <p:fltVal val="0"/>
                                              </p:val>
                                            </p:tav>
                                            <p:tav tm="100000">
                                              <p:val>
                                                <p:strVal val="#ppt_w"/>
                                              </p:val>
                                            </p:tav>
                                          </p:tavLst>
                                        </p:anim>
                                        <p:anim calcmode="lin" valueType="num">
                                          <p:cBhvr>
                                            <p:cTn id="95" dur="200" fill="hold"/>
                                            <p:tgtEl>
                                              <p:spTgt spid="49"/>
                                            </p:tgtEl>
                                            <p:attrNameLst>
                                              <p:attrName>ppt_h</p:attrName>
                                            </p:attrNameLst>
                                          </p:cBhvr>
                                          <p:tavLst>
                                            <p:tav tm="0">
                                              <p:val>
                                                <p:fltVal val="0"/>
                                              </p:val>
                                            </p:tav>
                                            <p:tav tm="100000">
                                              <p:val>
                                                <p:strVal val="#ppt_h"/>
                                              </p:val>
                                            </p:tav>
                                          </p:tavLst>
                                        </p:anim>
                                        <p:animEffect transition="in" filter="fade">
                                          <p:cBhvr>
                                            <p:cTn id="96" dur="200"/>
                                            <p:tgtEl>
                                              <p:spTgt spid="49"/>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9"/>
                                            </p:tgtEl>
                                          </p:cBhvr>
                                        </p:animEffect>
                                        <p:animScale>
                                          <p:cBhvr>
                                            <p:cTn id="100" dur="250" autoRev="1" fill="hold"/>
                                            <p:tgtEl>
                                              <p:spTgt spid="49"/>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barn(outVertical)">
                                          <p:cBhvr>
                                            <p:cTn id="104" dur="500"/>
                                            <p:tgtEl>
                                              <p:spTgt spid="46"/>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200" fill="hold"/>
                                            <p:tgtEl>
                                              <p:spTgt spid="45"/>
                                            </p:tgtEl>
                                            <p:attrNameLst>
                                              <p:attrName>ppt_w</p:attrName>
                                            </p:attrNameLst>
                                          </p:cBhvr>
                                          <p:tavLst>
                                            <p:tav tm="0">
                                              <p:val>
                                                <p:fltVal val="0"/>
                                              </p:val>
                                            </p:tav>
                                            <p:tav tm="100000">
                                              <p:val>
                                                <p:strVal val="#ppt_w"/>
                                              </p:val>
                                            </p:tav>
                                          </p:tavLst>
                                        </p:anim>
                                        <p:anim calcmode="lin" valueType="num">
                                          <p:cBhvr>
                                            <p:cTn id="109" dur="200" fill="hold"/>
                                            <p:tgtEl>
                                              <p:spTgt spid="45"/>
                                            </p:tgtEl>
                                            <p:attrNameLst>
                                              <p:attrName>ppt_h</p:attrName>
                                            </p:attrNameLst>
                                          </p:cBhvr>
                                          <p:tavLst>
                                            <p:tav tm="0">
                                              <p:val>
                                                <p:fltVal val="0"/>
                                              </p:val>
                                            </p:tav>
                                            <p:tav tm="100000">
                                              <p:val>
                                                <p:strVal val="#ppt_h"/>
                                              </p:val>
                                            </p:tav>
                                          </p:tavLst>
                                        </p:anim>
                                        <p:animEffect transition="in" filter="fade">
                                          <p:cBhvr>
                                            <p:cTn id="110" dur="200"/>
                                            <p:tgtEl>
                                              <p:spTgt spid="45"/>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5"/>
                                            </p:tgtEl>
                                          </p:cBhvr>
                                        </p:animEffect>
                                        <p:animScale>
                                          <p:cBhvr>
                                            <p:cTn id="114" dur="250" autoRev="1" fill="hold"/>
                                            <p:tgtEl>
                                              <p:spTgt spid="45"/>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arn(outVertical)">
                                          <p:cBhvr>
                                            <p:cTn id="1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9" grpId="0"/>
          <p:bldP spid="40" grpId="0"/>
          <p:bldP spid="41" grpId="0"/>
          <p:bldP spid="45" grpId="0"/>
          <p:bldP spid="45" grpId="1"/>
          <p:bldP spid="49" grpId="0"/>
          <p:bldP spid="49" grpId="1"/>
          <p:bldP spid="53" grpId="0"/>
          <p:bldP spid="5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7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300"/>
                                            <p:tgtEl>
                                              <p:spTgt spid="33"/>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300"/>
                                            <p:tgtEl>
                                              <p:spTgt spid="30"/>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300"/>
                                            <p:tgtEl>
                                              <p:spTgt spid="36"/>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8"/>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8"/>
                                            </p:tgtEl>
                                          </p:cBhvr>
                                        </p:animEffect>
                                        <p:animScale>
                                          <p:cBhvr>
                                            <p:cTn id="37" dur="250" autoRev="1" fill="hold"/>
                                            <p:tgtEl>
                                              <p:spTgt spid="58"/>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41"/>
                                            </p:tgtEl>
                                            <p:attrNameLst>
                                              <p:attrName>style.visibility</p:attrName>
                                            </p:attrNameLst>
                                          </p:cBhvr>
                                          <p:to>
                                            <p:strVal val="visible"/>
                                          </p:to>
                                        </p:set>
                                        <p:animEffect transition="in" filter="barn(outVertical)">
                                          <p:cBhvr>
                                            <p:cTn id="41" dur="500"/>
                                            <p:tgtEl>
                                              <p:spTgt spid="41"/>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62"/>
                                            </p:tgtEl>
                                          </p:cBhvr>
                                        </p:animEffect>
                                        <p:animScale>
                                          <p:cBhvr>
                                            <p:cTn id="48" dur="250" autoRev="1" fill="hold"/>
                                            <p:tgtEl>
                                              <p:spTgt spid="62"/>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40"/>
                                            </p:tgtEl>
                                            <p:attrNameLst>
                                              <p:attrName>style.visibility</p:attrName>
                                            </p:attrNameLst>
                                          </p:cBhvr>
                                          <p:to>
                                            <p:strVal val="visible"/>
                                          </p:to>
                                        </p:set>
                                        <p:animEffect transition="in" filter="barn(outVertical)">
                                          <p:cBhvr>
                                            <p:cTn id="52" dur="500"/>
                                            <p:tgtEl>
                                              <p:spTgt spid="40"/>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54"/>
                                            </p:tgtEl>
                                          </p:cBhvr>
                                        </p:animEffect>
                                        <p:animScale>
                                          <p:cBhvr>
                                            <p:cTn id="59" dur="250" autoRev="1" fill="hold"/>
                                            <p:tgtEl>
                                              <p:spTgt spid="54"/>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9"/>
                                            </p:tgtEl>
                                            <p:attrNameLst>
                                              <p:attrName>style.visibility</p:attrName>
                                            </p:attrNameLst>
                                          </p:cBhvr>
                                          <p:to>
                                            <p:strVal val="visible"/>
                                          </p:to>
                                        </p:set>
                                        <p:animEffect transition="in" filter="barn(outVertical)">
                                          <p:cBhvr>
                                            <p:cTn id="63" dur="500"/>
                                            <p:tgtEl>
                                              <p:spTgt spid="39"/>
                                            </p:tgtEl>
                                          </p:cBhvr>
                                        </p:animEffect>
                                      </p:childTnLst>
                                    </p:cTn>
                                  </p:par>
                                </p:childTnLst>
                              </p:cTn>
                            </p:par>
                            <p:par>
                              <p:cTn id="64" fill="hold">
                                <p:stCondLst>
                                  <p:cond delay="7300"/>
                                </p:stCondLst>
                                <p:childTnLst>
                                  <p:par>
                                    <p:cTn id="65" presetID="2" presetClass="entr" presetSubtype="4" accel="7000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stCondLst>
                                        <p:cond delay="20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stCondLst>
                                        <p:cond delay="40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200" fill="hold"/>
                                            <p:tgtEl>
                                              <p:spTgt spid="53"/>
                                            </p:tgtEl>
                                            <p:attrNameLst>
                                              <p:attrName>ppt_w</p:attrName>
                                            </p:attrNameLst>
                                          </p:cBhvr>
                                          <p:tavLst>
                                            <p:tav tm="0">
                                              <p:val>
                                                <p:fltVal val="0"/>
                                              </p:val>
                                            </p:tav>
                                            <p:tav tm="100000">
                                              <p:val>
                                                <p:strVal val="#ppt_w"/>
                                              </p:val>
                                            </p:tav>
                                          </p:tavLst>
                                        </p:anim>
                                        <p:anim calcmode="lin" valueType="num">
                                          <p:cBhvr>
                                            <p:cTn id="81" dur="200" fill="hold"/>
                                            <p:tgtEl>
                                              <p:spTgt spid="53"/>
                                            </p:tgtEl>
                                            <p:attrNameLst>
                                              <p:attrName>ppt_h</p:attrName>
                                            </p:attrNameLst>
                                          </p:cBhvr>
                                          <p:tavLst>
                                            <p:tav tm="0">
                                              <p:val>
                                                <p:fltVal val="0"/>
                                              </p:val>
                                            </p:tav>
                                            <p:tav tm="100000">
                                              <p:val>
                                                <p:strVal val="#ppt_h"/>
                                              </p:val>
                                            </p:tav>
                                          </p:tavLst>
                                        </p:anim>
                                        <p:animEffect transition="in" filter="fade">
                                          <p:cBhvr>
                                            <p:cTn id="82" dur="200"/>
                                            <p:tgtEl>
                                              <p:spTgt spid="53"/>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53"/>
                                            </p:tgtEl>
                                          </p:cBhvr>
                                        </p:animEffect>
                                        <p:animScale>
                                          <p:cBhvr>
                                            <p:cTn id="86" dur="250" autoRev="1" fill="hold"/>
                                            <p:tgtEl>
                                              <p:spTgt spid="53"/>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barn(outVertical)">
                                          <p:cBhvr>
                                            <p:cTn id="90" dur="500"/>
                                            <p:tgtEl>
                                              <p:spTgt spid="50"/>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200" fill="hold"/>
                                            <p:tgtEl>
                                              <p:spTgt spid="49"/>
                                            </p:tgtEl>
                                            <p:attrNameLst>
                                              <p:attrName>ppt_w</p:attrName>
                                            </p:attrNameLst>
                                          </p:cBhvr>
                                          <p:tavLst>
                                            <p:tav tm="0">
                                              <p:val>
                                                <p:fltVal val="0"/>
                                              </p:val>
                                            </p:tav>
                                            <p:tav tm="100000">
                                              <p:val>
                                                <p:strVal val="#ppt_w"/>
                                              </p:val>
                                            </p:tav>
                                          </p:tavLst>
                                        </p:anim>
                                        <p:anim calcmode="lin" valueType="num">
                                          <p:cBhvr>
                                            <p:cTn id="95" dur="200" fill="hold"/>
                                            <p:tgtEl>
                                              <p:spTgt spid="49"/>
                                            </p:tgtEl>
                                            <p:attrNameLst>
                                              <p:attrName>ppt_h</p:attrName>
                                            </p:attrNameLst>
                                          </p:cBhvr>
                                          <p:tavLst>
                                            <p:tav tm="0">
                                              <p:val>
                                                <p:fltVal val="0"/>
                                              </p:val>
                                            </p:tav>
                                            <p:tav tm="100000">
                                              <p:val>
                                                <p:strVal val="#ppt_h"/>
                                              </p:val>
                                            </p:tav>
                                          </p:tavLst>
                                        </p:anim>
                                        <p:animEffect transition="in" filter="fade">
                                          <p:cBhvr>
                                            <p:cTn id="96" dur="200"/>
                                            <p:tgtEl>
                                              <p:spTgt spid="49"/>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9"/>
                                            </p:tgtEl>
                                          </p:cBhvr>
                                        </p:animEffect>
                                        <p:animScale>
                                          <p:cBhvr>
                                            <p:cTn id="100" dur="250" autoRev="1" fill="hold"/>
                                            <p:tgtEl>
                                              <p:spTgt spid="49"/>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barn(outVertical)">
                                          <p:cBhvr>
                                            <p:cTn id="104" dur="500"/>
                                            <p:tgtEl>
                                              <p:spTgt spid="46"/>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200" fill="hold"/>
                                            <p:tgtEl>
                                              <p:spTgt spid="45"/>
                                            </p:tgtEl>
                                            <p:attrNameLst>
                                              <p:attrName>ppt_w</p:attrName>
                                            </p:attrNameLst>
                                          </p:cBhvr>
                                          <p:tavLst>
                                            <p:tav tm="0">
                                              <p:val>
                                                <p:fltVal val="0"/>
                                              </p:val>
                                            </p:tav>
                                            <p:tav tm="100000">
                                              <p:val>
                                                <p:strVal val="#ppt_w"/>
                                              </p:val>
                                            </p:tav>
                                          </p:tavLst>
                                        </p:anim>
                                        <p:anim calcmode="lin" valueType="num">
                                          <p:cBhvr>
                                            <p:cTn id="109" dur="200" fill="hold"/>
                                            <p:tgtEl>
                                              <p:spTgt spid="45"/>
                                            </p:tgtEl>
                                            <p:attrNameLst>
                                              <p:attrName>ppt_h</p:attrName>
                                            </p:attrNameLst>
                                          </p:cBhvr>
                                          <p:tavLst>
                                            <p:tav tm="0">
                                              <p:val>
                                                <p:fltVal val="0"/>
                                              </p:val>
                                            </p:tav>
                                            <p:tav tm="100000">
                                              <p:val>
                                                <p:strVal val="#ppt_h"/>
                                              </p:val>
                                            </p:tav>
                                          </p:tavLst>
                                        </p:anim>
                                        <p:animEffect transition="in" filter="fade">
                                          <p:cBhvr>
                                            <p:cTn id="110" dur="200"/>
                                            <p:tgtEl>
                                              <p:spTgt spid="45"/>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5"/>
                                            </p:tgtEl>
                                          </p:cBhvr>
                                        </p:animEffect>
                                        <p:animScale>
                                          <p:cBhvr>
                                            <p:cTn id="114" dur="250" autoRev="1" fill="hold"/>
                                            <p:tgtEl>
                                              <p:spTgt spid="45"/>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barn(outVertical)">
                                          <p:cBhvr>
                                            <p:cTn id="1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39" grpId="0"/>
          <p:bldP spid="40" grpId="0"/>
          <p:bldP spid="41" grpId="0"/>
          <p:bldP spid="45" grpId="0"/>
          <p:bldP spid="45" grpId="1"/>
          <p:bldP spid="49" grpId="0"/>
          <p:bldP spid="49" grpId="1"/>
          <p:bldP spid="53" grpId="0"/>
          <p:bldP spid="53"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6"/>
</p:tagLst>
</file>

<file path=ppt/tags/tag1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7"/>
</p:tagLst>
</file>

<file path=ppt/tags/tag1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2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2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2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3"/>
</p:tagLst>
</file>

<file path=ppt/tags/tag3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4"/>
</p:tagLst>
</file>

<file path=ppt/tags/tag4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4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6"/>
</p:tagLst>
</file>

<file path=ppt/tags/tag5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2"/>
</p:tagLst>
</file>

<file path=ppt/tags/tag5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9"/>
</p:tagLst>
</file>

<file path=ppt/tags/tag5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1"/>
</p:tagLst>
</file>

<file path=ppt/tags/tag5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5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8"/>
</p:tagLst>
</file>

<file path=ppt/tags/tag5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0"/>
</p:tagLst>
</file>

<file path=ppt/tags/tag5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5"/>
</p:tagLst>
</file>

<file path=ppt/tags/tag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6"/>
</p:tagLst>
</file>

<file path=ppt/tags/tag61.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1"/>
</p:tagLst>
</file>

<file path=ppt/tags/tag62.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2"/>
</p:tagLst>
</file>

<file path=ppt/tags/tag6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7"/>
</p:tagLst>
</file>

<file path=ppt/tags/tag6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8"/>
</p:tagLst>
</file>

<file path=ppt/tags/tag6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2"/>
</p:tagLst>
</file>

<file path=ppt/tags/tag66.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3"/>
</p:tagLst>
</file>

<file path=ppt/tags/tag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2866</Words>
  <Application>Microsoft Office PowerPoint</Application>
  <PresentationFormat>宽屏</PresentationFormat>
  <Paragraphs>385</Paragraphs>
  <Slides>33</Slides>
  <Notes>33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Gill Sans</vt:lpstr>
      <vt:lpstr>Iskoola Pota</vt:lpstr>
      <vt:lpstr>Lato Light</vt:lpstr>
      <vt:lpstr>LiHei Pro</vt:lpstr>
      <vt:lpstr>Signika</vt:lpstr>
      <vt:lpstr>时尚中黑简体</vt:lpstr>
      <vt:lpstr>宋体</vt:lpstr>
      <vt:lpstr>微软雅黑</vt:lpstr>
      <vt:lpstr>造字工房悦黑体验版细长体</vt:lpstr>
      <vt:lpstr>Arial</vt:lpstr>
      <vt:lpstr>Calibri</vt:lpstr>
      <vt:lpstr>Calibri Light</vt:lpstr>
      <vt:lpstr>Impact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2022-03-17T03:16:19Z</dcterms:created>
  <dcterms:modified xsi:type="dcterms:W3CDTF">2023-01-10T07:19:52Z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5FFA4C18273542738F4E9138B45F5641</vt:lpwstr>
  </property>
  <property fmtid="{A09F084E-AD41-489F-8076-AA5BE3082BCA}" pid="100">
    <vt:ui4>5</vt:ui4>
  </property>
  <property fmtid="{64440492-4C8B-11D1-8B70-080036B11A03}" pid="11">
    <vt:lpwstr>www.2ppt.com-爱PPT提供资源下载</vt:lpwstr>
  </property>
</Properties>
</file>