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08" r:id="rId2"/>
    <p:sldId id="343" r:id="rId3"/>
    <p:sldId id="307" r:id="rId4"/>
    <p:sldId id="330" r:id="rId5"/>
    <p:sldId id="326" r:id="rId6"/>
    <p:sldId id="344" r:id="rId7"/>
    <p:sldId id="309" r:id="rId8"/>
    <p:sldId id="310" r:id="rId9"/>
    <p:sldId id="328" r:id="rId10"/>
    <p:sldId id="327" r:id="rId11"/>
    <p:sldId id="329" r:id="rId12"/>
    <p:sldId id="331" r:id="rId13"/>
    <p:sldId id="332" r:id="rId14"/>
    <p:sldId id="333" r:id="rId15"/>
    <p:sldId id="334" r:id="rId16"/>
    <p:sldId id="335" r:id="rId17"/>
    <p:sldId id="347" r:id="rId18"/>
    <p:sldId id="337" r:id="rId19"/>
    <p:sldId id="338" r:id="rId20"/>
    <p:sldId id="339" r:id="rId21"/>
    <p:sldId id="340" r:id="rId22"/>
    <p:sldId id="346" r:id="rId23"/>
    <p:sldId id="345" r:id="rId24"/>
    <p:sldId id="348" r:id="rId25"/>
    <p:sldId id="349" r:id="rId26"/>
    <p:sldId id="350" r:id="rId27"/>
    <p:sldId id="351" r:id="rId28"/>
    <p:sldId id="352" r:id="rId29"/>
    <p:sldId id="353" r:id="rId30"/>
    <p:sldId id="342" r:id="rId31"/>
    <p:sldId id="354" r:id="rId3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26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3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616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67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0055" algn="l" defTabSz="68389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1685" algn="l" defTabSz="68389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393950" algn="l" defTabSz="68389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35580" algn="l" defTabSz="68389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00CC"/>
    <a:srgbClr val="000000"/>
    <a:srgbClr val="00FFFF"/>
    <a:srgbClr val="333300"/>
    <a:srgbClr val="FB2938"/>
    <a:srgbClr val="FF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074" y="-3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2B0DD1DB-0749-485E-BB0E-8AC01013C04E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265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3895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616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6779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0055" algn="l" defTabSz="68389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1685" algn="l" defTabSz="68389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3950" algn="l" defTabSz="68389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35580" algn="l" defTabSz="68389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415" y="1714500"/>
            <a:ext cx="7773171" cy="8572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12185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2016" y="2914650"/>
            <a:ext cx="6399969" cy="131445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365CC2C-BCF9-463B-A8E6-AF318CC979D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1802" y="3600450"/>
            <a:ext cx="5486874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1802" y="459581"/>
            <a:ext cx="5486874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265" indent="0">
              <a:buNone/>
              <a:defRPr sz="2100"/>
            </a:lvl2pPr>
            <a:lvl3pPr marL="683895" indent="0">
              <a:buNone/>
              <a:defRPr sz="1800"/>
            </a:lvl3pPr>
            <a:lvl4pPr marL="1026160" indent="0">
              <a:buNone/>
              <a:defRPr sz="1500"/>
            </a:lvl4pPr>
            <a:lvl5pPr marL="1367790" indent="0">
              <a:buNone/>
              <a:defRPr sz="1500"/>
            </a:lvl5pPr>
            <a:lvl6pPr marL="1710055" indent="0">
              <a:buNone/>
              <a:defRPr sz="1500"/>
            </a:lvl6pPr>
            <a:lvl7pPr marL="2051685" indent="0">
              <a:buNone/>
              <a:defRPr sz="1500"/>
            </a:lvl7pPr>
            <a:lvl8pPr marL="2393950" indent="0">
              <a:buNone/>
              <a:defRPr sz="1500"/>
            </a:lvl8pPr>
            <a:lvl9pPr marL="273558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1802" y="4025503"/>
            <a:ext cx="5486874" cy="603647"/>
          </a:xfrm>
        </p:spPr>
        <p:txBody>
          <a:bodyPr/>
          <a:lstStyle>
            <a:lvl1pPr marL="0" indent="0">
              <a:buNone/>
              <a:defRPr sz="1000"/>
            </a:lvl1pPr>
            <a:lvl2pPr marL="342265" indent="0">
              <a:buNone/>
              <a:defRPr sz="900"/>
            </a:lvl2pPr>
            <a:lvl3pPr marL="683895" indent="0">
              <a:buNone/>
              <a:defRPr sz="700"/>
            </a:lvl3pPr>
            <a:lvl4pPr marL="1026160" indent="0">
              <a:buNone/>
              <a:defRPr sz="700"/>
            </a:lvl4pPr>
            <a:lvl5pPr marL="1367790" indent="0">
              <a:buNone/>
              <a:defRPr sz="700"/>
            </a:lvl5pPr>
            <a:lvl6pPr marL="1710055" indent="0">
              <a:buNone/>
              <a:defRPr sz="700"/>
            </a:lvl6pPr>
            <a:lvl7pPr marL="2051685" indent="0">
              <a:buNone/>
              <a:defRPr sz="700"/>
            </a:lvl7pPr>
            <a:lvl8pPr marL="2393950" indent="0">
              <a:buNone/>
              <a:defRPr sz="700"/>
            </a:lvl8pPr>
            <a:lvl9pPr marL="2735580" indent="0">
              <a:buNone/>
              <a:defRPr sz="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811E6-43F3-497C-8ACF-4E206081195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5527F-A795-4924-B483-BEAF6FC984F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8288" y="457201"/>
            <a:ext cx="2134509" cy="411718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203" y="457201"/>
            <a:ext cx="6293245" cy="411718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3B501-7117-400F-8E43-DDA4B206C98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203" y="457200"/>
            <a:ext cx="8541594" cy="8572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301203" y="1428751"/>
            <a:ext cx="8541594" cy="314563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203" y="4683919"/>
            <a:ext cx="2289854" cy="357188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685" y="4683919"/>
            <a:ext cx="2894631" cy="357188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943" y="4683919"/>
            <a:ext cx="2289854" cy="357188"/>
          </a:xfrm>
        </p:spPr>
        <p:txBody>
          <a:bodyPr/>
          <a:lstStyle>
            <a:lvl1pPr>
              <a:defRPr/>
            </a:lvl1pPr>
          </a:lstStyle>
          <a:p>
            <a:fld id="{8D95BB6D-D156-4A92-A292-D6A0D9FB152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671C7-2838-4A37-BC12-D4DEF2A1FBC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176" y="3305176"/>
            <a:ext cx="7771985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176" y="2180035"/>
            <a:ext cx="7771985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265" indent="0">
              <a:buNone/>
              <a:defRPr sz="1300"/>
            </a:lvl2pPr>
            <a:lvl3pPr marL="683895" indent="0">
              <a:buNone/>
              <a:defRPr sz="1200"/>
            </a:lvl3pPr>
            <a:lvl4pPr marL="1026160" indent="0">
              <a:buNone/>
              <a:defRPr sz="1000"/>
            </a:lvl4pPr>
            <a:lvl5pPr marL="1367790" indent="0">
              <a:buNone/>
              <a:defRPr sz="1000"/>
            </a:lvl5pPr>
            <a:lvl6pPr marL="1710055" indent="0">
              <a:buNone/>
              <a:defRPr sz="1000"/>
            </a:lvl6pPr>
            <a:lvl7pPr marL="2051685" indent="0">
              <a:buNone/>
              <a:defRPr sz="1000"/>
            </a:lvl7pPr>
            <a:lvl8pPr marL="2393950" indent="0">
              <a:buNone/>
              <a:defRPr sz="1000"/>
            </a:lvl8pPr>
            <a:lvl9pPr marL="273558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8AC9C-144D-41A5-B049-4F09DA23DDB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203" y="1428751"/>
            <a:ext cx="4213284" cy="3145631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8328" y="1428751"/>
            <a:ext cx="4214470" cy="3145631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BB902-ECBF-4AFF-918D-923E1300F45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734" y="205979"/>
            <a:ext cx="8228533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734" y="1151335"/>
            <a:ext cx="4040152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265" indent="0">
              <a:buNone/>
              <a:defRPr sz="1500" b="1"/>
            </a:lvl2pPr>
            <a:lvl3pPr marL="683895" indent="0">
              <a:buNone/>
              <a:defRPr sz="1300" b="1"/>
            </a:lvl3pPr>
            <a:lvl4pPr marL="1026160" indent="0">
              <a:buNone/>
              <a:defRPr sz="1200" b="1"/>
            </a:lvl4pPr>
            <a:lvl5pPr marL="1367790" indent="0">
              <a:buNone/>
              <a:defRPr sz="1200" b="1"/>
            </a:lvl5pPr>
            <a:lvl6pPr marL="1710055" indent="0">
              <a:buNone/>
              <a:defRPr sz="1200" b="1"/>
            </a:lvl6pPr>
            <a:lvl7pPr marL="2051685" indent="0">
              <a:buNone/>
              <a:defRPr sz="1200" b="1"/>
            </a:lvl7pPr>
            <a:lvl8pPr marL="2393950" indent="0">
              <a:buNone/>
              <a:defRPr sz="1200" b="1"/>
            </a:lvl8pPr>
            <a:lvl9pPr marL="273558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734" y="1631156"/>
            <a:ext cx="4040152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4929" y="1151335"/>
            <a:ext cx="4041337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265" indent="0">
              <a:buNone/>
              <a:defRPr sz="1500" b="1"/>
            </a:lvl2pPr>
            <a:lvl3pPr marL="683895" indent="0">
              <a:buNone/>
              <a:defRPr sz="1300" b="1"/>
            </a:lvl3pPr>
            <a:lvl4pPr marL="1026160" indent="0">
              <a:buNone/>
              <a:defRPr sz="1200" b="1"/>
            </a:lvl4pPr>
            <a:lvl5pPr marL="1367790" indent="0">
              <a:buNone/>
              <a:defRPr sz="1200" b="1"/>
            </a:lvl5pPr>
            <a:lvl6pPr marL="1710055" indent="0">
              <a:buNone/>
              <a:defRPr sz="1200" b="1"/>
            </a:lvl6pPr>
            <a:lvl7pPr marL="2051685" indent="0">
              <a:buNone/>
              <a:defRPr sz="1200" b="1"/>
            </a:lvl7pPr>
            <a:lvl8pPr marL="2393950" indent="0">
              <a:buNone/>
              <a:defRPr sz="1200" b="1"/>
            </a:lvl8pPr>
            <a:lvl9pPr marL="273558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4929" y="1631156"/>
            <a:ext cx="4041337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3764A-573B-443E-859C-063A1F8F6B0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0555D-1DF6-4C5A-B366-D633157C648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7F4FF-C5F9-414F-97EC-F91205580E1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734" y="204787"/>
            <a:ext cx="3007286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304" y="204788"/>
            <a:ext cx="511096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734" y="1076326"/>
            <a:ext cx="3007286" cy="3518297"/>
          </a:xfrm>
        </p:spPr>
        <p:txBody>
          <a:bodyPr/>
          <a:lstStyle>
            <a:lvl1pPr marL="0" indent="0">
              <a:buNone/>
              <a:defRPr sz="1000"/>
            </a:lvl1pPr>
            <a:lvl2pPr marL="342265" indent="0">
              <a:buNone/>
              <a:defRPr sz="900"/>
            </a:lvl2pPr>
            <a:lvl3pPr marL="683895" indent="0">
              <a:buNone/>
              <a:defRPr sz="700"/>
            </a:lvl3pPr>
            <a:lvl4pPr marL="1026160" indent="0">
              <a:buNone/>
              <a:defRPr sz="700"/>
            </a:lvl4pPr>
            <a:lvl5pPr marL="1367790" indent="0">
              <a:buNone/>
              <a:defRPr sz="700"/>
            </a:lvl5pPr>
            <a:lvl6pPr marL="1710055" indent="0">
              <a:buNone/>
              <a:defRPr sz="700"/>
            </a:lvl6pPr>
            <a:lvl7pPr marL="2051685" indent="0">
              <a:buNone/>
              <a:defRPr sz="700"/>
            </a:lvl7pPr>
            <a:lvl8pPr marL="2393950" indent="0">
              <a:buNone/>
              <a:defRPr sz="700"/>
            </a:lvl8pPr>
            <a:lvl9pPr marL="2735580" indent="0">
              <a:buNone/>
              <a:defRPr sz="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0F70E-4E4D-4F29-96B1-852C25EDCC7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203" y="457200"/>
            <a:ext cx="8541594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97" tIns="34199" rIns="68397" bIns="34199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083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203" y="1428751"/>
            <a:ext cx="8541594" cy="3145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97" tIns="34199" rIns="68397" bIns="34199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203" y="4683919"/>
            <a:ext cx="2289854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97" tIns="34199" rIns="68397" bIns="34199" numCol="1" anchor="t" anchorCtr="0" compatLnSpc="1"/>
          <a:lstStyle>
            <a:lvl1pPr>
              <a:defRPr sz="1000"/>
            </a:lvl1pPr>
          </a:lstStyle>
          <a:p>
            <a:endParaRPr lang="en-US" altLang="zh-CN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685" y="4683919"/>
            <a:ext cx="2894631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97" tIns="34199" rIns="68397" bIns="34199" numCol="1" anchor="t" anchorCtr="0" compatLnSpc="1"/>
          <a:lstStyle>
            <a:lvl1pPr algn="ctr">
              <a:defRPr sz="1000"/>
            </a:lvl1pPr>
          </a:lstStyle>
          <a:p>
            <a:endParaRPr lang="en-US" altLang="zh-CN"/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943" y="4683919"/>
            <a:ext cx="2289854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97" tIns="34199" rIns="68397" bIns="34199" numCol="1" anchor="t" anchorCtr="0" compatLnSpc="1"/>
          <a:lstStyle>
            <a:lvl1pPr algn="r">
              <a:defRPr sz="1000"/>
            </a:lvl1pPr>
          </a:lstStyle>
          <a:p>
            <a:fld id="{C5333EA8-6EAA-44F6-81E2-F4FEF4BFD5C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34226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68389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02616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36779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256540" indent="-25654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5625" indent="-213995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"/>
        <a:defRPr sz="2100">
          <a:solidFill>
            <a:schemeClr val="tx1"/>
          </a:solidFill>
          <a:latin typeface="+mn-lt"/>
          <a:ea typeface="+mn-ea"/>
        </a:defRPr>
      </a:lvl2pPr>
      <a:lvl3pPr marL="854710" indent="-170815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800">
          <a:solidFill>
            <a:schemeClr val="tx1"/>
          </a:solidFill>
          <a:latin typeface="+mn-lt"/>
          <a:ea typeface="+mn-ea"/>
        </a:defRPr>
      </a:lvl3pPr>
      <a:lvl4pPr marL="1196975" indent="-170815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"/>
        <a:defRPr sz="1500">
          <a:solidFill>
            <a:schemeClr val="tx1"/>
          </a:solidFill>
          <a:latin typeface="+mn-lt"/>
          <a:ea typeface="+mn-ea"/>
        </a:defRPr>
      </a:lvl4pPr>
      <a:lvl5pPr marL="1539240" indent="-170815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>
          <a:solidFill>
            <a:schemeClr val="tx1"/>
          </a:solidFill>
          <a:latin typeface="+mn-lt"/>
          <a:ea typeface="+mn-ea"/>
        </a:defRPr>
      </a:lvl5pPr>
      <a:lvl6pPr marL="1880870" indent="-170815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>
          <a:solidFill>
            <a:schemeClr val="tx1"/>
          </a:solidFill>
          <a:latin typeface="+mn-lt"/>
          <a:ea typeface="+mn-ea"/>
        </a:defRPr>
      </a:lvl6pPr>
      <a:lvl7pPr marL="2223135" indent="-170815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>
          <a:solidFill>
            <a:schemeClr val="tx1"/>
          </a:solidFill>
          <a:latin typeface="+mn-lt"/>
          <a:ea typeface="+mn-ea"/>
        </a:defRPr>
      </a:lvl7pPr>
      <a:lvl8pPr marL="2564765" indent="-170815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>
          <a:solidFill>
            <a:schemeClr val="tx1"/>
          </a:solidFill>
          <a:latin typeface="+mn-lt"/>
          <a:ea typeface="+mn-ea"/>
        </a:defRPr>
      </a:lvl8pPr>
      <a:lvl9pPr marL="2907030" indent="-170815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265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3895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6160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67790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0055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1685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3950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35580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slide" Target="slide5.xml"/><Relationship Id="rId7" Type="http://schemas.openxmlformats.org/officeDocument/2006/relationships/image" Target="../media/image2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1.png"/><Relationship Id="rId11" Type="http://schemas.openxmlformats.org/officeDocument/2006/relationships/image" Target="../media/image26.GIF"/><Relationship Id="rId5" Type="http://schemas.openxmlformats.org/officeDocument/2006/relationships/image" Target="../media/image20.jpeg"/><Relationship Id="rId10" Type="http://schemas.openxmlformats.org/officeDocument/2006/relationships/image" Target="../media/image25.GIF"/><Relationship Id="rId4" Type="http://schemas.openxmlformats.org/officeDocument/2006/relationships/slide" Target="slide6.xml"/><Relationship Id="rId9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file:///E:\&#21021;&#20013;\7&#24180;&#32423;&#35838;&#20214;&#32451;&#20064;2016\Starter%20modules\Starter%20module%202\S%20M%202%20u%201\starter_m1_unit1A6.mp3" TargetMode="External"/><Relationship Id="rId1" Type="http://schemas.microsoft.com/office/2007/relationships/media" Target="file:///E:\&#21021;&#20013;\7&#24180;&#32423;&#35838;&#20214;&#32451;&#20064;2016\Starter%20modules\Starter%20module%202\S%20M%202%20u%201\starter_m1_unit1A6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file:///E:\&#21021;&#20013;\7&#24180;&#32423;&#35838;&#20214;&#32451;&#20064;2016\Starter%20modules\Starter%20module%202\S%20M%202%20u%201\starter_m2_unit1%20A1.mp3" TargetMode="External"/><Relationship Id="rId1" Type="http://schemas.microsoft.com/office/2007/relationships/media" Target="file:///E:\&#21021;&#20013;\7&#24180;&#32423;&#35838;&#20214;&#32451;&#20064;2016\Starter%20modules\Starter%20module%202\S%20M%202%20u%201\starter_m2_unit1%20A1.mp3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7.jpeg"/><Relationship Id="rId2" Type="http://schemas.openxmlformats.org/officeDocument/2006/relationships/audio" Target="file:///E:\&#21021;&#20013;\7&#24180;&#32423;&#35838;&#20214;&#32451;&#20064;2018\&#19971;&#24180;&#32423;&#19978;%202017\Starter%20modules\Starter%20module%202\S%20M%202%20u%201\starter_m2_unit1A2.mp3" TargetMode="External"/><Relationship Id="rId1" Type="http://schemas.microsoft.com/office/2007/relationships/media" Target="file:///E:\&#21021;&#20013;\7&#24180;&#32423;&#35838;&#20214;&#32451;&#20064;2018\&#19971;&#24180;&#32423;&#19978;%202017\Starter%20modules\Starter%20module%202\S%20M%202%20u%201\starter_m2_unit1A2.mp3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10" Type="http://schemas.openxmlformats.org/officeDocument/2006/relationships/image" Target="../media/image10.jpeg"/><Relationship Id="rId4" Type="http://schemas.openxmlformats.org/officeDocument/2006/relationships/image" Target="../media/image5.jpe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8" name="Picture 4" descr="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4546834" y="2266950"/>
            <a:ext cx="4041337" cy="1735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r">
              <a:lnSpc>
                <a:spcPct val="75000"/>
              </a:lnSpc>
            </a:pPr>
            <a:r>
              <a:rPr lang="en-US" altLang="zh-CN" sz="36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Module 2 </a:t>
            </a:r>
          </a:p>
          <a:p>
            <a:pPr algn="r">
              <a:lnSpc>
                <a:spcPct val="75000"/>
              </a:lnSpc>
            </a:pPr>
            <a:r>
              <a:rPr lang="en-US" altLang="zh-CN" sz="36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My English class </a:t>
            </a:r>
          </a:p>
          <a:p>
            <a:pPr algn="r">
              <a:lnSpc>
                <a:spcPct val="75000"/>
              </a:lnSpc>
            </a:pPr>
            <a:r>
              <a:rPr lang="en-US" altLang="zh-CN" sz="36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Unit 1 </a:t>
            </a:r>
          </a:p>
          <a:p>
            <a:pPr algn="r">
              <a:lnSpc>
                <a:spcPct val="75000"/>
              </a:lnSpc>
            </a:pPr>
            <a:r>
              <a:rPr lang="en-US" altLang="zh-CN" sz="36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Open your book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4629150"/>
            <a:ext cx="9144000" cy="371475"/>
          </a:xfrm>
          <a:prstGeom prst="rect">
            <a:avLst/>
          </a:prstGeom>
        </p:spPr>
        <p:txBody>
          <a:bodyPr wrap="square" lIns="68397" tIns="34199" rIns="68397" bIns="34199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22651" y="342900"/>
            <a:ext cx="4954433" cy="6286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zh-CN" sz="4000" b="1" dirty="0">
                <a:solidFill>
                  <a:srgbClr val="00FFFF"/>
                </a:solidFill>
              </a:rPr>
              <a:t>Play games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2295783" y="1101328"/>
            <a:ext cx="4610540" cy="3527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3600" dirty="0">
                <a:solidFill>
                  <a:srgbClr val="FFFF00"/>
                </a:solidFill>
              </a:rPr>
              <a:t>1. Put up your hand.</a:t>
            </a:r>
          </a:p>
          <a:p>
            <a:pPr>
              <a:lnSpc>
                <a:spcPct val="90000"/>
              </a:lnSpc>
            </a:pPr>
            <a:r>
              <a:rPr lang="en-US" altLang="zh-CN" sz="3600" dirty="0">
                <a:solidFill>
                  <a:srgbClr val="FFFF00"/>
                </a:solidFill>
              </a:rPr>
              <a:t>2. Open your book.</a:t>
            </a:r>
          </a:p>
          <a:p>
            <a:pPr>
              <a:lnSpc>
                <a:spcPct val="90000"/>
              </a:lnSpc>
            </a:pPr>
            <a:r>
              <a:rPr lang="en-US" altLang="zh-CN" sz="3600" dirty="0">
                <a:solidFill>
                  <a:srgbClr val="FFFF00"/>
                </a:solidFill>
              </a:rPr>
              <a:t>3. stand up, please.</a:t>
            </a:r>
          </a:p>
          <a:p>
            <a:pPr>
              <a:lnSpc>
                <a:spcPct val="90000"/>
              </a:lnSpc>
            </a:pPr>
            <a:r>
              <a:rPr lang="en-US" altLang="zh-CN" sz="3600" dirty="0">
                <a:solidFill>
                  <a:srgbClr val="FFFF00"/>
                </a:solidFill>
              </a:rPr>
              <a:t>4. Listen.  </a:t>
            </a:r>
          </a:p>
          <a:p>
            <a:pPr>
              <a:lnSpc>
                <a:spcPct val="90000"/>
              </a:lnSpc>
            </a:pPr>
            <a:r>
              <a:rPr lang="en-US" altLang="zh-CN" sz="3600" dirty="0">
                <a:solidFill>
                  <a:srgbClr val="FFFF00"/>
                </a:solidFill>
              </a:rPr>
              <a:t>5. Close your book.</a:t>
            </a:r>
          </a:p>
          <a:p>
            <a:pPr>
              <a:lnSpc>
                <a:spcPct val="90000"/>
              </a:lnSpc>
            </a:pPr>
            <a:r>
              <a:rPr lang="en-US" altLang="zh-CN" sz="3600" dirty="0">
                <a:solidFill>
                  <a:srgbClr val="FFFF00"/>
                </a:solidFill>
              </a:rPr>
              <a:t>6. Sit down, please.  </a:t>
            </a:r>
          </a:p>
          <a:p>
            <a:pPr>
              <a:lnSpc>
                <a:spcPct val="90000"/>
              </a:lnSpc>
            </a:pPr>
            <a:r>
              <a:rPr lang="en-US" altLang="zh-CN" sz="3600" dirty="0">
                <a:solidFill>
                  <a:srgbClr val="FFFF00"/>
                </a:solidFill>
              </a:rPr>
              <a:t>7. Draw.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25022" y="514350"/>
            <a:ext cx="4895141" cy="8572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zh-CN" b="1">
                <a:solidFill>
                  <a:schemeClr val="tx1"/>
                </a:solidFill>
              </a:rPr>
              <a:t>Write:</a:t>
            </a:r>
            <a:br>
              <a:rPr lang="en-US" altLang="zh-CN" b="1">
                <a:solidFill>
                  <a:schemeClr val="tx1"/>
                </a:solidFill>
              </a:rPr>
            </a:br>
            <a:r>
              <a:rPr lang="en-US" altLang="zh-CN">
                <a:solidFill>
                  <a:schemeClr val="tx1"/>
                </a:solidFill>
              </a:rPr>
              <a:t>Now listen and check.</a:t>
            </a:r>
          </a:p>
        </p:txBody>
      </p:sp>
      <p:sp>
        <p:nvSpPr>
          <p:cNvPr id="1269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752331" y="1771650"/>
            <a:ext cx="4153991" cy="2914650"/>
          </a:xfrm>
        </p:spPr>
        <p:txBody>
          <a:bodyPr/>
          <a:lstStyle/>
          <a:p>
            <a:pPr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altLang="zh-CN" sz="3300" dirty="0">
                <a:solidFill>
                  <a:srgbClr val="9900CC"/>
                </a:solidFill>
              </a:rPr>
              <a:t>1. Close your book.</a:t>
            </a:r>
          </a:p>
          <a:p>
            <a:pPr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altLang="zh-CN" sz="3300" dirty="0">
                <a:solidFill>
                  <a:srgbClr val="9900CC"/>
                </a:solidFill>
              </a:rPr>
              <a:t>2. Listen.</a:t>
            </a:r>
          </a:p>
          <a:p>
            <a:pPr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altLang="zh-CN" sz="3300" dirty="0">
                <a:solidFill>
                  <a:srgbClr val="9900CC"/>
                </a:solidFill>
              </a:rPr>
              <a:t>3. Open your book.</a:t>
            </a:r>
          </a:p>
          <a:p>
            <a:pPr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altLang="zh-CN" sz="3300" dirty="0">
                <a:solidFill>
                  <a:srgbClr val="9900CC"/>
                </a:solidFill>
              </a:rPr>
              <a:t>4. Put up your hand.</a:t>
            </a:r>
          </a:p>
          <a:p>
            <a:pPr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altLang="zh-CN" sz="3300" dirty="0">
                <a:solidFill>
                  <a:srgbClr val="9900CC"/>
                </a:solidFill>
              </a:rPr>
              <a:t>5. Sit down.</a:t>
            </a:r>
          </a:p>
          <a:p>
            <a:pPr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altLang="zh-CN" sz="3300" dirty="0">
                <a:solidFill>
                  <a:srgbClr val="9900CC"/>
                </a:solidFill>
              </a:rPr>
              <a:t>6. Stand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37" name="Rectangle 13"/>
          <p:cNvSpPr>
            <a:spLocks noChangeArrowheads="1"/>
          </p:cNvSpPr>
          <p:nvPr/>
        </p:nvSpPr>
        <p:spPr bwMode="auto">
          <a:xfrm>
            <a:off x="5597157" y="1031081"/>
            <a:ext cx="2846012" cy="3762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stand up</a:t>
            </a:r>
          </a:p>
          <a:p>
            <a:pPr>
              <a:lnSpc>
                <a:spcPct val="80000"/>
              </a:lnSpc>
            </a:pPr>
            <a:endParaRPr lang="en-US" altLang="zh-CN" sz="3000">
              <a:solidFill>
                <a:srgbClr val="9900CC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sit down</a:t>
            </a:r>
          </a:p>
          <a:p>
            <a:pPr>
              <a:lnSpc>
                <a:spcPct val="80000"/>
              </a:lnSpc>
            </a:pPr>
            <a:endParaRPr lang="en-US" altLang="zh-CN" sz="3000">
              <a:solidFill>
                <a:srgbClr val="9900CC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open your book</a:t>
            </a:r>
          </a:p>
          <a:p>
            <a:pPr>
              <a:lnSpc>
                <a:spcPct val="80000"/>
              </a:lnSpc>
            </a:pPr>
            <a:endParaRPr lang="en-US" altLang="zh-CN" sz="3000">
              <a:solidFill>
                <a:srgbClr val="9900CC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listen</a:t>
            </a:r>
          </a:p>
          <a:p>
            <a:pPr>
              <a:lnSpc>
                <a:spcPct val="8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draw</a:t>
            </a:r>
          </a:p>
          <a:p>
            <a:pPr>
              <a:lnSpc>
                <a:spcPct val="8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put up your hand</a:t>
            </a:r>
          </a:p>
          <a:p>
            <a:pPr>
              <a:lnSpc>
                <a:spcPct val="8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close your book</a:t>
            </a:r>
          </a:p>
        </p:txBody>
      </p:sp>
      <p:sp>
        <p:nvSpPr>
          <p:cNvPr id="129038" name="Rectangle 14"/>
          <p:cNvSpPr>
            <a:spLocks noChangeArrowheads="1"/>
          </p:cNvSpPr>
          <p:nvPr/>
        </p:nvSpPr>
        <p:spPr bwMode="auto">
          <a:xfrm>
            <a:off x="853804" y="1076325"/>
            <a:ext cx="4857194" cy="3993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3000">
                <a:solidFill>
                  <a:srgbClr val="000000"/>
                </a:solidFill>
              </a:rPr>
              <a:t>1. </a:t>
            </a:r>
            <a:r>
              <a:rPr lang="zh-CN" altLang="en-US" sz="3000">
                <a:solidFill>
                  <a:srgbClr val="000000"/>
                </a:solidFill>
              </a:rPr>
              <a:t>提问题或回答问题前得先</a:t>
            </a:r>
          </a:p>
          <a:p>
            <a:pPr>
              <a:lnSpc>
                <a:spcPct val="80000"/>
              </a:lnSpc>
            </a:pPr>
            <a:r>
              <a:rPr lang="zh-CN" altLang="en-US" sz="300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zh-CN" sz="3000">
                <a:solidFill>
                  <a:srgbClr val="000000"/>
                </a:solidFill>
              </a:rPr>
              <a:t>2. </a:t>
            </a:r>
            <a:r>
              <a:rPr lang="zh-CN" altLang="en-US" sz="3000">
                <a:solidFill>
                  <a:srgbClr val="000000"/>
                </a:solidFill>
              </a:rPr>
              <a:t>客人到你家你应该叫他</a:t>
            </a:r>
          </a:p>
          <a:p>
            <a:pPr>
              <a:lnSpc>
                <a:spcPct val="80000"/>
              </a:lnSpc>
            </a:pPr>
            <a:r>
              <a:rPr lang="zh-CN" altLang="en-US" sz="300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zh-CN" sz="3000">
                <a:solidFill>
                  <a:srgbClr val="000000"/>
                </a:solidFill>
              </a:rPr>
              <a:t>3. </a:t>
            </a:r>
            <a:r>
              <a:rPr lang="zh-CN" altLang="en-US" sz="3000">
                <a:solidFill>
                  <a:srgbClr val="000000"/>
                </a:solidFill>
              </a:rPr>
              <a:t>老师进教室上课，你应  </a:t>
            </a:r>
          </a:p>
          <a:p>
            <a:pPr>
              <a:lnSpc>
                <a:spcPct val="80000"/>
              </a:lnSpc>
            </a:pPr>
            <a:r>
              <a:rPr lang="zh-CN" altLang="en-US" sz="3000">
                <a:solidFill>
                  <a:srgbClr val="000000"/>
                </a:solidFill>
              </a:rPr>
              <a:t>     </a:t>
            </a:r>
            <a:r>
              <a:rPr lang="en-US" altLang="zh-CN" sz="3000">
                <a:solidFill>
                  <a:srgbClr val="000000"/>
                </a:solidFill>
              </a:rPr>
              <a:t>_________ </a:t>
            </a:r>
            <a:r>
              <a:rPr lang="zh-CN" altLang="en-US" sz="3000">
                <a:solidFill>
                  <a:srgbClr val="000000"/>
                </a:solidFill>
              </a:rPr>
              <a:t>向老师问好。</a:t>
            </a:r>
          </a:p>
          <a:p>
            <a:pPr>
              <a:lnSpc>
                <a:spcPct val="80000"/>
              </a:lnSpc>
            </a:pPr>
            <a:r>
              <a:rPr lang="en-US" altLang="zh-CN" sz="3000">
                <a:solidFill>
                  <a:srgbClr val="000000"/>
                </a:solidFill>
              </a:rPr>
              <a:t>4. </a:t>
            </a:r>
            <a:r>
              <a:rPr lang="zh-CN" altLang="en-US" sz="3000">
                <a:solidFill>
                  <a:srgbClr val="000000"/>
                </a:solidFill>
              </a:rPr>
              <a:t>听写单词时你先得</a:t>
            </a:r>
          </a:p>
          <a:p>
            <a:pPr>
              <a:lnSpc>
                <a:spcPct val="80000"/>
              </a:lnSpc>
            </a:pPr>
            <a:r>
              <a:rPr lang="zh-CN" altLang="en-US" sz="300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zh-CN" sz="3000">
                <a:solidFill>
                  <a:srgbClr val="000000"/>
                </a:solidFill>
              </a:rPr>
              <a:t>5. </a:t>
            </a:r>
            <a:r>
              <a:rPr lang="zh-CN" altLang="en-US" sz="3000">
                <a:solidFill>
                  <a:srgbClr val="000000"/>
                </a:solidFill>
              </a:rPr>
              <a:t>早上你早读要先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000"/>
              <a:t> </a:t>
            </a:r>
          </a:p>
        </p:txBody>
      </p:sp>
      <p:sp>
        <p:nvSpPr>
          <p:cNvPr id="129041" name="Rectangle 17"/>
          <p:cNvSpPr>
            <a:spLocks noChangeArrowheads="1"/>
          </p:cNvSpPr>
          <p:nvPr/>
        </p:nvSpPr>
        <p:spPr bwMode="auto">
          <a:xfrm>
            <a:off x="1328139" y="1428750"/>
            <a:ext cx="3016773" cy="3393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Put up your hand</a:t>
            </a:r>
          </a:p>
          <a:p>
            <a:pPr>
              <a:lnSpc>
                <a:spcPct val="80000"/>
              </a:lnSpc>
            </a:pPr>
            <a:endParaRPr lang="en-US" altLang="zh-CN" sz="3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CN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Sit down</a:t>
            </a:r>
            <a:r>
              <a:rPr lang="zh-CN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please</a:t>
            </a:r>
          </a:p>
          <a:p>
            <a:pPr>
              <a:lnSpc>
                <a:spcPct val="80000"/>
              </a:lnSpc>
            </a:pPr>
            <a:endParaRPr lang="en-US" altLang="zh-CN" sz="3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CN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Stand up</a:t>
            </a:r>
          </a:p>
          <a:p>
            <a:pPr>
              <a:lnSpc>
                <a:spcPct val="80000"/>
              </a:lnSpc>
            </a:pPr>
            <a:endParaRPr lang="en-US" altLang="zh-CN" sz="3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CN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Close your book</a:t>
            </a:r>
          </a:p>
          <a:p>
            <a:pPr>
              <a:lnSpc>
                <a:spcPct val="80000"/>
              </a:lnSpc>
            </a:pPr>
            <a:endParaRPr lang="en-US" altLang="zh-CN" sz="3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CN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Open  your book</a:t>
            </a:r>
          </a:p>
        </p:txBody>
      </p:sp>
      <p:sp>
        <p:nvSpPr>
          <p:cNvPr id="129042" name="AutoShape 18" descr="90%"/>
          <p:cNvSpPr>
            <a:spLocks noChangeArrowheads="1"/>
          </p:cNvSpPr>
          <p:nvPr/>
        </p:nvSpPr>
        <p:spPr bwMode="auto">
          <a:xfrm>
            <a:off x="2181943" y="285750"/>
            <a:ext cx="4724380" cy="514350"/>
          </a:xfrm>
          <a:prstGeom prst="roundRect">
            <a:avLst>
              <a:gd name="adj" fmla="val 16667"/>
            </a:avLst>
          </a:prstGeom>
          <a:pattFill prst="pct90">
            <a:fgClr>
              <a:srgbClr val="9900CC"/>
            </a:fgClr>
            <a:bgClr>
              <a:srgbClr val="FF33CC"/>
            </a:bgClr>
          </a:pattFill>
          <a:ln w="25400">
            <a:solidFill>
              <a:srgbClr val="80008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pPr algn="ctr"/>
            <a:r>
              <a:rPr lang="zh-CN" altLang="en-US" sz="3000" b="1" dirty="0">
                <a:solidFill>
                  <a:srgbClr val="FFFF00"/>
                </a:solidFill>
              </a:rPr>
              <a:t>完成英语句子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Oval 2"/>
          <p:cNvSpPr>
            <a:spLocks noChangeArrowheads="1"/>
          </p:cNvSpPr>
          <p:nvPr/>
        </p:nvSpPr>
        <p:spPr bwMode="auto">
          <a:xfrm>
            <a:off x="3054719" y="1464469"/>
            <a:ext cx="1726581" cy="748904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chemeClr val="bg1"/>
                </a:solidFill>
                <a:latin typeface="宋体" panose="02010600030101010101" pitchFamily="2" charset="-122"/>
              </a:rPr>
              <a:t>动词</a:t>
            </a:r>
            <a:r>
              <a:rPr lang="en-US" altLang="zh-CN" sz="3600" b="1">
                <a:solidFill>
                  <a:schemeClr val="bg1"/>
                </a:solidFill>
                <a:latin typeface="宋体" panose="02010600030101010101" pitchFamily="2" charset="-122"/>
              </a:rPr>
              <a:t>V.</a:t>
            </a:r>
          </a:p>
        </p:txBody>
      </p:sp>
      <p:sp>
        <p:nvSpPr>
          <p:cNvPr id="130051" name="Line 3"/>
          <p:cNvSpPr>
            <a:spLocks noChangeShapeType="1"/>
          </p:cNvSpPr>
          <p:nvPr/>
        </p:nvSpPr>
        <p:spPr bwMode="auto">
          <a:xfrm>
            <a:off x="5501105" y="2971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/>
          <a:lstStyle/>
          <a:p>
            <a:endParaRPr lang="zh-CN" altLang="en-US"/>
          </a:p>
        </p:txBody>
      </p:sp>
      <p:sp>
        <p:nvSpPr>
          <p:cNvPr id="130052" name="Oval 4"/>
          <p:cNvSpPr>
            <a:spLocks noChangeArrowheads="1"/>
          </p:cNvSpPr>
          <p:nvPr/>
        </p:nvSpPr>
        <p:spPr bwMode="auto">
          <a:xfrm>
            <a:off x="1303237" y="2141935"/>
            <a:ext cx="1612740" cy="70842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draw</a:t>
            </a:r>
          </a:p>
        </p:txBody>
      </p:sp>
      <p:sp>
        <p:nvSpPr>
          <p:cNvPr id="130053" name="Oval 5"/>
          <p:cNvSpPr>
            <a:spLocks noChangeArrowheads="1"/>
          </p:cNvSpPr>
          <p:nvPr/>
        </p:nvSpPr>
        <p:spPr bwMode="auto">
          <a:xfrm>
            <a:off x="3299002" y="2439591"/>
            <a:ext cx="1664917" cy="694134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listen</a:t>
            </a:r>
          </a:p>
        </p:txBody>
      </p:sp>
      <p:sp>
        <p:nvSpPr>
          <p:cNvPr id="130054" name="Oval 6"/>
          <p:cNvSpPr>
            <a:spLocks noChangeArrowheads="1"/>
          </p:cNvSpPr>
          <p:nvPr/>
        </p:nvSpPr>
        <p:spPr bwMode="auto">
          <a:xfrm>
            <a:off x="3583604" y="571500"/>
            <a:ext cx="1721837" cy="62507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stand</a:t>
            </a:r>
          </a:p>
        </p:txBody>
      </p:sp>
      <p:sp>
        <p:nvSpPr>
          <p:cNvPr id="130055" name="Oval 9"/>
          <p:cNvSpPr>
            <a:spLocks noChangeArrowheads="1"/>
          </p:cNvSpPr>
          <p:nvPr/>
        </p:nvSpPr>
        <p:spPr bwMode="auto">
          <a:xfrm>
            <a:off x="1591396" y="675085"/>
            <a:ext cx="1610368" cy="583406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open</a:t>
            </a:r>
          </a:p>
        </p:txBody>
      </p:sp>
      <p:sp>
        <p:nvSpPr>
          <p:cNvPr id="130056" name="Oval 10"/>
          <p:cNvSpPr>
            <a:spLocks noChangeArrowheads="1"/>
          </p:cNvSpPr>
          <p:nvPr/>
        </p:nvSpPr>
        <p:spPr bwMode="auto">
          <a:xfrm>
            <a:off x="965273" y="1372791"/>
            <a:ext cx="1450281" cy="578644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sit</a:t>
            </a:r>
          </a:p>
        </p:txBody>
      </p:sp>
      <p:sp>
        <p:nvSpPr>
          <p:cNvPr id="130057" name="Oval 12"/>
          <p:cNvSpPr>
            <a:spLocks noChangeArrowheads="1"/>
          </p:cNvSpPr>
          <p:nvPr/>
        </p:nvSpPr>
        <p:spPr bwMode="auto">
          <a:xfrm>
            <a:off x="5234290" y="1222772"/>
            <a:ext cx="1536847" cy="6048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close</a:t>
            </a:r>
          </a:p>
        </p:txBody>
      </p:sp>
      <p:sp>
        <p:nvSpPr>
          <p:cNvPr id="130058" name="Oval 13"/>
          <p:cNvSpPr>
            <a:spLocks noChangeArrowheads="1"/>
          </p:cNvSpPr>
          <p:nvPr/>
        </p:nvSpPr>
        <p:spPr bwMode="auto">
          <a:xfrm>
            <a:off x="5291211" y="2069306"/>
            <a:ext cx="1581908" cy="6667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put</a:t>
            </a:r>
          </a:p>
        </p:txBody>
      </p:sp>
      <p:sp>
        <p:nvSpPr>
          <p:cNvPr id="130059" name="Text Box 11"/>
          <p:cNvSpPr txBox="1">
            <a:spLocks noChangeArrowheads="1"/>
          </p:cNvSpPr>
          <p:nvPr/>
        </p:nvSpPr>
        <p:spPr bwMode="auto">
          <a:xfrm>
            <a:off x="7589366" y="1378744"/>
            <a:ext cx="554972" cy="1935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99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快速</a:t>
            </a:r>
          </a:p>
          <a:p>
            <a:pPr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99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记忆</a:t>
            </a:r>
          </a:p>
        </p:txBody>
      </p:sp>
      <p:sp>
        <p:nvSpPr>
          <p:cNvPr id="130060" name="Oval 2"/>
          <p:cNvSpPr>
            <a:spLocks noChangeArrowheads="1"/>
          </p:cNvSpPr>
          <p:nvPr/>
        </p:nvSpPr>
        <p:spPr bwMode="auto">
          <a:xfrm>
            <a:off x="3583604" y="3855244"/>
            <a:ext cx="1843979" cy="706041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chemeClr val="bg1"/>
                </a:solidFill>
                <a:latin typeface="宋体" panose="02010600030101010101" pitchFamily="2" charset="-122"/>
              </a:rPr>
              <a:t>名词</a:t>
            </a:r>
            <a:r>
              <a:rPr lang="en-US" altLang="zh-CN" sz="3600" b="1">
                <a:solidFill>
                  <a:schemeClr val="bg1"/>
                </a:solidFill>
                <a:latin typeface="宋体" panose="02010600030101010101" pitchFamily="2" charset="-122"/>
              </a:rPr>
              <a:t>n.</a:t>
            </a:r>
          </a:p>
        </p:txBody>
      </p:sp>
      <p:sp>
        <p:nvSpPr>
          <p:cNvPr id="130061" name="Oval 13"/>
          <p:cNvSpPr>
            <a:spLocks noChangeArrowheads="1"/>
          </p:cNvSpPr>
          <p:nvPr/>
        </p:nvSpPr>
        <p:spPr bwMode="auto">
          <a:xfrm>
            <a:off x="5974254" y="3848100"/>
            <a:ext cx="1724209" cy="6667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hand</a:t>
            </a:r>
          </a:p>
        </p:txBody>
      </p:sp>
      <p:sp>
        <p:nvSpPr>
          <p:cNvPr id="130062" name="Oval 13"/>
          <p:cNvSpPr>
            <a:spLocks noChangeArrowheads="1"/>
          </p:cNvSpPr>
          <p:nvPr/>
        </p:nvSpPr>
        <p:spPr bwMode="auto">
          <a:xfrm>
            <a:off x="1363714" y="3852862"/>
            <a:ext cx="1724209" cy="691754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nimBg="1"/>
      <p:bldP spid="130059" grpId="0"/>
      <p:bldP spid="13006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AutoShape 2"/>
          <p:cNvSpPr>
            <a:spLocks noChangeArrowheads="1"/>
          </p:cNvSpPr>
          <p:nvPr/>
        </p:nvSpPr>
        <p:spPr bwMode="auto">
          <a:xfrm>
            <a:off x="2523464" y="1727597"/>
            <a:ext cx="4234629" cy="16573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pPr algn="ctr"/>
            <a:endParaRPr kumimoji="1" lang="zh-CN" altLang="zh-CN" sz="3300">
              <a:latin typeface="Times New Roman" panose="02020603050405020304" pitchFamily="18" charset="0"/>
            </a:endParaRPr>
          </a:p>
        </p:txBody>
      </p:sp>
      <p:sp>
        <p:nvSpPr>
          <p:cNvPr id="131075" name="Line 3">
            <a:hlinkClick r:id="rId3" action="ppaction://hlinksldjump"/>
          </p:cNvPr>
          <p:cNvSpPr>
            <a:spLocks noChangeShapeType="1"/>
          </p:cNvSpPr>
          <p:nvPr/>
        </p:nvSpPr>
        <p:spPr bwMode="auto">
          <a:xfrm flipV="1">
            <a:off x="4572593" y="1041797"/>
            <a:ext cx="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/>
          <a:lstStyle/>
          <a:p>
            <a:endParaRPr lang="zh-CN" altLang="en-US"/>
          </a:p>
        </p:txBody>
      </p:sp>
      <p:sp>
        <p:nvSpPr>
          <p:cNvPr id="131076" name="Line 4"/>
          <p:cNvSpPr>
            <a:spLocks noChangeShapeType="1"/>
          </p:cNvSpPr>
          <p:nvPr/>
        </p:nvSpPr>
        <p:spPr bwMode="auto">
          <a:xfrm rot="15129899" flipV="1">
            <a:off x="2165034" y="1451445"/>
            <a:ext cx="742950" cy="62612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/>
          <a:lstStyle/>
          <a:p>
            <a:endParaRPr lang="zh-CN" altLang="en-US"/>
          </a:p>
        </p:txBody>
      </p:sp>
      <p:sp>
        <p:nvSpPr>
          <p:cNvPr id="131077" name="Line 5">
            <a:hlinkClick r:id="rId4" action="ppaction://hlinksldjump"/>
          </p:cNvPr>
          <p:cNvSpPr>
            <a:spLocks noChangeShapeType="1"/>
          </p:cNvSpPr>
          <p:nvPr/>
        </p:nvSpPr>
        <p:spPr bwMode="auto">
          <a:xfrm rot="2127712" flipV="1">
            <a:off x="6708288" y="1402557"/>
            <a:ext cx="227681" cy="86082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/>
          <a:lstStyle/>
          <a:p>
            <a:endParaRPr lang="zh-CN" altLang="en-US"/>
          </a:p>
        </p:txBody>
      </p:sp>
      <p:sp>
        <p:nvSpPr>
          <p:cNvPr id="131078" name="Line 6"/>
          <p:cNvSpPr>
            <a:spLocks noChangeShapeType="1"/>
          </p:cNvSpPr>
          <p:nvPr/>
        </p:nvSpPr>
        <p:spPr bwMode="auto">
          <a:xfrm rot="4620323" flipV="1">
            <a:off x="6809351" y="2639919"/>
            <a:ext cx="457200" cy="7399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/>
          <a:lstStyle/>
          <a:p>
            <a:endParaRPr lang="zh-CN" altLang="en-US"/>
          </a:p>
        </p:txBody>
      </p:sp>
      <p:sp>
        <p:nvSpPr>
          <p:cNvPr id="131079" name="Line 7"/>
          <p:cNvSpPr>
            <a:spLocks noChangeShapeType="1"/>
          </p:cNvSpPr>
          <p:nvPr/>
        </p:nvSpPr>
        <p:spPr bwMode="auto">
          <a:xfrm rot="10656178" flipV="1">
            <a:off x="3434188" y="3270647"/>
            <a:ext cx="58106" cy="514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/>
          <a:lstStyle/>
          <a:p>
            <a:endParaRPr lang="zh-CN" altLang="en-US"/>
          </a:p>
        </p:txBody>
      </p:sp>
      <p:sp>
        <p:nvSpPr>
          <p:cNvPr id="131080" name="Line 8"/>
          <p:cNvSpPr>
            <a:spLocks noChangeShapeType="1"/>
          </p:cNvSpPr>
          <p:nvPr/>
        </p:nvSpPr>
        <p:spPr bwMode="auto">
          <a:xfrm rot="6987045" flipV="1">
            <a:off x="5605156" y="3377676"/>
            <a:ext cx="445294" cy="231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/>
          <a:lstStyle/>
          <a:p>
            <a:endParaRPr lang="zh-CN" altLang="en-US"/>
          </a:p>
        </p:txBody>
      </p:sp>
      <p:sp>
        <p:nvSpPr>
          <p:cNvPr id="131081" name="Text Box 9"/>
          <p:cNvSpPr txBox="1">
            <a:spLocks noChangeArrowheads="1"/>
          </p:cNvSpPr>
          <p:nvPr/>
        </p:nvSpPr>
        <p:spPr bwMode="auto">
          <a:xfrm>
            <a:off x="3708117" y="564356"/>
            <a:ext cx="862687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kumimoji="1" lang="en-US" altLang="zh-CN" sz="3300" b="1">
                <a:solidFill>
                  <a:schemeClr val="folHlink"/>
                </a:solidFill>
                <a:latin typeface="Comic Sans MS" panose="030F0702030302020204" pitchFamily="66" charset="0"/>
              </a:rPr>
              <a:t>box</a:t>
            </a:r>
          </a:p>
        </p:txBody>
      </p:sp>
      <p:sp>
        <p:nvSpPr>
          <p:cNvPr id="131082" name="Text Box 10"/>
          <p:cNvSpPr txBox="1">
            <a:spLocks noChangeArrowheads="1"/>
          </p:cNvSpPr>
          <p:nvPr/>
        </p:nvSpPr>
        <p:spPr bwMode="auto">
          <a:xfrm>
            <a:off x="5881759" y="1078706"/>
            <a:ext cx="2257300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kumimoji="1" lang="en-US" altLang="zh-CN" sz="3300" b="1">
                <a:solidFill>
                  <a:srgbClr val="FD7267"/>
                </a:solidFill>
                <a:latin typeface="Comic Sans MS" panose="030F0702030302020204" pitchFamily="66" charset="0"/>
              </a:rPr>
              <a:t>pencil-box</a:t>
            </a:r>
          </a:p>
        </p:txBody>
      </p:sp>
      <p:sp>
        <p:nvSpPr>
          <p:cNvPr id="131083" name="Text Box 11"/>
          <p:cNvSpPr txBox="1">
            <a:spLocks noChangeArrowheads="1"/>
          </p:cNvSpPr>
          <p:nvPr/>
        </p:nvSpPr>
        <p:spPr bwMode="auto">
          <a:xfrm>
            <a:off x="2409624" y="3681413"/>
            <a:ext cx="1249874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kumimoji="1" lang="en-US" altLang="zh-CN" sz="3300" b="1">
                <a:solidFill>
                  <a:srgbClr val="00FF00"/>
                </a:solidFill>
                <a:latin typeface="Comic Sans MS" panose="030F0702030302020204" pitchFamily="66" charset="0"/>
              </a:rPr>
              <a:t>book</a:t>
            </a:r>
          </a:p>
        </p:txBody>
      </p:sp>
      <p:sp>
        <p:nvSpPr>
          <p:cNvPr id="131084" name="Text Box 12"/>
          <p:cNvSpPr txBox="1">
            <a:spLocks noChangeArrowheads="1"/>
          </p:cNvSpPr>
          <p:nvPr/>
        </p:nvSpPr>
        <p:spPr bwMode="auto">
          <a:xfrm>
            <a:off x="7361684" y="2861072"/>
            <a:ext cx="849863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kumimoji="1" lang="en-US" altLang="zh-CN" sz="3300" b="1">
                <a:solidFill>
                  <a:srgbClr val="9900CC"/>
                </a:solidFill>
                <a:latin typeface="Comic Sans MS" panose="030F0702030302020204" pitchFamily="66" charset="0"/>
              </a:rPr>
              <a:t>bag</a:t>
            </a:r>
          </a:p>
        </p:txBody>
      </p:sp>
      <p:sp>
        <p:nvSpPr>
          <p:cNvPr id="131085" name="Text Box 13"/>
          <p:cNvSpPr txBox="1">
            <a:spLocks noChangeArrowheads="1"/>
          </p:cNvSpPr>
          <p:nvPr/>
        </p:nvSpPr>
        <p:spPr bwMode="auto">
          <a:xfrm>
            <a:off x="5540237" y="3670697"/>
            <a:ext cx="1615112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kumimoji="1" lang="en-US" altLang="zh-CN" sz="3300" b="1">
                <a:solidFill>
                  <a:srgbClr val="FB6BE6"/>
                </a:solidFill>
                <a:latin typeface="Comic Sans MS" panose="030F0702030302020204" pitchFamily="66" charset="0"/>
              </a:rPr>
              <a:t>fridge</a:t>
            </a:r>
          </a:p>
        </p:txBody>
      </p:sp>
      <p:sp>
        <p:nvSpPr>
          <p:cNvPr id="131086" name="Line 14"/>
          <p:cNvSpPr>
            <a:spLocks noChangeShapeType="1"/>
          </p:cNvSpPr>
          <p:nvPr/>
        </p:nvSpPr>
        <p:spPr bwMode="auto">
          <a:xfrm rot="13534116" flipV="1">
            <a:off x="2069010" y="2670292"/>
            <a:ext cx="433388" cy="74589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/>
          <a:lstStyle/>
          <a:p>
            <a:endParaRPr lang="zh-CN" altLang="en-US"/>
          </a:p>
        </p:txBody>
      </p:sp>
      <p:sp>
        <p:nvSpPr>
          <p:cNvPr id="131087" name="Text Box 15"/>
          <p:cNvSpPr txBox="1">
            <a:spLocks noChangeArrowheads="1"/>
          </p:cNvSpPr>
          <p:nvPr/>
        </p:nvSpPr>
        <p:spPr bwMode="auto">
          <a:xfrm>
            <a:off x="758937" y="2861072"/>
            <a:ext cx="1035812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kumimoji="1" lang="en-US" altLang="zh-CN" sz="3300" b="1">
                <a:solidFill>
                  <a:srgbClr val="6600FF"/>
                </a:solidFill>
                <a:latin typeface="Comic Sans MS" panose="030F0702030302020204" pitchFamily="66" charset="0"/>
              </a:rPr>
              <a:t>door</a:t>
            </a:r>
          </a:p>
        </p:txBody>
      </p:sp>
      <p:sp>
        <p:nvSpPr>
          <p:cNvPr id="131088" name="Text Box 16"/>
          <p:cNvSpPr txBox="1">
            <a:spLocks noChangeArrowheads="1"/>
          </p:cNvSpPr>
          <p:nvPr/>
        </p:nvSpPr>
        <p:spPr bwMode="auto">
          <a:xfrm>
            <a:off x="3149587" y="2184797"/>
            <a:ext cx="1247502" cy="5715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ctr"/>
            <a:r>
              <a:rPr kumimoji="1" lang="en-US" altLang="zh-CN" sz="3300" b="1">
                <a:solidFill>
                  <a:srgbClr val="FF0000"/>
                </a:solidFill>
                <a:latin typeface="Times New Roman" panose="02020603050405020304" pitchFamily="18" charset="0"/>
              </a:rPr>
              <a:t>open</a:t>
            </a:r>
          </a:p>
        </p:txBody>
      </p:sp>
      <p:sp>
        <p:nvSpPr>
          <p:cNvPr id="131089" name="Text Box 17"/>
          <p:cNvSpPr txBox="1">
            <a:spLocks noChangeArrowheads="1"/>
          </p:cNvSpPr>
          <p:nvPr/>
        </p:nvSpPr>
        <p:spPr bwMode="auto">
          <a:xfrm>
            <a:off x="4971035" y="2184797"/>
            <a:ext cx="1252245" cy="5715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ctr"/>
            <a:r>
              <a:rPr kumimoji="1" lang="en-US" altLang="zh-CN" sz="3300" b="1">
                <a:solidFill>
                  <a:srgbClr val="FF0000"/>
                </a:solidFill>
                <a:latin typeface="Times New Roman" panose="02020603050405020304" pitchFamily="18" charset="0"/>
              </a:rPr>
              <a:t>close</a:t>
            </a:r>
          </a:p>
        </p:txBody>
      </p:sp>
      <p:sp>
        <p:nvSpPr>
          <p:cNvPr id="131090" name="Rectangle 18"/>
          <p:cNvSpPr>
            <a:spLocks noChangeArrowheads="1"/>
          </p:cNvSpPr>
          <p:nvPr/>
        </p:nvSpPr>
        <p:spPr bwMode="auto">
          <a:xfrm>
            <a:off x="645096" y="975122"/>
            <a:ext cx="1529536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kumimoji="1" lang="en-US" altLang="zh-CN" sz="3300" b="1">
                <a:latin typeface="Comic Sans MS" panose="030F0702030302020204" pitchFamily="66" charset="0"/>
              </a:rPr>
              <a:t>window</a:t>
            </a:r>
          </a:p>
        </p:txBody>
      </p:sp>
      <p:pic>
        <p:nvPicPr>
          <p:cNvPr id="131091" name="Picture 19" descr="fridge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274" y="3499247"/>
            <a:ext cx="75656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092" name="Picture 20" descr="pencil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735562" y="1613297"/>
            <a:ext cx="1707607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093" name="Picture 21" descr="t-freshwindow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55379" y="1556147"/>
            <a:ext cx="1189396" cy="917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094" name="Picture 22" descr="ba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DFFFF"/>
              </a:clrFrom>
              <a:clrTo>
                <a:srgbClr val="FD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47844" y="3442098"/>
            <a:ext cx="1081485" cy="901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095" name="Picture 23" descr="door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2016" y="3384948"/>
            <a:ext cx="1138405" cy="939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096" name="Picture 24" descr="book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263427" y="3442098"/>
            <a:ext cx="1222600" cy="1072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097" name="Picture 25" descr="打开盒子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401832" y="228600"/>
            <a:ext cx="1309166" cy="91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1310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1310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0" dur="500"/>
                                        <p:tgtEl>
                                          <p:spTgt spid="1310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1" dur="500"/>
                                        <p:tgtEl>
                                          <p:spTgt spid="1310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2" dur="500"/>
                                        <p:tgtEl>
                                          <p:spTgt spid="1310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3" dur="500"/>
                                        <p:tgtEl>
                                          <p:spTgt spid="131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1" grpId="0" autoUpdateAnimBg="0"/>
      <p:bldP spid="131082" grpId="0" autoUpdateAnimBg="0"/>
      <p:bldP spid="131083" grpId="0" autoUpdateAnimBg="0"/>
      <p:bldP spid="131084" grpId="0" autoUpdateAnimBg="0"/>
      <p:bldP spid="131085" grpId="0" autoUpdateAnimBg="0"/>
      <p:bldP spid="131087" grpId="0" autoUpdateAnimBg="0"/>
      <p:bldP spid="13109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WordArt 3"/>
          <p:cNvSpPr>
            <a:spLocks noChangeArrowheads="1" noChangeShapeType="1" noTextEdit="1"/>
          </p:cNvSpPr>
          <p:nvPr/>
        </p:nvSpPr>
        <p:spPr bwMode="auto">
          <a:xfrm>
            <a:off x="986618" y="1485900"/>
            <a:ext cx="3130613" cy="400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68397" tIns="34199" rIns="68397" bIns="34199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altLang="zh-CN" sz="3000" b="1" kern="10">
                <a:ln w="9525">
                  <a:rou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Comic Sans MS" panose="030F0702030302020204"/>
              </a:rPr>
              <a:t>Close the book,</a:t>
            </a:r>
            <a:endParaRPr lang="zh-CN" altLang="en-US" sz="3000" b="1" kern="10">
              <a:ln w="9525">
                <a:round/>
              </a:ln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Comic Sans MS" panose="030F0702030302020204"/>
            </a:endParaRPr>
          </a:p>
        </p:txBody>
      </p:sp>
      <p:sp>
        <p:nvSpPr>
          <p:cNvPr id="132100" name="WordArt 4" descr="窄竖线"/>
          <p:cNvSpPr>
            <a:spLocks noChangeArrowheads="1" noChangeShapeType="1" noTextEdit="1"/>
          </p:cNvSpPr>
          <p:nvPr/>
        </p:nvSpPr>
        <p:spPr bwMode="auto">
          <a:xfrm>
            <a:off x="4572593" y="385762"/>
            <a:ext cx="3073693" cy="414338"/>
          </a:xfrm>
          <a:prstGeom prst="rect">
            <a:avLst/>
          </a:prstGeom>
        </p:spPr>
        <p:txBody>
          <a:bodyPr wrap="none" lIns="68397" tIns="34199" rIns="68397" bIns="34199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000" b="1" kern="10">
                <a:ln w="12700">
                  <a:solidFill>
                    <a:srgbClr val="000000"/>
                  </a:solidFill>
                  <a:rou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Comic Sans MS" panose="030F0702030302020204"/>
              </a:rPr>
              <a:t>read and read.</a:t>
            </a:r>
            <a:endParaRPr lang="zh-CN" altLang="en-US" sz="3000" b="1" kern="10">
              <a:ln w="12700">
                <a:solidFill>
                  <a:srgbClr val="000000"/>
                </a:solidFill>
                <a:rou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132101" name="WordArt 5" descr="窄竖线"/>
          <p:cNvSpPr>
            <a:spLocks noChangeArrowheads="1" noChangeShapeType="1" noTextEdit="1"/>
          </p:cNvSpPr>
          <p:nvPr/>
        </p:nvSpPr>
        <p:spPr bwMode="auto">
          <a:xfrm>
            <a:off x="929697" y="400050"/>
            <a:ext cx="3130613" cy="471488"/>
          </a:xfrm>
          <a:prstGeom prst="rect">
            <a:avLst/>
          </a:prstGeom>
        </p:spPr>
        <p:txBody>
          <a:bodyPr wrap="none" lIns="68397" tIns="34199" rIns="68397" bIns="34199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000" b="1" kern="10">
                <a:ln w="12700">
                  <a:solidFill>
                    <a:srgbClr val="000000"/>
                  </a:solidFill>
                  <a:rou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Comic Sans MS" panose="030F0702030302020204"/>
              </a:rPr>
              <a:t>Open the book,</a:t>
            </a:r>
            <a:endParaRPr lang="zh-CN" altLang="en-US" sz="3000" b="1" kern="10">
              <a:ln w="12700">
                <a:solidFill>
                  <a:srgbClr val="000000"/>
                </a:solidFill>
                <a:rou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132102" name="WordArt 6"/>
          <p:cNvSpPr>
            <a:spLocks noChangeArrowheads="1" noChangeShapeType="1" noTextEdit="1"/>
          </p:cNvSpPr>
          <p:nvPr/>
        </p:nvSpPr>
        <p:spPr bwMode="auto">
          <a:xfrm>
            <a:off x="4617655" y="1428750"/>
            <a:ext cx="2800950" cy="4143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68397" tIns="34199" rIns="68397" bIns="34199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altLang="zh-CN" sz="3000" b="1" kern="10">
                <a:ln w="9525">
                  <a:rou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Comic Sans MS" panose="030F0702030302020204"/>
              </a:rPr>
              <a:t>listen to me.</a:t>
            </a:r>
            <a:endParaRPr lang="zh-CN" altLang="en-US" sz="3000" b="1" kern="10">
              <a:ln w="9525">
                <a:round/>
              </a:ln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Comic Sans MS" panose="030F0702030302020204"/>
            </a:endParaRPr>
          </a:p>
        </p:txBody>
      </p:sp>
      <p:sp>
        <p:nvSpPr>
          <p:cNvPr id="132103" name="WordArt 7" descr="窄竖线"/>
          <p:cNvSpPr>
            <a:spLocks noChangeArrowheads="1" noChangeShapeType="1" noTextEdit="1"/>
          </p:cNvSpPr>
          <p:nvPr/>
        </p:nvSpPr>
        <p:spPr bwMode="auto">
          <a:xfrm>
            <a:off x="907167" y="2514600"/>
            <a:ext cx="3153144" cy="414338"/>
          </a:xfrm>
          <a:prstGeom prst="rect">
            <a:avLst/>
          </a:prstGeom>
        </p:spPr>
        <p:txBody>
          <a:bodyPr wrap="none" lIns="68397" tIns="34199" rIns="68397" bIns="34199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000" b="1" kern="10">
                <a:ln w="12700">
                  <a:solidFill>
                    <a:srgbClr val="000000"/>
                  </a:solidFill>
                  <a:rou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Comic Sans MS" panose="030F0702030302020204"/>
              </a:rPr>
              <a:t>Open the box,</a:t>
            </a:r>
            <a:endParaRPr lang="zh-CN" altLang="en-US" sz="3000" b="1" kern="10">
              <a:ln w="12700">
                <a:solidFill>
                  <a:srgbClr val="000000"/>
                </a:solidFill>
                <a:rou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132104" name="WordArt 8" descr="窄竖线"/>
          <p:cNvSpPr>
            <a:spLocks noChangeArrowheads="1" noChangeShapeType="1" noTextEdit="1"/>
          </p:cNvSpPr>
          <p:nvPr/>
        </p:nvSpPr>
        <p:spPr bwMode="auto">
          <a:xfrm>
            <a:off x="4572593" y="2457450"/>
            <a:ext cx="3358294" cy="414338"/>
          </a:xfrm>
          <a:prstGeom prst="rect">
            <a:avLst/>
          </a:prstGeom>
        </p:spPr>
        <p:txBody>
          <a:bodyPr wrap="none" lIns="68397" tIns="34199" rIns="68397" bIns="34199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000" b="1" kern="10">
                <a:ln w="12700">
                  <a:solidFill>
                    <a:srgbClr val="000000"/>
                  </a:solidFill>
                  <a:rou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Comic Sans MS" panose="030F0702030302020204"/>
              </a:rPr>
              <a:t>let's have a look.</a:t>
            </a:r>
            <a:endParaRPr lang="zh-CN" altLang="en-US" sz="3000" b="1" kern="10">
              <a:ln w="12700">
                <a:solidFill>
                  <a:srgbClr val="000000"/>
                </a:solidFill>
                <a:rou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132105" name="WordArt 9"/>
          <p:cNvSpPr>
            <a:spLocks noChangeArrowheads="1" noChangeShapeType="1" noTextEdit="1"/>
          </p:cNvSpPr>
          <p:nvPr/>
        </p:nvSpPr>
        <p:spPr bwMode="auto">
          <a:xfrm>
            <a:off x="4572593" y="3600450"/>
            <a:ext cx="3472135" cy="400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68397" tIns="34199" rIns="68397" bIns="34199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altLang="zh-CN" sz="3000" b="1" kern="10">
                <a:ln w="9525">
                  <a:rou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Comic Sans MS" panose="030F0702030302020204"/>
              </a:rPr>
              <a:t>think think think.</a:t>
            </a:r>
            <a:endParaRPr lang="zh-CN" altLang="en-US" sz="3000" b="1" kern="10">
              <a:ln w="9525">
                <a:round/>
              </a:ln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Comic Sans MS" panose="030F0702030302020204"/>
            </a:endParaRPr>
          </a:p>
        </p:txBody>
      </p:sp>
      <p:sp>
        <p:nvSpPr>
          <p:cNvPr id="132106" name="WordArt 10"/>
          <p:cNvSpPr>
            <a:spLocks noChangeArrowheads="1" noChangeShapeType="1" noTextEdit="1"/>
          </p:cNvSpPr>
          <p:nvPr/>
        </p:nvSpPr>
        <p:spPr bwMode="auto">
          <a:xfrm>
            <a:off x="929697" y="3643312"/>
            <a:ext cx="3244454" cy="4143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68397" tIns="34199" rIns="68397" bIns="34199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altLang="zh-CN" sz="3000" b="1" kern="10">
                <a:ln w="9525">
                  <a:rou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Comic Sans MS" panose="030F0702030302020204"/>
              </a:rPr>
              <a:t>Close the eyes,</a:t>
            </a:r>
            <a:endParaRPr lang="zh-CN" altLang="en-US" sz="3000" b="1" kern="10">
              <a:ln w="9525">
                <a:round/>
              </a:ln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Comic Sans MS" panose="030F0702030302020204"/>
            </a:endParaRPr>
          </a:p>
        </p:txBody>
      </p:sp>
      <p:sp>
        <p:nvSpPr>
          <p:cNvPr id="132107" name="Text Box 11"/>
          <p:cNvSpPr txBox="1">
            <a:spLocks noChangeArrowheads="1"/>
          </p:cNvSpPr>
          <p:nvPr/>
        </p:nvSpPr>
        <p:spPr bwMode="auto">
          <a:xfrm>
            <a:off x="1214298" y="800100"/>
            <a:ext cx="1830901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300" dirty="0">
                <a:solidFill>
                  <a:srgbClr val="9900CC"/>
                </a:solidFill>
                <a:ea typeface="黑体" panose="02010609060101010101" pitchFamily="49" charset="-122"/>
              </a:rPr>
              <a:t>打开书，</a:t>
            </a:r>
          </a:p>
        </p:txBody>
      </p:sp>
      <p:sp>
        <p:nvSpPr>
          <p:cNvPr id="132108" name="Text Box 12"/>
          <p:cNvSpPr txBox="1">
            <a:spLocks noChangeArrowheads="1"/>
          </p:cNvSpPr>
          <p:nvPr/>
        </p:nvSpPr>
        <p:spPr bwMode="auto">
          <a:xfrm>
            <a:off x="4458752" y="800100"/>
            <a:ext cx="1830901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300">
                <a:solidFill>
                  <a:srgbClr val="9900CC"/>
                </a:solidFill>
                <a:ea typeface="黑体" panose="02010609060101010101" pitchFamily="49" charset="-122"/>
              </a:rPr>
              <a:t>读啊读。</a:t>
            </a:r>
          </a:p>
        </p:txBody>
      </p:sp>
      <p:sp>
        <p:nvSpPr>
          <p:cNvPr id="132109" name="Text Box 13"/>
          <p:cNvSpPr txBox="1">
            <a:spLocks noChangeArrowheads="1"/>
          </p:cNvSpPr>
          <p:nvPr/>
        </p:nvSpPr>
        <p:spPr bwMode="auto">
          <a:xfrm>
            <a:off x="1214298" y="1828800"/>
            <a:ext cx="1830901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300">
                <a:solidFill>
                  <a:srgbClr val="9900CC"/>
                </a:solidFill>
                <a:ea typeface="黑体" panose="02010609060101010101" pitchFamily="49" charset="-122"/>
              </a:rPr>
              <a:t>合上书，</a:t>
            </a:r>
          </a:p>
        </p:txBody>
      </p:sp>
      <p:sp>
        <p:nvSpPr>
          <p:cNvPr id="132110" name="Text Box 14"/>
          <p:cNvSpPr txBox="1">
            <a:spLocks noChangeArrowheads="1"/>
          </p:cNvSpPr>
          <p:nvPr/>
        </p:nvSpPr>
        <p:spPr bwMode="auto">
          <a:xfrm>
            <a:off x="4458752" y="1828800"/>
            <a:ext cx="1830901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300">
                <a:solidFill>
                  <a:srgbClr val="9900CC"/>
                </a:solidFill>
                <a:ea typeface="黑体" panose="02010609060101010101" pitchFamily="49" charset="-122"/>
              </a:rPr>
              <a:t>听我说。</a:t>
            </a:r>
          </a:p>
        </p:txBody>
      </p:sp>
      <p:sp>
        <p:nvSpPr>
          <p:cNvPr id="132111" name="Text Box 15"/>
          <p:cNvSpPr txBox="1">
            <a:spLocks noChangeArrowheads="1"/>
          </p:cNvSpPr>
          <p:nvPr/>
        </p:nvSpPr>
        <p:spPr bwMode="auto">
          <a:xfrm>
            <a:off x="1214298" y="2914650"/>
            <a:ext cx="2254094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300">
                <a:solidFill>
                  <a:srgbClr val="9900CC"/>
                </a:solidFill>
                <a:ea typeface="黑体" panose="02010609060101010101" pitchFamily="49" charset="-122"/>
              </a:rPr>
              <a:t>打开盒子，</a:t>
            </a:r>
          </a:p>
        </p:txBody>
      </p:sp>
      <p:sp>
        <p:nvSpPr>
          <p:cNvPr id="132112" name="Text Box 16"/>
          <p:cNvSpPr txBox="1">
            <a:spLocks noChangeArrowheads="1"/>
          </p:cNvSpPr>
          <p:nvPr/>
        </p:nvSpPr>
        <p:spPr bwMode="auto">
          <a:xfrm>
            <a:off x="4458752" y="2857500"/>
            <a:ext cx="3100479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300">
                <a:solidFill>
                  <a:srgbClr val="9900CC"/>
                </a:solidFill>
                <a:ea typeface="黑体" panose="02010609060101010101" pitchFamily="49" charset="-122"/>
              </a:rPr>
              <a:t>让我们看一看。</a:t>
            </a:r>
          </a:p>
        </p:txBody>
      </p:sp>
      <p:sp>
        <p:nvSpPr>
          <p:cNvPr id="132113" name="Text Box 17"/>
          <p:cNvSpPr txBox="1">
            <a:spLocks noChangeArrowheads="1"/>
          </p:cNvSpPr>
          <p:nvPr/>
        </p:nvSpPr>
        <p:spPr bwMode="auto">
          <a:xfrm>
            <a:off x="1209555" y="4000500"/>
            <a:ext cx="2254094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300">
                <a:solidFill>
                  <a:srgbClr val="9900CC"/>
                </a:solidFill>
                <a:ea typeface="黑体" panose="02010609060101010101" pitchFamily="49" charset="-122"/>
              </a:rPr>
              <a:t>闭上眼睛，</a:t>
            </a:r>
          </a:p>
        </p:txBody>
      </p:sp>
      <p:sp>
        <p:nvSpPr>
          <p:cNvPr id="132114" name="Text Box 18"/>
          <p:cNvSpPr txBox="1">
            <a:spLocks noChangeArrowheads="1"/>
          </p:cNvSpPr>
          <p:nvPr/>
        </p:nvSpPr>
        <p:spPr bwMode="auto">
          <a:xfrm>
            <a:off x="4458752" y="4000500"/>
            <a:ext cx="2677287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300">
                <a:solidFill>
                  <a:srgbClr val="9900CC"/>
                </a:solidFill>
                <a:ea typeface="黑体" panose="02010609060101010101" pitchFamily="49" charset="-122"/>
              </a:rPr>
              <a:t>想啊想啊想。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animBg="1"/>
      <p:bldP spid="132100" grpId="0" animBg="1"/>
      <p:bldP spid="132101" grpId="0" animBg="1"/>
      <p:bldP spid="132102" grpId="0" animBg="1"/>
      <p:bldP spid="132103" grpId="0" animBg="1"/>
      <p:bldP spid="132104" grpId="0" animBg="1"/>
      <p:bldP spid="132105" grpId="0" animBg="1"/>
      <p:bldP spid="13210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8" name="Rectangle 18"/>
          <p:cNvSpPr>
            <a:spLocks noChangeArrowheads="1"/>
          </p:cNvSpPr>
          <p:nvPr/>
        </p:nvSpPr>
        <p:spPr bwMode="auto">
          <a:xfrm>
            <a:off x="2466544" y="1042987"/>
            <a:ext cx="4610540" cy="3623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Stand up. </a:t>
            </a:r>
          </a:p>
          <a:p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Draw a picture. </a:t>
            </a:r>
          </a:p>
          <a:p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Open your book. </a:t>
            </a:r>
          </a:p>
          <a:p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Close your book . </a:t>
            </a:r>
          </a:p>
          <a:p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Listen to the tape.</a:t>
            </a:r>
          </a:p>
          <a:p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Put up your hand. </a:t>
            </a:r>
          </a:p>
          <a:p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Sit down on your chair.</a:t>
            </a:r>
          </a:p>
        </p:txBody>
      </p:sp>
      <p:sp>
        <p:nvSpPr>
          <p:cNvPr id="133140" name="Rectangle 20"/>
          <p:cNvSpPr>
            <a:spLocks noChangeArrowheads="1"/>
          </p:cNvSpPr>
          <p:nvPr/>
        </p:nvSpPr>
        <p:spPr bwMode="auto">
          <a:xfrm>
            <a:off x="2978826" y="228600"/>
            <a:ext cx="2983569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4000" b="1" dirty="0">
                <a:solidFill>
                  <a:srgbClr val="9900CC"/>
                </a:solidFill>
              </a:rPr>
              <a:t>Give orders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ChangeArrowheads="1"/>
          </p:cNvSpPr>
          <p:nvPr/>
        </p:nvSpPr>
        <p:spPr bwMode="auto">
          <a:xfrm>
            <a:off x="2466544" y="1366837"/>
            <a:ext cx="4439779" cy="30908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300" b="1">
                <a:solidFill>
                  <a:schemeClr val="tx2"/>
                </a:solidFill>
                <a:latin typeface="Times New Roman" panose="02020603050405020304" pitchFamily="18" charset="0"/>
              </a:rPr>
              <a:t>Jump. </a:t>
            </a:r>
          </a:p>
          <a:p>
            <a:r>
              <a:rPr lang="en-US" altLang="zh-CN" sz="3300" b="1">
                <a:solidFill>
                  <a:schemeClr val="tx2"/>
                </a:solidFill>
                <a:latin typeface="Times New Roman" panose="02020603050405020304" pitchFamily="18" charset="0"/>
              </a:rPr>
              <a:t>Clap your hands.</a:t>
            </a:r>
          </a:p>
          <a:p>
            <a:r>
              <a:rPr lang="en-US" altLang="zh-CN" sz="3300" b="1">
                <a:solidFill>
                  <a:schemeClr val="tx2"/>
                </a:solidFill>
                <a:latin typeface="Times New Roman" panose="02020603050405020304" pitchFamily="18" charset="0"/>
              </a:rPr>
              <a:t>Touch your head.</a:t>
            </a:r>
          </a:p>
          <a:p>
            <a:r>
              <a:rPr lang="en-US" altLang="zh-CN" sz="3300" b="1">
                <a:solidFill>
                  <a:schemeClr val="tx2"/>
                </a:solidFill>
                <a:latin typeface="Times New Roman" panose="02020603050405020304" pitchFamily="18" charset="0"/>
              </a:rPr>
              <a:t>Point to the ceiling. </a:t>
            </a:r>
          </a:p>
          <a:p>
            <a:r>
              <a:rPr lang="en-US" altLang="zh-CN" sz="3300" b="1" u="sng">
                <a:solidFill>
                  <a:schemeClr val="tx2"/>
                </a:solidFill>
                <a:latin typeface="Times New Roman" panose="02020603050405020304" pitchFamily="18" charset="0"/>
              </a:rPr>
              <a:t>Stamp</a:t>
            </a:r>
            <a:r>
              <a:rPr lang="en-US" altLang="zh-CN" sz="3300" b="1">
                <a:solidFill>
                  <a:schemeClr val="tx2"/>
                </a:solidFill>
                <a:latin typeface="Times New Roman" panose="02020603050405020304" pitchFamily="18" charset="0"/>
              </a:rPr>
              <a:t> your feet.</a:t>
            </a:r>
            <a:r>
              <a:rPr lang="zh-CN" altLang="en-US" sz="3300" b="1">
                <a:solidFill>
                  <a:schemeClr val="tx2"/>
                </a:solidFill>
                <a:latin typeface="Times New Roman" panose="02020603050405020304" pitchFamily="18" charset="0"/>
              </a:rPr>
              <a:t>跺脚</a:t>
            </a:r>
          </a:p>
          <a:p>
            <a:r>
              <a:rPr lang="en-US" altLang="zh-CN" sz="3300" b="1">
                <a:solidFill>
                  <a:schemeClr val="tx2"/>
                </a:solidFill>
                <a:latin typeface="Times New Roman" panose="02020603050405020304" pitchFamily="18" charset="0"/>
              </a:rPr>
              <a:t>Touch your </a:t>
            </a:r>
            <a:r>
              <a:rPr lang="en-US" altLang="zh-CN" sz="3300" b="1" u="sng">
                <a:solidFill>
                  <a:schemeClr val="tx2"/>
                </a:solidFill>
                <a:latin typeface="Times New Roman" panose="02020603050405020304" pitchFamily="18" charset="0"/>
              </a:rPr>
              <a:t>hip</a:t>
            </a:r>
            <a:r>
              <a:rPr lang="en-US" altLang="zh-CN" sz="3300" b="1">
                <a:solidFill>
                  <a:schemeClr val="tx2"/>
                </a:solidFill>
                <a:latin typeface="Times New Roman" panose="02020603050405020304" pitchFamily="18" charset="0"/>
              </a:rPr>
              <a:t>. </a:t>
            </a:r>
            <a:r>
              <a:rPr lang="zh-CN" altLang="en-US" sz="3300" b="1">
                <a:solidFill>
                  <a:schemeClr val="tx2"/>
                </a:solidFill>
                <a:latin typeface="Times New Roman" panose="02020603050405020304" pitchFamily="18" charset="0"/>
              </a:rPr>
              <a:t>臀部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3012030" y="342900"/>
            <a:ext cx="2983569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4000" b="1" dirty="0">
                <a:solidFill>
                  <a:srgbClr val="9900CC"/>
                </a:solidFill>
              </a:rPr>
              <a:t>Give orders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4"/>
          <p:cNvSpPr txBox="1">
            <a:spLocks noChangeArrowheads="1"/>
          </p:cNvSpPr>
          <p:nvPr/>
        </p:nvSpPr>
        <p:spPr bwMode="auto">
          <a:xfrm>
            <a:off x="684229" y="844154"/>
            <a:ext cx="8153825" cy="52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kumimoji="1" lang="zh-CN" altLang="zh-CN" sz="3000">
              <a:latin typeface="Times New Roman" panose="02020603050405020304" pitchFamily="18" charset="0"/>
            </a:endParaRP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4117231" y="1215628"/>
            <a:ext cx="1650687" cy="3527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3600" dirty="0">
                <a:solidFill>
                  <a:srgbClr val="9900CC"/>
                </a:solidFill>
                <a:latin typeface="Times New Roman" panose="02020603050405020304" pitchFamily="18" charset="0"/>
              </a:rPr>
              <a:t>rule</a:t>
            </a:r>
          </a:p>
          <a:p>
            <a:pPr>
              <a:lnSpc>
                <a:spcPct val="90000"/>
              </a:lnSpc>
            </a:pPr>
            <a:r>
              <a:rPr lang="en-US" altLang="zh-CN" sz="3600" dirty="0">
                <a:solidFill>
                  <a:srgbClr val="9900CC"/>
                </a:solidFill>
                <a:latin typeface="Times New Roman" panose="02020603050405020304" pitchFamily="18" charset="0"/>
              </a:rPr>
              <a:t>pool</a:t>
            </a:r>
          </a:p>
          <a:p>
            <a:pPr>
              <a:lnSpc>
                <a:spcPct val="90000"/>
              </a:lnSpc>
            </a:pPr>
            <a:r>
              <a:rPr lang="en-US" altLang="zh-CN" sz="3600" dirty="0">
                <a:solidFill>
                  <a:srgbClr val="9900CC"/>
                </a:solidFill>
                <a:latin typeface="Times New Roman" panose="02020603050405020304" pitchFamily="18" charset="0"/>
              </a:rPr>
              <a:t>soup</a:t>
            </a:r>
          </a:p>
          <a:p>
            <a:pPr>
              <a:lnSpc>
                <a:spcPct val="90000"/>
              </a:lnSpc>
            </a:pPr>
            <a:r>
              <a:rPr lang="en-US" altLang="zh-CN" sz="3600" dirty="0">
                <a:solidFill>
                  <a:srgbClr val="9900CC"/>
                </a:solidFill>
                <a:latin typeface="Times New Roman" panose="02020603050405020304" pitchFamily="18" charset="0"/>
              </a:rPr>
              <a:t>do</a:t>
            </a:r>
          </a:p>
          <a:p>
            <a:pPr>
              <a:lnSpc>
                <a:spcPct val="90000"/>
              </a:lnSpc>
            </a:pPr>
            <a:r>
              <a:rPr lang="en-US" altLang="zh-CN" sz="3600" dirty="0">
                <a:solidFill>
                  <a:srgbClr val="9900CC"/>
                </a:solidFill>
                <a:latin typeface="Times New Roman" panose="02020603050405020304" pitchFamily="18" charset="0"/>
              </a:rPr>
              <a:t>school</a:t>
            </a:r>
          </a:p>
          <a:p>
            <a:pPr>
              <a:lnSpc>
                <a:spcPct val="90000"/>
              </a:lnSpc>
            </a:pPr>
            <a:r>
              <a:rPr lang="en-US" altLang="zh-CN" sz="3600" dirty="0">
                <a:solidFill>
                  <a:srgbClr val="9900CC"/>
                </a:solidFill>
                <a:latin typeface="Times New Roman" panose="02020603050405020304" pitchFamily="18" charset="0"/>
              </a:rPr>
              <a:t>group</a:t>
            </a:r>
          </a:p>
          <a:p>
            <a:pPr>
              <a:lnSpc>
                <a:spcPct val="90000"/>
              </a:lnSpc>
            </a:pPr>
            <a:r>
              <a:rPr lang="en-US" altLang="zh-CN" sz="3600" dirty="0">
                <a:solidFill>
                  <a:srgbClr val="9900CC"/>
                </a:solidFill>
                <a:latin typeface="Times New Roman" panose="02020603050405020304" pitchFamily="18" charset="0"/>
              </a:rPr>
              <a:t>fruit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2352703" y="2159794"/>
            <a:ext cx="1423006" cy="754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fontAlgn="ctr">
              <a:spcBef>
                <a:spcPct val="50000"/>
              </a:spcBef>
            </a:pPr>
            <a:r>
              <a:rPr lang="en-US" altLang="zh-CN" sz="4500" b="1">
                <a:solidFill>
                  <a:srgbClr val="9900CC"/>
                </a:solidFill>
                <a:latin typeface="Times New Roman" panose="02020603050405020304" pitchFamily="18" charset="0"/>
              </a:rPr>
              <a:t>/ u: /</a:t>
            </a:r>
          </a:p>
        </p:txBody>
      </p:sp>
      <p:sp>
        <p:nvSpPr>
          <p:cNvPr id="135175" name="WordArt 7"/>
          <p:cNvSpPr>
            <a:spLocks noChangeArrowheads="1" noChangeShapeType="1" noTextEdit="1"/>
          </p:cNvSpPr>
          <p:nvPr/>
        </p:nvSpPr>
        <p:spPr bwMode="auto">
          <a:xfrm>
            <a:off x="3377268" y="457200"/>
            <a:ext cx="2390650" cy="514350"/>
          </a:xfrm>
          <a:prstGeom prst="rect">
            <a:avLst/>
          </a:prstGeom>
        </p:spPr>
        <p:txBody>
          <a:bodyPr wrap="none" lIns="68397" tIns="34199" rIns="68397" bIns="34199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7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Learn to read</a:t>
            </a:r>
            <a:endParaRPr lang="zh-CN" altLang="en-US" sz="27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3699816" y="251223"/>
            <a:ext cx="1328139" cy="891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fontAlgn="ctr">
              <a:spcBef>
                <a:spcPct val="50000"/>
              </a:spcBef>
            </a:pPr>
            <a:r>
              <a:rPr lang="en-US" altLang="zh-CN" sz="5400" b="1"/>
              <a:t>/</a:t>
            </a:r>
            <a:r>
              <a:rPr lang="en-US" altLang="zh-CN" sz="5400"/>
              <a:t> u </a:t>
            </a:r>
            <a:r>
              <a:rPr lang="en-US" altLang="zh-CN" sz="5400" b="1"/>
              <a:t>/</a:t>
            </a:r>
          </a:p>
        </p:txBody>
      </p:sp>
      <p:sp>
        <p:nvSpPr>
          <p:cNvPr id="136199" name="Rectangle 7"/>
          <p:cNvSpPr>
            <a:spLocks noChangeArrowheads="1"/>
          </p:cNvSpPr>
          <p:nvPr/>
        </p:nvSpPr>
        <p:spPr bwMode="auto">
          <a:xfrm>
            <a:off x="872777" y="1200151"/>
            <a:ext cx="1147892" cy="326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000" b="1">
                <a:solidFill>
                  <a:schemeClr val="tx2"/>
                </a:solidFill>
              </a:rPr>
              <a:t>g</a:t>
            </a:r>
            <a:r>
              <a:rPr lang="en-US" altLang="zh-CN" sz="3000" b="1">
                <a:solidFill>
                  <a:srgbClr val="FF0000"/>
                </a:solidFill>
              </a:rPr>
              <a:t>oo</a:t>
            </a:r>
            <a:r>
              <a:rPr lang="en-US" altLang="zh-CN" sz="3000" b="1">
                <a:solidFill>
                  <a:schemeClr val="tx2"/>
                </a:solidFill>
              </a:rPr>
              <a:t>d</a:t>
            </a:r>
          </a:p>
          <a:p>
            <a:r>
              <a:rPr lang="en-US" altLang="zh-CN" sz="3000" b="1"/>
              <a:t>w</a:t>
            </a:r>
            <a:r>
              <a:rPr lang="en-US" altLang="zh-CN" sz="3000" b="1">
                <a:solidFill>
                  <a:srgbClr val="FF0000"/>
                </a:solidFill>
              </a:rPr>
              <a:t>oo</a:t>
            </a:r>
            <a:r>
              <a:rPr lang="en-US" altLang="zh-CN" sz="3000" b="1"/>
              <a:t>d</a:t>
            </a:r>
            <a:endParaRPr lang="en-US" altLang="zh-CN" sz="3000" b="1">
              <a:solidFill>
                <a:srgbClr val="FF0000"/>
              </a:solidFill>
            </a:endParaRPr>
          </a:p>
          <a:p>
            <a:r>
              <a:rPr lang="en-US" altLang="zh-CN" sz="3000" b="1"/>
              <a:t>p</a:t>
            </a:r>
            <a:r>
              <a:rPr lang="en-US" altLang="zh-CN" sz="3000" b="1">
                <a:solidFill>
                  <a:srgbClr val="FF0000"/>
                </a:solidFill>
              </a:rPr>
              <a:t>u</a:t>
            </a:r>
            <a:r>
              <a:rPr lang="en-US" altLang="zh-CN" sz="3000" b="1"/>
              <a:t>t</a:t>
            </a:r>
            <a:endParaRPr lang="en-US" altLang="zh-CN" sz="3000" b="1">
              <a:solidFill>
                <a:srgbClr val="FF0000"/>
              </a:solidFill>
            </a:endParaRPr>
          </a:p>
          <a:p>
            <a:r>
              <a:rPr lang="en-US" altLang="zh-CN" sz="3000" b="1"/>
              <a:t>b</a:t>
            </a:r>
            <a:r>
              <a:rPr lang="en-US" altLang="zh-CN" sz="3000" b="1">
                <a:solidFill>
                  <a:srgbClr val="FF0000"/>
                </a:solidFill>
              </a:rPr>
              <a:t>oo</a:t>
            </a:r>
            <a:r>
              <a:rPr lang="en-US" altLang="zh-CN" sz="3000" b="1"/>
              <a:t>k</a:t>
            </a:r>
            <a:endParaRPr lang="en-US" altLang="zh-CN" sz="3000" b="1">
              <a:solidFill>
                <a:srgbClr val="FF0000"/>
              </a:solidFill>
            </a:endParaRPr>
          </a:p>
          <a:p>
            <a:r>
              <a:rPr lang="en-US" altLang="zh-CN" sz="3000" b="1"/>
              <a:t>f</a:t>
            </a:r>
            <a:r>
              <a:rPr lang="en-US" altLang="zh-CN" sz="3000" b="1">
                <a:solidFill>
                  <a:srgbClr val="FF0000"/>
                </a:solidFill>
              </a:rPr>
              <a:t>oo</a:t>
            </a:r>
            <a:r>
              <a:rPr lang="en-US" altLang="zh-CN" sz="3000" b="1"/>
              <a:t>t</a:t>
            </a:r>
          </a:p>
          <a:p>
            <a:r>
              <a:rPr lang="en-US" altLang="zh-CN" sz="3000" b="1"/>
              <a:t>p</a:t>
            </a:r>
            <a:r>
              <a:rPr lang="en-US" altLang="zh-CN" sz="3000" b="1">
                <a:solidFill>
                  <a:srgbClr val="FF0000"/>
                </a:solidFill>
              </a:rPr>
              <a:t>u</a:t>
            </a:r>
            <a:r>
              <a:rPr lang="en-US" altLang="zh-CN" sz="3000" b="1"/>
              <a:t>sh</a:t>
            </a:r>
          </a:p>
          <a:p>
            <a:r>
              <a:rPr lang="en-US" altLang="zh-CN" sz="3000" b="1"/>
              <a:t>l</a:t>
            </a:r>
            <a:r>
              <a:rPr lang="en-US" altLang="zh-CN" sz="3000" b="1">
                <a:solidFill>
                  <a:srgbClr val="FF0000"/>
                </a:solidFill>
              </a:rPr>
              <a:t>oo</a:t>
            </a:r>
            <a:r>
              <a:rPr lang="en-US" altLang="zh-CN" sz="3000" b="1"/>
              <a:t>k</a:t>
            </a:r>
          </a:p>
        </p:txBody>
      </p:sp>
      <p:sp>
        <p:nvSpPr>
          <p:cNvPr id="136200" name="Rectangle 8"/>
          <p:cNvSpPr>
            <a:spLocks noChangeArrowheads="1"/>
          </p:cNvSpPr>
          <p:nvPr/>
        </p:nvSpPr>
        <p:spPr bwMode="auto">
          <a:xfrm>
            <a:off x="2011182" y="1245394"/>
            <a:ext cx="6545828" cy="326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000"/>
              <a:t>1. How many c</a:t>
            </a:r>
            <a:r>
              <a:rPr lang="en-US" altLang="zh-CN" sz="3000">
                <a:solidFill>
                  <a:srgbClr val="FF0000"/>
                </a:solidFill>
              </a:rPr>
              <a:t>oo</a:t>
            </a:r>
            <a:r>
              <a:rPr lang="en-US" altLang="zh-CN" sz="3000"/>
              <a:t>kies c</a:t>
            </a:r>
            <a:r>
              <a:rPr lang="en-US" altLang="zh-CN" sz="3000">
                <a:solidFill>
                  <a:srgbClr val="FF0000"/>
                </a:solidFill>
              </a:rPr>
              <a:t>ou</a:t>
            </a:r>
            <a:r>
              <a:rPr lang="en-US" altLang="zh-CN" sz="3000"/>
              <a:t>ld </a:t>
            </a:r>
          </a:p>
          <a:p>
            <a:r>
              <a:rPr lang="en-US" altLang="zh-CN" sz="3000"/>
              <a:t>    a g</a:t>
            </a:r>
            <a:r>
              <a:rPr lang="en-US" altLang="zh-CN" sz="3000">
                <a:solidFill>
                  <a:srgbClr val="FF0000"/>
                </a:solidFill>
              </a:rPr>
              <a:t>oo</a:t>
            </a:r>
            <a:r>
              <a:rPr lang="en-US" altLang="zh-CN" sz="3000"/>
              <a:t>d c</a:t>
            </a:r>
            <a:r>
              <a:rPr lang="en-US" altLang="zh-CN" sz="3000">
                <a:solidFill>
                  <a:srgbClr val="FF0000"/>
                </a:solidFill>
              </a:rPr>
              <a:t>oo</a:t>
            </a:r>
            <a:r>
              <a:rPr lang="en-US" altLang="zh-CN" sz="3000"/>
              <a:t>k c</a:t>
            </a:r>
            <a:r>
              <a:rPr lang="en-US" altLang="zh-CN" sz="3000">
                <a:solidFill>
                  <a:srgbClr val="FF0000"/>
                </a:solidFill>
              </a:rPr>
              <a:t>oo</a:t>
            </a:r>
            <a:r>
              <a:rPr lang="en-US" altLang="zh-CN" sz="3000"/>
              <a:t>k.</a:t>
            </a:r>
            <a:endParaRPr lang="en-US" altLang="zh-CN" sz="3000">
              <a:solidFill>
                <a:schemeClr val="tx2"/>
              </a:solidFill>
            </a:endParaRPr>
          </a:p>
          <a:p>
            <a:r>
              <a:rPr lang="en-US" altLang="zh-CN" sz="3000"/>
              <a:t>2. A g</a:t>
            </a:r>
            <a:r>
              <a:rPr lang="en-US" altLang="zh-CN" sz="3000">
                <a:solidFill>
                  <a:srgbClr val="FF0000"/>
                </a:solidFill>
              </a:rPr>
              <a:t>oo</a:t>
            </a:r>
            <a:r>
              <a:rPr lang="en-US" altLang="zh-CN" sz="3000"/>
              <a:t>d b</a:t>
            </a:r>
            <a:r>
              <a:rPr lang="en-US" altLang="zh-CN" sz="3000">
                <a:solidFill>
                  <a:srgbClr val="FF0000"/>
                </a:solidFill>
              </a:rPr>
              <a:t>oo</a:t>
            </a:r>
            <a:r>
              <a:rPr lang="en-US" altLang="zh-CN" sz="3000"/>
              <a:t>k is a g</a:t>
            </a:r>
            <a:r>
              <a:rPr lang="en-US" altLang="zh-CN" sz="3000">
                <a:solidFill>
                  <a:srgbClr val="FF0000"/>
                </a:solidFill>
              </a:rPr>
              <a:t>oo</a:t>
            </a:r>
            <a:r>
              <a:rPr lang="en-US" altLang="zh-CN" sz="3000"/>
              <a:t>d friend</a:t>
            </a:r>
          </a:p>
          <a:p>
            <a:r>
              <a:rPr lang="en-US" altLang="zh-CN" sz="3000">
                <a:solidFill>
                  <a:srgbClr val="062BC6"/>
                </a:solidFill>
              </a:rPr>
              <a:t>L</a:t>
            </a:r>
            <a:r>
              <a:rPr lang="en-US" altLang="zh-CN" sz="3000">
                <a:solidFill>
                  <a:srgbClr val="FD7267"/>
                </a:solidFill>
              </a:rPr>
              <a:t>oo</a:t>
            </a:r>
            <a:r>
              <a:rPr lang="en-US" altLang="zh-CN" sz="3000">
                <a:solidFill>
                  <a:srgbClr val="062BC6"/>
                </a:solidFill>
              </a:rPr>
              <a:t>k, l</a:t>
            </a:r>
            <a:r>
              <a:rPr lang="en-US" altLang="zh-CN" sz="3000">
                <a:solidFill>
                  <a:srgbClr val="FD7267"/>
                </a:solidFill>
              </a:rPr>
              <a:t>oo</a:t>
            </a:r>
            <a:r>
              <a:rPr lang="en-US" altLang="zh-CN" sz="3000">
                <a:solidFill>
                  <a:srgbClr val="062BC6"/>
                </a:solidFill>
              </a:rPr>
              <a:t>k, l</a:t>
            </a:r>
            <a:r>
              <a:rPr lang="en-US" altLang="zh-CN" sz="3000">
                <a:solidFill>
                  <a:srgbClr val="FD7267"/>
                </a:solidFill>
              </a:rPr>
              <a:t>oo</a:t>
            </a:r>
            <a:r>
              <a:rPr lang="en-US" altLang="zh-CN" sz="3000">
                <a:solidFill>
                  <a:srgbClr val="062BC6"/>
                </a:solidFill>
              </a:rPr>
              <a:t>k, Who’s c</a:t>
            </a:r>
            <a:r>
              <a:rPr lang="en-US" altLang="zh-CN" sz="3000">
                <a:solidFill>
                  <a:srgbClr val="FD7267"/>
                </a:solidFill>
              </a:rPr>
              <a:t>oo</a:t>
            </a:r>
            <a:r>
              <a:rPr lang="en-US" altLang="zh-CN" sz="3000">
                <a:solidFill>
                  <a:srgbClr val="062BC6"/>
                </a:solidFill>
              </a:rPr>
              <a:t>king?</a:t>
            </a:r>
          </a:p>
          <a:p>
            <a:r>
              <a:rPr lang="en-US" altLang="zh-CN" sz="3000">
                <a:solidFill>
                  <a:srgbClr val="062BC6"/>
                </a:solidFill>
              </a:rPr>
              <a:t>It’s Mr. Food, the g</a:t>
            </a:r>
            <a:r>
              <a:rPr lang="en-US" altLang="zh-CN" sz="3000">
                <a:solidFill>
                  <a:srgbClr val="FD7267"/>
                </a:solidFill>
              </a:rPr>
              <a:t>oo</a:t>
            </a:r>
            <a:r>
              <a:rPr lang="en-US" altLang="zh-CN" sz="3000">
                <a:solidFill>
                  <a:srgbClr val="062BC6"/>
                </a:solidFill>
              </a:rPr>
              <a:t>d c</a:t>
            </a:r>
            <a:r>
              <a:rPr lang="en-US" altLang="zh-CN" sz="3000">
                <a:solidFill>
                  <a:srgbClr val="FD7267"/>
                </a:solidFill>
              </a:rPr>
              <a:t>oo</a:t>
            </a:r>
            <a:r>
              <a:rPr lang="en-US" altLang="zh-CN" sz="3000">
                <a:solidFill>
                  <a:srgbClr val="062BC6"/>
                </a:solidFill>
              </a:rPr>
              <a:t>k.</a:t>
            </a:r>
          </a:p>
          <a:p>
            <a:r>
              <a:rPr lang="en-US" altLang="zh-CN" sz="3000">
                <a:solidFill>
                  <a:srgbClr val="062BC6"/>
                </a:solidFill>
              </a:rPr>
              <a:t>C</a:t>
            </a:r>
            <a:r>
              <a:rPr lang="en-US" altLang="zh-CN" sz="3000">
                <a:solidFill>
                  <a:srgbClr val="FD7267"/>
                </a:solidFill>
              </a:rPr>
              <a:t>oo</a:t>
            </a:r>
            <a:r>
              <a:rPr lang="en-US" altLang="zh-CN" sz="3000">
                <a:solidFill>
                  <a:srgbClr val="062BC6"/>
                </a:solidFill>
              </a:rPr>
              <a:t>k, c</a:t>
            </a:r>
            <a:r>
              <a:rPr lang="en-US" altLang="zh-CN" sz="3000">
                <a:solidFill>
                  <a:srgbClr val="FD7267"/>
                </a:solidFill>
              </a:rPr>
              <a:t>oo</a:t>
            </a:r>
            <a:r>
              <a:rPr lang="en-US" altLang="zh-CN" sz="3000">
                <a:solidFill>
                  <a:srgbClr val="062BC6"/>
                </a:solidFill>
              </a:rPr>
              <a:t>k, c</a:t>
            </a:r>
            <a:r>
              <a:rPr lang="en-US" altLang="zh-CN" sz="3000">
                <a:solidFill>
                  <a:srgbClr val="FD7267"/>
                </a:solidFill>
              </a:rPr>
              <a:t>oo</a:t>
            </a:r>
            <a:r>
              <a:rPr lang="en-US" altLang="zh-CN" sz="3000">
                <a:solidFill>
                  <a:srgbClr val="062BC6"/>
                </a:solidFill>
              </a:rPr>
              <a:t>k, where’s the b</a:t>
            </a:r>
            <a:r>
              <a:rPr lang="en-US" altLang="zh-CN" sz="3000">
                <a:solidFill>
                  <a:srgbClr val="FD7267"/>
                </a:solidFill>
              </a:rPr>
              <a:t>oo</a:t>
            </a:r>
            <a:r>
              <a:rPr lang="en-US" altLang="zh-CN" sz="3000">
                <a:solidFill>
                  <a:srgbClr val="062BC6"/>
                </a:solidFill>
              </a:rPr>
              <a:t>k?</a:t>
            </a:r>
          </a:p>
          <a:p>
            <a:r>
              <a:rPr lang="en-US" altLang="zh-CN" sz="3000">
                <a:solidFill>
                  <a:srgbClr val="062BC6"/>
                </a:solidFill>
              </a:rPr>
              <a:t>Please take a l</a:t>
            </a:r>
            <a:r>
              <a:rPr lang="en-US" altLang="zh-CN" sz="3000">
                <a:solidFill>
                  <a:srgbClr val="FD7267"/>
                </a:solidFill>
              </a:rPr>
              <a:t>oo</a:t>
            </a:r>
            <a:r>
              <a:rPr lang="en-US" altLang="zh-CN" sz="3000">
                <a:solidFill>
                  <a:srgbClr val="062BC6"/>
                </a:solidFill>
              </a:rPr>
              <a:t>k, in the c</a:t>
            </a:r>
            <a:r>
              <a:rPr lang="en-US" altLang="zh-CN" sz="3000">
                <a:solidFill>
                  <a:srgbClr val="FD7267"/>
                </a:solidFill>
              </a:rPr>
              <a:t>oo</a:t>
            </a:r>
            <a:r>
              <a:rPr lang="en-US" altLang="zh-CN" sz="3000">
                <a:solidFill>
                  <a:srgbClr val="062BC6"/>
                </a:solidFill>
              </a:rPr>
              <a:t>k b</a:t>
            </a:r>
            <a:r>
              <a:rPr lang="en-US" altLang="zh-CN" sz="3000">
                <a:solidFill>
                  <a:srgbClr val="FD7267"/>
                </a:solidFill>
              </a:rPr>
              <a:t>oo</a:t>
            </a:r>
            <a:r>
              <a:rPr lang="en-US" altLang="zh-CN" sz="3000">
                <a:solidFill>
                  <a:srgbClr val="062BC6"/>
                </a:solidFill>
              </a:rPr>
              <a:t>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1498899" y="1759744"/>
            <a:ext cx="6261227" cy="235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000" dirty="0">
                <a:solidFill>
                  <a:srgbClr val="003300"/>
                </a:solidFill>
                <a:latin typeface="Times New Roman" panose="02020603050405020304" pitchFamily="18" charset="0"/>
              </a:rPr>
              <a:t>1. To learn the words in unit 1.</a:t>
            </a:r>
          </a:p>
          <a:p>
            <a:r>
              <a:rPr lang="en-US" altLang="zh-CN" sz="3000" dirty="0">
                <a:solidFill>
                  <a:srgbClr val="003300"/>
                </a:solidFill>
                <a:latin typeface="Times New Roman" panose="02020603050405020304" pitchFamily="18" charset="0"/>
              </a:rPr>
              <a:t>2. To learn </a:t>
            </a:r>
            <a:r>
              <a:rPr lang="en-US" altLang="en-US" sz="3000" dirty="0">
                <a:solidFill>
                  <a:srgbClr val="003300"/>
                </a:solidFill>
                <a:latin typeface="Times New Roman" panose="02020603050405020304" pitchFamily="18" charset="0"/>
              </a:rPr>
              <a:t>everyday language of the </a:t>
            </a:r>
            <a:endParaRPr lang="en-US" altLang="zh-CN" sz="3000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rgbClr val="0033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3000" dirty="0">
                <a:solidFill>
                  <a:srgbClr val="003300"/>
                </a:solidFill>
                <a:latin typeface="Times New Roman" panose="02020603050405020304" pitchFamily="18" charset="0"/>
              </a:rPr>
              <a:t>classroom</a:t>
            </a:r>
            <a:r>
              <a:rPr lang="en-US" altLang="zh-CN" sz="3000" dirty="0">
                <a:solidFill>
                  <a:srgbClr val="00330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en-US" altLang="zh-CN" sz="3000" dirty="0">
                <a:solidFill>
                  <a:srgbClr val="003300"/>
                </a:solidFill>
                <a:latin typeface="Times New Roman" panose="02020603050405020304" pitchFamily="18" charset="0"/>
              </a:rPr>
              <a:t>3. To master </a:t>
            </a:r>
            <a:r>
              <a:rPr lang="en-US" altLang="zh-CN" sz="3000" i="1" dirty="0">
                <a:solidFill>
                  <a:srgbClr val="003300"/>
                </a:solidFill>
                <a:latin typeface="Times New Roman" panose="02020603050405020304" pitchFamily="18" charset="0"/>
              </a:rPr>
              <a:t>sit down, stand up, put up, </a:t>
            </a:r>
          </a:p>
          <a:p>
            <a:r>
              <a:rPr lang="en-US" altLang="zh-CN" sz="3000" i="1" dirty="0">
                <a:solidFill>
                  <a:srgbClr val="003300"/>
                </a:solidFill>
                <a:latin typeface="Times New Roman" panose="02020603050405020304" pitchFamily="18" charset="0"/>
              </a:rPr>
              <a:t>    open your book.</a:t>
            </a:r>
            <a:r>
              <a:rPr lang="en-US" altLang="zh-CN" dirty="0">
                <a:solidFill>
                  <a:srgbClr val="003300"/>
                </a:solidFill>
              </a:rPr>
              <a:t> </a:t>
            </a:r>
          </a:p>
        </p:txBody>
      </p:sp>
      <p:sp>
        <p:nvSpPr>
          <p:cNvPr id="143363" name="AutoShape 3" descr="90%"/>
          <p:cNvSpPr>
            <a:spLocks noChangeArrowheads="1"/>
          </p:cNvSpPr>
          <p:nvPr/>
        </p:nvSpPr>
        <p:spPr bwMode="auto">
          <a:xfrm>
            <a:off x="2181943" y="857250"/>
            <a:ext cx="4724380" cy="514350"/>
          </a:xfrm>
          <a:prstGeom prst="roundRect">
            <a:avLst>
              <a:gd name="adj" fmla="val 16667"/>
            </a:avLst>
          </a:prstGeom>
          <a:pattFill prst="pct90">
            <a:fgClr>
              <a:srgbClr val="9900CC"/>
            </a:fgClr>
            <a:bgClr>
              <a:srgbClr val="FF33CC"/>
            </a:bgClr>
          </a:pattFill>
          <a:ln w="25400">
            <a:solidFill>
              <a:srgbClr val="80008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pPr algn="ctr"/>
            <a:r>
              <a:rPr lang="en-US" altLang="zh-CN" sz="3000" dirty="0">
                <a:solidFill>
                  <a:srgbClr val="FFFF00"/>
                </a:solidFill>
              </a:rPr>
              <a:t>Teaching objectives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2466544" y="2445544"/>
            <a:ext cx="1309166" cy="754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fontAlgn="ctr">
              <a:spcBef>
                <a:spcPct val="50000"/>
              </a:spcBef>
            </a:pPr>
            <a:r>
              <a:rPr lang="en-US" altLang="zh-CN" sz="4500" b="1">
                <a:latin typeface="Times New Roman" panose="02020603050405020304" pitchFamily="18" charset="0"/>
              </a:rPr>
              <a:t>  /ɔ:/ </a:t>
            </a:r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auto">
          <a:xfrm>
            <a:off x="4231071" y="1216819"/>
            <a:ext cx="1366086" cy="3583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3600">
                <a:latin typeface="Times New Roman" panose="02020603050405020304" pitchFamily="18" charset="0"/>
              </a:rPr>
              <a:t>t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al</a:t>
            </a:r>
            <a:r>
              <a:rPr lang="en-US" altLang="zh-CN" sz="3600">
                <a:latin typeface="Times New Roman" panose="02020603050405020304" pitchFamily="18" charset="0"/>
              </a:rPr>
              <a:t>k </a:t>
            </a:r>
          </a:p>
          <a:p>
            <a:pPr>
              <a:lnSpc>
                <a:spcPct val="80000"/>
              </a:lnSpc>
            </a:pPr>
            <a:r>
              <a:rPr lang="en-US" altLang="zh-CN" sz="3600">
                <a:latin typeface="Times New Roman" panose="02020603050405020304" pitchFamily="18" charset="0"/>
              </a:rPr>
              <a:t>w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al</a:t>
            </a:r>
            <a:r>
              <a:rPr lang="en-US" altLang="zh-CN" sz="3600">
                <a:latin typeface="Times New Roman" panose="02020603050405020304" pitchFamily="18" charset="0"/>
              </a:rPr>
              <a:t>k</a:t>
            </a:r>
          </a:p>
          <a:p>
            <a:pPr>
              <a:lnSpc>
                <a:spcPct val="80000"/>
              </a:lnSpc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al</a:t>
            </a:r>
            <a:r>
              <a:rPr lang="en-US" altLang="zh-CN" sz="3600">
                <a:latin typeface="Times New Roman" panose="02020603050405020304" pitchFamily="18" charset="0"/>
              </a:rPr>
              <a:t>so</a:t>
            </a:r>
          </a:p>
          <a:p>
            <a:pPr>
              <a:lnSpc>
                <a:spcPct val="80000"/>
              </a:lnSpc>
            </a:pPr>
            <a:r>
              <a:rPr lang="en-US" altLang="zh-CN" sz="3600">
                <a:latin typeface="Times New Roman" panose="02020603050405020304" pitchFamily="18" charset="0"/>
              </a:rPr>
              <a:t>p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or</a:t>
            </a:r>
            <a:r>
              <a:rPr lang="en-US" altLang="zh-CN" sz="3600">
                <a:latin typeface="Times New Roman" panose="02020603050405020304" pitchFamily="18" charset="0"/>
              </a:rPr>
              <a:t>k</a:t>
            </a:r>
          </a:p>
          <a:p>
            <a:pPr>
              <a:lnSpc>
                <a:spcPct val="80000"/>
              </a:lnSpc>
            </a:pPr>
            <a:r>
              <a:rPr lang="en-US" altLang="zh-CN" sz="3600">
                <a:latin typeface="Times New Roman" panose="02020603050405020304" pitchFamily="18" charset="0"/>
              </a:rPr>
              <a:t>w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al</a:t>
            </a:r>
            <a:r>
              <a:rPr lang="en-US" altLang="zh-CN" sz="3600">
                <a:latin typeface="Times New Roman" panose="02020603050405020304" pitchFamily="18" charset="0"/>
              </a:rPr>
              <a:t>l</a:t>
            </a:r>
          </a:p>
          <a:p>
            <a:pPr>
              <a:lnSpc>
                <a:spcPct val="80000"/>
              </a:lnSpc>
            </a:pPr>
            <a:r>
              <a:rPr lang="en-US" altLang="zh-CN" sz="3600">
                <a:latin typeface="Times New Roman" panose="02020603050405020304" pitchFamily="18" charset="0"/>
              </a:rPr>
              <a:t>c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al</a:t>
            </a:r>
            <a:r>
              <a:rPr lang="en-US" altLang="zh-CN" sz="3600">
                <a:latin typeface="Times New Roman" panose="02020603050405020304" pitchFamily="18" charset="0"/>
              </a:rPr>
              <a:t>l</a:t>
            </a:r>
          </a:p>
          <a:p>
            <a:pPr>
              <a:lnSpc>
                <a:spcPct val="80000"/>
              </a:lnSpc>
            </a:pPr>
            <a:r>
              <a:rPr lang="en-US" altLang="zh-CN" sz="3600">
                <a:latin typeface="Times New Roman" panose="02020603050405020304" pitchFamily="18" charset="0"/>
              </a:rPr>
              <a:t>p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our</a:t>
            </a:r>
          </a:p>
          <a:p>
            <a:pPr>
              <a:lnSpc>
                <a:spcPct val="80000"/>
              </a:lnSpc>
            </a:pPr>
            <a:r>
              <a:rPr lang="en-US" altLang="zh-CN" sz="3600">
                <a:latin typeface="Times New Roman" panose="02020603050405020304" pitchFamily="18" charset="0"/>
              </a:rPr>
              <a:t>sh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or</a:t>
            </a:r>
            <a:r>
              <a:rPr lang="en-US" altLang="zh-CN" sz="3600"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37225" name="WordArt 9"/>
          <p:cNvSpPr>
            <a:spLocks noChangeArrowheads="1" noChangeShapeType="1" noTextEdit="1"/>
          </p:cNvSpPr>
          <p:nvPr/>
        </p:nvSpPr>
        <p:spPr bwMode="auto">
          <a:xfrm>
            <a:off x="3434188" y="342900"/>
            <a:ext cx="2390650" cy="514350"/>
          </a:xfrm>
          <a:prstGeom prst="rect">
            <a:avLst/>
          </a:prstGeom>
        </p:spPr>
        <p:txBody>
          <a:bodyPr wrap="none" lIns="68397" tIns="34199" rIns="68397" bIns="34199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700" b="1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Learn to read</a:t>
            </a:r>
            <a:endParaRPr lang="zh-CN" altLang="en-US" sz="2700" b="1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1214299" y="3849291"/>
            <a:ext cx="6659668" cy="837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ctr" fontAlgn="ctr">
              <a:lnSpc>
                <a:spcPct val="45000"/>
              </a:lnSpc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</a:rPr>
              <a:t>Tom’s g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600">
                <a:latin typeface="Times New Roman" panose="02020603050405020304" pitchFamily="18" charset="0"/>
              </a:rPr>
              <a:t>t a l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600">
                <a:latin typeface="Times New Roman" panose="02020603050405020304" pitchFamily="18" charset="0"/>
              </a:rPr>
              <a:t>t of d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600">
                <a:latin typeface="Times New Roman" panose="02020603050405020304" pitchFamily="18" charset="0"/>
              </a:rPr>
              <a:t>llars in </a:t>
            </a:r>
          </a:p>
          <a:p>
            <a:pPr algn="ctr" fontAlgn="ctr">
              <a:lnSpc>
                <a:spcPct val="45000"/>
              </a:lnSpc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</a:rPr>
              <a:t>his p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600">
                <a:latin typeface="Times New Roman" panose="02020603050405020304" pitchFamily="18" charset="0"/>
              </a:rPr>
              <a:t>cket and bought a h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600">
                <a:latin typeface="Times New Roman" panose="02020603050405020304" pitchFamily="18" charset="0"/>
              </a:rPr>
              <a:t>t d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600">
                <a:latin typeface="Times New Roman" panose="02020603050405020304" pitchFamily="18" charset="0"/>
              </a:rPr>
              <a:t>g.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2011182" y="1714500"/>
            <a:ext cx="1081485" cy="754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fontAlgn="ctr">
              <a:spcBef>
                <a:spcPct val="50000"/>
              </a:spcBef>
            </a:pPr>
            <a:r>
              <a:rPr lang="en-US" altLang="zh-CN" sz="4500" b="1">
                <a:latin typeface="Times New Roman" panose="02020603050405020304" pitchFamily="18" charset="0"/>
              </a:rPr>
              <a:t>/ ɔ / </a:t>
            </a:r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4050824" y="456010"/>
            <a:ext cx="1318652" cy="3144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3600">
                <a:latin typeface="Times New Roman" panose="02020603050405020304" pitchFamily="18" charset="0"/>
              </a:rPr>
              <a:t>d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600">
                <a:latin typeface="Times New Roman" panose="02020603050405020304" pitchFamily="18" charset="0"/>
              </a:rPr>
              <a:t>g</a:t>
            </a:r>
          </a:p>
          <a:p>
            <a:pPr>
              <a:lnSpc>
                <a:spcPct val="80000"/>
              </a:lnSpc>
            </a:pPr>
            <a:r>
              <a:rPr lang="en-US" altLang="zh-CN" sz="3600">
                <a:latin typeface="Times New Roman" panose="02020603050405020304" pitchFamily="18" charset="0"/>
              </a:rPr>
              <a:t>j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600">
                <a:latin typeface="Times New Roman" panose="02020603050405020304" pitchFamily="18" charset="0"/>
              </a:rPr>
              <a:t>b</a:t>
            </a:r>
          </a:p>
          <a:p>
            <a:pPr>
              <a:lnSpc>
                <a:spcPct val="80000"/>
              </a:lnSpc>
            </a:pPr>
            <a:r>
              <a:rPr lang="en-US" altLang="zh-CN" sz="3600">
                <a:latin typeface="Times New Roman" panose="02020603050405020304" pitchFamily="18" charset="0"/>
              </a:rPr>
              <a:t>b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600">
                <a:latin typeface="Times New Roman" panose="02020603050405020304" pitchFamily="18" charset="0"/>
              </a:rPr>
              <a:t>dy</a:t>
            </a:r>
          </a:p>
          <a:p>
            <a:pPr>
              <a:lnSpc>
                <a:spcPct val="80000"/>
              </a:lnSpc>
            </a:pPr>
            <a:r>
              <a:rPr lang="en-US" altLang="zh-CN" sz="3600">
                <a:latin typeface="Times New Roman" panose="02020603050405020304" pitchFamily="18" charset="0"/>
              </a:rPr>
              <a:t>b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600">
                <a:latin typeface="Times New Roman" panose="02020603050405020304" pitchFamily="18" charset="0"/>
              </a:rPr>
              <a:t>x</a:t>
            </a:r>
          </a:p>
          <a:p>
            <a:pPr>
              <a:lnSpc>
                <a:spcPct val="80000"/>
              </a:lnSpc>
            </a:pPr>
            <a:r>
              <a:rPr lang="en-US" altLang="zh-CN" sz="3600">
                <a:latin typeface="Times New Roman" panose="02020603050405020304" pitchFamily="18" charset="0"/>
              </a:rPr>
              <a:t>r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600">
                <a:latin typeface="Times New Roman" panose="02020603050405020304" pitchFamily="18" charset="0"/>
              </a:rPr>
              <a:t>b</a:t>
            </a:r>
          </a:p>
          <a:p>
            <a:pPr>
              <a:lnSpc>
                <a:spcPct val="80000"/>
              </a:lnSpc>
            </a:pPr>
            <a:r>
              <a:rPr lang="en-US" altLang="zh-CN" sz="3600">
                <a:latin typeface="Times New Roman" panose="02020603050405020304" pitchFamily="18" charset="0"/>
              </a:rPr>
              <a:t>w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>
                <a:latin typeface="Times New Roman" panose="02020603050405020304" pitchFamily="18" charset="0"/>
              </a:rPr>
              <a:t>nt</a:t>
            </a:r>
          </a:p>
          <a:p>
            <a:pPr>
              <a:lnSpc>
                <a:spcPct val="80000"/>
              </a:lnSpc>
            </a:pPr>
            <a:r>
              <a:rPr lang="en-US" altLang="zh-CN" sz="3600">
                <a:latin typeface="Times New Roman" panose="02020603050405020304" pitchFamily="18" charset="0"/>
              </a:rPr>
              <a:t>f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600">
                <a:latin typeface="Times New Roman" panose="02020603050405020304" pitchFamily="18" charset="0"/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3"/>
          <p:cNvSpPr>
            <a:spLocks noChangeArrowheads="1"/>
          </p:cNvSpPr>
          <p:nvPr/>
        </p:nvSpPr>
        <p:spPr bwMode="auto">
          <a:xfrm>
            <a:off x="3548028" y="400050"/>
            <a:ext cx="1837313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300" b="1">
                <a:solidFill>
                  <a:srgbClr val="FF00FF"/>
                </a:solidFill>
                <a:ea typeface="黑体" panose="02010609060101010101" pitchFamily="49" charset="-122"/>
              </a:rPr>
              <a:t>英汉互译</a:t>
            </a:r>
          </a:p>
        </p:txBody>
      </p:sp>
      <p:sp>
        <p:nvSpPr>
          <p:cNvPr id="146437" name="AutoShape 5" descr="纸莎草纸"/>
          <p:cNvSpPr>
            <a:spLocks noChangeArrowheads="1"/>
          </p:cNvSpPr>
          <p:nvPr/>
        </p:nvSpPr>
        <p:spPr bwMode="auto">
          <a:xfrm>
            <a:off x="929697" y="1371600"/>
            <a:ext cx="3472135" cy="268605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r>
              <a:rPr lang="en-US" altLang="zh-CN" sz="3000">
                <a:solidFill>
                  <a:srgbClr val="003300"/>
                </a:solidFill>
                <a:latin typeface="Times New Roman" panose="02020603050405020304" pitchFamily="18" charset="0"/>
              </a:rPr>
              <a:t>1. Please sit down.</a:t>
            </a:r>
            <a:r>
              <a:rPr lang="en-US" altLang="zh-CN" sz="3000" u="sng">
                <a:solidFill>
                  <a:srgbClr val="003300"/>
                </a:solidFill>
                <a:latin typeface="Times New Roman" panose="02020603050405020304" pitchFamily="18" charset="0"/>
              </a:rPr>
              <a:t>                        </a:t>
            </a:r>
            <a:endParaRPr lang="en-US" altLang="zh-CN" sz="300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000">
                <a:solidFill>
                  <a:srgbClr val="003300"/>
                </a:solidFill>
                <a:latin typeface="Times New Roman" panose="02020603050405020304" pitchFamily="18" charset="0"/>
              </a:rPr>
              <a:t>2. </a:t>
            </a:r>
            <a:r>
              <a:rPr lang="zh-CN" altLang="en-US" sz="3000">
                <a:solidFill>
                  <a:srgbClr val="003300"/>
                </a:solidFill>
                <a:latin typeface="Times New Roman" panose="02020603050405020304" pitchFamily="18" charset="0"/>
              </a:rPr>
              <a:t>早上好！     </a:t>
            </a:r>
            <a:r>
              <a:rPr lang="zh-CN" altLang="en-US" sz="3000" u="sng">
                <a:solidFill>
                  <a:srgbClr val="003300"/>
                </a:solidFill>
                <a:latin typeface="Times New Roman" panose="02020603050405020304" pitchFamily="18" charset="0"/>
              </a:rPr>
              <a:t>                       </a:t>
            </a:r>
            <a:endParaRPr lang="zh-CN" altLang="en-US" sz="300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000">
                <a:solidFill>
                  <a:srgbClr val="003300"/>
                </a:solidFill>
                <a:latin typeface="Times New Roman" panose="02020603050405020304" pitchFamily="18" charset="0"/>
              </a:rPr>
              <a:t>3. Listen and repeat.</a:t>
            </a:r>
            <a:r>
              <a:rPr lang="en-US" altLang="zh-CN" sz="3000" u="sng">
                <a:solidFill>
                  <a:srgbClr val="003300"/>
                </a:solidFill>
                <a:latin typeface="Times New Roman" panose="02020603050405020304" pitchFamily="18" charset="0"/>
              </a:rPr>
              <a:t>                       </a:t>
            </a:r>
            <a:endParaRPr lang="en-US" altLang="zh-CN" sz="300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000">
                <a:solidFill>
                  <a:srgbClr val="003300"/>
                </a:solidFill>
                <a:latin typeface="Times New Roman" panose="02020603050405020304" pitchFamily="18" charset="0"/>
              </a:rPr>
              <a:t>4. </a:t>
            </a:r>
            <a:r>
              <a:rPr lang="zh-CN" altLang="en-US" sz="3000">
                <a:solidFill>
                  <a:srgbClr val="003300"/>
                </a:solidFill>
                <a:latin typeface="Times New Roman" panose="02020603050405020304" pitchFamily="18" charset="0"/>
              </a:rPr>
              <a:t>举起你的手。   </a:t>
            </a:r>
            <a:r>
              <a:rPr lang="zh-CN" altLang="en-US" sz="3000" u="sng">
                <a:solidFill>
                  <a:srgbClr val="003300"/>
                </a:solidFill>
                <a:latin typeface="Times New Roman" panose="02020603050405020304" pitchFamily="18" charset="0"/>
              </a:rPr>
              <a:t>                       </a:t>
            </a:r>
            <a:endParaRPr lang="zh-CN" altLang="en-US" sz="300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000">
                <a:solidFill>
                  <a:srgbClr val="003300"/>
                </a:solidFill>
                <a:latin typeface="Times New Roman" panose="02020603050405020304" pitchFamily="18" charset="0"/>
              </a:rPr>
              <a:t>5. Close your book.</a:t>
            </a:r>
            <a:r>
              <a:rPr lang="en-US" altLang="zh-CN" sz="3000" u="sng">
                <a:solidFill>
                  <a:srgbClr val="003300"/>
                </a:solidFill>
                <a:latin typeface="Times New Roman" panose="02020603050405020304" pitchFamily="18" charset="0"/>
              </a:rPr>
              <a:t>                       </a:t>
            </a:r>
            <a:endParaRPr lang="en-US" altLang="zh-CN" sz="3000">
              <a:latin typeface="Times New Roman" panose="02020603050405020304" pitchFamily="18" charset="0"/>
            </a:endParaRPr>
          </a:p>
        </p:txBody>
      </p:sp>
      <p:sp>
        <p:nvSpPr>
          <p:cNvPr id="146438" name="AutoShape 6" descr="纸莎草纸"/>
          <p:cNvSpPr>
            <a:spLocks noChangeArrowheads="1"/>
          </p:cNvSpPr>
          <p:nvPr/>
        </p:nvSpPr>
        <p:spPr bwMode="auto">
          <a:xfrm>
            <a:off x="4629513" y="1371600"/>
            <a:ext cx="3472135" cy="268605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r>
              <a:rPr lang="en-US" altLang="zh-CN" sz="3000" b="1">
                <a:solidFill>
                  <a:srgbClr val="9900CC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sz="3000" b="1">
                <a:solidFill>
                  <a:srgbClr val="9900CC"/>
                </a:solidFill>
                <a:latin typeface="Times New Roman" panose="02020603050405020304" pitchFamily="18" charset="0"/>
              </a:rPr>
              <a:t>请坐  </a:t>
            </a:r>
          </a:p>
          <a:p>
            <a:r>
              <a:rPr lang="en-US" altLang="zh-CN" sz="3000" b="1">
                <a:solidFill>
                  <a:srgbClr val="9900CC"/>
                </a:solidFill>
                <a:latin typeface="Times New Roman" panose="02020603050405020304" pitchFamily="18" charset="0"/>
              </a:rPr>
              <a:t>2.Good morning</a:t>
            </a:r>
            <a:r>
              <a:rPr lang="zh-CN" altLang="en-US" sz="3000" b="1">
                <a:solidFill>
                  <a:srgbClr val="9900CC"/>
                </a:solidFill>
                <a:latin typeface="Times New Roman" panose="02020603050405020304" pitchFamily="18" charset="0"/>
              </a:rPr>
              <a:t>！ </a:t>
            </a:r>
          </a:p>
          <a:p>
            <a:r>
              <a:rPr lang="en-US" altLang="zh-CN" sz="3000" b="1">
                <a:solidFill>
                  <a:srgbClr val="9900CC"/>
                </a:solidFill>
                <a:latin typeface="Times New Roman" panose="02020603050405020304" pitchFamily="18" charset="0"/>
              </a:rPr>
              <a:t>3.</a:t>
            </a:r>
            <a:r>
              <a:rPr lang="zh-CN" altLang="en-US" sz="3000" b="1">
                <a:solidFill>
                  <a:srgbClr val="9900CC"/>
                </a:solidFill>
                <a:latin typeface="Times New Roman" panose="02020603050405020304" pitchFamily="18" charset="0"/>
              </a:rPr>
              <a:t>听和复述</a:t>
            </a:r>
          </a:p>
          <a:p>
            <a:r>
              <a:rPr lang="en-US" altLang="zh-CN" sz="3000" b="1">
                <a:solidFill>
                  <a:srgbClr val="9900CC"/>
                </a:solidFill>
                <a:latin typeface="Times New Roman" panose="02020603050405020304" pitchFamily="18" charset="0"/>
              </a:rPr>
              <a:t>4.Put up your hand. </a:t>
            </a:r>
          </a:p>
          <a:p>
            <a:r>
              <a:rPr lang="en-US" altLang="zh-CN" sz="3000" b="1">
                <a:solidFill>
                  <a:srgbClr val="9900CC"/>
                </a:solidFill>
                <a:latin typeface="Times New Roman" panose="02020603050405020304" pitchFamily="18" charset="0"/>
              </a:rPr>
              <a:t>5.</a:t>
            </a:r>
            <a:r>
              <a:rPr lang="zh-CN" altLang="en-US" sz="3000" b="1">
                <a:solidFill>
                  <a:srgbClr val="9900CC"/>
                </a:solidFill>
                <a:latin typeface="Times New Roman" panose="02020603050405020304" pitchFamily="18" charset="0"/>
              </a:rPr>
              <a:t>关上你的书</a:t>
            </a:r>
            <a:r>
              <a:rPr lang="zh-CN" altLang="en-US" sz="3000" b="1">
                <a:latin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6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6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6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6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6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8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5" name="AutoShape 7" descr="纸莎草纸"/>
          <p:cNvSpPr>
            <a:spLocks noChangeArrowheads="1"/>
          </p:cNvSpPr>
          <p:nvPr/>
        </p:nvSpPr>
        <p:spPr bwMode="auto">
          <a:xfrm>
            <a:off x="929697" y="1371600"/>
            <a:ext cx="3472135" cy="268605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r>
              <a:rPr lang="en-US" altLang="zh-CN" sz="3000">
                <a:solidFill>
                  <a:srgbClr val="003300"/>
                </a:solidFill>
                <a:latin typeface="Times New Roman" panose="02020603050405020304" pitchFamily="18" charset="0"/>
              </a:rPr>
              <a:t>6. </a:t>
            </a:r>
            <a:r>
              <a:rPr lang="zh-CN" altLang="en-US" sz="3000">
                <a:solidFill>
                  <a:srgbClr val="003300"/>
                </a:solidFill>
                <a:latin typeface="Times New Roman" panose="02020603050405020304" pitchFamily="18" charset="0"/>
              </a:rPr>
              <a:t>站起         </a:t>
            </a:r>
            <a:r>
              <a:rPr lang="zh-CN" altLang="en-US" sz="3000" u="sng">
                <a:solidFill>
                  <a:srgbClr val="003300"/>
                </a:solidFill>
                <a:latin typeface="Times New Roman" panose="02020603050405020304" pitchFamily="18" charset="0"/>
              </a:rPr>
              <a:t>                       </a:t>
            </a:r>
            <a:endParaRPr lang="zh-CN" altLang="en-US" sz="300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000">
                <a:solidFill>
                  <a:srgbClr val="003300"/>
                </a:solidFill>
                <a:latin typeface="Times New Roman" panose="02020603050405020304" pitchFamily="18" charset="0"/>
              </a:rPr>
              <a:t>7. Open your book.</a:t>
            </a:r>
            <a:r>
              <a:rPr lang="en-US" altLang="zh-CN" sz="3000" u="sng">
                <a:solidFill>
                  <a:srgbClr val="003300"/>
                </a:solidFill>
                <a:latin typeface="Times New Roman" panose="02020603050405020304" pitchFamily="18" charset="0"/>
              </a:rPr>
              <a:t>                       </a:t>
            </a:r>
            <a:endParaRPr lang="en-US" altLang="zh-CN" sz="300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000">
                <a:solidFill>
                  <a:srgbClr val="003300"/>
                </a:solidFill>
                <a:latin typeface="Times New Roman" panose="02020603050405020304" pitchFamily="18" charset="0"/>
              </a:rPr>
              <a:t>8. </a:t>
            </a:r>
            <a:r>
              <a:rPr lang="zh-CN" altLang="en-US" sz="3000">
                <a:solidFill>
                  <a:srgbClr val="003300"/>
                </a:solidFill>
                <a:latin typeface="Times New Roman" panose="02020603050405020304" pitchFamily="18" charset="0"/>
              </a:rPr>
              <a:t>我的英语书   </a:t>
            </a:r>
            <a:r>
              <a:rPr lang="zh-CN" altLang="en-US" sz="3000" u="sng">
                <a:solidFill>
                  <a:srgbClr val="003300"/>
                </a:solidFill>
                <a:latin typeface="Times New Roman" panose="02020603050405020304" pitchFamily="18" charset="0"/>
              </a:rPr>
              <a:t>                       </a:t>
            </a:r>
            <a:endParaRPr lang="zh-CN" altLang="en-US" sz="300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000">
                <a:solidFill>
                  <a:srgbClr val="003300"/>
                </a:solidFill>
                <a:latin typeface="Times New Roman" panose="02020603050405020304" pitchFamily="18" charset="0"/>
              </a:rPr>
              <a:t>9. listen         </a:t>
            </a:r>
            <a:r>
              <a:rPr lang="en-US" altLang="zh-CN" sz="3000" u="sng">
                <a:solidFill>
                  <a:srgbClr val="003300"/>
                </a:solidFill>
                <a:latin typeface="Times New Roman" panose="02020603050405020304" pitchFamily="18" charset="0"/>
              </a:rPr>
              <a:t>                       </a:t>
            </a:r>
            <a:endParaRPr lang="en-US" altLang="zh-CN" sz="300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000">
                <a:solidFill>
                  <a:srgbClr val="003300"/>
                </a:solidFill>
                <a:latin typeface="Times New Roman" panose="02020603050405020304" pitchFamily="18" charset="0"/>
              </a:rPr>
              <a:t>10. </a:t>
            </a:r>
            <a:r>
              <a:rPr lang="zh-CN" altLang="en-US" sz="3000">
                <a:solidFill>
                  <a:srgbClr val="003300"/>
                </a:solidFill>
                <a:latin typeface="Times New Roman" panose="02020603050405020304" pitchFamily="18" charset="0"/>
              </a:rPr>
              <a:t>说和做</a:t>
            </a:r>
            <a:r>
              <a:rPr lang="zh-CN" altLang="en-US" sz="30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45416" name="AutoShape 8" descr="纸莎草纸"/>
          <p:cNvSpPr>
            <a:spLocks noChangeArrowheads="1"/>
          </p:cNvSpPr>
          <p:nvPr/>
        </p:nvSpPr>
        <p:spPr bwMode="auto">
          <a:xfrm>
            <a:off x="4743353" y="1371600"/>
            <a:ext cx="3472135" cy="268605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r>
              <a:rPr lang="en-US" altLang="zh-CN" sz="3000" b="1">
                <a:solidFill>
                  <a:srgbClr val="9900CC"/>
                </a:solidFill>
                <a:latin typeface="Times New Roman" panose="02020603050405020304" pitchFamily="18" charset="0"/>
              </a:rPr>
              <a:t>6. Stand up.  </a:t>
            </a:r>
          </a:p>
          <a:p>
            <a:r>
              <a:rPr lang="en-US" altLang="zh-CN" sz="3000" b="1">
                <a:solidFill>
                  <a:srgbClr val="9900CC"/>
                </a:solidFill>
                <a:latin typeface="Times New Roman" panose="02020603050405020304" pitchFamily="18" charset="0"/>
              </a:rPr>
              <a:t>7. </a:t>
            </a:r>
            <a:r>
              <a:rPr lang="zh-CN" altLang="en-US" sz="3000" b="1">
                <a:solidFill>
                  <a:srgbClr val="9900CC"/>
                </a:solidFill>
                <a:latin typeface="Times New Roman" panose="02020603050405020304" pitchFamily="18" charset="0"/>
              </a:rPr>
              <a:t>打开你的书  </a:t>
            </a:r>
          </a:p>
          <a:p>
            <a:r>
              <a:rPr lang="en-US" altLang="zh-CN" sz="3000" b="1">
                <a:solidFill>
                  <a:srgbClr val="9900CC"/>
                </a:solidFill>
                <a:latin typeface="Times New Roman" panose="02020603050405020304" pitchFamily="18" charset="0"/>
              </a:rPr>
              <a:t>8. My English book  </a:t>
            </a:r>
          </a:p>
          <a:p>
            <a:r>
              <a:rPr lang="en-US" altLang="zh-CN" sz="3000" b="1">
                <a:solidFill>
                  <a:srgbClr val="9900CC"/>
                </a:solidFill>
                <a:latin typeface="Times New Roman" panose="02020603050405020304" pitchFamily="18" charset="0"/>
              </a:rPr>
              <a:t>9. </a:t>
            </a:r>
            <a:r>
              <a:rPr lang="zh-CN" altLang="en-US" sz="3000" b="1">
                <a:solidFill>
                  <a:srgbClr val="9900CC"/>
                </a:solidFill>
                <a:latin typeface="Times New Roman" panose="02020603050405020304" pitchFamily="18" charset="0"/>
              </a:rPr>
              <a:t>听  </a:t>
            </a:r>
          </a:p>
          <a:p>
            <a:r>
              <a:rPr lang="en-US" altLang="zh-CN" sz="3000" b="1">
                <a:solidFill>
                  <a:srgbClr val="9900CC"/>
                </a:solidFill>
                <a:latin typeface="Times New Roman" panose="02020603050405020304" pitchFamily="18" charset="0"/>
              </a:rPr>
              <a:t>10. Say and do.</a:t>
            </a:r>
          </a:p>
        </p:txBody>
      </p:sp>
      <p:sp>
        <p:nvSpPr>
          <p:cNvPr id="145417" name="Rectangle 9"/>
          <p:cNvSpPr>
            <a:spLocks noChangeArrowheads="1"/>
          </p:cNvSpPr>
          <p:nvPr/>
        </p:nvSpPr>
        <p:spPr bwMode="auto">
          <a:xfrm>
            <a:off x="3548028" y="400050"/>
            <a:ext cx="1837313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300" b="1">
                <a:solidFill>
                  <a:srgbClr val="FF00FF"/>
                </a:solidFill>
                <a:ea typeface="黑体" panose="02010609060101010101" pitchFamily="49" charset="-122"/>
              </a:rPr>
              <a:t>英汉互译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6" name="Rectangle 6"/>
          <p:cNvSpPr>
            <a:spLocks noChangeArrowheads="1"/>
          </p:cNvSpPr>
          <p:nvPr/>
        </p:nvSpPr>
        <p:spPr bwMode="auto">
          <a:xfrm>
            <a:off x="3676099" y="342900"/>
            <a:ext cx="1830901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300">
                <a:solidFill>
                  <a:srgbClr val="FB2938"/>
                </a:solidFill>
                <a:ea typeface="黑体" panose="02010609060101010101" pitchFamily="49" charset="-122"/>
              </a:rPr>
              <a:t>补全句子</a:t>
            </a:r>
          </a:p>
        </p:txBody>
      </p:sp>
      <p:sp>
        <p:nvSpPr>
          <p:cNvPr id="148487" name="AutoShape 7" descr="新闻纸"/>
          <p:cNvSpPr>
            <a:spLocks noChangeArrowheads="1"/>
          </p:cNvSpPr>
          <p:nvPr/>
        </p:nvSpPr>
        <p:spPr bwMode="auto">
          <a:xfrm>
            <a:off x="758937" y="1371600"/>
            <a:ext cx="3642895" cy="268605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r>
              <a:rPr lang="en-US" altLang="zh-CN" sz="3000">
                <a:solidFill>
                  <a:srgbClr val="003300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sz="3000">
                <a:solidFill>
                  <a:srgbClr val="003300"/>
                </a:solidFill>
                <a:latin typeface="Times New Roman" panose="02020603050405020304" pitchFamily="18" charset="0"/>
              </a:rPr>
              <a:t>请打开他的书！</a:t>
            </a:r>
          </a:p>
          <a:p>
            <a:r>
              <a:rPr lang="en-US" altLang="zh-CN" sz="3000">
                <a:solidFill>
                  <a:srgbClr val="003300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3000">
                <a:solidFill>
                  <a:srgbClr val="003300"/>
                </a:solidFill>
                <a:latin typeface="Times New Roman" panose="02020603050405020304" pitchFamily="18" charset="0"/>
              </a:rPr>
              <a:t>两人一起合作。</a:t>
            </a:r>
            <a:endParaRPr lang="zh-CN" altLang="en-US" sz="3000" u="sng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000">
                <a:solidFill>
                  <a:srgbClr val="003300"/>
                </a:solidFill>
                <a:latin typeface="Times New Roman" panose="02020603050405020304" pitchFamily="18" charset="0"/>
              </a:rPr>
              <a:t>3.</a:t>
            </a:r>
            <a:r>
              <a:rPr lang="zh-CN" altLang="en-US" sz="3000">
                <a:solidFill>
                  <a:srgbClr val="003300"/>
                </a:solidFill>
                <a:latin typeface="Times New Roman" panose="02020603050405020304" pitchFamily="18" charset="0"/>
              </a:rPr>
              <a:t>现在听和核对。</a:t>
            </a:r>
          </a:p>
          <a:p>
            <a:r>
              <a:rPr lang="en-US" altLang="zh-CN" sz="3000">
                <a:solidFill>
                  <a:srgbClr val="003300"/>
                </a:solidFill>
                <a:latin typeface="Times New Roman" panose="02020603050405020304" pitchFamily="18" charset="0"/>
              </a:rPr>
              <a:t>4.</a:t>
            </a:r>
            <a:r>
              <a:rPr lang="zh-CN" altLang="en-US" sz="3000">
                <a:solidFill>
                  <a:srgbClr val="003300"/>
                </a:solidFill>
                <a:latin typeface="Times New Roman" panose="02020603050405020304" pitchFamily="18" charset="0"/>
              </a:rPr>
              <a:t>请坐下。</a:t>
            </a:r>
          </a:p>
          <a:p>
            <a:r>
              <a:rPr lang="en-US" altLang="zh-CN" sz="3000">
                <a:solidFill>
                  <a:srgbClr val="003300"/>
                </a:solidFill>
                <a:latin typeface="Times New Roman" panose="02020603050405020304" pitchFamily="18" charset="0"/>
              </a:rPr>
              <a:t>5.</a:t>
            </a:r>
            <a:r>
              <a:rPr lang="zh-CN" altLang="en-US" sz="3000">
                <a:solidFill>
                  <a:srgbClr val="003300"/>
                </a:solidFill>
                <a:latin typeface="Times New Roman" panose="02020603050405020304" pitchFamily="18" charset="0"/>
              </a:rPr>
              <a:t>听和复述</a:t>
            </a:r>
            <a:endParaRPr lang="zh-CN" altLang="en-US" sz="3000">
              <a:latin typeface="Times New Roman" panose="02020603050405020304" pitchFamily="18" charset="0"/>
            </a:endParaRPr>
          </a:p>
        </p:txBody>
      </p:sp>
      <p:sp>
        <p:nvSpPr>
          <p:cNvPr id="148488" name="AutoShape 8" descr="新闻纸"/>
          <p:cNvSpPr>
            <a:spLocks noChangeArrowheads="1"/>
          </p:cNvSpPr>
          <p:nvPr/>
        </p:nvSpPr>
        <p:spPr bwMode="auto">
          <a:xfrm>
            <a:off x="4572593" y="1371600"/>
            <a:ext cx="3870576" cy="268605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r>
              <a:rPr lang="en-US" altLang="zh-CN" sz="3000">
                <a:latin typeface="Times New Roman" panose="02020603050405020304" pitchFamily="18" charset="0"/>
              </a:rPr>
              <a:t>____ </a:t>
            </a:r>
            <a:r>
              <a:rPr lang="en-US" altLang="zh-CN" sz="3000">
                <a:solidFill>
                  <a:srgbClr val="003300"/>
                </a:solidFill>
                <a:latin typeface="Times New Roman" panose="02020603050405020304" pitchFamily="18" charset="0"/>
              </a:rPr>
              <a:t>his </a:t>
            </a:r>
            <a:r>
              <a:rPr lang="en-US" altLang="zh-CN" sz="3000" u="sng">
                <a:solidFill>
                  <a:srgbClr val="003300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zh-CN" sz="3000">
                <a:solidFill>
                  <a:srgbClr val="003300"/>
                </a:solidFill>
                <a:latin typeface="Times New Roman" panose="02020603050405020304" pitchFamily="18" charset="0"/>
              </a:rPr>
              <a:t>, please</a:t>
            </a:r>
            <a:r>
              <a:rPr lang="zh-CN" altLang="en-US" sz="3000">
                <a:solidFill>
                  <a:srgbClr val="003300"/>
                </a:solidFill>
                <a:latin typeface="Times New Roman" panose="02020603050405020304" pitchFamily="18" charset="0"/>
              </a:rPr>
              <a:t>！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_______ </a:t>
            </a:r>
            <a:r>
              <a:rPr lang="en-US" altLang="zh-CN" sz="3000">
                <a:solidFill>
                  <a:srgbClr val="003300"/>
                </a:solidFill>
                <a:latin typeface="Times New Roman" panose="02020603050405020304" pitchFamily="18" charset="0"/>
              </a:rPr>
              <a:t>in pairs.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_________</a:t>
            </a:r>
            <a:r>
              <a:rPr lang="en-US" altLang="zh-CN" sz="3000">
                <a:solidFill>
                  <a:srgbClr val="003300"/>
                </a:solidFill>
                <a:latin typeface="Times New Roman" panose="02020603050405020304" pitchFamily="18" charset="0"/>
              </a:rPr>
              <a:t>and </a:t>
            </a:r>
            <a:r>
              <a:rPr lang="en-US" altLang="zh-CN" sz="3000" u="sng">
                <a:solidFill>
                  <a:srgbClr val="003300"/>
                </a:solidFill>
                <a:latin typeface="Times New Roman" panose="02020603050405020304" pitchFamily="18" charset="0"/>
              </a:rPr>
              <a:t>           </a:t>
            </a:r>
            <a:r>
              <a:rPr lang="en-US" altLang="zh-CN" sz="3000">
                <a:solidFill>
                  <a:srgbClr val="00330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en-US" altLang="zh-CN" sz="3000">
                <a:solidFill>
                  <a:srgbClr val="003300"/>
                </a:solidFill>
                <a:latin typeface="Times New Roman" panose="02020603050405020304" pitchFamily="18" charset="0"/>
              </a:rPr>
              <a:t>Please ____________.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_______ </a:t>
            </a:r>
            <a:r>
              <a:rPr lang="en-US" altLang="zh-CN" sz="3000">
                <a:solidFill>
                  <a:srgbClr val="003300"/>
                </a:solidFill>
                <a:latin typeface="Times New Roman" panose="02020603050405020304" pitchFamily="18" charset="0"/>
              </a:rPr>
              <a:t>and _______.</a:t>
            </a:r>
          </a:p>
        </p:txBody>
      </p:sp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4686433" y="1543051"/>
            <a:ext cx="3581380" cy="2377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FB2938"/>
                </a:solidFill>
                <a:latin typeface="Times New Roman" panose="02020603050405020304" pitchFamily="18" charset="0"/>
              </a:rPr>
              <a:t>Open      book </a:t>
            </a:r>
          </a:p>
          <a:p>
            <a:r>
              <a:rPr lang="en-US" altLang="zh-CN" sz="3000">
                <a:solidFill>
                  <a:srgbClr val="FB2938"/>
                </a:solidFill>
                <a:latin typeface="Times New Roman" panose="02020603050405020304" pitchFamily="18" charset="0"/>
              </a:rPr>
              <a:t>Work </a:t>
            </a:r>
          </a:p>
          <a:p>
            <a:r>
              <a:rPr lang="en-US" altLang="zh-CN" sz="3000">
                <a:solidFill>
                  <a:srgbClr val="FB2938"/>
                </a:solidFill>
                <a:latin typeface="Times New Roman" panose="02020603050405020304" pitchFamily="18" charset="0"/>
              </a:rPr>
              <a:t>Now listen        check </a:t>
            </a:r>
          </a:p>
          <a:p>
            <a:r>
              <a:rPr lang="en-US" altLang="zh-CN" sz="3000">
                <a:solidFill>
                  <a:srgbClr val="FB2938"/>
                </a:solidFill>
                <a:latin typeface="Times New Roman" panose="02020603050405020304" pitchFamily="18" charset="0"/>
              </a:rPr>
              <a:t>              sit down</a:t>
            </a:r>
          </a:p>
          <a:p>
            <a:r>
              <a:rPr lang="en-US" altLang="zh-CN" sz="3000">
                <a:solidFill>
                  <a:srgbClr val="FB2938"/>
                </a:solidFill>
                <a:latin typeface="Times New Roman" panose="02020603050405020304" pitchFamily="18" charset="0"/>
              </a:rPr>
              <a:t>Listen             repeat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1954261" y="1874044"/>
            <a:ext cx="5350503" cy="2100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300" dirty="0">
                <a:solidFill>
                  <a:srgbClr val="333300"/>
                </a:solidFill>
                <a:latin typeface="Times New Roman" panose="02020603050405020304" pitchFamily="18" charset="0"/>
              </a:rPr>
              <a:t>1.Good morning! (</a:t>
            </a:r>
            <a:r>
              <a:rPr lang="zh-CN" altLang="en-US" sz="3300" dirty="0">
                <a:solidFill>
                  <a:srgbClr val="333300"/>
                </a:solidFill>
                <a:latin typeface="Times New Roman" panose="02020603050405020304" pitchFamily="18" charset="0"/>
              </a:rPr>
              <a:t>作出回答</a:t>
            </a:r>
            <a:r>
              <a:rPr lang="en-US" altLang="zh-CN" sz="3300" dirty="0">
                <a:solidFill>
                  <a:srgbClr val="333300"/>
                </a:solidFill>
                <a:latin typeface="Times New Roman" panose="02020603050405020304" pitchFamily="18" charset="0"/>
              </a:rPr>
              <a:t>)</a:t>
            </a:r>
            <a:endParaRPr lang="en-US" altLang="zh-CN" sz="3300" u="sng" dirty="0">
              <a:solidFill>
                <a:srgbClr val="3333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300" u="sng" dirty="0">
                <a:solidFill>
                  <a:srgbClr val="333300"/>
                </a:solidFill>
                <a:latin typeface="Times New Roman" panose="02020603050405020304" pitchFamily="18" charset="0"/>
              </a:rPr>
              <a:t>                      </a:t>
            </a:r>
            <a:endParaRPr lang="en-US" altLang="zh-CN" sz="3300" dirty="0">
              <a:solidFill>
                <a:srgbClr val="3333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300" dirty="0">
                <a:solidFill>
                  <a:srgbClr val="333300"/>
                </a:solidFill>
                <a:latin typeface="Times New Roman" panose="02020603050405020304" pitchFamily="18" charset="0"/>
              </a:rPr>
              <a:t>2.He stands up.</a:t>
            </a:r>
            <a:r>
              <a:rPr lang="zh-CN" altLang="en-US" sz="3300" dirty="0">
                <a:solidFill>
                  <a:srgbClr val="333300"/>
                </a:solidFill>
                <a:latin typeface="Times New Roman" panose="02020603050405020304" pitchFamily="18" charset="0"/>
              </a:rPr>
              <a:t>（改为祈使句）            </a:t>
            </a:r>
            <a:endParaRPr lang="zh-CN" altLang="en-US" sz="3300" u="sng" dirty="0">
              <a:solidFill>
                <a:srgbClr val="333300"/>
              </a:solidFill>
              <a:latin typeface="Times New Roman" panose="02020603050405020304" pitchFamily="18" charset="0"/>
            </a:endParaRPr>
          </a:p>
          <a:p>
            <a:r>
              <a:rPr lang="zh-CN" altLang="en-US" sz="3300" dirty="0">
                <a:solidFill>
                  <a:srgbClr val="333300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sz="3300" u="sng" dirty="0">
                <a:solidFill>
                  <a:srgbClr val="333300"/>
                </a:solidFill>
                <a:latin typeface="Times New Roman" panose="02020603050405020304" pitchFamily="18" charset="0"/>
              </a:rPr>
              <a:t>         </a:t>
            </a:r>
            <a:r>
              <a:rPr lang="zh-CN" altLang="en-US" sz="3300" dirty="0">
                <a:solidFill>
                  <a:srgbClr val="333300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3300" u="sng" dirty="0">
                <a:solidFill>
                  <a:srgbClr val="333300"/>
                </a:solidFill>
                <a:latin typeface="Times New Roman" panose="02020603050405020304" pitchFamily="18" charset="0"/>
              </a:rPr>
              <a:t>       </a:t>
            </a:r>
            <a:r>
              <a:rPr lang="zh-CN" altLang="en-US" sz="330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300" u="sng" dirty="0">
                <a:solidFill>
                  <a:srgbClr val="333300"/>
                </a:solidFill>
                <a:latin typeface="Times New Roman" panose="02020603050405020304" pitchFamily="18" charset="0"/>
              </a:rPr>
              <a:t>        </a:t>
            </a:r>
            <a:r>
              <a:rPr lang="zh-CN" altLang="en-US" sz="3300" dirty="0">
                <a:solidFill>
                  <a:srgbClr val="3333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3300" dirty="0">
                <a:solidFill>
                  <a:srgbClr val="333300"/>
                </a:solidFill>
                <a:latin typeface="Times New Roman" panose="02020603050405020304" pitchFamily="18" charset="0"/>
              </a:rPr>
              <a:t>please</a:t>
            </a:r>
            <a:r>
              <a:rPr lang="zh-CN" altLang="en-US" sz="3300" dirty="0">
                <a:solidFill>
                  <a:srgbClr val="333300"/>
                </a:solidFill>
                <a:latin typeface="Times New Roman" panose="02020603050405020304" pitchFamily="18" charset="0"/>
              </a:rPr>
              <a:t>！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2238863" y="2358876"/>
            <a:ext cx="3073693" cy="1592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 anchor="ctr">
            <a:spAutoFit/>
          </a:bodyPr>
          <a:lstStyle/>
          <a:p>
            <a:r>
              <a:rPr lang="en-US" altLang="zh-CN" sz="3300" dirty="0">
                <a:solidFill>
                  <a:srgbClr val="FB2938"/>
                </a:solidFill>
                <a:latin typeface="Times New Roman" panose="02020603050405020304" pitchFamily="18" charset="0"/>
              </a:rPr>
              <a:t>Good morning  </a:t>
            </a:r>
          </a:p>
          <a:p>
            <a:endParaRPr lang="en-US" altLang="zh-CN" sz="3300" dirty="0">
              <a:solidFill>
                <a:srgbClr val="FB2938"/>
              </a:solidFill>
              <a:latin typeface="Times New Roman" panose="02020603050405020304" pitchFamily="18" charset="0"/>
            </a:endParaRPr>
          </a:p>
          <a:p>
            <a:r>
              <a:rPr lang="en-US" altLang="zh-CN" sz="3300" dirty="0">
                <a:solidFill>
                  <a:srgbClr val="FB2938"/>
                </a:solidFill>
                <a:latin typeface="Times New Roman" panose="02020603050405020304" pitchFamily="18" charset="0"/>
              </a:rPr>
              <a:t>Don’t stand up</a:t>
            </a: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3619179" y="514350"/>
            <a:ext cx="1830901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300" dirty="0">
                <a:solidFill>
                  <a:srgbClr val="FB2938"/>
                </a:solidFill>
                <a:ea typeface="黑体" panose="02010609060101010101" pitchFamily="49" charset="-122"/>
              </a:rPr>
              <a:t>句型转换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9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9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2"/>
          <p:cNvSpPr txBox="1">
            <a:spLocks noChangeArrowheads="1"/>
          </p:cNvSpPr>
          <p:nvPr/>
        </p:nvSpPr>
        <p:spPr bwMode="auto">
          <a:xfrm>
            <a:off x="1043538" y="1373982"/>
            <a:ext cx="7115030" cy="3116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300" dirty="0">
                <a:solidFill>
                  <a:srgbClr val="333300"/>
                </a:solidFill>
                <a:latin typeface="Times New Roman" panose="02020603050405020304" pitchFamily="18" charset="0"/>
              </a:rPr>
              <a:t>3.Sit down</a:t>
            </a:r>
            <a:r>
              <a:rPr lang="zh-CN" altLang="en-US" sz="3300" dirty="0">
                <a:solidFill>
                  <a:srgbClr val="3333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3300" dirty="0">
                <a:solidFill>
                  <a:srgbClr val="333300"/>
                </a:solidFill>
                <a:latin typeface="Times New Roman" panose="02020603050405020304" pitchFamily="18" charset="0"/>
              </a:rPr>
              <a:t>please</a:t>
            </a:r>
            <a:r>
              <a:rPr lang="zh-CN" altLang="en-US" sz="3300" dirty="0">
                <a:solidFill>
                  <a:srgbClr val="333300"/>
                </a:solidFill>
                <a:latin typeface="Times New Roman" panose="02020603050405020304" pitchFamily="18" charset="0"/>
              </a:rPr>
              <a:t>！（改为否定句）</a:t>
            </a:r>
            <a:endParaRPr lang="zh-CN" altLang="en-US" sz="3300" u="sng" dirty="0">
              <a:solidFill>
                <a:srgbClr val="333300"/>
              </a:solidFill>
              <a:latin typeface="Times New Roman" panose="02020603050405020304" pitchFamily="18" charset="0"/>
            </a:endParaRPr>
          </a:p>
          <a:p>
            <a:r>
              <a:rPr lang="zh-CN" altLang="en-US" sz="3300" dirty="0">
                <a:solidFill>
                  <a:srgbClr val="333300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sz="3300" u="sng" dirty="0">
                <a:solidFill>
                  <a:srgbClr val="333300"/>
                </a:solidFill>
                <a:latin typeface="Times New Roman" panose="02020603050405020304" pitchFamily="18" charset="0"/>
              </a:rPr>
              <a:t>        </a:t>
            </a:r>
            <a:r>
              <a:rPr lang="zh-CN" altLang="en-US" sz="330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300" dirty="0">
                <a:solidFill>
                  <a:srgbClr val="333300"/>
                </a:solidFill>
                <a:latin typeface="Times New Roman" panose="02020603050405020304" pitchFamily="18" charset="0"/>
              </a:rPr>
              <a:t>sit down</a:t>
            </a:r>
            <a:r>
              <a:rPr lang="zh-CN" altLang="en-US" sz="3300" dirty="0">
                <a:solidFill>
                  <a:srgbClr val="333300"/>
                </a:solidFill>
                <a:latin typeface="Times New Roman" panose="02020603050405020304" pitchFamily="18" charset="0"/>
              </a:rPr>
              <a:t>！         </a:t>
            </a:r>
          </a:p>
          <a:p>
            <a:r>
              <a:rPr lang="en-US" altLang="zh-CN" sz="3300" dirty="0">
                <a:solidFill>
                  <a:srgbClr val="333300"/>
                </a:solidFill>
                <a:latin typeface="Times New Roman" panose="02020603050405020304" pitchFamily="18" charset="0"/>
              </a:rPr>
              <a:t>4.Draw the picture</a:t>
            </a:r>
            <a:r>
              <a:rPr lang="zh-CN" altLang="en-US" sz="3300" dirty="0">
                <a:solidFill>
                  <a:srgbClr val="333300"/>
                </a:solidFill>
                <a:latin typeface="Times New Roman" panose="02020603050405020304" pitchFamily="18" charset="0"/>
              </a:rPr>
              <a:t>！（改为否定句）</a:t>
            </a:r>
            <a:endParaRPr lang="zh-CN" altLang="en-US" sz="3300" u="sng" dirty="0">
              <a:solidFill>
                <a:srgbClr val="333300"/>
              </a:solidFill>
              <a:latin typeface="Times New Roman" panose="02020603050405020304" pitchFamily="18" charset="0"/>
            </a:endParaRPr>
          </a:p>
          <a:p>
            <a:r>
              <a:rPr lang="zh-CN" altLang="en-US" sz="3300" u="sng" dirty="0">
                <a:solidFill>
                  <a:srgbClr val="333300"/>
                </a:solidFill>
                <a:latin typeface="Times New Roman" panose="02020603050405020304" pitchFamily="18" charset="0"/>
              </a:rPr>
              <a:t>                       </a:t>
            </a:r>
            <a:endParaRPr lang="zh-CN" altLang="en-US" sz="3300" dirty="0">
              <a:solidFill>
                <a:srgbClr val="3333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300" dirty="0">
                <a:solidFill>
                  <a:srgbClr val="333300"/>
                </a:solidFill>
                <a:latin typeface="Times New Roman" panose="02020603050405020304" pitchFamily="18" charset="0"/>
              </a:rPr>
              <a:t>5.Don’t open your book</a:t>
            </a:r>
            <a:r>
              <a:rPr lang="zh-CN" altLang="en-US" sz="3300" dirty="0">
                <a:solidFill>
                  <a:srgbClr val="333300"/>
                </a:solidFill>
                <a:latin typeface="Times New Roman" panose="02020603050405020304" pitchFamily="18" charset="0"/>
              </a:rPr>
              <a:t>！</a:t>
            </a:r>
            <a:r>
              <a:rPr lang="en-US" altLang="zh-CN" sz="3300" dirty="0">
                <a:solidFill>
                  <a:srgbClr val="3333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300" dirty="0">
                <a:solidFill>
                  <a:srgbClr val="333300"/>
                </a:solidFill>
                <a:latin typeface="Times New Roman" panose="02020603050405020304" pitchFamily="18" charset="0"/>
              </a:rPr>
              <a:t>改为肯定句</a:t>
            </a:r>
            <a:r>
              <a:rPr lang="en-US" altLang="zh-CN" sz="3300" dirty="0">
                <a:solidFill>
                  <a:srgbClr val="333300"/>
                </a:solidFill>
                <a:latin typeface="Times New Roman" panose="02020603050405020304" pitchFamily="18" charset="0"/>
              </a:rPr>
              <a:t>)</a:t>
            </a:r>
            <a:endParaRPr lang="en-US" altLang="zh-CN" sz="3300" u="sng" dirty="0">
              <a:solidFill>
                <a:srgbClr val="3333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30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1328139" y="1820089"/>
            <a:ext cx="4212098" cy="2608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 anchor="ctr">
            <a:spAutoFit/>
          </a:bodyPr>
          <a:lstStyle/>
          <a:p>
            <a:r>
              <a:rPr lang="en-US" altLang="zh-CN" sz="3300" dirty="0">
                <a:solidFill>
                  <a:srgbClr val="FB2938"/>
                </a:solidFill>
                <a:latin typeface="Times New Roman" panose="02020603050405020304" pitchFamily="18" charset="0"/>
              </a:rPr>
              <a:t>Don’t  </a:t>
            </a:r>
          </a:p>
          <a:p>
            <a:endParaRPr lang="en-US" altLang="zh-CN" sz="3300" dirty="0">
              <a:solidFill>
                <a:srgbClr val="FB2938"/>
              </a:solidFill>
              <a:latin typeface="Times New Roman" panose="02020603050405020304" pitchFamily="18" charset="0"/>
            </a:endParaRPr>
          </a:p>
          <a:p>
            <a:r>
              <a:rPr lang="en-US" altLang="zh-CN" sz="3300" dirty="0">
                <a:solidFill>
                  <a:srgbClr val="FB2938"/>
                </a:solidFill>
                <a:latin typeface="Times New Roman" panose="02020603050405020304" pitchFamily="18" charset="0"/>
              </a:rPr>
              <a:t>Don’t draw the picture </a:t>
            </a:r>
          </a:p>
          <a:p>
            <a:endParaRPr lang="en-US" altLang="zh-CN" sz="3300" dirty="0">
              <a:solidFill>
                <a:srgbClr val="FB2938"/>
              </a:solidFill>
              <a:latin typeface="Times New Roman" panose="02020603050405020304" pitchFamily="18" charset="0"/>
            </a:endParaRPr>
          </a:p>
          <a:p>
            <a:r>
              <a:rPr lang="en-US" altLang="zh-CN" sz="3300" dirty="0">
                <a:solidFill>
                  <a:srgbClr val="FB2938"/>
                </a:solidFill>
                <a:latin typeface="Times New Roman" panose="02020603050405020304" pitchFamily="18" charset="0"/>
              </a:rPr>
              <a:t>Open your book!</a:t>
            </a:r>
          </a:p>
        </p:txBody>
      </p:sp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3718789" y="457200"/>
            <a:ext cx="1830901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300">
                <a:solidFill>
                  <a:srgbClr val="FB2938"/>
                </a:solidFill>
                <a:ea typeface="黑体" panose="02010609060101010101" pitchFamily="49" charset="-122"/>
              </a:rPr>
              <a:t>句型转换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1897341" y="1590675"/>
            <a:ext cx="5692024" cy="2608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300">
                <a:solidFill>
                  <a:srgbClr val="333300"/>
                </a:solidFill>
                <a:latin typeface="Times New Roman" panose="02020603050405020304" pitchFamily="18" charset="0"/>
              </a:rPr>
              <a:t>1. I _____  a  student.         </a:t>
            </a:r>
          </a:p>
          <a:p>
            <a:r>
              <a:rPr lang="en-US" altLang="zh-CN" sz="3300">
                <a:solidFill>
                  <a:srgbClr val="333300"/>
                </a:solidFill>
                <a:latin typeface="Times New Roman" panose="02020603050405020304" pitchFamily="18" charset="0"/>
              </a:rPr>
              <a:t>2. We _____ friends.</a:t>
            </a:r>
          </a:p>
          <a:p>
            <a:r>
              <a:rPr lang="en-US" altLang="zh-CN" sz="3300">
                <a:solidFill>
                  <a:srgbClr val="333300"/>
                </a:solidFill>
                <a:latin typeface="Times New Roman" panose="02020603050405020304" pitchFamily="18" charset="0"/>
              </a:rPr>
              <a:t>3. He _____ a  good  boy.     </a:t>
            </a:r>
          </a:p>
          <a:p>
            <a:r>
              <a:rPr lang="en-US" altLang="zh-CN" sz="3300">
                <a:solidFill>
                  <a:srgbClr val="333300"/>
                </a:solidFill>
                <a:latin typeface="Times New Roman" panose="02020603050405020304" pitchFamily="18" charset="0"/>
              </a:rPr>
              <a:t>4. She ______  my  sister.</a:t>
            </a:r>
          </a:p>
          <a:p>
            <a:r>
              <a:rPr lang="en-US" altLang="zh-CN" sz="3300">
                <a:solidFill>
                  <a:srgbClr val="333300"/>
                </a:solidFill>
                <a:latin typeface="Times New Roman" panose="02020603050405020304" pitchFamily="18" charset="0"/>
              </a:rPr>
              <a:t>5. They _____ playing  football. </a:t>
            </a:r>
          </a:p>
        </p:txBody>
      </p:sp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2295783" y="571500"/>
            <a:ext cx="4370058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300">
                <a:solidFill>
                  <a:srgbClr val="FB293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选择正确的</a:t>
            </a:r>
            <a:r>
              <a:rPr lang="en-US" altLang="zh-CN" sz="3300">
                <a:solidFill>
                  <a:srgbClr val="FB293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be</a:t>
            </a:r>
            <a:r>
              <a:rPr lang="zh-CN" altLang="en-US" sz="3300">
                <a:solidFill>
                  <a:srgbClr val="FB293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动词填空</a:t>
            </a:r>
          </a:p>
        </p:txBody>
      </p:sp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2864985" y="1577201"/>
            <a:ext cx="2049129" cy="2608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 anchor="ctr">
            <a:spAutoFit/>
          </a:bodyPr>
          <a:lstStyle/>
          <a:p>
            <a:r>
              <a:rPr lang="en-US" altLang="zh-CN" sz="3300">
                <a:solidFill>
                  <a:srgbClr val="FB2938"/>
                </a:solidFill>
                <a:latin typeface="Times New Roman" panose="02020603050405020304" pitchFamily="18" charset="0"/>
              </a:rPr>
              <a:t>am </a:t>
            </a:r>
          </a:p>
          <a:p>
            <a:r>
              <a:rPr lang="en-US" altLang="zh-CN" sz="3300">
                <a:solidFill>
                  <a:srgbClr val="FB2938"/>
                </a:solidFill>
                <a:latin typeface="Times New Roman" panose="02020603050405020304" pitchFamily="18" charset="0"/>
              </a:rPr>
              <a:t>    are </a:t>
            </a:r>
          </a:p>
          <a:p>
            <a:r>
              <a:rPr lang="en-US" altLang="zh-CN" sz="3300">
                <a:solidFill>
                  <a:srgbClr val="FB2938"/>
                </a:solidFill>
                <a:latin typeface="Times New Roman" panose="02020603050405020304" pitchFamily="18" charset="0"/>
              </a:rPr>
              <a:t>    is </a:t>
            </a:r>
          </a:p>
          <a:p>
            <a:r>
              <a:rPr lang="en-US" altLang="zh-CN" sz="3300">
                <a:solidFill>
                  <a:srgbClr val="FB2938"/>
                </a:solidFill>
                <a:latin typeface="Times New Roman" panose="02020603050405020304" pitchFamily="18" charset="0"/>
              </a:rPr>
              <a:t>    is</a:t>
            </a:r>
          </a:p>
          <a:p>
            <a:r>
              <a:rPr lang="en-US" altLang="zh-CN" sz="3300">
                <a:solidFill>
                  <a:srgbClr val="FB2938"/>
                </a:solidFill>
                <a:latin typeface="Times New Roman" panose="02020603050405020304" pitchFamily="18" charset="0"/>
              </a:rPr>
              <a:t>       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1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1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1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1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1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8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ext Box 2"/>
          <p:cNvSpPr txBox="1">
            <a:spLocks noChangeArrowheads="1"/>
          </p:cNvSpPr>
          <p:nvPr/>
        </p:nvSpPr>
        <p:spPr bwMode="auto">
          <a:xfrm>
            <a:off x="1498900" y="1245394"/>
            <a:ext cx="6318147" cy="3116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300">
                <a:solidFill>
                  <a:srgbClr val="333300"/>
                </a:solidFill>
                <a:latin typeface="Times New Roman" panose="02020603050405020304" pitchFamily="18" charset="0"/>
              </a:rPr>
              <a:t>6. You ______  my  friend.</a:t>
            </a:r>
          </a:p>
          <a:p>
            <a:r>
              <a:rPr lang="en-US" altLang="zh-CN" sz="3300">
                <a:solidFill>
                  <a:srgbClr val="333300"/>
                </a:solidFill>
                <a:latin typeface="Times New Roman" panose="02020603050405020304" pitchFamily="18" charset="0"/>
              </a:rPr>
              <a:t>7. </a:t>
            </a:r>
            <a:r>
              <a:rPr lang="en-US" sz="3300">
                <a:solidFill>
                  <a:srgbClr val="333300"/>
                </a:solidFill>
                <a:latin typeface="Times New Roman" panose="02020603050405020304" pitchFamily="18" charset="0"/>
              </a:rPr>
              <a:t>I ____ a boy. _____ you a boy? </a:t>
            </a:r>
          </a:p>
          <a:p>
            <a:r>
              <a:rPr lang="en-US" altLang="zh-CN" sz="3300">
                <a:solidFill>
                  <a:srgbClr val="333300"/>
                </a:solidFill>
                <a:latin typeface="Times New Roman" panose="02020603050405020304" pitchFamily="18" charset="0"/>
              </a:rPr>
              <a:t>    </a:t>
            </a:r>
            <a:r>
              <a:rPr lang="en-US" sz="3300">
                <a:solidFill>
                  <a:srgbClr val="333300"/>
                </a:solidFill>
                <a:latin typeface="Times New Roman" panose="02020603050405020304" pitchFamily="18" charset="0"/>
              </a:rPr>
              <a:t>No, I _____ not. </a:t>
            </a:r>
            <a:endParaRPr lang="en-US" altLang="zh-CN" sz="3300">
              <a:solidFill>
                <a:srgbClr val="3333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300">
                <a:solidFill>
                  <a:srgbClr val="333300"/>
                </a:solidFill>
                <a:latin typeface="Times New Roman" panose="02020603050405020304" pitchFamily="18" charset="0"/>
              </a:rPr>
              <a:t>8. </a:t>
            </a:r>
            <a:r>
              <a:rPr lang="en-US" sz="3300">
                <a:solidFill>
                  <a:srgbClr val="333300"/>
                </a:solidFill>
                <a:latin typeface="Times New Roman" panose="02020603050405020304" pitchFamily="18" charset="0"/>
              </a:rPr>
              <a:t>The girl</a:t>
            </a:r>
            <a:r>
              <a:rPr lang="en-US" altLang="zh-CN" sz="330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sz="3300">
                <a:solidFill>
                  <a:srgbClr val="333300"/>
                </a:solidFill>
                <a:latin typeface="Times New Roman" panose="02020603050405020304" pitchFamily="18" charset="0"/>
              </a:rPr>
              <a:t>____ Jack's sister.</a:t>
            </a:r>
            <a:r>
              <a:rPr lang="en-US" altLang="zh-CN" sz="3300">
                <a:solidFill>
                  <a:srgbClr val="333300"/>
                </a:solidFill>
                <a:latin typeface="Times New Roman" panose="02020603050405020304" pitchFamily="18" charset="0"/>
              </a:rPr>
              <a:t>     </a:t>
            </a:r>
          </a:p>
          <a:p>
            <a:r>
              <a:rPr lang="en-US" altLang="zh-CN" sz="3300">
                <a:solidFill>
                  <a:srgbClr val="333300"/>
                </a:solidFill>
                <a:latin typeface="Times New Roman" panose="02020603050405020304" pitchFamily="18" charset="0"/>
              </a:rPr>
              <a:t>9. </a:t>
            </a:r>
            <a:r>
              <a:rPr lang="en-US" sz="3300">
                <a:solidFill>
                  <a:srgbClr val="333300"/>
                </a:solidFill>
                <a:latin typeface="Times New Roman" panose="02020603050405020304" pitchFamily="18" charset="0"/>
              </a:rPr>
              <a:t>__ your brother in the classroom?</a:t>
            </a:r>
            <a:r>
              <a:rPr lang="en-US" altLang="zh-CN" sz="3300">
                <a:solidFill>
                  <a:srgbClr val="333300"/>
                </a:solidFill>
                <a:latin typeface="Times New Roman" panose="02020603050405020304" pitchFamily="18" charset="0"/>
              </a:rPr>
              <a:t>         </a:t>
            </a:r>
          </a:p>
          <a:p>
            <a:r>
              <a:rPr lang="en-US" altLang="zh-CN" sz="3300">
                <a:solidFill>
                  <a:srgbClr val="333300"/>
                </a:solidFill>
                <a:latin typeface="Times New Roman" panose="02020603050405020304" pitchFamily="18" charset="0"/>
              </a:rPr>
              <a:t>10. </a:t>
            </a:r>
            <a:r>
              <a:rPr lang="en-US" sz="3300">
                <a:solidFill>
                  <a:srgbClr val="333300"/>
                </a:solidFill>
                <a:latin typeface="Times New Roman" panose="02020603050405020304" pitchFamily="18" charset="0"/>
              </a:rPr>
              <a:t>Who ______ I?</a:t>
            </a:r>
            <a:r>
              <a:rPr lang="en-US" altLang="zh-CN" sz="3300">
                <a:solidFill>
                  <a:srgbClr val="333300"/>
                </a:solidFill>
                <a:latin typeface="Times New Roman" panose="02020603050405020304" pitchFamily="18" charset="0"/>
              </a:rPr>
              <a:t>                    </a:t>
            </a:r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2295783" y="276225"/>
            <a:ext cx="4370058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300">
                <a:solidFill>
                  <a:srgbClr val="FB293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选择正确的</a:t>
            </a:r>
            <a:r>
              <a:rPr lang="en-US" altLang="zh-CN" sz="3300">
                <a:solidFill>
                  <a:srgbClr val="FB293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be</a:t>
            </a:r>
            <a:r>
              <a:rPr lang="zh-CN" altLang="en-US" sz="3300">
                <a:solidFill>
                  <a:srgbClr val="FB293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动词填空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1954262" y="1243515"/>
            <a:ext cx="4325938" cy="3116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 anchor="ctr">
            <a:spAutoFit/>
          </a:bodyPr>
          <a:lstStyle/>
          <a:p>
            <a:r>
              <a:rPr lang="en-US" altLang="zh-CN" sz="3300">
                <a:solidFill>
                  <a:srgbClr val="FB2938"/>
                </a:solidFill>
                <a:latin typeface="Times New Roman" panose="02020603050405020304" pitchFamily="18" charset="0"/>
              </a:rPr>
              <a:t>         are</a:t>
            </a:r>
          </a:p>
          <a:p>
            <a:r>
              <a:rPr lang="en-US" altLang="zh-CN" sz="3300">
                <a:solidFill>
                  <a:srgbClr val="FB2938"/>
                </a:solidFill>
                <a:latin typeface="Times New Roman" panose="02020603050405020304" pitchFamily="18" charset="0"/>
              </a:rPr>
              <a:t>   am              Are </a:t>
            </a:r>
          </a:p>
          <a:p>
            <a:r>
              <a:rPr lang="en-US" altLang="zh-CN" sz="3300">
                <a:solidFill>
                  <a:srgbClr val="FB2938"/>
                </a:solidFill>
                <a:latin typeface="Times New Roman" panose="02020603050405020304" pitchFamily="18" charset="0"/>
              </a:rPr>
              <a:t>         am</a:t>
            </a:r>
          </a:p>
          <a:p>
            <a:r>
              <a:rPr lang="en-US" altLang="zh-CN" sz="3300">
                <a:solidFill>
                  <a:srgbClr val="FB2938"/>
                </a:solidFill>
                <a:latin typeface="Times New Roman" panose="02020603050405020304" pitchFamily="18" charset="0"/>
              </a:rPr>
              <a:t>              is </a:t>
            </a:r>
          </a:p>
          <a:p>
            <a:r>
              <a:rPr lang="en-US" altLang="zh-CN" sz="3300">
                <a:solidFill>
                  <a:srgbClr val="FB2938"/>
                </a:solidFill>
                <a:latin typeface="Times New Roman" panose="02020603050405020304" pitchFamily="18" charset="0"/>
              </a:rPr>
              <a:t>Is </a:t>
            </a:r>
          </a:p>
          <a:p>
            <a:r>
              <a:rPr lang="en-US" altLang="zh-CN" sz="3300">
                <a:solidFill>
                  <a:srgbClr val="FB2938"/>
                </a:solidFill>
                <a:latin typeface="Times New Roman" panose="02020603050405020304" pitchFamily="18" charset="0"/>
              </a:rPr>
              <a:t>              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2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2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2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2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2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0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ext Box 2"/>
          <p:cNvSpPr txBox="1">
            <a:spLocks noChangeArrowheads="1"/>
          </p:cNvSpPr>
          <p:nvPr/>
        </p:nvSpPr>
        <p:spPr bwMode="auto">
          <a:xfrm>
            <a:off x="1100458" y="1373982"/>
            <a:ext cx="6944269" cy="3116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300">
                <a:latin typeface="Times New Roman" panose="02020603050405020304" pitchFamily="18" charset="0"/>
              </a:rPr>
              <a:t>11. </a:t>
            </a:r>
            <a:r>
              <a:rPr lang="en-US" sz="3300">
                <a:latin typeface="Times New Roman" panose="02020603050405020304" pitchFamily="18" charset="0"/>
              </a:rPr>
              <a:t>The jeans ____ on the desk.</a:t>
            </a:r>
            <a:endParaRPr lang="en-US" altLang="zh-CN" sz="3300">
              <a:latin typeface="Times New Roman" panose="02020603050405020304" pitchFamily="18" charset="0"/>
            </a:endParaRPr>
          </a:p>
          <a:p>
            <a:r>
              <a:rPr lang="en-US" altLang="zh-CN" sz="3300">
                <a:latin typeface="Times New Roman" panose="02020603050405020304" pitchFamily="18" charset="0"/>
              </a:rPr>
              <a:t>12. </a:t>
            </a:r>
            <a:r>
              <a:rPr lang="en-US" sz="3300">
                <a:latin typeface="Times New Roman" panose="02020603050405020304" pitchFamily="18" charset="0"/>
              </a:rPr>
              <a:t>My sister's name ____Nancy.</a:t>
            </a:r>
            <a:r>
              <a:rPr lang="en-US" altLang="zh-CN" sz="3300">
                <a:latin typeface="Times New Roman" panose="02020603050405020304" pitchFamily="18" charset="0"/>
              </a:rPr>
              <a:t>      </a:t>
            </a:r>
          </a:p>
          <a:p>
            <a:r>
              <a:rPr lang="en-US" altLang="zh-CN" sz="3300">
                <a:latin typeface="Times New Roman" panose="02020603050405020304" pitchFamily="18" charset="0"/>
              </a:rPr>
              <a:t>13. </a:t>
            </a:r>
            <a:r>
              <a:rPr lang="en-US" sz="3300">
                <a:latin typeface="Times New Roman" panose="02020603050405020304" pitchFamily="18" charset="0"/>
              </a:rPr>
              <a:t>There ____ a girl in the room.</a:t>
            </a:r>
            <a:endParaRPr lang="en-US" altLang="zh-CN" sz="3300">
              <a:latin typeface="Times New Roman" panose="02020603050405020304" pitchFamily="18" charset="0"/>
            </a:endParaRPr>
          </a:p>
          <a:p>
            <a:r>
              <a:rPr lang="en-US" altLang="zh-CN" sz="3300">
                <a:latin typeface="Times New Roman" panose="02020603050405020304" pitchFamily="18" charset="0"/>
              </a:rPr>
              <a:t>14. </a:t>
            </a:r>
            <a:r>
              <a:rPr lang="en-US" sz="3300">
                <a:latin typeface="Times New Roman" panose="02020603050405020304" pitchFamily="18" charset="0"/>
              </a:rPr>
              <a:t>There ____ some apples on the tree.</a:t>
            </a:r>
            <a:br>
              <a:rPr lang="en-US" sz="3300">
                <a:latin typeface="Times New Roman" panose="02020603050405020304" pitchFamily="18" charset="0"/>
              </a:rPr>
            </a:br>
            <a:r>
              <a:rPr lang="en-US" altLang="zh-CN" sz="3300">
                <a:latin typeface="Times New Roman" panose="02020603050405020304" pitchFamily="18" charset="0"/>
              </a:rPr>
              <a:t>15. </a:t>
            </a:r>
            <a:r>
              <a:rPr lang="en-US" sz="3300">
                <a:latin typeface="Times New Roman" panose="02020603050405020304" pitchFamily="18" charset="0"/>
              </a:rPr>
              <a:t>There ____ a boy, two girls, three </a:t>
            </a:r>
            <a:endParaRPr lang="en-US" altLang="zh-CN" sz="3300">
              <a:latin typeface="Times New Roman" panose="02020603050405020304" pitchFamily="18" charset="0"/>
            </a:endParaRPr>
          </a:p>
          <a:p>
            <a:r>
              <a:rPr lang="en-US" altLang="zh-CN" sz="3300">
                <a:latin typeface="Times New Roman" panose="02020603050405020304" pitchFamily="18" charset="0"/>
              </a:rPr>
              <a:t>      </a:t>
            </a:r>
            <a:r>
              <a:rPr lang="en-US" sz="3300">
                <a:latin typeface="Times New Roman" panose="02020603050405020304" pitchFamily="18" charset="0"/>
              </a:rPr>
              <a:t>men and ten women in the park.</a:t>
            </a:r>
            <a:endParaRPr lang="en-US" altLang="zh-CN" sz="3300">
              <a:latin typeface="Times New Roman" panose="02020603050405020304" pitchFamily="18" charset="0"/>
            </a:endParaRP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2295783" y="276225"/>
            <a:ext cx="4370058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300" dirty="0">
                <a:solidFill>
                  <a:srgbClr val="FB293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选择正确的</a:t>
            </a:r>
            <a:r>
              <a:rPr lang="en-US" altLang="zh-CN" sz="3300" dirty="0">
                <a:solidFill>
                  <a:srgbClr val="FB293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be</a:t>
            </a:r>
            <a:r>
              <a:rPr lang="zh-CN" altLang="en-US" sz="3300" dirty="0">
                <a:solidFill>
                  <a:srgbClr val="FB293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动词填空</a:t>
            </a: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3035746" y="1372414"/>
            <a:ext cx="2504491" cy="2608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 anchor="ctr">
            <a:spAutoFit/>
          </a:bodyPr>
          <a:lstStyle/>
          <a:p>
            <a:r>
              <a:rPr lang="en-US" altLang="zh-CN" sz="3300" dirty="0">
                <a:solidFill>
                  <a:srgbClr val="FB2938"/>
                </a:solidFill>
                <a:latin typeface="Times New Roman" panose="02020603050405020304" pitchFamily="18" charset="0"/>
              </a:rPr>
              <a:t>      are </a:t>
            </a:r>
          </a:p>
          <a:p>
            <a:r>
              <a:rPr lang="en-US" altLang="zh-CN" sz="3300" dirty="0">
                <a:solidFill>
                  <a:srgbClr val="FB2938"/>
                </a:solidFill>
                <a:latin typeface="Times New Roman" panose="02020603050405020304" pitchFamily="18" charset="0"/>
              </a:rPr>
              <a:t>                  is </a:t>
            </a:r>
          </a:p>
          <a:p>
            <a:r>
              <a:rPr lang="en-US" altLang="zh-CN" sz="3300" dirty="0">
                <a:solidFill>
                  <a:srgbClr val="FB2938"/>
                </a:solidFill>
                <a:latin typeface="Times New Roman" panose="02020603050405020304" pitchFamily="18" charset="0"/>
              </a:rPr>
              <a:t>is </a:t>
            </a:r>
          </a:p>
          <a:p>
            <a:r>
              <a:rPr lang="en-US" altLang="zh-CN" sz="3300" dirty="0">
                <a:solidFill>
                  <a:srgbClr val="FB2938"/>
                </a:solidFill>
                <a:latin typeface="Times New Roman" panose="02020603050405020304" pitchFamily="18" charset="0"/>
              </a:rPr>
              <a:t>are </a:t>
            </a:r>
          </a:p>
          <a:p>
            <a:r>
              <a:rPr lang="en-US" altLang="zh-CN" sz="3300" dirty="0">
                <a:solidFill>
                  <a:srgbClr val="FB2938"/>
                </a:solidFill>
                <a:latin typeface="Times New Roman" panose="02020603050405020304" pitchFamily="18" charset="0"/>
              </a:rPr>
              <a:t>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3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3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WordArt 4" descr="编织物"/>
          <p:cNvSpPr>
            <a:spLocks noChangeArrowheads="1" noChangeShapeType="1" noTextEdit="1"/>
          </p:cNvSpPr>
          <p:nvPr/>
        </p:nvSpPr>
        <p:spPr bwMode="auto">
          <a:xfrm>
            <a:off x="2352704" y="514350"/>
            <a:ext cx="3870576" cy="800100"/>
          </a:xfrm>
          <a:prstGeom prst="rect">
            <a:avLst/>
          </a:prstGeom>
        </p:spPr>
        <p:txBody>
          <a:bodyPr wrap="none" lIns="68397" tIns="34199" rIns="68397" bIns="34199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E6FD07"/>
                  </a:solidFill>
                  <a:rou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Sing the ABC song</a:t>
            </a:r>
            <a:endParaRPr lang="zh-CN" altLang="en-US" sz="3600" b="1" kern="10" dirty="0">
              <a:ln w="9525">
                <a:solidFill>
                  <a:srgbClr val="E6FD07"/>
                </a:solidFill>
                <a:round/>
              </a:ln>
              <a:blipFill dpi="0" rotWithShape="1">
                <a:blip r:embed="rId4"/>
                <a:srcRect/>
                <a:tile tx="0" ty="0" sx="100000" sy="100000" flip="none" algn="tl"/>
              </a:blip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66565" name="starter_m1_unit1A6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040" y="628650"/>
            <a:ext cx="455362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2207672" y="1907382"/>
            <a:ext cx="4549594" cy="2285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 algn="ctr"/>
            <a:r>
              <a:rPr lang="en-US" altLang="zh-CN" sz="3600" dirty="0">
                <a:solidFill>
                  <a:srgbClr val="9900CC"/>
                </a:solidFill>
                <a:latin typeface="Times New Roman" panose="02020603050405020304" pitchFamily="18" charset="0"/>
              </a:rPr>
              <a:t>ABCDEFG HIJKLMN </a:t>
            </a:r>
          </a:p>
          <a:p>
            <a:pPr algn="ctr"/>
            <a:r>
              <a:rPr lang="en-US" altLang="zh-CN" sz="3600" dirty="0">
                <a:solidFill>
                  <a:srgbClr val="9900CC"/>
                </a:solidFill>
                <a:latin typeface="Times New Roman" panose="02020603050405020304" pitchFamily="18" charset="0"/>
              </a:rPr>
              <a:t>OPQ RST UVW XYZ</a:t>
            </a:r>
          </a:p>
          <a:p>
            <a:pPr algn="ctr"/>
            <a:r>
              <a:rPr lang="en-US" altLang="zh-CN" sz="3600" dirty="0">
                <a:solidFill>
                  <a:srgbClr val="9900CC"/>
                </a:solidFill>
                <a:latin typeface="Times New Roman" panose="02020603050405020304" pitchFamily="18" charset="0"/>
              </a:rPr>
              <a:t>XYZ, now you see, </a:t>
            </a:r>
          </a:p>
          <a:p>
            <a:pPr algn="ctr"/>
            <a:r>
              <a:rPr lang="en-US" altLang="zh-CN" sz="3600" dirty="0">
                <a:solidFill>
                  <a:srgbClr val="9900CC"/>
                </a:solidFill>
                <a:latin typeface="Times New Roman" panose="02020603050405020304" pitchFamily="18" charset="0"/>
              </a:rPr>
              <a:t>I can say my ABC.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5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054" fill="hold"/>
                                        <p:tgtEl>
                                          <p:spTgt spid="665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56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6565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2629004" y="171451"/>
            <a:ext cx="3765036" cy="754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ctr"/>
            <a:r>
              <a:rPr kumimoji="1" lang="en-US" altLang="zh-CN" sz="4500" b="1" u="sng" dirty="0">
                <a:solidFill>
                  <a:srgbClr val="9900CC"/>
                </a:solidFill>
                <a:latin typeface="Times New Roman" panose="02020603050405020304" pitchFamily="18" charset="0"/>
              </a:rPr>
              <a:t>Homework</a:t>
            </a: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1498900" y="1657350"/>
            <a:ext cx="5748944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/>
          <a:lstStyle/>
          <a:p>
            <a:pPr marL="256540" indent="-256540">
              <a:lnSpc>
                <a:spcPct val="90000"/>
              </a:lnSpc>
              <a:spcBef>
                <a:spcPct val="30000"/>
              </a:spcBef>
            </a:pPr>
            <a:endParaRPr kumimoji="1" lang="en-US" altLang="zh-CN" sz="3000" b="1" dirty="0">
              <a:solidFill>
                <a:srgbClr val="003300"/>
              </a:solidFill>
              <a:latin typeface="宋体" panose="02010600030101010101" pitchFamily="2" charset="-122"/>
            </a:endParaRPr>
          </a:p>
          <a:p>
            <a:pPr marL="256540" indent="-25654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zh-CN" altLang="en-US" sz="3000" b="1" dirty="0">
                <a:solidFill>
                  <a:srgbClr val="003300"/>
                </a:solidFill>
                <a:latin typeface="宋体" panose="02010600030101010101" pitchFamily="2" charset="-122"/>
              </a:rPr>
              <a:t>抄写</a:t>
            </a:r>
            <a:r>
              <a:rPr kumimoji="1" lang="en-US" altLang="zh-CN" sz="3000" b="1" dirty="0">
                <a:solidFill>
                  <a:srgbClr val="003300"/>
                </a:solidFill>
                <a:latin typeface="宋体" panose="02010600030101010101" pitchFamily="2" charset="-122"/>
              </a:rPr>
              <a:t>S8</a:t>
            </a:r>
            <a:r>
              <a:rPr kumimoji="1" lang="zh-CN" altLang="en-US" sz="3000" b="1" dirty="0">
                <a:solidFill>
                  <a:srgbClr val="003300"/>
                </a:solidFill>
                <a:latin typeface="宋体" panose="02010600030101010101" pitchFamily="2" charset="-122"/>
              </a:rPr>
              <a:t>上面的短语或句子五遍。</a:t>
            </a:r>
          </a:p>
          <a:p>
            <a:pPr marL="256540" indent="-25654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zh-CN" altLang="en-US" sz="3000" b="1" dirty="0">
                <a:solidFill>
                  <a:srgbClr val="003300"/>
                </a:solidFill>
                <a:latin typeface="宋体" panose="02010600030101010101" pitchFamily="2" charset="-122"/>
              </a:rPr>
              <a:t>练习书法</a:t>
            </a:r>
            <a:r>
              <a:rPr kumimoji="1" lang="en-US" altLang="zh-CN" sz="3000" b="1" dirty="0">
                <a:solidFill>
                  <a:srgbClr val="003300"/>
                </a:solidFill>
                <a:latin typeface="宋体" panose="02010600030101010101" pitchFamily="2" charset="-122"/>
              </a:rPr>
              <a:t>1-2</a:t>
            </a:r>
            <a:r>
              <a:rPr kumimoji="1" lang="zh-CN" altLang="en-US" sz="3000" b="1" dirty="0">
                <a:solidFill>
                  <a:srgbClr val="003300"/>
                </a:solidFill>
                <a:latin typeface="宋体" panose="02010600030101010101" pitchFamily="2" charset="-122"/>
              </a:rPr>
              <a:t>页。</a:t>
            </a:r>
            <a:endParaRPr kumimoji="1" lang="zh-CN" altLang="en-US" sz="3000" b="1" i="1" dirty="0">
              <a:solidFill>
                <a:srgbClr val="0033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626" name="Picture 2" descr="u=978487614,3501204758&amp;fm=27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761" y="1192"/>
            <a:ext cx="9180761" cy="5106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1669660" y="1828800"/>
            <a:ext cx="5919705" cy="2264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T: Good morning, class.</a:t>
            </a:r>
          </a:p>
          <a:p>
            <a:r>
              <a:rPr lang="en-US" altLang="zh-CN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Ss</a:t>
            </a: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: Good morning, Miss Zhou.</a:t>
            </a:r>
          </a:p>
          <a:p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T: Please _______ .</a:t>
            </a:r>
          </a:p>
          <a:p>
            <a:endParaRPr lang="zh-CN" altLang="en-US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3614435" y="2925366"/>
            <a:ext cx="1868881" cy="61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sit down</a:t>
            </a:r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2580384" y="514350"/>
            <a:ext cx="352905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300" b="1" dirty="0">
                <a:solidFill>
                  <a:srgbClr val="9900CC"/>
                </a:solidFill>
              </a:rPr>
              <a:t>Listen and read</a:t>
            </a:r>
          </a:p>
        </p:txBody>
      </p:sp>
      <p:pic>
        <p:nvPicPr>
          <p:cNvPr id="128005" name="starter_m2_unit1 A1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359" y="628650"/>
            <a:ext cx="455362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006" name="Oval 6"/>
          <p:cNvSpPr>
            <a:spLocks noChangeArrowheads="1"/>
          </p:cNvSpPr>
          <p:nvPr/>
        </p:nvSpPr>
        <p:spPr bwMode="auto">
          <a:xfrm>
            <a:off x="1995767" y="596503"/>
            <a:ext cx="413857" cy="432197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pPr algn="ctr"/>
            <a:r>
              <a:rPr kumimoji="1" lang="en-US" altLang="zh-CN" sz="2100" b="1">
                <a:latin typeface="Times New Roman" panose="02020603050405020304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80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7215" fill="hold"/>
                                        <p:tgtEl>
                                          <p:spTgt spid="1280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005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8005"/>
                </p:tgtEl>
              </p:cMediaNode>
            </p:audio>
          </p:childTnLst>
        </p:cTn>
      </p:par>
    </p:tnLst>
    <p:bldLst>
      <p:bldP spid="1280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15" name="starter_m2_unit1A2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587" y="3736182"/>
            <a:ext cx="462477" cy="50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917" name="Rectangle 13"/>
          <p:cNvSpPr>
            <a:spLocks noChangeArrowheads="1"/>
          </p:cNvSpPr>
          <p:nvPr/>
        </p:nvSpPr>
        <p:spPr bwMode="auto">
          <a:xfrm>
            <a:off x="1088599" y="1896666"/>
            <a:ext cx="373772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3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3918" name="Rectangle 14"/>
          <p:cNvSpPr>
            <a:spLocks noChangeArrowheads="1"/>
          </p:cNvSpPr>
          <p:nvPr/>
        </p:nvSpPr>
        <p:spPr bwMode="auto">
          <a:xfrm>
            <a:off x="6182961" y="4525566"/>
            <a:ext cx="373772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300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23919" name="Rectangle 15"/>
          <p:cNvSpPr>
            <a:spLocks noChangeArrowheads="1"/>
          </p:cNvSpPr>
          <p:nvPr/>
        </p:nvSpPr>
        <p:spPr bwMode="auto">
          <a:xfrm>
            <a:off x="3877691" y="4525566"/>
            <a:ext cx="373772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3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23920" name="Rectangle 16"/>
          <p:cNvSpPr>
            <a:spLocks noChangeArrowheads="1"/>
          </p:cNvSpPr>
          <p:nvPr/>
        </p:nvSpPr>
        <p:spPr bwMode="auto">
          <a:xfrm>
            <a:off x="1117060" y="4582716"/>
            <a:ext cx="373772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3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23921" name="Rectangle 17"/>
          <p:cNvSpPr>
            <a:spLocks noChangeArrowheads="1"/>
          </p:cNvSpPr>
          <p:nvPr/>
        </p:nvSpPr>
        <p:spPr bwMode="auto">
          <a:xfrm>
            <a:off x="8459771" y="1839516"/>
            <a:ext cx="373772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3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23922" name="Rectangle 18"/>
          <p:cNvSpPr>
            <a:spLocks noChangeArrowheads="1"/>
          </p:cNvSpPr>
          <p:nvPr/>
        </p:nvSpPr>
        <p:spPr bwMode="auto">
          <a:xfrm>
            <a:off x="6040660" y="1839516"/>
            <a:ext cx="373772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3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3923" name="Rectangle 19"/>
          <p:cNvSpPr>
            <a:spLocks noChangeArrowheads="1"/>
          </p:cNvSpPr>
          <p:nvPr/>
        </p:nvSpPr>
        <p:spPr bwMode="auto">
          <a:xfrm>
            <a:off x="3706931" y="1839516"/>
            <a:ext cx="373772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3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3926" name="Text Box 22"/>
          <p:cNvSpPr txBox="1">
            <a:spLocks noChangeArrowheads="1"/>
          </p:cNvSpPr>
          <p:nvPr/>
        </p:nvSpPr>
        <p:spPr bwMode="auto">
          <a:xfrm>
            <a:off x="699645" y="819150"/>
            <a:ext cx="1361342" cy="116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E6FD07"/>
                </a:solidFill>
                <a:latin typeface="Times New Roman" panose="02020603050405020304" pitchFamily="18" charset="0"/>
              </a:rPr>
              <a:t>Sit down.</a:t>
            </a:r>
          </a:p>
        </p:txBody>
      </p:sp>
      <p:pic>
        <p:nvPicPr>
          <p:cNvPr id="123928" name="Picture 24" descr="bfbf3f4ac7f837241ba930f019d4fe8f"/>
          <p:cNvPicPr>
            <a:picLocks noChangeAspect="1" noChangeArrowheads="1"/>
          </p:cNvPicPr>
          <p:nvPr/>
        </p:nvPicPr>
        <p:blipFill>
          <a:blip r:embed="rId6" cstate="email"/>
          <a:srcRect l="44719" t="50916" r="18556" b="15115"/>
          <a:stretch>
            <a:fillRect/>
          </a:stretch>
        </p:blipFill>
        <p:spPr bwMode="auto">
          <a:xfrm>
            <a:off x="430460" y="228600"/>
            <a:ext cx="1738439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929" name="Text Box 25"/>
          <p:cNvSpPr txBox="1">
            <a:spLocks noChangeArrowheads="1"/>
          </p:cNvSpPr>
          <p:nvPr/>
        </p:nvSpPr>
        <p:spPr bwMode="auto">
          <a:xfrm>
            <a:off x="2854313" y="227410"/>
            <a:ext cx="1677961" cy="1715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E6FD07"/>
                </a:solidFill>
                <a:latin typeface="Times New Roman" panose="02020603050405020304" pitchFamily="18" charset="0"/>
              </a:rPr>
              <a:t>Open your book.</a:t>
            </a:r>
          </a:p>
        </p:txBody>
      </p:sp>
      <p:pic>
        <p:nvPicPr>
          <p:cNvPr id="123930" name="Picture 26" descr="bfbf3f4ac7f837241ba930f019d4fe8f"/>
          <p:cNvPicPr>
            <a:picLocks noChangeAspect="1" noChangeArrowheads="1"/>
          </p:cNvPicPr>
          <p:nvPr/>
        </p:nvPicPr>
        <p:blipFill>
          <a:blip r:embed="rId6" cstate="email"/>
          <a:srcRect l="31937" r="34508" b="71156"/>
          <a:stretch>
            <a:fillRect/>
          </a:stretch>
        </p:blipFill>
        <p:spPr bwMode="auto">
          <a:xfrm>
            <a:off x="2838897" y="228600"/>
            <a:ext cx="1724209" cy="161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931" name="Rectangle 27"/>
          <p:cNvSpPr>
            <a:spLocks noChangeArrowheads="1"/>
          </p:cNvSpPr>
          <p:nvPr/>
        </p:nvSpPr>
        <p:spPr bwMode="auto">
          <a:xfrm>
            <a:off x="5369477" y="609600"/>
            <a:ext cx="1518316" cy="9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5400" b="1">
                <a:solidFill>
                  <a:schemeClr val="bg1"/>
                </a:solidFill>
                <a:latin typeface="Gabriola" panose="04040605051002020D02" pitchFamily="82" charset="0"/>
              </a:rPr>
              <a:t>Listen.</a:t>
            </a:r>
          </a:p>
        </p:txBody>
      </p:sp>
      <p:pic>
        <p:nvPicPr>
          <p:cNvPr id="123932" name="Picture 28" descr="get妈妈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41796" y="228600"/>
            <a:ext cx="1682705" cy="161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933" name="Rectangle 29"/>
          <p:cNvSpPr>
            <a:spLocks noChangeArrowheads="1"/>
          </p:cNvSpPr>
          <p:nvPr/>
        </p:nvSpPr>
        <p:spPr bwMode="auto">
          <a:xfrm>
            <a:off x="7475526" y="620316"/>
            <a:ext cx="1396488" cy="9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5400" b="1">
                <a:solidFill>
                  <a:schemeClr val="bg1"/>
                </a:solidFill>
                <a:latin typeface="Gabriola" panose="04040605051002020D02" pitchFamily="82" charset="0"/>
              </a:rPr>
              <a:t>Draw.</a:t>
            </a:r>
          </a:p>
        </p:txBody>
      </p:sp>
      <p:pic>
        <p:nvPicPr>
          <p:cNvPr id="123934" name="Picture 30" descr="2457331_110855688000_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304764" y="228600"/>
            <a:ext cx="1527360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935" name="Rectangle 31"/>
          <p:cNvSpPr>
            <a:spLocks noChangeArrowheads="1"/>
          </p:cNvSpPr>
          <p:nvPr/>
        </p:nvSpPr>
        <p:spPr bwMode="auto">
          <a:xfrm>
            <a:off x="372354" y="2914650"/>
            <a:ext cx="2264951" cy="116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 algn="ctr"/>
            <a:r>
              <a:rPr lang="en-US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Put up </a:t>
            </a:r>
          </a:p>
          <a:p>
            <a:pPr algn="ctr"/>
            <a:r>
              <a:rPr lang="en-US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your hand.</a:t>
            </a:r>
          </a:p>
        </p:txBody>
      </p:sp>
      <p:pic>
        <p:nvPicPr>
          <p:cNvPr id="123937" name="Picture 33" descr="1554-110S110144966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45875" y="2644379"/>
            <a:ext cx="2191429" cy="1682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938" name="Rectangle 34"/>
          <p:cNvSpPr>
            <a:spLocks noChangeArrowheads="1"/>
          </p:cNvSpPr>
          <p:nvPr/>
        </p:nvSpPr>
        <p:spPr bwMode="auto">
          <a:xfrm>
            <a:off x="3193463" y="3325416"/>
            <a:ext cx="2063337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300" b="1">
                <a:solidFill>
                  <a:schemeClr val="bg1"/>
                </a:solidFill>
              </a:rPr>
              <a:t>Stand up.</a:t>
            </a:r>
          </a:p>
        </p:txBody>
      </p:sp>
      <p:pic>
        <p:nvPicPr>
          <p:cNvPr id="123939" name="Picture 35" descr="bfbf3f4ac7f837241ba930f019d4fe8f"/>
          <p:cNvPicPr>
            <a:picLocks noChangeAspect="1" noChangeArrowheads="1"/>
          </p:cNvPicPr>
          <p:nvPr/>
        </p:nvPicPr>
        <p:blipFill>
          <a:blip r:embed="rId6" cstate="email"/>
          <a:srcRect l="4788" t="49232" r="58485" b="16835"/>
          <a:stretch>
            <a:fillRect/>
          </a:stretch>
        </p:blipFill>
        <p:spPr bwMode="auto">
          <a:xfrm>
            <a:off x="2821110" y="2651523"/>
            <a:ext cx="2320685" cy="1706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940" name="Rectangle 36"/>
          <p:cNvSpPr>
            <a:spLocks noChangeArrowheads="1"/>
          </p:cNvSpPr>
          <p:nvPr/>
        </p:nvSpPr>
        <p:spPr bwMode="auto">
          <a:xfrm>
            <a:off x="5279161" y="3028950"/>
            <a:ext cx="2324626" cy="1084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 algn="ctr"/>
            <a:r>
              <a:rPr lang="en-US" altLang="zh-CN" sz="3300" b="1">
                <a:solidFill>
                  <a:schemeClr val="bg1"/>
                </a:solidFill>
              </a:rPr>
              <a:t>Close your</a:t>
            </a:r>
          </a:p>
          <a:p>
            <a:pPr algn="ctr"/>
            <a:r>
              <a:rPr lang="en-US" altLang="zh-CN" sz="3300" b="1">
                <a:solidFill>
                  <a:schemeClr val="bg1"/>
                </a:solidFill>
              </a:rPr>
              <a:t>book.</a:t>
            </a:r>
          </a:p>
        </p:txBody>
      </p:sp>
      <p:grpSp>
        <p:nvGrpSpPr>
          <p:cNvPr id="123942" name="Group 38"/>
          <p:cNvGrpSpPr/>
          <p:nvPr/>
        </p:nvGrpSpPr>
        <p:grpSpPr bwMode="auto">
          <a:xfrm>
            <a:off x="5369476" y="2686050"/>
            <a:ext cx="2162969" cy="1706166"/>
            <a:chOff x="0" y="119"/>
            <a:chExt cx="5692" cy="2222"/>
          </a:xfrm>
        </p:grpSpPr>
        <p:pic>
          <p:nvPicPr>
            <p:cNvPr id="123943" name="Picture 39" descr="2012-09-09 16"/>
            <p:cNvPicPr>
              <a:picLocks noChangeAspect="1" noChangeArrowheads="1"/>
            </p:cNvPicPr>
            <p:nvPr/>
          </p:nvPicPr>
          <p:blipFill>
            <a:blip r:embed="rId10" cstate="email"/>
            <a:srcRect/>
            <a:stretch>
              <a:fillRect/>
            </a:stretch>
          </p:blipFill>
          <p:spPr bwMode="auto">
            <a:xfrm>
              <a:off x="0" y="119"/>
              <a:ext cx="5692" cy="2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3944" name="AutoShape 40"/>
            <p:cNvSpPr>
              <a:spLocks noChangeArrowheads="1"/>
            </p:cNvSpPr>
            <p:nvPr/>
          </p:nvSpPr>
          <p:spPr bwMode="auto">
            <a:xfrm>
              <a:off x="3016" y="391"/>
              <a:ext cx="1270" cy="635"/>
            </a:xfrm>
            <a:custGeom>
              <a:avLst/>
              <a:gdLst>
                <a:gd name="G0" fmla="+- 0 0 0"/>
                <a:gd name="G1" fmla="+- -11796480 0 0"/>
                <a:gd name="G2" fmla="+- 0 0 -1179648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11796480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1796480"/>
                <a:gd name="G36" fmla="sin G34 -11796480"/>
                <a:gd name="G37" fmla="+/ -1179648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0799 w 21600"/>
                <a:gd name="T5" fmla="*/ 0 h 21600"/>
                <a:gd name="T6" fmla="*/ 2700 w 21600"/>
                <a:gd name="T7" fmla="*/ 10800 h 21600"/>
                <a:gd name="T8" fmla="*/ 10799 w 21600"/>
                <a:gd name="T9" fmla="*/ 5400 h 21600"/>
                <a:gd name="T10" fmla="*/ 24300 w 21600"/>
                <a:gd name="T11" fmla="*/ 10800 h 21600"/>
                <a:gd name="T12" fmla="*/ 18900 w 21600"/>
                <a:gd name="T13" fmla="*/ 16200 h 21600"/>
                <a:gd name="T14" fmla="*/ 13500 w 21600"/>
                <a:gd name="T15" fmla="*/ 1080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23945" name="Oval 41"/>
          <p:cNvSpPr>
            <a:spLocks noChangeArrowheads="1"/>
          </p:cNvSpPr>
          <p:nvPr/>
        </p:nvSpPr>
        <p:spPr bwMode="auto">
          <a:xfrm>
            <a:off x="8272408" y="3714751"/>
            <a:ext cx="413858" cy="432197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pPr algn="ctr"/>
            <a:r>
              <a:rPr kumimoji="1" lang="en-US" altLang="zh-CN" sz="2100" b="1">
                <a:latin typeface="Times New Roman" panose="02020603050405020304" pitchFamily="18" charset="0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3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500"/>
                                        <p:tgtEl>
                                          <p:spTgt spid="1239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239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1" dur="500"/>
                                        <p:tgtEl>
                                          <p:spTgt spid="123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6" dur="500"/>
                                        <p:tgtEl>
                                          <p:spTgt spid="123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239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239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23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23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23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23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" dur="1" fill="hold"/>
                                        <p:tgtEl>
                                          <p:spTgt spid="1239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46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91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390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38679" y="1143000"/>
            <a:ext cx="2776048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392" name="Picture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1256" y="1143000"/>
            <a:ext cx="1344741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393" name="Picture 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97342" y="1143000"/>
            <a:ext cx="1344741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394" name="Picture 1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06507" y="1143000"/>
            <a:ext cx="1419449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395" name="Picture 1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93938" y="1143000"/>
            <a:ext cx="1344741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4396" name="Text Box 12"/>
          <p:cNvSpPr txBox="1">
            <a:spLocks noChangeArrowheads="1"/>
          </p:cNvSpPr>
          <p:nvPr/>
        </p:nvSpPr>
        <p:spPr bwMode="auto">
          <a:xfrm>
            <a:off x="531255" y="4114801"/>
            <a:ext cx="6107713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/>
              <a:t>1___2___3___4___5___6___7___</a:t>
            </a:r>
          </a:p>
        </p:txBody>
      </p:sp>
      <p:sp>
        <p:nvSpPr>
          <p:cNvPr id="144397" name="Text Box 13"/>
          <p:cNvSpPr txBox="1">
            <a:spLocks noChangeArrowheads="1"/>
          </p:cNvSpPr>
          <p:nvPr/>
        </p:nvSpPr>
        <p:spPr bwMode="auto">
          <a:xfrm>
            <a:off x="986617" y="4102894"/>
            <a:ext cx="6261227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13D82"/>
                </a:solidFill>
              </a:rPr>
              <a:t>F     B     G      A      F      D     G</a:t>
            </a:r>
          </a:p>
        </p:txBody>
      </p:sp>
      <p:sp>
        <p:nvSpPr>
          <p:cNvPr id="144398" name="Text Box 14"/>
          <p:cNvSpPr txBox="1">
            <a:spLocks noChangeArrowheads="1"/>
          </p:cNvSpPr>
          <p:nvPr/>
        </p:nvSpPr>
        <p:spPr bwMode="auto">
          <a:xfrm>
            <a:off x="3775710" y="353616"/>
            <a:ext cx="1394884" cy="623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600">
                <a:solidFill>
                  <a:srgbClr val="9900CC"/>
                </a:solidFill>
              </a:rPr>
              <a:t>Match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1" name="Picture 3" descr="1109131601832ad7f4fc28572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66544" y="1200150"/>
            <a:ext cx="3927497" cy="2322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2" name="WordArt 4"/>
          <p:cNvSpPr>
            <a:spLocks noChangeArrowheads="1" noChangeShapeType="1" noTextEdit="1"/>
          </p:cNvSpPr>
          <p:nvPr/>
        </p:nvSpPr>
        <p:spPr bwMode="auto">
          <a:xfrm>
            <a:off x="1954261" y="3429000"/>
            <a:ext cx="5122822" cy="6286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68397" tIns="34199" rIns="68397" bIns="34199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300" b="1" i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E6FD07"/>
                </a:solidFill>
                <a:latin typeface="Times New Roman" panose="02020603050405020304"/>
                <a:cs typeface="Times New Roman" panose="02020603050405020304"/>
              </a:rPr>
              <a:t>Open your book, please.</a:t>
            </a:r>
            <a:endParaRPr lang="zh-CN" altLang="en-US" sz="3300" b="1" i="1" kern="10" dirty="0">
              <a:ln w="9525">
                <a:solidFill>
                  <a:srgbClr val="000000"/>
                </a:solidFill>
                <a:round/>
              </a:ln>
              <a:solidFill>
                <a:srgbClr val="E6FD07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8613" name="WordArt 5"/>
          <p:cNvSpPr>
            <a:spLocks noChangeArrowheads="1" noChangeShapeType="1" noTextEdit="1"/>
          </p:cNvSpPr>
          <p:nvPr/>
        </p:nvSpPr>
        <p:spPr bwMode="auto">
          <a:xfrm>
            <a:off x="1669660" y="514350"/>
            <a:ext cx="3301374" cy="685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68397" tIns="34199" rIns="68397" bIns="34199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300" b="1" i="1" kern="10">
                <a:ln w="12700">
                  <a:solidFill>
                    <a:srgbClr val="000000"/>
                  </a:solidFill>
                  <a:round/>
                </a:ln>
                <a:solidFill>
                  <a:srgbClr val="E6FD07"/>
                </a:solidFill>
                <a:latin typeface="Times New Roman" panose="02020603050405020304"/>
                <a:cs typeface="Times New Roman" panose="02020603050405020304"/>
              </a:rPr>
              <a:t>It's time for class.</a:t>
            </a:r>
            <a:endParaRPr lang="zh-CN" altLang="en-US" sz="3300" b="1" i="1" kern="10">
              <a:ln w="12700">
                <a:solidFill>
                  <a:srgbClr val="000000"/>
                </a:solidFill>
                <a:round/>
              </a:ln>
              <a:solidFill>
                <a:srgbClr val="E6FD07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5084875" y="502444"/>
            <a:ext cx="2456072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000" b="1">
                <a:solidFill>
                  <a:srgbClr val="003300"/>
                </a:solidFill>
              </a:rPr>
              <a:t>上课时间到了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3377268" y="4079082"/>
            <a:ext cx="2069749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000" b="1">
                <a:solidFill>
                  <a:srgbClr val="003300"/>
                </a:solidFill>
                <a:ea typeface="黑体" panose="02010609060101010101" pitchFamily="49" charset="-122"/>
              </a:rPr>
              <a:t>请打开书本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6" grpId="0"/>
      <p:bldP spid="686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bfbf3f4ac7f837241ba930f019d4fe8f"/>
          <p:cNvPicPr>
            <a:picLocks noChangeAspect="1" noChangeArrowheads="1"/>
          </p:cNvPicPr>
          <p:nvPr/>
        </p:nvPicPr>
        <p:blipFill>
          <a:blip r:embed="rId3" cstate="email"/>
          <a:srcRect l="31937" r="34508" b="71156"/>
          <a:stretch>
            <a:fillRect/>
          </a:stretch>
        </p:blipFill>
        <p:spPr bwMode="auto">
          <a:xfrm>
            <a:off x="4914114" y="2400301"/>
            <a:ext cx="2561411" cy="1622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635" name="Picture 3" descr="bfbf3f4ac7f837241ba930f019d4fe8f"/>
          <p:cNvPicPr>
            <a:picLocks noChangeAspect="1" noChangeArrowheads="1"/>
          </p:cNvPicPr>
          <p:nvPr/>
        </p:nvPicPr>
        <p:blipFill>
          <a:blip r:embed="rId3" cstate="email"/>
          <a:srcRect l="4788" t="49232" r="58485" b="16835"/>
          <a:stretch>
            <a:fillRect/>
          </a:stretch>
        </p:blipFill>
        <p:spPr bwMode="auto">
          <a:xfrm>
            <a:off x="1328139" y="200025"/>
            <a:ext cx="244757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636" name="Picture 4" descr="bfbf3f4ac7f837241ba930f019d4fe8f"/>
          <p:cNvPicPr>
            <a:picLocks noChangeAspect="1" noChangeArrowheads="1"/>
          </p:cNvPicPr>
          <p:nvPr/>
        </p:nvPicPr>
        <p:blipFill>
          <a:blip r:embed="rId3" cstate="email"/>
          <a:srcRect l="44719" t="50916" r="18556" b="15115"/>
          <a:stretch>
            <a:fillRect/>
          </a:stretch>
        </p:blipFill>
        <p:spPr bwMode="auto">
          <a:xfrm>
            <a:off x="4956804" y="171450"/>
            <a:ext cx="2518721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637" name="Picture 5" descr="bfbf3f4ac7f837241ba930f019d4fe8f"/>
          <p:cNvPicPr>
            <a:picLocks noChangeAspect="1" noChangeArrowheads="1"/>
          </p:cNvPicPr>
          <p:nvPr/>
        </p:nvPicPr>
        <p:blipFill>
          <a:blip r:embed="rId3" cstate="email"/>
          <a:srcRect l="6374" t="3368" r="72852" b="71156"/>
          <a:stretch>
            <a:fillRect/>
          </a:stretch>
        </p:blipFill>
        <p:spPr bwMode="auto">
          <a:xfrm>
            <a:off x="1328139" y="2400301"/>
            <a:ext cx="2504491" cy="163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498900" y="1704975"/>
            <a:ext cx="2243606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4000" b="1">
                <a:solidFill>
                  <a:schemeClr val="bg1"/>
                </a:solidFill>
                <a:latin typeface="Times New Roman" panose="02020603050405020304" pitchFamily="18" charset="0"/>
              </a:rPr>
              <a:t>Stand  up</a:t>
            </a: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5198716" y="1714500"/>
            <a:ext cx="205861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4000" b="1">
                <a:solidFill>
                  <a:schemeClr val="bg1"/>
                </a:solidFill>
                <a:latin typeface="Times New Roman" panose="02020603050405020304" pitchFamily="18" charset="0"/>
              </a:rPr>
              <a:t>Sit down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820600" y="4000500"/>
            <a:ext cx="3695072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4000" b="1">
                <a:solidFill>
                  <a:schemeClr val="bg1"/>
                </a:solidFill>
                <a:latin typeface="Times New Roman" panose="02020603050405020304" pitchFamily="18" charset="0"/>
              </a:rPr>
              <a:t>Close your book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4805017" y="4055269"/>
            <a:ext cx="3335800" cy="623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600" b="1">
                <a:solidFill>
                  <a:srgbClr val="E6FD07"/>
                </a:solidFill>
                <a:latin typeface="Times New Roman" panose="02020603050405020304" pitchFamily="18" charset="0"/>
              </a:rPr>
              <a:t>Open your 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8" grpId="0"/>
      <p:bldP spid="69639" grpId="0"/>
      <p:bldP spid="69640" grpId="0"/>
      <p:bldP spid="696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61056" y="400050"/>
            <a:ext cx="2449942" cy="857250"/>
          </a:xfrm>
        </p:spPr>
        <p:txBody>
          <a:bodyPr/>
          <a:lstStyle/>
          <a:p>
            <a:r>
              <a:rPr lang="en-US" altLang="zh-CN" sz="4500" b="1">
                <a:solidFill>
                  <a:srgbClr val="FFFF00"/>
                </a:solidFill>
              </a:rPr>
              <a:t>Match</a:t>
            </a:r>
          </a:p>
        </p:txBody>
      </p:sp>
      <p:sp>
        <p:nvSpPr>
          <p:cNvPr id="125956" name="Line 4"/>
          <p:cNvSpPr>
            <a:spLocks noChangeShapeType="1"/>
          </p:cNvSpPr>
          <p:nvPr/>
        </p:nvSpPr>
        <p:spPr bwMode="auto">
          <a:xfrm flipV="1">
            <a:off x="2352703" y="2493169"/>
            <a:ext cx="2504491" cy="1314450"/>
          </a:xfrm>
          <a:prstGeom prst="line">
            <a:avLst/>
          </a:prstGeom>
          <a:noFill/>
          <a:ln w="28575">
            <a:solidFill>
              <a:srgbClr val="E6FD0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/>
          <a:lstStyle/>
          <a:p>
            <a:endParaRPr lang="zh-CN" altLang="en-US"/>
          </a:p>
        </p:txBody>
      </p:sp>
      <p:sp>
        <p:nvSpPr>
          <p:cNvPr id="125957" name="Line 5"/>
          <p:cNvSpPr>
            <a:spLocks noChangeShapeType="1"/>
          </p:cNvSpPr>
          <p:nvPr/>
        </p:nvSpPr>
        <p:spPr bwMode="auto">
          <a:xfrm>
            <a:off x="3377268" y="1978819"/>
            <a:ext cx="1423006" cy="1657350"/>
          </a:xfrm>
          <a:prstGeom prst="line">
            <a:avLst/>
          </a:prstGeom>
          <a:noFill/>
          <a:ln w="28575">
            <a:solidFill>
              <a:srgbClr val="E6FD0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/>
          <a:lstStyle/>
          <a:p>
            <a:endParaRPr lang="zh-CN" altLang="en-US"/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 flipV="1">
            <a:off x="3092667" y="3121819"/>
            <a:ext cx="1707607" cy="57150"/>
          </a:xfrm>
          <a:prstGeom prst="line">
            <a:avLst/>
          </a:prstGeom>
          <a:noFill/>
          <a:ln w="28575">
            <a:solidFill>
              <a:srgbClr val="E6FD0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/>
          <a:lstStyle/>
          <a:p>
            <a:endParaRPr lang="zh-CN" altLang="en-US"/>
          </a:p>
        </p:txBody>
      </p:sp>
      <p:sp>
        <p:nvSpPr>
          <p:cNvPr id="125959" name="Line 7"/>
          <p:cNvSpPr>
            <a:spLocks noChangeShapeType="1"/>
          </p:cNvSpPr>
          <p:nvPr/>
        </p:nvSpPr>
        <p:spPr bwMode="auto">
          <a:xfrm flipV="1">
            <a:off x="3092666" y="1864519"/>
            <a:ext cx="1821448" cy="685800"/>
          </a:xfrm>
          <a:prstGeom prst="line">
            <a:avLst/>
          </a:prstGeom>
          <a:noFill/>
          <a:ln w="28575">
            <a:solidFill>
              <a:srgbClr val="E6FD0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/>
          <a:lstStyle/>
          <a:p>
            <a:endParaRPr lang="zh-CN" altLang="en-US"/>
          </a:p>
        </p:txBody>
      </p:sp>
      <p:sp>
        <p:nvSpPr>
          <p:cNvPr id="125961" name="Rectangle 9"/>
          <p:cNvSpPr>
            <a:spLocks noChangeArrowheads="1"/>
          </p:cNvSpPr>
          <p:nvPr/>
        </p:nvSpPr>
        <p:spPr bwMode="auto">
          <a:xfrm>
            <a:off x="702016" y="1521619"/>
            <a:ext cx="3756736" cy="253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4000" dirty="0">
                <a:solidFill>
                  <a:srgbClr val="9900CC"/>
                </a:solidFill>
              </a:rPr>
              <a:t>1. Put up …</a:t>
            </a:r>
          </a:p>
          <a:p>
            <a:r>
              <a:rPr lang="en-US" altLang="zh-CN" sz="4000" dirty="0">
                <a:solidFill>
                  <a:srgbClr val="9900CC"/>
                </a:solidFill>
              </a:rPr>
              <a:t>2. Open…                 </a:t>
            </a:r>
          </a:p>
          <a:p>
            <a:r>
              <a:rPr lang="en-US" altLang="zh-CN" sz="4000" dirty="0">
                <a:solidFill>
                  <a:srgbClr val="9900CC"/>
                </a:solidFill>
              </a:rPr>
              <a:t>3. Stand…</a:t>
            </a:r>
          </a:p>
          <a:p>
            <a:r>
              <a:rPr lang="en-US" altLang="zh-CN" sz="4000" dirty="0">
                <a:solidFill>
                  <a:srgbClr val="9900CC"/>
                </a:solidFill>
              </a:rPr>
              <a:t>4. Sit…</a:t>
            </a:r>
          </a:p>
        </p:txBody>
      </p:sp>
      <p:sp>
        <p:nvSpPr>
          <p:cNvPr id="125962" name="Rectangle 10"/>
          <p:cNvSpPr>
            <a:spLocks noChangeArrowheads="1"/>
          </p:cNvSpPr>
          <p:nvPr/>
        </p:nvSpPr>
        <p:spPr bwMode="auto">
          <a:xfrm>
            <a:off x="4743354" y="1464469"/>
            <a:ext cx="3585975" cy="253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4000">
                <a:solidFill>
                  <a:srgbClr val="9900CC"/>
                </a:solidFill>
              </a:rPr>
              <a:t>a)…your book</a:t>
            </a:r>
          </a:p>
          <a:p>
            <a:r>
              <a:rPr lang="en-US" altLang="zh-CN" sz="4000">
                <a:solidFill>
                  <a:srgbClr val="9900CC"/>
                </a:solidFill>
              </a:rPr>
              <a:t>b)…down.</a:t>
            </a:r>
          </a:p>
          <a:p>
            <a:r>
              <a:rPr lang="en-US" altLang="zh-CN" sz="4000">
                <a:solidFill>
                  <a:srgbClr val="9900CC"/>
                </a:solidFill>
              </a:rPr>
              <a:t>c)…up. </a:t>
            </a:r>
          </a:p>
          <a:p>
            <a:r>
              <a:rPr lang="en-US" altLang="zh-CN" sz="4000">
                <a:solidFill>
                  <a:srgbClr val="9900CC"/>
                </a:solidFill>
              </a:rPr>
              <a:t>d)…your hand.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6" grpId="0" animBg="1"/>
      <p:bldP spid="125957" grpId="0" animBg="1"/>
      <p:bldP spid="125958" grpId="0" animBg="1"/>
      <p:bldP spid="125959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诗情画意 1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765"/>
      </a:accent4>
      <a:accent5>
        <a:srgbClr val="F3FAFF"/>
      </a:accent5>
      <a:accent6>
        <a:srgbClr val="2D5CE7"/>
      </a:accent6>
      <a:hlink>
        <a:srgbClr val="DC5900"/>
      </a:hlink>
      <a:folHlink>
        <a:srgbClr val="7979A5"/>
      </a:folHlink>
    </a:clrScheme>
    <a:fontScheme name="诗情画意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诗情画意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CDESIGNL</Template>
  <TotalTime>0</TotalTime>
  <Words>1080</Words>
  <Application>Microsoft Office PowerPoint</Application>
  <PresentationFormat>全屏显示(16:9)</PresentationFormat>
  <Paragraphs>298</Paragraphs>
  <Slides>31</Slides>
  <Notes>0</Notes>
  <HiddenSlides>1</HiddenSlides>
  <MMClips>3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0" baseType="lpstr">
      <vt:lpstr>黑体</vt:lpstr>
      <vt:lpstr>宋体</vt:lpstr>
      <vt:lpstr>微软雅黑</vt:lpstr>
      <vt:lpstr>Arial</vt:lpstr>
      <vt:lpstr>Comic Sans MS</vt:lpstr>
      <vt:lpstr>Gabriola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Match</vt:lpstr>
      <vt:lpstr>Play games</vt:lpstr>
      <vt:lpstr>Write: Now listen and check.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2023-01-17T02:34:21Z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DA739804923E4D4FA5795FCB3CCDF213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