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notesSlides/notesSlide1.xml" ContentType="application/vnd.openxmlformats-officedocument.presentationml.notesSlide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7"/>
  </p:notesMasterIdLst>
  <p:sldIdLst>
    <p:sldId id="2686" r:id="rId2"/>
    <p:sldId id="2869" r:id="rId3"/>
    <p:sldId id="2875" r:id="rId4"/>
    <p:sldId id="2870" r:id="rId5"/>
    <p:sldId id="2871" r:id="rId6"/>
    <p:sldId id="2872" r:id="rId7"/>
    <p:sldId id="2873" r:id="rId8"/>
    <p:sldId id="2874" r:id="rId9"/>
    <p:sldId id="2868" r:id="rId10"/>
    <p:sldId id="2876" r:id="rId11"/>
    <p:sldId id="2877" r:id="rId12"/>
    <p:sldId id="2878" r:id="rId13"/>
    <p:sldId id="2854" r:id="rId14"/>
    <p:sldId id="2879" r:id="rId15"/>
    <p:sldId id="2851" r:id="rId16"/>
    <p:sldId id="2880" r:id="rId17"/>
    <p:sldId id="2881" r:id="rId18"/>
    <p:sldId id="2882" r:id="rId19"/>
    <p:sldId id="2883" r:id="rId20"/>
    <p:sldId id="2884" r:id="rId21"/>
    <p:sldId id="2885" r:id="rId22"/>
    <p:sldId id="2886" r:id="rId23"/>
    <p:sldId id="2831" r:id="rId24"/>
    <p:sldId id="2887" r:id="rId25"/>
    <p:sldId id="2900" r:id="rId26"/>
  </p:sldIdLst>
  <p:sldSz cx="12192000" cy="6858000"/>
  <p:notesSz cx="6858000" cy="9144000"/>
  <p:custDataLst>
    <p:tags r:id="rId28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974">
          <p15:clr>
            <a:srgbClr val="A4A3A4"/>
          </p15:clr>
        </p15:guide>
        <p15:guide id="2" pos="3840">
          <p15:clr>
            <a:srgbClr val="A4A3A4"/>
          </p15:clr>
        </p15:guide>
        <p15:guide id="3" pos="822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30F0F"/>
    <a:srgbClr val="A9080D"/>
    <a:srgbClr val="FEEFAC"/>
    <a:srgbClr val="93050D"/>
    <a:srgbClr val="E9BE61"/>
    <a:srgbClr val="9C030B"/>
    <a:srgbClr val="9A040D"/>
    <a:srgbClr val="A70C0A"/>
    <a:srgbClr val="D82930"/>
    <a:srgbClr val="D6272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426" autoAdjust="0"/>
    <p:restoredTop sz="94717" autoAdjust="0"/>
  </p:normalViewPr>
  <p:slideViewPr>
    <p:cSldViewPr snapToGrid="0" showGuides="1">
      <p:cViewPr>
        <p:scale>
          <a:sx n="75" d="100"/>
          <a:sy n="75" d="100"/>
        </p:scale>
        <p:origin x="-1986" y="-942"/>
      </p:cViewPr>
      <p:guideLst>
        <p:guide orient="horz" pos="3974"/>
        <p:guide pos="3840"/>
        <p:guide pos="822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75" d="100"/>
        <a:sy n="75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gs" Target="tags/tag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CC04FE3-EBCB-4EEC-958A-82DFA604CA6D}" type="datetimeFigureOut">
              <a:rPr lang="zh-CN" altLang="en-US" smtClean="0"/>
              <a:t>2023-01-11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45F0484-0F60-4837-8BE2-4414FF4B5C11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45F0484-0F60-4837-8BE2-4414FF4B5C11}" type="slidenum">
              <a:rPr lang="zh-CN" altLang="en-US" smtClean="0"/>
              <a:t>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45F0484-0F60-4837-8BE2-4414FF4B5C11}" type="slidenum">
              <a:rPr lang="zh-CN" altLang="en-US" smtClean="0"/>
              <a:t>25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hyperlink" Target="http://www.1ppt.com/jieri/" TargetMode="External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自定义版式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图片66666661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4" name="TextBox 3"/>
          <p:cNvSpPr txBox="1"/>
          <p:nvPr userDrawn="1"/>
        </p:nvSpPr>
        <p:spPr>
          <a:xfrm>
            <a:off x="1793404" y="6610859"/>
            <a:ext cx="1440159" cy="118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hlinkClick r:id="rId2"/>
              </a:rPr>
              <a:t>节日</a:t>
            </a:r>
            <a:r>
              <a:rPr kumimoji="0" lang="en-US" altLang="zh-CN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hlinkClick r:id="rId2"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hlinkClick r:id="rId2"/>
              </a:rPr>
              <a:t>模板</a:t>
            </a:r>
            <a:r>
              <a:rPr kumimoji="0" lang="zh-CN" altLang="en-US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</a:t>
            </a:r>
            <a:r>
              <a:rPr kumimoji="0" lang="en-US" altLang="zh-CN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http://www.1ppt.com/jieri/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82F288E0-7875-42C4-84C8-98DBBD3BF4D2}" type="datetimeFigureOut">
              <a:rPr lang="zh-CN" altLang="en-US" smtClean="0"/>
              <a:t>2023-01-11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图片11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图片11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 descr="背景图案&#10;&#10;描述已自动生成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 descr="背景图案&#10;&#10;描述已自动生成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  <p:sldLayoutId id="2147483668" r:id="rId20"/>
    <p:sldLayoutId id="2147483669" r:id="rId21"/>
    <p:sldLayoutId id="2147483670" r:id="rId22"/>
    <p:sldLayoutId id="2147483671" r:id="rId23"/>
    <p:sldLayoutId id="2147483672" r:id="rId24"/>
    <p:sldLayoutId id="2147483673" r:id="rId25"/>
  </p:sldLayoutIdLst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tags" Target="../tags/tag9.xml"/><Relationship Id="rId13" Type="http://schemas.openxmlformats.org/officeDocument/2006/relationships/tags" Target="../tags/tag14.xml"/><Relationship Id="rId18" Type="http://schemas.openxmlformats.org/officeDocument/2006/relationships/image" Target="../media/image7.png"/><Relationship Id="rId3" Type="http://schemas.openxmlformats.org/officeDocument/2006/relationships/tags" Target="../tags/tag4.xml"/><Relationship Id="rId7" Type="http://schemas.openxmlformats.org/officeDocument/2006/relationships/tags" Target="../tags/tag8.xml"/><Relationship Id="rId12" Type="http://schemas.openxmlformats.org/officeDocument/2006/relationships/tags" Target="../tags/tag13.xml"/><Relationship Id="rId17" Type="http://schemas.openxmlformats.org/officeDocument/2006/relationships/notesSlide" Target="../notesSlides/notesSlide1.xml"/><Relationship Id="rId2" Type="http://schemas.openxmlformats.org/officeDocument/2006/relationships/tags" Target="../tags/tag3.xml"/><Relationship Id="rId16" Type="http://schemas.openxmlformats.org/officeDocument/2006/relationships/slideLayout" Target="../slideLayouts/slideLayout2.xml"/><Relationship Id="rId20" Type="http://schemas.openxmlformats.org/officeDocument/2006/relationships/image" Target="../media/image1.svg"/><Relationship Id="rId1" Type="http://schemas.openxmlformats.org/officeDocument/2006/relationships/tags" Target="../tags/tag2.xml"/><Relationship Id="rId6" Type="http://schemas.openxmlformats.org/officeDocument/2006/relationships/tags" Target="../tags/tag7.xml"/><Relationship Id="rId11" Type="http://schemas.openxmlformats.org/officeDocument/2006/relationships/tags" Target="../tags/tag12.xml"/><Relationship Id="rId5" Type="http://schemas.openxmlformats.org/officeDocument/2006/relationships/tags" Target="../tags/tag6.xml"/><Relationship Id="rId15" Type="http://schemas.openxmlformats.org/officeDocument/2006/relationships/tags" Target="../tags/tag16.xml"/><Relationship Id="rId10" Type="http://schemas.openxmlformats.org/officeDocument/2006/relationships/tags" Target="../tags/tag11.xml"/><Relationship Id="rId19" Type="http://schemas.openxmlformats.org/officeDocument/2006/relationships/image" Target="../media/image8.png"/><Relationship Id="rId4" Type="http://schemas.openxmlformats.org/officeDocument/2006/relationships/tags" Target="../tags/tag5.xml"/><Relationship Id="rId9" Type="http://schemas.openxmlformats.org/officeDocument/2006/relationships/tags" Target="../tags/tag10.xml"/><Relationship Id="rId14" Type="http://schemas.openxmlformats.org/officeDocument/2006/relationships/tags" Target="../tags/tag15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8.xml"/><Relationship Id="rId4" Type="http://schemas.microsoft.com/office/2007/relationships/hdphoto" Target="../media/hdphoto1.wdp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9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9.xml"/></Relationships>
</file>

<file path=ppt/slides/_rels/slide1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9.xml"/></Relationships>
</file>

<file path=ppt/slides/_rels/slide1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9.xml"/></Relationships>
</file>

<file path=ppt/slides/_rels/slide1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8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tags" Target="../tags/tag19.xml"/><Relationship Id="rId2" Type="http://schemas.openxmlformats.org/officeDocument/2006/relationships/tags" Target="../tags/tag18.xml"/><Relationship Id="rId1" Type="http://schemas.openxmlformats.org/officeDocument/2006/relationships/tags" Target="../tags/tag17.xml"/><Relationship Id="rId6" Type="http://schemas.microsoft.com/office/2007/relationships/hdphoto" Target="../media/hdphoto1.wdp"/><Relationship Id="rId5" Type="http://schemas.openxmlformats.org/officeDocument/2006/relationships/image" Target="../media/image9.png"/><Relationship Id="rId4" Type="http://schemas.openxmlformats.org/officeDocument/2006/relationships/slideLayout" Target="../slideLayouts/slideLayout8.xml"/></Relationships>
</file>

<file path=ppt/slides/_rels/slide2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8.xml"/></Relationships>
</file>

<file path=ppt/slides/_rels/slide2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8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tags" Target="../tags/tag27.xml"/><Relationship Id="rId13" Type="http://schemas.openxmlformats.org/officeDocument/2006/relationships/tags" Target="../tags/tag32.xml"/><Relationship Id="rId18" Type="http://schemas.openxmlformats.org/officeDocument/2006/relationships/image" Target="../media/image7.png"/><Relationship Id="rId3" Type="http://schemas.openxmlformats.org/officeDocument/2006/relationships/tags" Target="../tags/tag22.xml"/><Relationship Id="rId7" Type="http://schemas.openxmlformats.org/officeDocument/2006/relationships/tags" Target="../tags/tag26.xml"/><Relationship Id="rId12" Type="http://schemas.openxmlformats.org/officeDocument/2006/relationships/tags" Target="../tags/tag31.xml"/><Relationship Id="rId17" Type="http://schemas.openxmlformats.org/officeDocument/2006/relationships/notesSlide" Target="../notesSlides/notesSlide2.xml"/><Relationship Id="rId2" Type="http://schemas.openxmlformats.org/officeDocument/2006/relationships/tags" Target="../tags/tag21.xml"/><Relationship Id="rId16" Type="http://schemas.openxmlformats.org/officeDocument/2006/relationships/slideLayout" Target="../slideLayouts/slideLayout2.xml"/><Relationship Id="rId20" Type="http://schemas.openxmlformats.org/officeDocument/2006/relationships/image" Target="../media/image1.svg"/><Relationship Id="rId1" Type="http://schemas.openxmlformats.org/officeDocument/2006/relationships/tags" Target="../tags/tag20.xml"/><Relationship Id="rId6" Type="http://schemas.openxmlformats.org/officeDocument/2006/relationships/tags" Target="../tags/tag25.xml"/><Relationship Id="rId11" Type="http://schemas.openxmlformats.org/officeDocument/2006/relationships/tags" Target="../tags/tag30.xml"/><Relationship Id="rId5" Type="http://schemas.openxmlformats.org/officeDocument/2006/relationships/tags" Target="../tags/tag24.xml"/><Relationship Id="rId15" Type="http://schemas.openxmlformats.org/officeDocument/2006/relationships/tags" Target="../tags/tag34.xml"/><Relationship Id="rId10" Type="http://schemas.openxmlformats.org/officeDocument/2006/relationships/tags" Target="../tags/tag29.xml"/><Relationship Id="rId19" Type="http://schemas.openxmlformats.org/officeDocument/2006/relationships/image" Target="../media/image8.png"/><Relationship Id="rId4" Type="http://schemas.openxmlformats.org/officeDocument/2006/relationships/tags" Target="../tags/tag23.xml"/><Relationship Id="rId9" Type="http://schemas.openxmlformats.org/officeDocument/2006/relationships/tags" Target="../tags/tag28.xml"/><Relationship Id="rId14" Type="http://schemas.openxmlformats.org/officeDocument/2006/relationships/tags" Target="../tags/tag3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A-文本占位符 3"/>
          <p:cNvSpPr txBox="1"/>
          <p:nvPr>
            <p:custDataLst>
              <p:tags r:id="rId1"/>
            </p:custDataLst>
          </p:nvPr>
        </p:nvSpPr>
        <p:spPr>
          <a:xfrm>
            <a:off x="5695340" y="1213806"/>
            <a:ext cx="1501319" cy="2646878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rtlCol="0">
            <a:spAutoFit/>
          </a:bodyPr>
          <a:lstStyle>
            <a:defPPr>
              <a:defRPr lang="zh-CN"/>
            </a:defPPr>
            <a:lvl1pPr algn="r">
              <a:defRPr sz="3600" i="0" spc="0">
                <a:ln w="19050">
                  <a:noFill/>
                </a:ln>
                <a:gradFill>
                  <a:gsLst>
                    <a:gs pos="100000">
                      <a:srgbClr val="E9BE61"/>
                    </a:gs>
                    <a:gs pos="49000">
                      <a:srgbClr val="FEEFAC"/>
                    </a:gs>
                  </a:gsLst>
                  <a:lin ang="5400000" scaled="0"/>
                </a:gradFill>
                <a:effectLst>
                  <a:outerShdw blurRad="254000" dist="114300" dir="5400000" algn="ctr" rotWithShape="0">
                    <a:srgbClr val="000000">
                      <a:alpha val="23000"/>
                    </a:srgbClr>
                  </a:outerShdw>
                </a:effectLst>
                <a:latin typeface="思源黑体 CN Medium" panose="020B0600000000000000" pitchFamily="34" charset="-122"/>
                <a:ea typeface="思源黑体 CN Medium" panose="020B0600000000000000" pitchFamily="34" charset="-122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algn="ctr"/>
            <a:r>
              <a:rPr lang="zh-CN" altLang="en-US" sz="16600" spc="-300" dirty="0">
                <a:effectLst>
                  <a:outerShdw blurRad="254000" dist="114300" dir="5400000" algn="ctr" rotWithShape="0">
                    <a:srgbClr val="000000">
                      <a:alpha val="15000"/>
                    </a:srgbClr>
                  </a:outerShdw>
                </a:effectLst>
                <a:latin typeface="方正姚体" panose="02010601030101010101" pitchFamily="2" charset="-122"/>
                <a:ea typeface="方正姚体" panose="02010601030101010101" pitchFamily="2" charset="-122"/>
                <a:cs typeface="+mn-ea"/>
                <a:sym typeface="+mn-lt"/>
              </a:rPr>
              <a:t>风</a:t>
            </a:r>
            <a:endParaRPr lang="en-US" altLang="zh-CN" sz="16600" spc="-300" dirty="0">
              <a:effectLst>
                <a:outerShdw blurRad="254000" dist="114300" dir="5400000" algn="ctr" rotWithShape="0">
                  <a:srgbClr val="000000">
                    <a:alpha val="15000"/>
                  </a:srgbClr>
                </a:outerShdw>
              </a:effectLst>
              <a:latin typeface="方正姚体" panose="02010601030101010101" pitchFamily="2" charset="-122"/>
              <a:ea typeface="方正姚体" panose="02010601030101010101" pitchFamily="2" charset="-122"/>
              <a:cs typeface="+mn-ea"/>
              <a:sym typeface="+mn-lt"/>
            </a:endParaRPr>
          </a:p>
        </p:txBody>
      </p:sp>
      <p:pic>
        <p:nvPicPr>
          <p:cNvPr id="25" name="图片 24"/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14248" y="1185394"/>
            <a:ext cx="1225550" cy="940538"/>
          </a:xfrm>
          <a:prstGeom prst="rect">
            <a:avLst/>
          </a:prstGeom>
        </p:spPr>
      </p:pic>
      <p:sp>
        <p:nvSpPr>
          <p:cNvPr id="40" name="PA-文本占位符 3"/>
          <p:cNvSpPr txBox="1"/>
          <p:nvPr>
            <p:custDataLst>
              <p:tags r:id="rId2"/>
            </p:custDataLst>
          </p:nvPr>
        </p:nvSpPr>
        <p:spPr>
          <a:xfrm>
            <a:off x="3025370" y="3952785"/>
            <a:ext cx="6155517" cy="400110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rtlCol="0">
            <a:spAutoFit/>
          </a:bodyPr>
          <a:lstStyle>
            <a:defPPr>
              <a:defRPr lang="zh-CN"/>
            </a:defPPr>
            <a:lvl1pPr algn="r">
              <a:defRPr sz="3600" i="0" spc="0">
                <a:ln w="19050">
                  <a:noFill/>
                </a:ln>
                <a:gradFill>
                  <a:gsLst>
                    <a:gs pos="100000">
                      <a:srgbClr val="E9BE61"/>
                    </a:gs>
                    <a:gs pos="49000">
                      <a:srgbClr val="FEEFAC"/>
                    </a:gs>
                  </a:gsLst>
                  <a:lin ang="5400000" scaled="0"/>
                </a:gradFill>
                <a:effectLst>
                  <a:outerShdw blurRad="254000" dist="114300" dir="5400000" algn="ctr" rotWithShape="0">
                    <a:srgbClr val="000000">
                      <a:alpha val="23000"/>
                    </a:srgbClr>
                  </a:outerShdw>
                </a:effectLst>
                <a:latin typeface="思源黑体 CN Medium" panose="020B0600000000000000" pitchFamily="34" charset="-122"/>
                <a:ea typeface="思源黑体 CN Medium" panose="020B0600000000000000" pitchFamily="34" charset="-122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algn="dist"/>
            <a:r>
              <a:rPr lang="en-US" altLang="zh-CN" sz="2000" dirty="0">
                <a:effectLst>
                  <a:outerShdw blurRad="254000" dist="114300" dir="5400000" algn="ctr" rotWithShape="0">
                    <a:srgbClr val="000000">
                      <a:alpha val="15000"/>
                    </a:srgbClr>
                  </a:outerShdw>
                </a:effectLst>
                <a:latin typeface="+mn-lt"/>
                <a:ea typeface="+mn-ea"/>
                <a:cs typeface="+mn-ea"/>
                <a:sym typeface="+mn-lt"/>
              </a:rPr>
              <a:t>【</a:t>
            </a:r>
            <a:r>
              <a:rPr lang="zh-CN" altLang="en-US" sz="2000" dirty="0">
                <a:effectLst>
                  <a:outerShdw blurRad="254000" dist="114300" dir="5400000" algn="ctr" rotWithShape="0">
                    <a:srgbClr val="000000">
                      <a:alpha val="15000"/>
                    </a:srgbClr>
                  </a:outerShdw>
                </a:effectLst>
                <a:latin typeface="+mn-lt"/>
                <a:ea typeface="+mn-ea"/>
                <a:cs typeface="+mn-ea"/>
                <a:sym typeface="+mn-lt"/>
              </a:rPr>
              <a:t>热烈庆祝建党</a:t>
            </a:r>
            <a:r>
              <a:rPr lang="en-US" altLang="zh-CN" sz="2000" dirty="0">
                <a:effectLst>
                  <a:outerShdw blurRad="254000" dist="114300" dir="5400000" algn="ctr" rotWithShape="0">
                    <a:srgbClr val="000000">
                      <a:alpha val="15000"/>
                    </a:srgbClr>
                  </a:outerShdw>
                </a:effectLst>
                <a:latin typeface="+mn-lt"/>
                <a:ea typeface="+mn-ea"/>
                <a:cs typeface="+mn-ea"/>
                <a:sym typeface="+mn-lt"/>
              </a:rPr>
              <a:t>100</a:t>
            </a:r>
            <a:r>
              <a:rPr lang="zh-CN" altLang="en-US" sz="2000" dirty="0">
                <a:effectLst>
                  <a:outerShdw blurRad="254000" dist="114300" dir="5400000" algn="ctr" rotWithShape="0">
                    <a:srgbClr val="000000">
                      <a:alpha val="15000"/>
                    </a:srgbClr>
                  </a:outerShdw>
                </a:effectLst>
                <a:latin typeface="+mn-lt"/>
                <a:ea typeface="+mn-ea"/>
                <a:cs typeface="+mn-ea"/>
                <a:sym typeface="+mn-lt"/>
              </a:rPr>
              <a:t>周年七一建党节专题党课</a:t>
            </a:r>
            <a:r>
              <a:rPr lang="en-US" altLang="zh-CN" sz="2000" dirty="0">
                <a:effectLst>
                  <a:outerShdw blurRad="254000" dist="114300" dir="5400000" algn="ctr" rotWithShape="0">
                    <a:srgbClr val="000000">
                      <a:alpha val="15000"/>
                    </a:srgbClr>
                  </a:outerShdw>
                </a:effectLst>
                <a:latin typeface="+mn-lt"/>
                <a:ea typeface="+mn-ea"/>
                <a:cs typeface="+mn-ea"/>
                <a:sym typeface="+mn-lt"/>
              </a:rPr>
              <a:t>】</a:t>
            </a:r>
          </a:p>
        </p:txBody>
      </p:sp>
      <p:sp>
        <p:nvSpPr>
          <p:cNvPr id="41" name="PA-矩形 4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4985222" y="4552624"/>
            <a:ext cx="1059067" cy="337185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rtlCol="0">
            <a:spAutoFit/>
          </a:bodyPr>
          <a:lstStyle>
            <a:defPPr>
              <a:defRPr lang="zh-CN"/>
            </a:defPPr>
            <a:lvl1pPr algn="dist">
              <a:defRPr sz="2000" i="1" spc="0">
                <a:ln w="19050">
                  <a:noFill/>
                </a:ln>
                <a:gradFill>
                  <a:gsLst>
                    <a:gs pos="100000">
                      <a:srgbClr val="E9BE61"/>
                    </a:gs>
                    <a:gs pos="49000">
                      <a:srgbClr val="FEEFAC"/>
                    </a:gs>
                  </a:gsLst>
                  <a:lin ang="5400000" scaled="0"/>
                </a:gradFill>
                <a:effectLst>
                  <a:outerShdw blurRad="254000" dist="114300" dir="5400000" algn="ctr" rotWithShape="0">
                    <a:srgbClr val="000000">
                      <a:alpha val="23000"/>
                    </a:srgbClr>
                  </a:outerShdw>
                </a:effectLst>
                <a:latin typeface="思源宋体 CN Heavy" panose="02020900000000000000" pitchFamily="18" charset="-122"/>
                <a:ea typeface="思源宋体 CN Heavy" panose="02020900000000000000" pitchFamily="18" charset="-122"/>
              </a:defRPr>
            </a:lvl1pPr>
          </a:lstStyle>
          <a:p>
            <a:pPr algn="l"/>
            <a:r>
              <a:rPr lang="en-US" altLang="zh-CN" sz="1600" i="0" smtClean="0">
                <a:latin typeface="+mn-lt"/>
                <a:ea typeface="+mn-ea"/>
                <a:cs typeface="+mn-ea"/>
                <a:sym typeface="+mn-lt"/>
              </a:rPr>
              <a:t>PPT818</a:t>
            </a:r>
            <a:endParaRPr lang="en-US" altLang="zh-CN" sz="1600" i="0" dirty="0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42" name="PA-任意多边形 9"/>
          <p:cNvSpPr>
            <a:spLocks noEditPoints="1"/>
          </p:cNvSpPr>
          <p:nvPr>
            <p:custDataLst>
              <p:tags r:id="rId4"/>
            </p:custDataLst>
          </p:nvPr>
        </p:nvSpPr>
        <p:spPr bwMode="auto">
          <a:xfrm>
            <a:off x="4572283" y="4572638"/>
            <a:ext cx="297278" cy="298526"/>
          </a:xfrm>
          <a:custGeom>
            <a:avLst/>
            <a:gdLst>
              <a:gd name="T0" fmla="*/ 358 w 490"/>
              <a:gd name="T1" fmla="*/ 250 h 490"/>
              <a:gd name="T2" fmla="*/ 358 w 490"/>
              <a:gd name="T3" fmla="*/ 183 h 490"/>
              <a:gd name="T4" fmla="*/ 328 w 490"/>
              <a:gd name="T5" fmla="*/ 183 h 490"/>
              <a:gd name="T6" fmla="*/ 328 w 490"/>
              <a:gd name="T7" fmla="*/ 250 h 490"/>
              <a:gd name="T8" fmla="*/ 247 w 490"/>
              <a:gd name="T9" fmla="*/ 330 h 490"/>
              <a:gd name="T10" fmla="*/ 246 w 490"/>
              <a:gd name="T11" fmla="*/ 330 h 490"/>
              <a:gd name="T12" fmla="*/ 245 w 490"/>
              <a:gd name="T13" fmla="*/ 330 h 490"/>
              <a:gd name="T14" fmla="*/ 245 w 490"/>
              <a:gd name="T15" fmla="*/ 330 h 490"/>
              <a:gd name="T16" fmla="*/ 243 w 490"/>
              <a:gd name="T17" fmla="*/ 330 h 490"/>
              <a:gd name="T18" fmla="*/ 162 w 490"/>
              <a:gd name="T19" fmla="*/ 250 h 490"/>
              <a:gd name="T20" fmla="*/ 162 w 490"/>
              <a:gd name="T21" fmla="*/ 183 h 490"/>
              <a:gd name="T22" fmla="*/ 132 w 490"/>
              <a:gd name="T23" fmla="*/ 183 h 490"/>
              <a:gd name="T24" fmla="*/ 132 w 490"/>
              <a:gd name="T25" fmla="*/ 250 h 490"/>
              <a:gd name="T26" fmla="*/ 227 w 490"/>
              <a:gd name="T27" fmla="*/ 359 h 490"/>
              <a:gd name="T28" fmla="*/ 227 w 490"/>
              <a:gd name="T29" fmla="*/ 407 h 490"/>
              <a:gd name="T30" fmla="*/ 160 w 490"/>
              <a:gd name="T31" fmla="*/ 426 h 490"/>
              <a:gd name="T32" fmla="*/ 331 w 490"/>
              <a:gd name="T33" fmla="*/ 426 h 490"/>
              <a:gd name="T34" fmla="*/ 263 w 490"/>
              <a:gd name="T35" fmla="*/ 407 h 490"/>
              <a:gd name="T36" fmla="*/ 263 w 490"/>
              <a:gd name="T37" fmla="*/ 360 h 490"/>
              <a:gd name="T38" fmla="*/ 358 w 490"/>
              <a:gd name="T39" fmla="*/ 250 h 490"/>
              <a:gd name="T40" fmla="*/ 244 w 490"/>
              <a:gd name="T41" fmla="*/ 302 h 490"/>
              <a:gd name="T42" fmla="*/ 245 w 490"/>
              <a:gd name="T43" fmla="*/ 302 h 490"/>
              <a:gd name="T44" fmla="*/ 246 w 490"/>
              <a:gd name="T45" fmla="*/ 302 h 490"/>
              <a:gd name="T46" fmla="*/ 300 w 490"/>
              <a:gd name="T47" fmla="*/ 248 h 490"/>
              <a:gd name="T48" fmla="*/ 300 w 490"/>
              <a:gd name="T49" fmla="*/ 118 h 490"/>
              <a:gd name="T50" fmla="*/ 246 w 490"/>
              <a:gd name="T51" fmla="*/ 64 h 490"/>
              <a:gd name="T52" fmla="*/ 245 w 490"/>
              <a:gd name="T53" fmla="*/ 64 h 490"/>
              <a:gd name="T54" fmla="*/ 244 w 490"/>
              <a:gd name="T55" fmla="*/ 64 h 490"/>
              <a:gd name="T56" fmla="*/ 190 w 490"/>
              <a:gd name="T57" fmla="*/ 118 h 490"/>
              <a:gd name="T58" fmla="*/ 190 w 490"/>
              <a:gd name="T59" fmla="*/ 248 h 490"/>
              <a:gd name="T60" fmla="*/ 244 w 490"/>
              <a:gd name="T61" fmla="*/ 302 h 490"/>
              <a:gd name="T62" fmla="*/ 245 w 490"/>
              <a:gd name="T63" fmla="*/ 0 h 490"/>
              <a:gd name="T64" fmla="*/ 490 w 490"/>
              <a:gd name="T65" fmla="*/ 245 h 490"/>
              <a:gd name="T66" fmla="*/ 245 w 490"/>
              <a:gd name="T67" fmla="*/ 490 h 490"/>
              <a:gd name="T68" fmla="*/ 0 w 490"/>
              <a:gd name="T69" fmla="*/ 245 h 490"/>
              <a:gd name="T70" fmla="*/ 245 w 490"/>
              <a:gd name="T71" fmla="*/ 0 h 49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</a:cxnLst>
            <a:rect l="0" t="0" r="r" b="b"/>
            <a:pathLst>
              <a:path w="490" h="490">
                <a:moveTo>
                  <a:pt x="358" y="250"/>
                </a:moveTo>
                <a:lnTo>
                  <a:pt x="358" y="183"/>
                </a:lnTo>
                <a:cubicBezTo>
                  <a:pt x="358" y="165"/>
                  <a:pt x="328" y="164"/>
                  <a:pt x="328" y="183"/>
                </a:cubicBezTo>
                <a:lnTo>
                  <a:pt x="328" y="250"/>
                </a:lnTo>
                <a:cubicBezTo>
                  <a:pt x="328" y="294"/>
                  <a:pt x="292" y="330"/>
                  <a:pt x="247" y="330"/>
                </a:cubicBezTo>
                <a:cubicBezTo>
                  <a:pt x="247" y="330"/>
                  <a:pt x="246" y="330"/>
                  <a:pt x="246" y="330"/>
                </a:cubicBezTo>
                <a:lnTo>
                  <a:pt x="245" y="330"/>
                </a:lnTo>
                <a:lnTo>
                  <a:pt x="245" y="330"/>
                </a:lnTo>
                <a:cubicBezTo>
                  <a:pt x="244" y="330"/>
                  <a:pt x="244" y="330"/>
                  <a:pt x="243" y="330"/>
                </a:cubicBezTo>
                <a:cubicBezTo>
                  <a:pt x="198" y="330"/>
                  <a:pt x="162" y="294"/>
                  <a:pt x="162" y="250"/>
                </a:cubicBezTo>
                <a:lnTo>
                  <a:pt x="162" y="183"/>
                </a:lnTo>
                <a:cubicBezTo>
                  <a:pt x="162" y="165"/>
                  <a:pt x="132" y="164"/>
                  <a:pt x="132" y="183"/>
                </a:cubicBezTo>
                <a:cubicBezTo>
                  <a:pt x="132" y="192"/>
                  <a:pt x="132" y="250"/>
                  <a:pt x="132" y="250"/>
                </a:cubicBezTo>
                <a:cubicBezTo>
                  <a:pt x="132" y="306"/>
                  <a:pt x="173" y="352"/>
                  <a:pt x="227" y="359"/>
                </a:cubicBezTo>
                <a:lnTo>
                  <a:pt x="227" y="407"/>
                </a:lnTo>
                <a:lnTo>
                  <a:pt x="160" y="426"/>
                </a:lnTo>
                <a:lnTo>
                  <a:pt x="331" y="426"/>
                </a:lnTo>
                <a:lnTo>
                  <a:pt x="263" y="407"/>
                </a:lnTo>
                <a:lnTo>
                  <a:pt x="263" y="360"/>
                </a:lnTo>
                <a:cubicBezTo>
                  <a:pt x="317" y="352"/>
                  <a:pt x="358" y="306"/>
                  <a:pt x="358" y="250"/>
                </a:cubicBezTo>
                <a:close/>
                <a:moveTo>
                  <a:pt x="244" y="302"/>
                </a:moveTo>
                <a:cubicBezTo>
                  <a:pt x="244" y="302"/>
                  <a:pt x="245" y="302"/>
                  <a:pt x="245" y="302"/>
                </a:cubicBezTo>
                <a:cubicBezTo>
                  <a:pt x="245" y="302"/>
                  <a:pt x="246" y="302"/>
                  <a:pt x="246" y="302"/>
                </a:cubicBezTo>
                <a:cubicBezTo>
                  <a:pt x="276" y="302"/>
                  <a:pt x="300" y="278"/>
                  <a:pt x="300" y="248"/>
                </a:cubicBezTo>
                <a:lnTo>
                  <a:pt x="300" y="118"/>
                </a:lnTo>
                <a:cubicBezTo>
                  <a:pt x="300" y="88"/>
                  <a:pt x="276" y="64"/>
                  <a:pt x="246" y="64"/>
                </a:cubicBezTo>
                <a:cubicBezTo>
                  <a:pt x="246" y="64"/>
                  <a:pt x="245" y="64"/>
                  <a:pt x="245" y="64"/>
                </a:cubicBezTo>
                <a:cubicBezTo>
                  <a:pt x="245" y="64"/>
                  <a:pt x="244" y="64"/>
                  <a:pt x="244" y="64"/>
                </a:cubicBezTo>
                <a:cubicBezTo>
                  <a:pt x="214" y="64"/>
                  <a:pt x="190" y="88"/>
                  <a:pt x="190" y="118"/>
                </a:cubicBezTo>
                <a:lnTo>
                  <a:pt x="190" y="248"/>
                </a:lnTo>
                <a:cubicBezTo>
                  <a:pt x="190" y="278"/>
                  <a:pt x="214" y="302"/>
                  <a:pt x="244" y="302"/>
                </a:cubicBezTo>
                <a:close/>
                <a:moveTo>
                  <a:pt x="245" y="0"/>
                </a:moveTo>
                <a:cubicBezTo>
                  <a:pt x="381" y="0"/>
                  <a:pt x="490" y="110"/>
                  <a:pt x="490" y="245"/>
                </a:cubicBezTo>
                <a:cubicBezTo>
                  <a:pt x="490" y="381"/>
                  <a:pt x="381" y="490"/>
                  <a:pt x="245" y="490"/>
                </a:cubicBezTo>
                <a:cubicBezTo>
                  <a:pt x="110" y="490"/>
                  <a:pt x="0" y="381"/>
                  <a:pt x="0" y="245"/>
                </a:cubicBezTo>
                <a:cubicBezTo>
                  <a:pt x="0" y="110"/>
                  <a:pt x="110" y="0"/>
                  <a:pt x="245" y="0"/>
                </a:cubicBezTo>
                <a:close/>
              </a:path>
            </a:pathLst>
          </a:custGeom>
          <a:gradFill>
            <a:gsLst>
              <a:gs pos="100000">
                <a:srgbClr val="E9BE61"/>
              </a:gs>
              <a:gs pos="0">
                <a:srgbClr val="FEEFAC"/>
              </a:gs>
            </a:gsLst>
            <a:lin ang="5400000" scaled="1"/>
          </a:gra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zh-CN" altLang="en-US" sz="2000">
              <a:solidFill>
                <a:schemeClr val="accent1"/>
              </a:solidFill>
              <a:cs typeface="+mn-ea"/>
              <a:sym typeface="+mn-lt"/>
            </a:endParaRPr>
          </a:p>
        </p:txBody>
      </p:sp>
      <p:sp>
        <p:nvSpPr>
          <p:cNvPr id="43" name="PA-矩形 4"/>
          <p:cNvSpPr txBox="1"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6928243" y="4552624"/>
            <a:ext cx="1876091" cy="337185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rtlCol="0">
            <a:spAutoFit/>
          </a:bodyPr>
          <a:lstStyle>
            <a:defPPr>
              <a:defRPr lang="zh-CN"/>
            </a:defPPr>
            <a:lvl1pPr algn="dist">
              <a:defRPr sz="2000" i="1" spc="0">
                <a:ln w="19050">
                  <a:noFill/>
                </a:ln>
                <a:gradFill>
                  <a:gsLst>
                    <a:gs pos="100000">
                      <a:srgbClr val="E9BE61"/>
                    </a:gs>
                    <a:gs pos="49000">
                      <a:srgbClr val="FEEFAC"/>
                    </a:gs>
                  </a:gsLst>
                  <a:lin ang="5400000" scaled="0"/>
                </a:gradFill>
                <a:effectLst>
                  <a:outerShdw blurRad="254000" dist="114300" dir="5400000" algn="ctr" rotWithShape="0">
                    <a:srgbClr val="000000">
                      <a:alpha val="23000"/>
                    </a:srgbClr>
                  </a:outerShdw>
                </a:effectLst>
                <a:latin typeface="思源宋体 CN Heavy" panose="02020900000000000000" pitchFamily="18" charset="-122"/>
                <a:ea typeface="思源宋体 CN Heavy" panose="02020900000000000000" pitchFamily="18" charset="-122"/>
              </a:defRPr>
            </a:lvl1pPr>
          </a:lstStyle>
          <a:p>
            <a:pPr algn="l"/>
            <a:r>
              <a:rPr lang="en-US" sz="1600" i="0" dirty="0">
                <a:latin typeface="+mn-lt"/>
                <a:ea typeface="+mn-ea"/>
                <a:cs typeface="+mn-ea"/>
                <a:sym typeface="+mn-lt"/>
              </a:rPr>
              <a:t>20XX</a:t>
            </a:r>
            <a:r>
              <a:rPr lang="zh-CN" altLang="en-US" sz="1600" i="0" dirty="0">
                <a:latin typeface="+mn-lt"/>
                <a:ea typeface="+mn-ea"/>
                <a:cs typeface="+mn-ea"/>
                <a:sym typeface="+mn-lt"/>
              </a:rPr>
              <a:t>年</a:t>
            </a:r>
          </a:p>
        </p:txBody>
      </p:sp>
      <p:grpSp>
        <p:nvGrpSpPr>
          <p:cNvPr id="44" name="PA-组合 19"/>
          <p:cNvGrpSpPr/>
          <p:nvPr>
            <p:custDataLst>
              <p:tags r:id="rId6"/>
            </p:custDataLst>
          </p:nvPr>
        </p:nvGrpSpPr>
        <p:grpSpPr>
          <a:xfrm>
            <a:off x="6532299" y="4570256"/>
            <a:ext cx="303292" cy="303290"/>
            <a:chOff x="6825228" y="4785753"/>
            <a:chExt cx="303292" cy="303290"/>
          </a:xfrm>
        </p:grpSpPr>
        <p:sp>
          <p:nvSpPr>
            <p:cNvPr id="45" name="PA-椭圆 18"/>
            <p:cNvSpPr/>
            <p:nvPr>
              <p:custDataLst>
                <p:tags r:id="rId14"/>
              </p:custDataLst>
            </p:nvPr>
          </p:nvSpPr>
          <p:spPr>
            <a:xfrm>
              <a:off x="6825228" y="4785753"/>
              <a:ext cx="303292" cy="303290"/>
            </a:xfrm>
            <a:prstGeom prst="ellipse">
              <a:avLst/>
            </a:prstGeom>
            <a:gradFill>
              <a:gsLst>
                <a:gs pos="100000">
                  <a:srgbClr val="E9BE61"/>
                </a:gs>
                <a:gs pos="0">
                  <a:srgbClr val="FEEFAC"/>
                </a:gs>
              </a:gsLst>
              <a:lin ang="5400000" scaled="1"/>
            </a:gradFill>
            <a:ln w="127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ctr" anchorCtr="0" compatLnSpc="1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2000">
                <a:solidFill>
                  <a:schemeClr val="accent1"/>
                </a:solidFill>
                <a:cs typeface="+mn-ea"/>
                <a:sym typeface="+mn-lt"/>
              </a:endParaRPr>
            </a:p>
          </p:txBody>
        </p:sp>
        <p:pic>
          <p:nvPicPr>
            <p:cNvPr id="46" name="PA-Graphic 17"/>
            <p:cNvPicPr>
              <a:picLocks noChangeAspect="1"/>
            </p:cNvPicPr>
            <p:nvPr>
              <p:custDataLst>
                <p:tags r:id="rId15"/>
              </p:custDataLst>
            </p:nvPr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20"/>
                </a:ext>
              </a:extLst>
            </a:blip>
            <a:stretch>
              <a:fillRect/>
            </a:stretch>
          </p:blipFill>
          <p:spPr>
            <a:xfrm>
              <a:off x="6856745" y="4817269"/>
              <a:ext cx="240258" cy="240258"/>
            </a:xfrm>
            <a:prstGeom prst="rect">
              <a:avLst/>
            </a:prstGeom>
            <a:effectLst/>
          </p:spPr>
        </p:pic>
      </p:grpSp>
      <p:sp>
        <p:nvSpPr>
          <p:cNvPr id="15" name="PA-文本占位符 3"/>
          <p:cNvSpPr txBox="1"/>
          <p:nvPr>
            <p:custDataLst>
              <p:tags r:id="rId7"/>
            </p:custDataLst>
          </p:nvPr>
        </p:nvSpPr>
        <p:spPr>
          <a:xfrm>
            <a:off x="1770685" y="1993557"/>
            <a:ext cx="1485061" cy="1569660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rtlCol="0">
            <a:spAutoFit/>
          </a:bodyPr>
          <a:lstStyle>
            <a:defPPr>
              <a:defRPr lang="zh-CN"/>
            </a:defPPr>
            <a:lvl1pPr algn="r">
              <a:defRPr sz="3600" i="0" spc="0">
                <a:ln w="19050">
                  <a:noFill/>
                </a:ln>
                <a:gradFill>
                  <a:gsLst>
                    <a:gs pos="100000">
                      <a:srgbClr val="E9BE61"/>
                    </a:gs>
                    <a:gs pos="49000">
                      <a:srgbClr val="FEEFAC"/>
                    </a:gs>
                  </a:gsLst>
                  <a:lin ang="5400000" scaled="0"/>
                </a:gradFill>
                <a:effectLst>
                  <a:outerShdw blurRad="254000" dist="114300" dir="5400000" algn="ctr" rotWithShape="0">
                    <a:srgbClr val="000000">
                      <a:alpha val="23000"/>
                    </a:srgbClr>
                  </a:outerShdw>
                </a:effectLst>
                <a:latin typeface="思源黑体 CN Medium" panose="020B0600000000000000" pitchFamily="34" charset="-122"/>
                <a:ea typeface="思源黑体 CN Medium" panose="020B0600000000000000" pitchFamily="34" charset="-122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algn="ctr"/>
            <a:r>
              <a:rPr lang="zh-CN" altLang="en-US" sz="9600" spc="-300" dirty="0">
                <a:effectLst>
                  <a:outerShdw blurRad="254000" dist="114300" dir="5400000" algn="ctr" rotWithShape="0">
                    <a:srgbClr val="000000">
                      <a:alpha val="15000"/>
                    </a:srgbClr>
                  </a:outerShdw>
                </a:effectLst>
                <a:latin typeface="方正姚体" panose="02010601030101010101" pitchFamily="2" charset="-122"/>
                <a:ea typeface="方正姚体" panose="02010601030101010101" pitchFamily="2" charset="-122"/>
                <a:cs typeface="+mn-ea"/>
                <a:sym typeface="+mn-lt"/>
              </a:rPr>
              <a:t>百</a:t>
            </a:r>
            <a:endParaRPr lang="en-US" altLang="zh-CN" sz="9600" spc="-300" dirty="0">
              <a:effectLst>
                <a:outerShdw blurRad="254000" dist="114300" dir="5400000" algn="ctr" rotWithShape="0">
                  <a:srgbClr val="000000">
                    <a:alpha val="15000"/>
                  </a:srgbClr>
                </a:outerShdw>
              </a:effectLst>
              <a:latin typeface="方正姚体" panose="02010601030101010101" pitchFamily="2" charset="-122"/>
              <a:ea typeface="方正姚体" panose="02010601030101010101" pitchFamily="2" charset="-122"/>
              <a:cs typeface="+mn-ea"/>
              <a:sym typeface="+mn-lt"/>
            </a:endParaRPr>
          </a:p>
        </p:txBody>
      </p:sp>
      <p:sp>
        <p:nvSpPr>
          <p:cNvPr id="16" name="PA-文本占位符 3"/>
          <p:cNvSpPr txBox="1"/>
          <p:nvPr>
            <p:custDataLst>
              <p:tags r:id="rId8"/>
            </p:custDataLst>
          </p:nvPr>
        </p:nvSpPr>
        <p:spPr>
          <a:xfrm>
            <a:off x="2577436" y="1823861"/>
            <a:ext cx="1501319" cy="1569660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rtlCol="0">
            <a:spAutoFit/>
          </a:bodyPr>
          <a:lstStyle>
            <a:defPPr>
              <a:defRPr lang="zh-CN"/>
            </a:defPPr>
            <a:lvl1pPr algn="r">
              <a:defRPr sz="3600" i="0" spc="0">
                <a:ln w="19050">
                  <a:noFill/>
                </a:ln>
                <a:gradFill>
                  <a:gsLst>
                    <a:gs pos="100000">
                      <a:srgbClr val="E9BE61"/>
                    </a:gs>
                    <a:gs pos="49000">
                      <a:srgbClr val="FEEFAC"/>
                    </a:gs>
                  </a:gsLst>
                  <a:lin ang="5400000" scaled="0"/>
                </a:gradFill>
                <a:effectLst>
                  <a:outerShdw blurRad="254000" dist="114300" dir="5400000" algn="ctr" rotWithShape="0">
                    <a:srgbClr val="000000">
                      <a:alpha val="23000"/>
                    </a:srgbClr>
                  </a:outerShdw>
                </a:effectLst>
                <a:latin typeface="思源黑体 CN Medium" panose="020B0600000000000000" pitchFamily="34" charset="-122"/>
                <a:ea typeface="思源黑体 CN Medium" panose="020B0600000000000000" pitchFamily="34" charset="-122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algn="ctr"/>
            <a:r>
              <a:rPr lang="zh-CN" altLang="en-US" sz="9600" spc="-300" dirty="0">
                <a:effectLst>
                  <a:outerShdw blurRad="254000" dist="114300" dir="5400000" algn="ctr" rotWithShape="0">
                    <a:srgbClr val="000000">
                      <a:alpha val="15000"/>
                    </a:srgbClr>
                  </a:outerShdw>
                </a:effectLst>
                <a:latin typeface="方正姚体" panose="02010601030101010101" pitchFamily="2" charset="-122"/>
                <a:ea typeface="方正姚体" panose="02010601030101010101" pitchFamily="2" charset="-122"/>
                <a:cs typeface="+mn-ea"/>
                <a:sym typeface="+mn-lt"/>
              </a:rPr>
              <a:t>年</a:t>
            </a:r>
            <a:endParaRPr lang="en-US" altLang="zh-CN" sz="9600" spc="-300" dirty="0">
              <a:effectLst>
                <a:outerShdw blurRad="254000" dist="114300" dir="5400000" algn="ctr" rotWithShape="0">
                  <a:srgbClr val="000000">
                    <a:alpha val="15000"/>
                  </a:srgbClr>
                </a:outerShdw>
              </a:effectLst>
              <a:latin typeface="方正姚体" panose="02010601030101010101" pitchFamily="2" charset="-122"/>
              <a:ea typeface="方正姚体" panose="02010601030101010101" pitchFamily="2" charset="-122"/>
              <a:cs typeface="+mn-ea"/>
              <a:sym typeface="+mn-lt"/>
            </a:endParaRPr>
          </a:p>
        </p:txBody>
      </p:sp>
      <p:sp>
        <p:nvSpPr>
          <p:cNvPr id="17" name="PA-文本占位符 3"/>
          <p:cNvSpPr txBox="1"/>
          <p:nvPr>
            <p:custDataLst>
              <p:tags r:id="rId9"/>
            </p:custDataLst>
          </p:nvPr>
        </p:nvSpPr>
        <p:spPr>
          <a:xfrm>
            <a:off x="3585562" y="2007895"/>
            <a:ext cx="1501319" cy="1862048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rtlCol="0">
            <a:spAutoFit/>
          </a:bodyPr>
          <a:lstStyle>
            <a:defPPr>
              <a:defRPr lang="zh-CN"/>
            </a:defPPr>
            <a:lvl1pPr algn="r">
              <a:defRPr sz="3600" i="0" spc="0">
                <a:ln w="19050">
                  <a:noFill/>
                </a:ln>
                <a:gradFill>
                  <a:gsLst>
                    <a:gs pos="100000">
                      <a:srgbClr val="E9BE61"/>
                    </a:gs>
                    <a:gs pos="49000">
                      <a:srgbClr val="FEEFAC"/>
                    </a:gs>
                  </a:gsLst>
                  <a:lin ang="5400000" scaled="0"/>
                </a:gradFill>
                <a:effectLst>
                  <a:outerShdw blurRad="254000" dist="114300" dir="5400000" algn="ctr" rotWithShape="0">
                    <a:srgbClr val="000000">
                      <a:alpha val="23000"/>
                    </a:srgbClr>
                  </a:outerShdw>
                </a:effectLst>
                <a:latin typeface="思源黑体 CN Medium" panose="020B0600000000000000" pitchFamily="34" charset="-122"/>
                <a:ea typeface="思源黑体 CN Medium" panose="020B0600000000000000" pitchFamily="34" charset="-122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algn="ctr"/>
            <a:r>
              <a:rPr lang="zh-CN" altLang="en-US" sz="11500" spc="-300" dirty="0">
                <a:effectLst>
                  <a:outerShdw blurRad="254000" dist="114300" dir="5400000" algn="ctr" rotWithShape="0">
                    <a:srgbClr val="000000">
                      <a:alpha val="15000"/>
                    </a:srgbClr>
                  </a:outerShdw>
                </a:effectLst>
                <a:latin typeface="方正姚体" panose="02010601030101010101" pitchFamily="2" charset="-122"/>
                <a:ea typeface="方正姚体" panose="02010601030101010101" pitchFamily="2" charset="-122"/>
                <a:cs typeface="+mn-ea"/>
                <a:sym typeface="+mn-lt"/>
              </a:rPr>
              <a:t>恰</a:t>
            </a:r>
            <a:endParaRPr lang="en-US" altLang="zh-CN" sz="11500" spc="-300" dirty="0">
              <a:effectLst>
                <a:outerShdw blurRad="254000" dist="114300" dir="5400000" algn="ctr" rotWithShape="0">
                  <a:srgbClr val="000000">
                    <a:alpha val="15000"/>
                  </a:srgbClr>
                </a:outerShdw>
              </a:effectLst>
              <a:latin typeface="方正姚体" panose="02010601030101010101" pitchFamily="2" charset="-122"/>
              <a:ea typeface="方正姚体" panose="02010601030101010101" pitchFamily="2" charset="-122"/>
              <a:cs typeface="+mn-ea"/>
              <a:sym typeface="+mn-lt"/>
            </a:endParaRPr>
          </a:p>
        </p:txBody>
      </p:sp>
      <p:sp>
        <p:nvSpPr>
          <p:cNvPr id="18" name="PA-文本占位符 3"/>
          <p:cNvSpPr txBox="1"/>
          <p:nvPr>
            <p:custDataLst>
              <p:tags r:id="rId10"/>
            </p:custDataLst>
          </p:nvPr>
        </p:nvSpPr>
        <p:spPr>
          <a:xfrm>
            <a:off x="4322657" y="1577957"/>
            <a:ext cx="1501319" cy="1446550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rtlCol="0">
            <a:spAutoFit/>
          </a:bodyPr>
          <a:lstStyle>
            <a:defPPr>
              <a:defRPr lang="zh-CN"/>
            </a:defPPr>
            <a:lvl1pPr algn="r">
              <a:defRPr sz="3600" i="0" spc="0">
                <a:ln w="19050">
                  <a:noFill/>
                </a:ln>
                <a:gradFill>
                  <a:gsLst>
                    <a:gs pos="100000">
                      <a:srgbClr val="E9BE61"/>
                    </a:gs>
                    <a:gs pos="49000">
                      <a:srgbClr val="FEEFAC"/>
                    </a:gs>
                  </a:gsLst>
                  <a:lin ang="5400000" scaled="0"/>
                </a:gradFill>
                <a:effectLst>
                  <a:outerShdw blurRad="254000" dist="114300" dir="5400000" algn="ctr" rotWithShape="0">
                    <a:srgbClr val="000000">
                      <a:alpha val="23000"/>
                    </a:srgbClr>
                  </a:outerShdw>
                </a:effectLst>
                <a:latin typeface="思源黑体 CN Medium" panose="020B0600000000000000" pitchFamily="34" charset="-122"/>
                <a:ea typeface="思源黑体 CN Medium" panose="020B0600000000000000" pitchFamily="34" charset="-122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algn="ctr"/>
            <a:r>
              <a:rPr lang="zh-CN" altLang="en-US" sz="8800" spc="-300" dirty="0">
                <a:effectLst>
                  <a:outerShdw blurRad="254000" dist="114300" dir="5400000" algn="ctr" rotWithShape="0">
                    <a:srgbClr val="000000">
                      <a:alpha val="15000"/>
                    </a:srgbClr>
                  </a:outerShdw>
                </a:effectLst>
                <a:latin typeface="方正姚体" panose="02010601030101010101" pitchFamily="2" charset="-122"/>
                <a:ea typeface="方正姚体" panose="02010601030101010101" pitchFamily="2" charset="-122"/>
                <a:cs typeface="+mn-ea"/>
                <a:sym typeface="+mn-lt"/>
              </a:rPr>
              <a:t>是</a:t>
            </a:r>
            <a:endParaRPr lang="en-US" altLang="zh-CN" sz="8800" spc="-300" dirty="0">
              <a:effectLst>
                <a:outerShdw blurRad="254000" dist="114300" dir="5400000" algn="ctr" rotWithShape="0">
                  <a:srgbClr val="000000">
                    <a:alpha val="15000"/>
                  </a:srgbClr>
                </a:outerShdw>
              </a:effectLst>
              <a:latin typeface="方正姚体" panose="02010601030101010101" pitchFamily="2" charset="-122"/>
              <a:ea typeface="方正姚体" panose="02010601030101010101" pitchFamily="2" charset="-122"/>
              <a:cs typeface="+mn-ea"/>
              <a:sym typeface="+mn-lt"/>
            </a:endParaRPr>
          </a:p>
        </p:txBody>
      </p:sp>
      <p:sp>
        <p:nvSpPr>
          <p:cNvPr id="20" name="PA-文本占位符 3"/>
          <p:cNvSpPr txBox="1"/>
          <p:nvPr>
            <p:custDataLst>
              <p:tags r:id="rId11"/>
            </p:custDataLst>
          </p:nvPr>
        </p:nvSpPr>
        <p:spPr>
          <a:xfrm>
            <a:off x="6684526" y="1369259"/>
            <a:ext cx="1501319" cy="1569660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rtlCol="0">
            <a:spAutoFit/>
          </a:bodyPr>
          <a:lstStyle>
            <a:defPPr>
              <a:defRPr lang="zh-CN"/>
            </a:defPPr>
            <a:lvl1pPr algn="r">
              <a:defRPr sz="3600" i="0" spc="0">
                <a:ln w="19050">
                  <a:noFill/>
                </a:ln>
                <a:gradFill>
                  <a:gsLst>
                    <a:gs pos="100000">
                      <a:srgbClr val="E9BE61"/>
                    </a:gs>
                    <a:gs pos="49000">
                      <a:srgbClr val="FEEFAC"/>
                    </a:gs>
                  </a:gsLst>
                  <a:lin ang="5400000" scaled="0"/>
                </a:gradFill>
                <a:effectLst>
                  <a:outerShdw blurRad="254000" dist="114300" dir="5400000" algn="ctr" rotWithShape="0">
                    <a:srgbClr val="000000">
                      <a:alpha val="23000"/>
                    </a:srgbClr>
                  </a:outerShdw>
                </a:effectLst>
                <a:latin typeface="思源黑体 CN Medium" panose="020B0600000000000000" pitchFamily="34" charset="-122"/>
                <a:ea typeface="思源黑体 CN Medium" panose="020B0600000000000000" pitchFamily="34" charset="-122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algn="ctr"/>
            <a:r>
              <a:rPr lang="zh-CN" altLang="en-US" sz="9600" spc="-300" dirty="0">
                <a:effectLst>
                  <a:outerShdw blurRad="254000" dist="114300" dir="5400000" algn="ctr" rotWithShape="0">
                    <a:srgbClr val="000000">
                      <a:alpha val="15000"/>
                    </a:srgbClr>
                  </a:outerShdw>
                </a:effectLst>
                <a:latin typeface="方正姚体" panose="02010601030101010101" pitchFamily="2" charset="-122"/>
                <a:ea typeface="方正姚体" panose="02010601030101010101" pitchFamily="2" charset="-122"/>
                <a:cs typeface="+mn-ea"/>
                <a:sym typeface="+mn-lt"/>
              </a:rPr>
              <a:t>华</a:t>
            </a:r>
            <a:endParaRPr lang="en-US" altLang="zh-CN" sz="9600" spc="-300" dirty="0">
              <a:effectLst>
                <a:outerShdw blurRad="254000" dist="114300" dir="5400000" algn="ctr" rotWithShape="0">
                  <a:srgbClr val="000000">
                    <a:alpha val="15000"/>
                  </a:srgbClr>
                </a:outerShdw>
              </a:effectLst>
              <a:latin typeface="方正姚体" panose="02010601030101010101" pitchFamily="2" charset="-122"/>
              <a:ea typeface="方正姚体" panose="02010601030101010101" pitchFamily="2" charset="-122"/>
              <a:cs typeface="+mn-ea"/>
              <a:sym typeface="+mn-lt"/>
            </a:endParaRPr>
          </a:p>
        </p:txBody>
      </p:sp>
      <p:sp>
        <p:nvSpPr>
          <p:cNvPr id="21" name="PA-文本占位符 3"/>
          <p:cNvSpPr txBox="1"/>
          <p:nvPr>
            <p:custDataLst>
              <p:tags r:id="rId12"/>
            </p:custDataLst>
          </p:nvPr>
        </p:nvSpPr>
        <p:spPr>
          <a:xfrm>
            <a:off x="7303015" y="1993557"/>
            <a:ext cx="1501319" cy="1569660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rtlCol="0">
            <a:spAutoFit/>
          </a:bodyPr>
          <a:lstStyle>
            <a:defPPr>
              <a:defRPr lang="zh-CN"/>
            </a:defPPr>
            <a:lvl1pPr algn="r">
              <a:defRPr sz="3600" i="0" spc="0">
                <a:ln w="19050">
                  <a:noFill/>
                </a:ln>
                <a:gradFill>
                  <a:gsLst>
                    <a:gs pos="100000">
                      <a:srgbClr val="E9BE61"/>
                    </a:gs>
                    <a:gs pos="49000">
                      <a:srgbClr val="FEEFAC"/>
                    </a:gs>
                  </a:gsLst>
                  <a:lin ang="5400000" scaled="0"/>
                </a:gradFill>
                <a:effectLst>
                  <a:outerShdw blurRad="254000" dist="114300" dir="5400000" algn="ctr" rotWithShape="0">
                    <a:srgbClr val="000000">
                      <a:alpha val="23000"/>
                    </a:srgbClr>
                  </a:outerShdw>
                </a:effectLst>
                <a:latin typeface="思源黑体 CN Medium" panose="020B0600000000000000" pitchFamily="34" charset="-122"/>
                <a:ea typeface="思源黑体 CN Medium" panose="020B0600000000000000" pitchFamily="34" charset="-122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algn="ctr"/>
            <a:r>
              <a:rPr lang="zh-CN" altLang="en-US" sz="9600" spc="-300" dirty="0">
                <a:effectLst>
                  <a:outerShdw blurRad="254000" dist="114300" dir="5400000" algn="ctr" rotWithShape="0">
                    <a:srgbClr val="000000">
                      <a:alpha val="15000"/>
                    </a:srgbClr>
                  </a:outerShdw>
                </a:effectLst>
                <a:latin typeface="方正姚体" panose="02010601030101010101" pitchFamily="2" charset="-122"/>
                <a:ea typeface="方正姚体" panose="02010601030101010101" pitchFamily="2" charset="-122"/>
                <a:cs typeface="+mn-ea"/>
                <a:sym typeface="+mn-lt"/>
              </a:rPr>
              <a:t>正</a:t>
            </a:r>
            <a:endParaRPr lang="en-US" altLang="zh-CN" sz="9600" spc="-300" dirty="0">
              <a:effectLst>
                <a:outerShdw blurRad="254000" dist="114300" dir="5400000" algn="ctr" rotWithShape="0">
                  <a:srgbClr val="000000">
                    <a:alpha val="15000"/>
                  </a:srgbClr>
                </a:outerShdw>
              </a:effectLst>
              <a:latin typeface="方正姚体" panose="02010601030101010101" pitchFamily="2" charset="-122"/>
              <a:ea typeface="方正姚体" panose="02010601030101010101" pitchFamily="2" charset="-122"/>
              <a:cs typeface="+mn-ea"/>
              <a:sym typeface="+mn-lt"/>
            </a:endParaRPr>
          </a:p>
        </p:txBody>
      </p:sp>
      <p:sp>
        <p:nvSpPr>
          <p:cNvPr id="22" name="PA-文本占位符 3"/>
          <p:cNvSpPr txBox="1"/>
          <p:nvPr>
            <p:custDataLst>
              <p:tags r:id="rId13"/>
            </p:custDataLst>
          </p:nvPr>
        </p:nvSpPr>
        <p:spPr>
          <a:xfrm>
            <a:off x="8470747" y="1096819"/>
            <a:ext cx="1501319" cy="2646878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rtlCol="0">
            <a:spAutoFit/>
          </a:bodyPr>
          <a:lstStyle>
            <a:defPPr>
              <a:defRPr lang="zh-CN"/>
            </a:defPPr>
            <a:lvl1pPr algn="r">
              <a:defRPr sz="3600" i="0" spc="0">
                <a:ln w="19050">
                  <a:noFill/>
                </a:ln>
                <a:gradFill>
                  <a:gsLst>
                    <a:gs pos="100000">
                      <a:srgbClr val="E9BE61"/>
                    </a:gs>
                    <a:gs pos="49000">
                      <a:srgbClr val="FEEFAC"/>
                    </a:gs>
                  </a:gsLst>
                  <a:lin ang="5400000" scaled="0"/>
                </a:gradFill>
                <a:effectLst>
                  <a:outerShdw blurRad="254000" dist="114300" dir="5400000" algn="ctr" rotWithShape="0">
                    <a:srgbClr val="000000">
                      <a:alpha val="23000"/>
                    </a:srgbClr>
                  </a:outerShdw>
                </a:effectLst>
                <a:latin typeface="思源黑体 CN Medium" panose="020B0600000000000000" pitchFamily="34" charset="-122"/>
                <a:ea typeface="思源黑体 CN Medium" panose="020B0600000000000000" pitchFamily="34" charset="-122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algn="ctr"/>
            <a:r>
              <a:rPr lang="zh-CN" altLang="en-US" sz="16600" spc="-300" dirty="0">
                <a:effectLst>
                  <a:outerShdw blurRad="254000" dist="114300" dir="5400000" algn="ctr" rotWithShape="0">
                    <a:srgbClr val="000000">
                      <a:alpha val="15000"/>
                    </a:srgbClr>
                  </a:outerShdw>
                </a:effectLst>
                <a:latin typeface="方正姚体" panose="02010601030101010101" pitchFamily="2" charset="-122"/>
                <a:ea typeface="方正姚体" panose="02010601030101010101" pitchFamily="2" charset="-122"/>
                <a:cs typeface="+mn-ea"/>
                <a:sym typeface="+mn-lt"/>
              </a:rPr>
              <a:t>茂</a:t>
            </a:r>
            <a:endParaRPr lang="en-US" altLang="zh-CN" sz="16600" spc="-300" dirty="0">
              <a:effectLst>
                <a:outerShdw blurRad="254000" dist="114300" dir="5400000" algn="ctr" rotWithShape="0">
                  <a:srgbClr val="000000">
                    <a:alpha val="15000"/>
                  </a:srgbClr>
                </a:outerShdw>
              </a:effectLst>
              <a:latin typeface="方正姚体" panose="02010601030101010101" pitchFamily="2" charset="-122"/>
              <a:ea typeface="方正姚体" panose="02010601030101010101" pitchFamily="2" charset="-122"/>
              <a:cs typeface="+mn-ea"/>
              <a:sym typeface="+mn-lt"/>
            </a:endParaRPr>
          </a:p>
        </p:txBody>
      </p:sp>
      <p:sp>
        <p:nvSpPr>
          <p:cNvPr id="26" name="文本框 25"/>
          <p:cNvSpPr txBox="1"/>
          <p:nvPr/>
        </p:nvSpPr>
        <p:spPr>
          <a:xfrm>
            <a:off x="6451448" y="725915"/>
            <a:ext cx="1311427" cy="830997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8000" i="1" spc="-300">
                <a:ln w="19050">
                  <a:noFill/>
                </a:ln>
                <a:gradFill>
                  <a:gsLst>
                    <a:gs pos="100000">
                      <a:srgbClr val="E9BE61"/>
                    </a:gs>
                    <a:gs pos="49000">
                      <a:srgbClr val="FEEFAC"/>
                    </a:gs>
                  </a:gsLst>
                  <a:lin ang="5400000" scaled="0"/>
                </a:gradFill>
                <a:effectLst>
                  <a:outerShdw blurRad="254000" dist="114300" dir="5400000" algn="ctr" rotWithShape="0">
                    <a:srgbClr val="000000">
                      <a:alpha val="23000"/>
                    </a:srgbClr>
                  </a:outerShdw>
                </a:effectLst>
                <a:latin typeface="字魂143号-正酷超级黑" panose="00000500000000000000" pitchFamily="2" charset="-122"/>
                <a:ea typeface="字魂143号-正酷超级黑" panose="00000500000000000000" pitchFamily="2" charset="-122"/>
              </a:defRPr>
            </a:lvl1pPr>
          </a:lstStyle>
          <a:p>
            <a:pPr algn="l"/>
            <a:r>
              <a:rPr lang="en-US" altLang="zh-CN" sz="4800" i="0" spc="0" dirty="0">
                <a:latin typeface="+mn-lt"/>
                <a:ea typeface="+mn-ea"/>
                <a:cs typeface="+mn-ea"/>
                <a:sym typeface="+mn-lt"/>
              </a:rPr>
              <a:t>100</a:t>
            </a:r>
            <a:endParaRPr lang="zh-CN" altLang="en-US" sz="4800" i="0" spc="0" dirty="0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27" name="文本框 26"/>
          <p:cNvSpPr txBox="1"/>
          <p:nvPr/>
        </p:nvSpPr>
        <p:spPr>
          <a:xfrm>
            <a:off x="4067477" y="828052"/>
            <a:ext cx="1520595" cy="461665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8000" i="1" spc="-300">
                <a:ln w="19050">
                  <a:noFill/>
                </a:ln>
                <a:gradFill>
                  <a:gsLst>
                    <a:gs pos="100000">
                      <a:srgbClr val="E9BE61"/>
                    </a:gs>
                    <a:gs pos="49000">
                      <a:srgbClr val="FEEFAC"/>
                    </a:gs>
                  </a:gsLst>
                  <a:lin ang="5400000" scaled="0"/>
                </a:gradFill>
                <a:effectLst>
                  <a:outerShdw blurRad="254000" dist="114300" dir="5400000" algn="ctr" rotWithShape="0">
                    <a:srgbClr val="000000">
                      <a:alpha val="23000"/>
                    </a:srgbClr>
                  </a:outerShdw>
                </a:effectLst>
                <a:latin typeface="字魂143号-正酷超级黑" panose="00000500000000000000" pitchFamily="2" charset="-122"/>
                <a:ea typeface="字魂143号-正酷超级黑" panose="00000500000000000000" pitchFamily="2" charset="-122"/>
              </a:defRPr>
            </a:lvl1pPr>
          </a:lstStyle>
          <a:p>
            <a:pPr algn="dist"/>
            <a:r>
              <a:rPr lang="zh-CN" altLang="en-US" sz="2400" i="0" spc="0" dirty="0">
                <a:latin typeface="+mn-lt"/>
                <a:ea typeface="+mn-ea"/>
                <a:cs typeface="+mn-ea"/>
                <a:sym typeface="+mn-lt"/>
              </a:rPr>
              <a:t>热烈庆祝</a:t>
            </a:r>
          </a:p>
        </p:txBody>
      </p:sp>
      <p:sp>
        <p:nvSpPr>
          <p:cNvPr id="28" name="文本框 27"/>
          <p:cNvSpPr txBox="1"/>
          <p:nvPr/>
        </p:nvSpPr>
        <p:spPr>
          <a:xfrm>
            <a:off x="4188653" y="1244543"/>
            <a:ext cx="1332743" cy="261610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8000" i="1" spc="-300">
                <a:ln w="19050">
                  <a:noFill/>
                </a:ln>
                <a:gradFill>
                  <a:gsLst>
                    <a:gs pos="100000">
                      <a:srgbClr val="E9BE61"/>
                    </a:gs>
                    <a:gs pos="49000">
                      <a:srgbClr val="FEEFAC"/>
                    </a:gs>
                  </a:gsLst>
                  <a:lin ang="5400000" scaled="0"/>
                </a:gradFill>
                <a:effectLst>
                  <a:outerShdw blurRad="254000" dist="114300" dir="5400000" algn="ctr" rotWithShape="0">
                    <a:srgbClr val="000000">
                      <a:alpha val="23000"/>
                    </a:srgbClr>
                  </a:outerShdw>
                </a:effectLst>
                <a:latin typeface="字魂143号-正酷超级黑" panose="00000500000000000000" pitchFamily="2" charset="-122"/>
                <a:ea typeface="字魂143号-正酷超级黑" panose="00000500000000000000" pitchFamily="2" charset="-122"/>
              </a:defRPr>
            </a:lvl1pPr>
          </a:lstStyle>
          <a:p>
            <a:pPr algn="dist"/>
            <a:r>
              <a:rPr lang="zh-CN" altLang="en-US" sz="1100" i="0" spc="0" dirty="0">
                <a:latin typeface="方正姚体" panose="02010601030101010101" pitchFamily="2" charset="-122"/>
                <a:ea typeface="方正姚体" panose="02010601030101010101" pitchFamily="2" charset="-122"/>
                <a:cs typeface="+mn-ea"/>
                <a:sym typeface="+mn-lt"/>
              </a:rPr>
              <a:t>中国共产党成立</a:t>
            </a:r>
          </a:p>
        </p:txBody>
      </p:sp>
      <p:sp>
        <p:nvSpPr>
          <p:cNvPr id="29" name="文本框 28"/>
          <p:cNvSpPr txBox="1"/>
          <p:nvPr/>
        </p:nvSpPr>
        <p:spPr>
          <a:xfrm>
            <a:off x="7618924" y="972204"/>
            <a:ext cx="851823" cy="461665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8000" i="1" spc="-300">
                <a:ln w="19050">
                  <a:noFill/>
                </a:ln>
                <a:gradFill>
                  <a:gsLst>
                    <a:gs pos="100000">
                      <a:srgbClr val="E9BE61"/>
                    </a:gs>
                    <a:gs pos="49000">
                      <a:srgbClr val="FEEFAC"/>
                    </a:gs>
                  </a:gsLst>
                  <a:lin ang="5400000" scaled="0"/>
                </a:gradFill>
                <a:effectLst>
                  <a:outerShdw blurRad="254000" dist="114300" dir="5400000" algn="ctr" rotWithShape="0">
                    <a:srgbClr val="000000">
                      <a:alpha val="23000"/>
                    </a:srgbClr>
                  </a:outerShdw>
                </a:effectLst>
                <a:latin typeface="字魂143号-正酷超级黑" panose="00000500000000000000" pitchFamily="2" charset="-122"/>
                <a:ea typeface="字魂143号-正酷超级黑" panose="00000500000000000000" pitchFamily="2" charset="-122"/>
              </a:defRPr>
            </a:lvl1pPr>
          </a:lstStyle>
          <a:p>
            <a:pPr algn="l"/>
            <a:r>
              <a:rPr lang="zh-CN" altLang="en-US" sz="2400" i="0" spc="0" dirty="0">
                <a:latin typeface="+mn-lt"/>
                <a:ea typeface="+mn-ea"/>
                <a:cs typeface="+mn-ea"/>
                <a:sym typeface="+mn-lt"/>
              </a:rPr>
              <a:t>周年</a:t>
            </a:r>
          </a:p>
        </p:txBody>
      </p:sp>
      <p:sp>
        <p:nvSpPr>
          <p:cNvPr id="31" name="文本框 30"/>
          <p:cNvSpPr txBox="1"/>
          <p:nvPr/>
        </p:nvSpPr>
        <p:spPr>
          <a:xfrm>
            <a:off x="7649864" y="845060"/>
            <a:ext cx="769059" cy="230832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8000" i="1" spc="-300">
                <a:ln w="19050">
                  <a:noFill/>
                </a:ln>
                <a:gradFill>
                  <a:gsLst>
                    <a:gs pos="100000">
                      <a:srgbClr val="E9BE61"/>
                    </a:gs>
                    <a:gs pos="49000">
                      <a:srgbClr val="FEEFAC"/>
                    </a:gs>
                  </a:gsLst>
                  <a:lin ang="5400000" scaled="0"/>
                </a:gradFill>
                <a:effectLst>
                  <a:outerShdw blurRad="254000" dist="114300" dir="5400000" algn="ctr" rotWithShape="0">
                    <a:srgbClr val="000000">
                      <a:alpha val="23000"/>
                    </a:srgbClr>
                  </a:outerShdw>
                </a:effectLst>
                <a:latin typeface="字魂143号-正酷超级黑" panose="00000500000000000000" pitchFamily="2" charset="-122"/>
                <a:ea typeface="字魂143号-正酷超级黑" panose="00000500000000000000" pitchFamily="2" charset="-122"/>
              </a:defRPr>
            </a:lvl1pPr>
          </a:lstStyle>
          <a:p>
            <a:pPr algn="l"/>
            <a:r>
              <a:rPr lang="en-US" altLang="zh-CN" sz="900" i="0" spc="0" dirty="0">
                <a:latin typeface="+mn-lt"/>
                <a:ea typeface="+mn-ea"/>
                <a:cs typeface="+mn-ea"/>
                <a:sym typeface="+mn-lt"/>
              </a:rPr>
              <a:t>1921-2021</a:t>
            </a:r>
            <a:endParaRPr lang="zh-CN" altLang="en-US" sz="900" i="0" spc="0" dirty="0">
              <a:latin typeface="+mn-lt"/>
              <a:ea typeface="+mn-ea"/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40" grpId="0"/>
      <p:bldP spid="41" grpId="0" bldLvl="0" animBg="1"/>
      <p:bldP spid="42" grpId="0" animBg="1"/>
      <p:bldP spid="43" grpId="0" bldLvl="0" animBg="1"/>
      <p:bldP spid="15" grpId="0"/>
      <p:bldP spid="16" grpId="0"/>
      <p:bldP spid="17" grpId="0"/>
      <p:bldP spid="18" grpId="0"/>
      <p:bldP spid="20" grpId="0"/>
      <p:bldP spid="21" grpId="0"/>
      <p:bldP spid="22" grpId="0"/>
      <p:bldP spid="26" grpId="0"/>
      <p:bldP spid="27" grpId="0"/>
      <p:bldP spid="28" grpId="0"/>
      <p:bldP spid="29" grpId="0"/>
      <p:bldP spid="31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" name="图片 54" descr="图片包含 游戏机, 杯子, 食物, 飞盘&#10;&#10;描述已自动生成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1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975226"/>
            <a:ext cx="12192000" cy="1882774"/>
          </a:xfrm>
          <a:prstGeom prst="rect">
            <a:avLst/>
          </a:prstGeom>
        </p:spPr>
      </p:pic>
      <p:sp>
        <p:nvSpPr>
          <p:cNvPr id="2" name="椭圆 1"/>
          <p:cNvSpPr/>
          <p:nvPr/>
        </p:nvSpPr>
        <p:spPr>
          <a:xfrm flipH="1">
            <a:off x="411956" y="221526"/>
            <a:ext cx="738188" cy="738184"/>
          </a:xfrm>
          <a:prstGeom prst="ellipse">
            <a:avLst/>
          </a:prstGeom>
          <a:gradFill>
            <a:gsLst>
              <a:gs pos="0">
                <a:srgbClr val="C30F0F">
                  <a:lumMod val="90000"/>
                  <a:lumOff val="10000"/>
                </a:srgbClr>
              </a:gs>
              <a:gs pos="45000">
                <a:srgbClr val="C30F0F"/>
              </a:gs>
            </a:gsLst>
            <a:lin ang="5400000" scaled="1"/>
          </a:gradFill>
          <a:ln>
            <a:noFill/>
          </a:ln>
          <a:effectLst>
            <a:outerShdw blurRad="254000" dist="101600" dir="5400000" algn="ctr" rotWithShape="0">
              <a:srgbClr val="C30F0F">
                <a:alpha val="23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 dirty="0">
              <a:gradFill>
                <a:gsLst>
                  <a:gs pos="0">
                    <a:srgbClr val="FEEFAC"/>
                  </a:gs>
                  <a:gs pos="45000">
                    <a:srgbClr val="E9BE61"/>
                  </a:gs>
                </a:gsLst>
                <a:lin ang="5400000" scaled="1"/>
              </a:gradFill>
              <a:cs typeface="+mn-ea"/>
              <a:sym typeface="+mn-lt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1217644" y="273865"/>
            <a:ext cx="3532156" cy="640240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 algn="ctr">
              <a:lnSpc>
                <a:spcPct val="120000"/>
              </a:lnSpc>
              <a:defRPr sz="6600">
                <a:gradFill>
                  <a:gsLst>
                    <a:gs pos="0">
                      <a:schemeClr val="accent1">
                        <a:lumMod val="90000"/>
                        <a:lumOff val="10000"/>
                      </a:schemeClr>
                    </a:gs>
                    <a:gs pos="100000">
                      <a:schemeClr val="accent1"/>
                    </a:gs>
                  </a:gsLst>
                  <a:lin ang="5400000" scaled="1"/>
                </a:gradFill>
                <a:latin typeface="思源宋体 CN Heavy" panose="02020900000000000000" pitchFamily="18" charset="-122"/>
                <a:ea typeface="思源宋体 CN Heavy" panose="02020900000000000000" pitchFamily="18" charset="-122"/>
              </a:defRPr>
            </a:lvl1pPr>
          </a:lstStyle>
          <a:p>
            <a:pPr algn="l"/>
            <a:r>
              <a:rPr lang="zh-CN" altLang="en-US" sz="3200" dirty="0">
                <a:latin typeface="+mn-lt"/>
                <a:ea typeface="+mn-ea"/>
                <a:cs typeface="+mn-ea"/>
                <a:sym typeface="+mn-lt"/>
              </a:rPr>
              <a:t>为什么要学党史</a:t>
            </a:r>
          </a:p>
        </p:txBody>
      </p:sp>
      <p:cxnSp>
        <p:nvCxnSpPr>
          <p:cNvPr id="5" name="直接连接符 4"/>
          <p:cNvCxnSpPr/>
          <p:nvPr/>
        </p:nvCxnSpPr>
        <p:spPr>
          <a:xfrm>
            <a:off x="1305561" y="959710"/>
            <a:ext cx="10124439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  <a:alpha val="61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Oval 44"/>
          <p:cNvSpPr/>
          <p:nvPr/>
        </p:nvSpPr>
        <p:spPr>
          <a:xfrm>
            <a:off x="5086583" y="1541291"/>
            <a:ext cx="2018834" cy="2018832"/>
          </a:xfrm>
          <a:prstGeom prst="ellipse">
            <a:avLst/>
          </a:prstGeom>
          <a:gradFill>
            <a:gsLst>
              <a:gs pos="0">
                <a:srgbClr val="C30F0F">
                  <a:lumMod val="90000"/>
                  <a:lumOff val="10000"/>
                </a:srgbClr>
              </a:gs>
              <a:gs pos="64000">
                <a:srgbClr val="C30F0F"/>
              </a:gs>
            </a:gsLst>
            <a:lin ang="5400000" scaled="1"/>
          </a:gradFill>
          <a:ln>
            <a:noFill/>
          </a:ln>
          <a:effectLst>
            <a:outerShdw blurRad="254000" dist="101600" dir="5400000" algn="ctr" rotWithShape="0">
              <a:srgbClr val="C30F0F">
                <a:alpha val="23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cs typeface="+mn-ea"/>
              <a:sym typeface="+mn-lt"/>
            </a:endParaRPr>
          </a:p>
        </p:txBody>
      </p:sp>
      <p:sp>
        <p:nvSpPr>
          <p:cNvPr id="15" name="文本框 14"/>
          <p:cNvSpPr txBox="1"/>
          <p:nvPr/>
        </p:nvSpPr>
        <p:spPr>
          <a:xfrm>
            <a:off x="5240899" y="2250756"/>
            <a:ext cx="1748277" cy="830997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6600" i="1" spc="-300">
                <a:ln w="19050">
                  <a:noFill/>
                </a:ln>
                <a:gradFill>
                  <a:gsLst>
                    <a:gs pos="100000">
                      <a:srgbClr val="E9BE61"/>
                    </a:gs>
                    <a:gs pos="49000">
                      <a:srgbClr val="FEEFAC"/>
                    </a:gs>
                  </a:gsLst>
                  <a:lin ang="5400000" scaled="0"/>
                </a:gradFill>
                <a:effectLst>
                  <a:outerShdw blurRad="254000" dist="114300" dir="5400000" algn="ctr" rotWithShape="0">
                    <a:srgbClr val="000000">
                      <a:alpha val="23000"/>
                    </a:srgbClr>
                  </a:outerShdw>
                </a:effectLst>
                <a:latin typeface="字魂143号-正酷超级黑" panose="00000500000000000000" pitchFamily="2" charset="-122"/>
                <a:ea typeface="字魂143号-正酷超级黑" panose="00000500000000000000" pitchFamily="2" charset="-122"/>
              </a:defRPr>
            </a:lvl1pPr>
          </a:lstStyle>
          <a:p>
            <a:r>
              <a:rPr lang="zh-CN" altLang="en-US" sz="2400" i="0" spc="0" dirty="0">
                <a:effectLst/>
                <a:latin typeface="+mn-lt"/>
                <a:ea typeface="+mn-ea"/>
                <a:cs typeface="+mn-ea"/>
                <a:sym typeface="+mn-lt"/>
              </a:rPr>
              <a:t>学习党史的现实意义</a:t>
            </a:r>
          </a:p>
        </p:txBody>
      </p:sp>
      <p:sp>
        <p:nvSpPr>
          <p:cNvPr id="16" name="任意多边形: 形状 15"/>
          <p:cNvSpPr>
            <a:spLocks noChangeArrowheads="1"/>
          </p:cNvSpPr>
          <p:nvPr/>
        </p:nvSpPr>
        <p:spPr bwMode="auto">
          <a:xfrm>
            <a:off x="5883833" y="1774757"/>
            <a:ext cx="424334" cy="394430"/>
          </a:xfrm>
          <a:custGeom>
            <a:avLst/>
            <a:gdLst>
              <a:gd name="connsiteX0" fmla="*/ 661453 w 919516"/>
              <a:gd name="connsiteY0" fmla="*/ 596929 h 854715"/>
              <a:gd name="connsiteX1" fmla="*/ 663622 w 919516"/>
              <a:gd name="connsiteY1" fmla="*/ 596929 h 854715"/>
              <a:gd name="connsiteX2" fmla="*/ 665790 w 919516"/>
              <a:gd name="connsiteY2" fmla="*/ 596929 h 854715"/>
              <a:gd name="connsiteX3" fmla="*/ 685306 w 919516"/>
              <a:gd name="connsiteY3" fmla="*/ 607754 h 854715"/>
              <a:gd name="connsiteX4" fmla="*/ 819749 w 919516"/>
              <a:gd name="connsiteY4" fmla="*/ 774450 h 854715"/>
              <a:gd name="connsiteX5" fmla="*/ 817580 w 919516"/>
              <a:gd name="connsiteY5" fmla="*/ 813419 h 854715"/>
              <a:gd name="connsiteX6" fmla="*/ 778549 w 919516"/>
              <a:gd name="connsiteY6" fmla="*/ 809089 h 854715"/>
              <a:gd name="connsiteX7" fmla="*/ 663622 w 919516"/>
              <a:gd name="connsiteY7" fmla="*/ 666206 h 854715"/>
              <a:gd name="connsiteX8" fmla="*/ 548695 w 919516"/>
              <a:gd name="connsiteY8" fmla="*/ 809089 h 854715"/>
              <a:gd name="connsiteX9" fmla="*/ 509663 w 919516"/>
              <a:gd name="connsiteY9" fmla="*/ 813419 h 854715"/>
              <a:gd name="connsiteX10" fmla="*/ 505326 w 919516"/>
              <a:gd name="connsiteY10" fmla="*/ 774450 h 854715"/>
              <a:gd name="connsiteX11" fmla="*/ 641937 w 919516"/>
              <a:gd name="connsiteY11" fmla="*/ 607754 h 854715"/>
              <a:gd name="connsiteX12" fmla="*/ 661453 w 919516"/>
              <a:gd name="connsiteY12" fmla="*/ 596929 h 854715"/>
              <a:gd name="connsiteX13" fmla="*/ 49902 w 919516"/>
              <a:gd name="connsiteY13" fmla="*/ 222784 h 854715"/>
              <a:gd name="connsiteX14" fmla="*/ 62920 w 919516"/>
              <a:gd name="connsiteY14" fmla="*/ 222784 h 854715"/>
              <a:gd name="connsiteX15" fmla="*/ 114991 w 919516"/>
              <a:gd name="connsiteY15" fmla="*/ 222784 h 854715"/>
              <a:gd name="connsiteX16" fmla="*/ 164893 w 919516"/>
              <a:gd name="connsiteY16" fmla="*/ 276888 h 854715"/>
              <a:gd name="connsiteX17" fmla="*/ 214794 w 919516"/>
              <a:gd name="connsiteY17" fmla="*/ 222784 h 854715"/>
              <a:gd name="connsiteX18" fmla="*/ 266866 w 919516"/>
              <a:gd name="connsiteY18" fmla="*/ 222784 h 854715"/>
              <a:gd name="connsiteX19" fmla="*/ 446946 w 919516"/>
              <a:gd name="connsiteY19" fmla="*/ 222784 h 854715"/>
              <a:gd name="connsiteX20" fmla="*/ 499017 w 919516"/>
              <a:gd name="connsiteY20" fmla="*/ 274724 h 854715"/>
              <a:gd name="connsiteX21" fmla="*/ 446946 w 919516"/>
              <a:gd name="connsiteY21" fmla="*/ 324499 h 854715"/>
              <a:gd name="connsiteX22" fmla="*/ 266866 w 919516"/>
              <a:gd name="connsiteY22" fmla="*/ 324499 h 854715"/>
              <a:gd name="connsiteX23" fmla="*/ 266866 w 919516"/>
              <a:gd name="connsiteY23" fmla="*/ 560391 h 854715"/>
              <a:gd name="connsiteX24" fmla="*/ 266866 w 919516"/>
              <a:gd name="connsiteY24" fmla="*/ 649121 h 854715"/>
              <a:gd name="connsiteX25" fmla="*/ 266866 w 919516"/>
              <a:gd name="connsiteY25" fmla="*/ 800611 h 854715"/>
              <a:gd name="connsiteX26" fmla="*/ 216964 w 919516"/>
              <a:gd name="connsiteY26" fmla="*/ 854715 h 854715"/>
              <a:gd name="connsiteX27" fmla="*/ 164893 w 919516"/>
              <a:gd name="connsiteY27" fmla="*/ 800611 h 854715"/>
              <a:gd name="connsiteX28" fmla="*/ 114991 w 919516"/>
              <a:gd name="connsiteY28" fmla="*/ 854715 h 854715"/>
              <a:gd name="connsiteX29" fmla="*/ 62920 w 919516"/>
              <a:gd name="connsiteY29" fmla="*/ 800611 h 854715"/>
              <a:gd name="connsiteX30" fmla="*/ 62920 w 919516"/>
              <a:gd name="connsiteY30" fmla="*/ 649121 h 854715"/>
              <a:gd name="connsiteX31" fmla="*/ 62920 w 919516"/>
              <a:gd name="connsiteY31" fmla="*/ 566884 h 854715"/>
              <a:gd name="connsiteX32" fmla="*/ 49902 w 919516"/>
              <a:gd name="connsiteY32" fmla="*/ 569048 h 854715"/>
              <a:gd name="connsiteX33" fmla="*/ 0 w 919516"/>
              <a:gd name="connsiteY33" fmla="*/ 514944 h 854715"/>
              <a:gd name="connsiteX34" fmla="*/ 0 w 919516"/>
              <a:gd name="connsiteY34" fmla="*/ 276888 h 854715"/>
              <a:gd name="connsiteX35" fmla="*/ 49902 w 919516"/>
              <a:gd name="connsiteY35" fmla="*/ 222784 h 854715"/>
              <a:gd name="connsiteX36" fmla="*/ 624525 w 919516"/>
              <a:gd name="connsiteY36" fmla="*/ 82302 h 854715"/>
              <a:gd name="connsiteX37" fmla="*/ 678751 w 919516"/>
              <a:gd name="connsiteY37" fmla="*/ 82302 h 854715"/>
              <a:gd name="connsiteX38" fmla="*/ 711287 w 919516"/>
              <a:gd name="connsiteY38" fmla="*/ 114754 h 854715"/>
              <a:gd name="connsiteX39" fmla="*/ 706949 w 919516"/>
              <a:gd name="connsiteY39" fmla="*/ 127735 h 854715"/>
              <a:gd name="connsiteX40" fmla="*/ 882642 w 919516"/>
              <a:gd name="connsiteY40" fmla="*/ 127735 h 854715"/>
              <a:gd name="connsiteX41" fmla="*/ 886980 w 919516"/>
              <a:gd name="connsiteY41" fmla="*/ 127735 h 854715"/>
              <a:gd name="connsiteX42" fmla="*/ 919516 w 919516"/>
              <a:gd name="connsiteY42" fmla="*/ 127735 h 854715"/>
              <a:gd name="connsiteX43" fmla="*/ 919516 w 919516"/>
              <a:gd name="connsiteY43" fmla="*/ 149370 h 854715"/>
              <a:gd name="connsiteX44" fmla="*/ 919516 w 919516"/>
              <a:gd name="connsiteY44" fmla="*/ 151533 h 854715"/>
              <a:gd name="connsiteX45" fmla="*/ 919516 w 919516"/>
              <a:gd name="connsiteY45" fmla="*/ 556102 h 854715"/>
              <a:gd name="connsiteX46" fmla="*/ 919516 w 919516"/>
              <a:gd name="connsiteY46" fmla="*/ 560429 h 854715"/>
              <a:gd name="connsiteX47" fmla="*/ 919516 w 919516"/>
              <a:gd name="connsiteY47" fmla="*/ 579900 h 854715"/>
              <a:gd name="connsiteX48" fmla="*/ 886980 w 919516"/>
              <a:gd name="connsiteY48" fmla="*/ 579900 h 854715"/>
              <a:gd name="connsiteX49" fmla="*/ 882642 w 919516"/>
              <a:gd name="connsiteY49" fmla="*/ 579900 h 854715"/>
              <a:gd name="connsiteX50" fmla="*/ 496551 w 919516"/>
              <a:gd name="connsiteY50" fmla="*/ 579900 h 854715"/>
              <a:gd name="connsiteX51" fmla="*/ 464015 w 919516"/>
              <a:gd name="connsiteY51" fmla="*/ 560429 h 854715"/>
              <a:gd name="connsiteX52" fmla="*/ 464015 w 919516"/>
              <a:gd name="connsiteY52" fmla="*/ 556102 h 854715"/>
              <a:gd name="connsiteX53" fmla="*/ 496551 w 919516"/>
              <a:gd name="connsiteY53" fmla="*/ 536631 h 854715"/>
              <a:gd name="connsiteX54" fmla="*/ 882642 w 919516"/>
              <a:gd name="connsiteY54" fmla="*/ 536631 h 854715"/>
              <a:gd name="connsiteX55" fmla="*/ 882642 w 919516"/>
              <a:gd name="connsiteY55" fmla="*/ 173168 h 854715"/>
              <a:gd name="connsiteX56" fmla="*/ 496551 w 919516"/>
              <a:gd name="connsiteY56" fmla="*/ 173168 h 854715"/>
              <a:gd name="connsiteX57" fmla="*/ 464015 w 919516"/>
              <a:gd name="connsiteY57" fmla="*/ 151533 h 854715"/>
              <a:gd name="connsiteX58" fmla="*/ 464015 w 919516"/>
              <a:gd name="connsiteY58" fmla="*/ 149370 h 854715"/>
              <a:gd name="connsiteX59" fmla="*/ 496551 w 919516"/>
              <a:gd name="connsiteY59" fmla="*/ 127735 h 854715"/>
              <a:gd name="connsiteX60" fmla="*/ 596327 w 919516"/>
              <a:gd name="connsiteY60" fmla="*/ 127735 h 854715"/>
              <a:gd name="connsiteX61" fmla="*/ 594158 w 919516"/>
              <a:gd name="connsiteY61" fmla="*/ 114754 h 854715"/>
              <a:gd name="connsiteX62" fmla="*/ 624525 w 919516"/>
              <a:gd name="connsiteY62" fmla="*/ 82302 h 854715"/>
              <a:gd name="connsiteX63" fmla="*/ 163895 w 919516"/>
              <a:gd name="connsiteY63" fmla="*/ 0 h 854715"/>
              <a:gd name="connsiteX64" fmla="*/ 264881 w 919516"/>
              <a:gd name="connsiteY64" fmla="*/ 101696 h 854715"/>
              <a:gd name="connsiteX65" fmla="*/ 163895 w 919516"/>
              <a:gd name="connsiteY65" fmla="*/ 203392 h 854715"/>
              <a:gd name="connsiteX66" fmla="*/ 62909 w 919516"/>
              <a:gd name="connsiteY66" fmla="*/ 101696 h 854715"/>
              <a:gd name="connsiteX67" fmla="*/ 163895 w 919516"/>
              <a:gd name="connsiteY67" fmla="*/ 0 h 8547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</a:cxnLst>
            <a:rect l="l" t="t" r="r" b="b"/>
            <a:pathLst>
              <a:path w="919516" h="854715">
                <a:moveTo>
                  <a:pt x="661453" y="596929"/>
                </a:moveTo>
                <a:cubicBezTo>
                  <a:pt x="661453" y="596929"/>
                  <a:pt x="661453" y="596929"/>
                  <a:pt x="663622" y="596929"/>
                </a:cubicBezTo>
                <a:cubicBezTo>
                  <a:pt x="663622" y="596929"/>
                  <a:pt x="663622" y="596929"/>
                  <a:pt x="665790" y="596929"/>
                </a:cubicBezTo>
                <a:cubicBezTo>
                  <a:pt x="672295" y="596929"/>
                  <a:pt x="678801" y="601259"/>
                  <a:pt x="685306" y="607754"/>
                </a:cubicBezTo>
                <a:cubicBezTo>
                  <a:pt x="685306" y="607754"/>
                  <a:pt x="685306" y="607754"/>
                  <a:pt x="819749" y="774450"/>
                </a:cubicBezTo>
                <a:cubicBezTo>
                  <a:pt x="830591" y="787440"/>
                  <a:pt x="828423" y="804759"/>
                  <a:pt x="817580" y="813419"/>
                </a:cubicBezTo>
                <a:cubicBezTo>
                  <a:pt x="804570" y="822078"/>
                  <a:pt x="787222" y="819913"/>
                  <a:pt x="778549" y="809089"/>
                </a:cubicBezTo>
                <a:cubicBezTo>
                  <a:pt x="778549" y="809089"/>
                  <a:pt x="778549" y="809089"/>
                  <a:pt x="663622" y="666206"/>
                </a:cubicBezTo>
                <a:cubicBezTo>
                  <a:pt x="663622" y="666206"/>
                  <a:pt x="663622" y="666206"/>
                  <a:pt x="548695" y="809089"/>
                </a:cubicBezTo>
                <a:cubicBezTo>
                  <a:pt x="537852" y="819913"/>
                  <a:pt x="520505" y="822078"/>
                  <a:pt x="509663" y="813419"/>
                </a:cubicBezTo>
                <a:cubicBezTo>
                  <a:pt x="496652" y="804759"/>
                  <a:pt x="496652" y="787440"/>
                  <a:pt x="505326" y="774450"/>
                </a:cubicBezTo>
                <a:cubicBezTo>
                  <a:pt x="505326" y="774450"/>
                  <a:pt x="505326" y="774450"/>
                  <a:pt x="641937" y="607754"/>
                </a:cubicBezTo>
                <a:cubicBezTo>
                  <a:pt x="646274" y="601259"/>
                  <a:pt x="652779" y="596929"/>
                  <a:pt x="661453" y="596929"/>
                </a:cubicBezTo>
                <a:close/>
                <a:moveTo>
                  <a:pt x="49902" y="222784"/>
                </a:moveTo>
                <a:cubicBezTo>
                  <a:pt x="54241" y="222784"/>
                  <a:pt x="62920" y="222784"/>
                  <a:pt x="62920" y="222784"/>
                </a:cubicBezTo>
                <a:cubicBezTo>
                  <a:pt x="62920" y="222784"/>
                  <a:pt x="62920" y="222784"/>
                  <a:pt x="114991" y="222784"/>
                </a:cubicBezTo>
                <a:cubicBezTo>
                  <a:pt x="114991" y="222784"/>
                  <a:pt x="114991" y="222784"/>
                  <a:pt x="164893" y="276888"/>
                </a:cubicBezTo>
                <a:cubicBezTo>
                  <a:pt x="164893" y="276888"/>
                  <a:pt x="164893" y="276888"/>
                  <a:pt x="214794" y="222784"/>
                </a:cubicBezTo>
                <a:cubicBezTo>
                  <a:pt x="214794" y="222784"/>
                  <a:pt x="214794" y="222784"/>
                  <a:pt x="266866" y="222784"/>
                </a:cubicBezTo>
                <a:cubicBezTo>
                  <a:pt x="266866" y="222784"/>
                  <a:pt x="266866" y="222784"/>
                  <a:pt x="446946" y="222784"/>
                </a:cubicBezTo>
                <a:cubicBezTo>
                  <a:pt x="475151" y="222784"/>
                  <a:pt x="499017" y="246590"/>
                  <a:pt x="499017" y="274724"/>
                </a:cubicBezTo>
                <a:cubicBezTo>
                  <a:pt x="499017" y="302858"/>
                  <a:pt x="475151" y="324499"/>
                  <a:pt x="446946" y="324499"/>
                </a:cubicBezTo>
                <a:cubicBezTo>
                  <a:pt x="446946" y="324499"/>
                  <a:pt x="446946" y="324499"/>
                  <a:pt x="266866" y="324499"/>
                </a:cubicBezTo>
                <a:cubicBezTo>
                  <a:pt x="266866" y="324499"/>
                  <a:pt x="266866" y="324499"/>
                  <a:pt x="266866" y="560391"/>
                </a:cubicBezTo>
                <a:cubicBezTo>
                  <a:pt x="266866" y="560391"/>
                  <a:pt x="266866" y="560391"/>
                  <a:pt x="266866" y="649121"/>
                </a:cubicBezTo>
                <a:cubicBezTo>
                  <a:pt x="266866" y="649121"/>
                  <a:pt x="266866" y="649121"/>
                  <a:pt x="266866" y="800611"/>
                </a:cubicBezTo>
                <a:cubicBezTo>
                  <a:pt x="266866" y="830910"/>
                  <a:pt x="245169" y="854715"/>
                  <a:pt x="216964" y="854715"/>
                </a:cubicBezTo>
                <a:cubicBezTo>
                  <a:pt x="188759" y="854715"/>
                  <a:pt x="164893" y="830910"/>
                  <a:pt x="164893" y="800611"/>
                </a:cubicBezTo>
                <a:cubicBezTo>
                  <a:pt x="164893" y="830910"/>
                  <a:pt x="143196" y="854715"/>
                  <a:pt x="114991" y="854715"/>
                </a:cubicBezTo>
                <a:cubicBezTo>
                  <a:pt x="86786" y="854715"/>
                  <a:pt x="62920" y="830910"/>
                  <a:pt x="62920" y="800611"/>
                </a:cubicBezTo>
                <a:cubicBezTo>
                  <a:pt x="62920" y="800611"/>
                  <a:pt x="62920" y="800611"/>
                  <a:pt x="62920" y="649121"/>
                </a:cubicBezTo>
                <a:cubicBezTo>
                  <a:pt x="62920" y="649121"/>
                  <a:pt x="62920" y="649121"/>
                  <a:pt x="62920" y="566884"/>
                </a:cubicBezTo>
                <a:cubicBezTo>
                  <a:pt x="58580" y="569048"/>
                  <a:pt x="54241" y="569048"/>
                  <a:pt x="49902" y="569048"/>
                </a:cubicBezTo>
                <a:cubicBezTo>
                  <a:pt x="21696" y="569048"/>
                  <a:pt x="0" y="545242"/>
                  <a:pt x="0" y="514944"/>
                </a:cubicBezTo>
                <a:cubicBezTo>
                  <a:pt x="0" y="514944"/>
                  <a:pt x="0" y="514944"/>
                  <a:pt x="0" y="276888"/>
                </a:cubicBezTo>
                <a:cubicBezTo>
                  <a:pt x="0" y="246590"/>
                  <a:pt x="21696" y="222784"/>
                  <a:pt x="49902" y="222784"/>
                </a:cubicBezTo>
                <a:close/>
                <a:moveTo>
                  <a:pt x="624525" y="82302"/>
                </a:moveTo>
                <a:cubicBezTo>
                  <a:pt x="624525" y="82302"/>
                  <a:pt x="624525" y="82302"/>
                  <a:pt x="678751" y="82302"/>
                </a:cubicBezTo>
                <a:cubicBezTo>
                  <a:pt x="696104" y="82302"/>
                  <a:pt x="711287" y="97446"/>
                  <a:pt x="711287" y="114754"/>
                </a:cubicBezTo>
                <a:cubicBezTo>
                  <a:pt x="711287" y="119081"/>
                  <a:pt x="709118" y="123408"/>
                  <a:pt x="706949" y="127735"/>
                </a:cubicBezTo>
                <a:cubicBezTo>
                  <a:pt x="706949" y="127735"/>
                  <a:pt x="706949" y="127735"/>
                  <a:pt x="882642" y="127735"/>
                </a:cubicBezTo>
                <a:cubicBezTo>
                  <a:pt x="882642" y="127735"/>
                  <a:pt x="882642" y="127735"/>
                  <a:pt x="886980" y="127735"/>
                </a:cubicBezTo>
                <a:lnTo>
                  <a:pt x="919516" y="127735"/>
                </a:lnTo>
                <a:cubicBezTo>
                  <a:pt x="919516" y="127735"/>
                  <a:pt x="919516" y="127735"/>
                  <a:pt x="919516" y="149370"/>
                </a:cubicBezTo>
                <a:cubicBezTo>
                  <a:pt x="919516" y="149370"/>
                  <a:pt x="919516" y="149370"/>
                  <a:pt x="919516" y="151533"/>
                </a:cubicBezTo>
                <a:cubicBezTo>
                  <a:pt x="919516" y="151533"/>
                  <a:pt x="919516" y="151533"/>
                  <a:pt x="919516" y="556102"/>
                </a:cubicBezTo>
                <a:cubicBezTo>
                  <a:pt x="919516" y="556102"/>
                  <a:pt x="919516" y="556102"/>
                  <a:pt x="919516" y="560429"/>
                </a:cubicBezTo>
                <a:cubicBezTo>
                  <a:pt x="919516" y="560429"/>
                  <a:pt x="919516" y="560429"/>
                  <a:pt x="919516" y="579900"/>
                </a:cubicBezTo>
                <a:cubicBezTo>
                  <a:pt x="919516" y="579900"/>
                  <a:pt x="919516" y="579900"/>
                  <a:pt x="886980" y="579900"/>
                </a:cubicBezTo>
                <a:cubicBezTo>
                  <a:pt x="886980" y="579900"/>
                  <a:pt x="886980" y="579900"/>
                  <a:pt x="882642" y="579900"/>
                </a:cubicBezTo>
                <a:cubicBezTo>
                  <a:pt x="882642" y="579900"/>
                  <a:pt x="882642" y="579900"/>
                  <a:pt x="496551" y="579900"/>
                </a:cubicBezTo>
                <a:cubicBezTo>
                  <a:pt x="479198" y="579900"/>
                  <a:pt x="464015" y="571246"/>
                  <a:pt x="464015" y="560429"/>
                </a:cubicBezTo>
                <a:cubicBezTo>
                  <a:pt x="464015" y="560429"/>
                  <a:pt x="464015" y="560429"/>
                  <a:pt x="464015" y="556102"/>
                </a:cubicBezTo>
                <a:cubicBezTo>
                  <a:pt x="464015" y="545285"/>
                  <a:pt x="479198" y="536631"/>
                  <a:pt x="496551" y="536631"/>
                </a:cubicBezTo>
                <a:cubicBezTo>
                  <a:pt x="496551" y="536631"/>
                  <a:pt x="496551" y="536631"/>
                  <a:pt x="882642" y="536631"/>
                </a:cubicBezTo>
                <a:cubicBezTo>
                  <a:pt x="882642" y="536631"/>
                  <a:pt x="882642" y="536631"/>
                  <a:pt x="882642" y="173168"/>
                </a:cubicBezTo>
                <a:cubicBezTo>
                  <a:pt x="882642" y="173168"/>
                  <a:pt x="882642" y="173168"/>
                  <a:pt x="496551" y="173168"/>
                </a:cubicBezTo>
                <a:cubicBezTo>
                  <a:pt x="479198" y="173168"/>
                  <a:pt x="464015" y="164514"/>
                  <a:pt x="464015" y="151533"/>
                </a:cubicBezTo>
                <a:cubicBezTo>
                  <a:pt x="464015" y="151533"/>
                  <a:pt x="464015" y="151533"/>
                  <a:pt x="464015" y="149370"/>
                </a:cubicBezTo>
                <a:cubicBezTo>
                  <a:pt x="464015" y="138552"/>
                  <a:pt x="479198" y="127735"/>
                  <a:pt x="496551" y="127735"/>
                </a:cubicBezTo>
                <a:cubicBezTo>
                  <a:pt x="496551" y="127735"/>
                  <a:pt x="496551" y="127735"/>
                  <a:pt x="596327" y="127735"/>
                </a:cubicBezTo>
                <a:cubicBezTo>
                  <a:pt x="594158" y="123408"/>
                  <a:pt x="594158" y="119081"/>
                  <a:pt x="594158" y="114754"/>
                </a:cubicBezTo>
                <a:cubicBezTo>
                  <a:pt x="594158" y="97446"/>
                  <a:pt x="607173" y="82302"/>
                  <a:pt x="624525" y="82302"/>
                </a:cubicBezTo>
                <a:close/>
                <a:moveTo>
                  <a:pt x="163895" y="0"/>
                </a:moveTo>
                <a:cubicBezTo>
                  <a:pt x="219668" y="0"/>
                  <a:pt x="264881" y="45531"/>
                  <a:pt x="264881" y="101696"/>
                </a:cubicBezTo>
                <a:cubicBezTo>
                  <a:pt x="264881" y="157861"/>
                  <a:pt x="219668" y="203392"/>
                  <a:pt x="163895" y="203392"/>
                </a:cubicBezTo>
                <a:cubicBezTo>
                  <a:pt x="108122" y="203392"/>
                  <a:pt x="62909" y="157861"/>
                  <a:pt x="62909" y="101696"/>
                </a:cubicBezTo>
                <a:cubicBezTo>
                  <a:pt x="62909" y="45531"/>
                  <a:pt x="108122" y="0"/>
                  <a:pt x="163895" y="0"/>
                </a:cubicBezTo>
                <a:close/>
              </a:path>
            </a:pathLst>
          </a:custGeom>
          <a:gradFill>
            <a:gsLst>
              <a:gs pos="0">
                <a:srgbClr val="FEEFAC"/>
              </a:gs>
              <a:gs pos="94000">
                <a:srgbClr val="E9BE61"/>
              </a:gs>
            </a:gsLst>
            <a:lin ang="5400000" scaled="1"/>
          </a:gradFill>
          <a:ln>
            <a:noFill/>
          </a:ln>
        </p:spPr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/>
          <a:p>
            <a:pPr algn="ctr"/>
            <a:endParaRPr lang="zh-CN" altLang="en-US" dirty="0">
              <a:solidFill>
                <a:srgbClr val="A11752"/>
              </a:solidFill>
              <a:cs typeface="+mn-ea"/>
              <a:sym typeface="+mn-lt"/>
            </a:endParaRPr>
          </a:p>
        </p:txBody>
      </p:sp>
      <p:sp>
        <p:nvSpPr>
          <p:cNvPr id="17" name="Oval 44"/>
          <p:cNvSpPr/>
          <p:nvPr/>
        </p:nvSpPr>
        <p:spPr>
          <a:xfrm>
            <a:off x="4962525" y="1417233"/>
            <a:ext cx="2266950" cy="2266948"/>
          </a:xfrm>
          <a:prstGeom prst="ellipse">
            <a:avLst/>
          </a:prstGeom>
          <a:noFill/>
          <a:ln w="6350">
            <a:solidFill>
              <a:schemeClr val="accent1"/>
            </a:solidFill>
            <a:prstDash val="dash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cs typeface="+mn-ea"/>
              <a:sym typeface="+mn-lt"/>
            </a:endParaRPr>
          </a:p>
        </p:txBody>
      </p:sp>
      <p:sp>
        <p:nvSpPr>
          <p:cNvPr id="18" name="Oval 44"/>
          <p:cNvSpPr/>
          <p:nvPr/>
        </p:nvSpPr>
        <p:spPr>
          <a:xfrm flipH="1">
            <a:off x="2974803" y="3188031"/>
            <a:ext cx="435304" cy="435304"/>
          </a:xfrm>
          <a:prstGeom prst="ellipse">
            <a:avLst/>
          </a:prstGeom>
          <a:gradFill>
            <a:gsLst>
              <a:gs pos="0">
                <a:srgbClr val="C30F0F">
                  <a:lumMod val="90000"/>
                  <a:lumOff val="10000"/>
                </a:srgbClr>
              </a:gs>
              <a:gs pos="64000">
                <a:srgbClr val="C30F0F"/>
              </a:gs>
            </a:gsLst>
            <a:lin ang="5400000" scaled="1"/>
          </a:gradFill>
          <a:ln>
            <a:noFill/>
          </a:ln>
          <a:effectLst>
            <a:outerShdw blurRad="254000" dist="101600" dir="5400000" algn="ctr" rotWithShape="0">
              <a:srgbClr val="C30F0F">
                <a:alpha val="23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cs typeface="+mn-ea"/>
              <a:sym typeface="+mn-lt"/>
            </a:endParaRPr>
          </a:p>
        </p:txBody>
      </p:sp>
      <p:cxnSp>
        <p:nvCxnSpPr>
          <p:cNvPr id="20" name="直接箭头连接符 19"/>
          <p:cNvCxnSpPr/>
          <p:nvPr/>
        </p:nvCxnSpPr>
        <p:spPr>
          <a:xfrm flipH="1">
            <a:off x="3686707" y="2771620"/>
            <a:ext cx="1241490" cy="347874"/>
          </a:xfrm>
          <a:prstGeom prst="straightConnector1">
            <a:avLst/>
          </a:prstGeom>
          <a:ln w="12700"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100000">
                  <a:srgbClr val="C30F0F"/>
                </a:gs>
              </a:gsLst>
              <a:lin ang="0" scaled="0"/>
            </a:gra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8" name="图形 24"/>
          <p:cNvGrpSpPr/>
          <p:nvPr/>
        </p:nvGrpSpPr>
        <p:grpSpPr>
          <a:xfrm>
            <a:off x="3040075" y="3247404"/>
            <a:ext cx="316558" cy="316558"/>
            <a:chOff x="1769669" y="2368880"/>
            <a:chExt cx="1905000" cy="1905000"/>
          </a:xfrm>
        </p:grpSpPr>
        <p:sp>
          <p:nvSpPr>
            <p:cNvPr id="29" name="任意多边形: 形状 28"/>
            <p:cNvSpPr/>
            <p:nvPr/>
          </p:nvSpPr>
          <p:spPr>
            <a:xfrm>
              <a:off x="2007794" y="2606018"/>
              <a:ext cx="1438865" cy="675674"/>
            </a:xfrm>
            <a:custGeom>
              <a:avLst/>
              <a:gdLst>
                <a:gd name="connsiteX0" fmla="*/ 873124 w 1438865"/>
                <a:gd name="connsiteY0" fmla="*/ 80362 h 675674"/>
                <a:gd name="connsiteX1" fmla="*/ 1025128 w 1438865"/>
                <a:gd name="connsiteY1" fmla="*/ 192677 h 675674"/>
                <a:gd name="connsiteX2" fmla="*/ 1047750 w 1438865"/>
                <a:gd name="connsiteY2" fmla="*/ 266892 h 675674"/>
                <a:gd name="connsiteX3" fmla="*/ 1122363 w 1438865"/>
                <a:gd name="connsiteY3" fmla="*/ 245859 h 675674"/>
                <a:gd name="connsiteX4" fmla="*/ 1170781 w 1438865"/>
                <a:gd name="connsiteY4" fmla="*/ 239111 h 675674"/>
                <a:gd name="connsiteX5" fmla="*/ 1356321 w 1438865"/>
                <a:gd name="connsiteY5" fmla="*/ 410760 h 675674"/>
                <a:gd name="connsiteX6" fmla="*/ 1184672 w 1438865"/>
                <a:gd name="connsiteY6" fmla="*/ 596299 h 675674"/>
                <a:gd name="connsiteX7" fmla="*/ 238125 w 1438865"/>
                <a:gd name="connsiteY7" fmla="*/ 596299 h 675674"/>
                <a:gd name="connsiteX8" fmla="*/ 79376 w 1438865"/>
                <a:gd name="connsiteY8" fmla="*/ 437549 h 675674"/>
                <a:gd name="connsiteX9" fmla="*/ 238125 w 1438865"/>
                <a:gd name="connsiteY9" fmla="*/ 278798 h 675674"/>
                <a:gd name="connsiteX10" fmla="*/ 266700 w 1438865"/>
                <a:gd name="connsiteY10" fmla="*/ 281577 h 675674"/>
                <a:gd name="connsiteX11" fmla="*/ 346076 w 1438865"/>
                <a:gd name="connsiteY11" fmla="*/ 296261 h 675674"/>
                <a:gd name="connsiteX12" fmla="*/ 357982 w 1438865"/>
                <a:gd name="connsiteY12" fmla="*/ 216886 h 675674"/>
                <a:gd name="connsiteX13" fmla="*/ 538562 w 1438865"/>
                <a:gd name="connsiteY13" fmla="*/ 83495 h 675674"/>
                <a:gd name="connsiteX14" fmla="*/ 635794 w 1438865"/>
                <a:gd name="connsiteY14" fmla="*/ 137512 h 675674"/>
                <a:gd name="connsiteX15" fmla="*/ 695325 w 1438865"/>
                <a:gd name="connsiteY15" fmla="*/ 205377 h 675674"/>
                <a:gd name="connsiteX16" fmla="*/ 754062 w 1438865"/>
                <a:gd name="connsiteY16" fmla="*/ 134336 h 675674"/>
                <a:gd name="connsiteX17" fmla="*/ 873124 w 1438865"/>
                <a:gd name="connsiteY17" fmla="*/ 80362 h 675674"/>
                <a:gd name="connsiteX18" fmla="*/ 873124 w 1438865"/>
                <a:gd name="connsiteY18" fmla="*/ 986 h 675674"/>
                <a:gd name="connsiteX19" fmla="*/ 694531 w 1438865"/>
                <a:gd name="connsiteY19" fmla="*/ 80362 h 675674"/>
                <a:gd name="connsiteX20" fmla="*/ 358402 w 1438865"/>
                <a:gd name="connsiteY20" fmla="*/ 59766 h 675674"/>
                <a:gd name="connsiteX21" fmla="*/ 280591 w 1438865"/>
                <a:gd name="connsiteY21" fmla="*/ 203392 h 675674"/>
                <a:gd name="connsiteX22" fmla="*/ 238125 w 1438865"/>
                <a:gd name="connsiteY22" fmla="*/ 199424 h 675674"/>
                <a:gd name="connsiteX23" fmla="*/ 0 w 1438865"/>
                <a:gd name="connsiteY23" fmla="*/ 437549 h 675674"/>
                <a:gd name="connsiteX24" fmla="*/ 238125 w 1438865"/>
                <a:gd name="connsiteY24" fmla="*/ 675674 h 675674"/>
                <a:gd name="connsiteX25" fmla="*/ 1190625 w 1438865"/>
                <a:gd name="connsiteY25" fmla="*/ 675674 h 675674"/>
                <a:gd name="connsiteX26" fmla="*/ 1438671 w 1438865"/>
                <a:gd name="connsiteY26" fmla="*/ 407784 h 675674"/>
                <a:gd name="connsiteX27" fmla="*/ 1170781 w 1438865"/>
                <a:gd name="connsiteY27" fmla="*/ 159736 h 675674"/>
                <a:gd name="connsiteX28" fmla="*/ 1100932 w 1438865"/>
                <a:gd name="connsiteY28" fmla="*/ 169659 h 675674"/>
                <a:gd name="connsiteX29" fmla="*/ 873124 w 1438865"/>
                <a:gd name="connsiteY29" fmla="*/ 986 h 67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1438865" h="675674">
                  <a:moveTo>
                    <a:pt x="873124" y="80362"/>
                  </a:moveTo>
                  <a:cubicBezTo>
                    <a:pt x="942986" y="80274"/>
                    <a:pt x="1004694" y="125870"/>
                    <a:pt x="1025128" y="192677"/>
                  </a:cubicBezTo>
                  <a:lnTo>
                    <a:pt x="1047750" y="266892"/>
                  </a:lnTo>
                  <a:lnTo>
                    <a:pt x="1122363" y="245859"/>
                  </a:lnTo>
                  <a:cubicBezTo>
                    <a:pt x="1138137" y="241504"/>
                    <a:pt x="1154417" y="239236"/>
                    <a:pt x="1170781" y="239111"/>
                  </a:cubicBezTo>
                  <a:cubicBezTo>
                    <a:pt x="1269417" y="235275"/>
                    <a:pt x="1352485" y="312124"/>
                    <a:pt x="1356321" y="410760"/>
                  </a:cubicBezTo>
                  <a:cubicBezTo>
                    <a:pt x="1360157" y="509394"/>
                    <a:pt x="1283306" y="592463"/>
                    <a:pt x="1184672" y="596299"/>
                  </a:cubicBezTo>
                  <a:lnTo>
                    <a:pt x="238125" y="596299"/>
                  </a:lnTo>
                  <a:cubicBezTo>
                    <a:pt x="150450" y="596299"/>
                    <a:pt x="79376" y="525224"/>
                    <a:pt x="79376" y="437549"/>
                  </a:cubicBezTo>
                  <a:cubicBezTo>
                    <a:pt x="79376" y="349873"/>
                    <a:pt x="150450" y="278798"/>
                    <a:pt x="238125" y="278798"/>
                  </a:cubicBezTo>
                  <a:cubicBezTo>
                    <a:pt x="247717" y="278796"/>
                    <a:pt x="257287" y="279726"/>
                    <a:pt x="266700" y="281577"/>
                  </a:cubicBezTo>
                  <a:lnTo>
                    <a:pt x="346076" y="296261"/>
                  </a:lnTo>
                  <a:lnTo>
                    <a:pt x="357982" y="216886"/>
                  </a:lnTo>
                  <a:cubicBezTo>
                    <a:pt x="371012" y="130184"/>
                    <a:pt x="451861" y="70463"/>
                    <a:pt x="538562" y="83495"/>
                  </a:cubicBezTo>
                  <a:cubicBezTo>
                    <a:pt x="576426" y="89185"/>
                    <a:pt x="610958" y="108369"/>
                    <a:pt x="635794" y="137512"/>
                  </a:cubicBezTo>
                  <a:lnTo>
                    <a:pt x="695325" y="205377"/>
                  </a:lnTo>
                  <a:lnTo>
                    <a:pt x="754062" y="134336"/>
                  </a:lnTo>
                  <a:cubicBezTo>
                    <a:pt x="784157" y="100080"/>
                    <a:pt x="827527" y="80419"/>
                    <a:pt x="873124" y="80362"/>
                  </a:cubicBezTo>
                  <a:moveTo>
                    <a:pt x="873124" y="986"/>
                  </a:moveTo>
                  <a:cubicBezTo>
                    <a:pt x="804978" y="670"/>
                    <a:pt x="739962" y="29567"/>
                    <a:pt x="694531" y="80362"/>
                  </a:cubicBezTo>
                  <a:cubicBezTo>
                    <a:pt x="607399" y="-18146"/>
                    <a:pt x="456910" y="-27367"/>
                    <a:pt x="358402" y="59766"/>
                  </a:cubicBezTo>
                  <a:cubicBezTo>
                    <a:pt x="316342" y="96969"/>
                    <a:pt x="288782" y="147840"/>
                    <a:pt x="280591" y="203392"/>
                  </a:cubicBezTo>
                  <a:cubicBezTo>
                    <a:pt x="266577" y="200836"/>
                    <a:pt x="252368" y="199510"/>
                    <a:pt x="238125" y="199424"/>
                  </a:cubicBezTo>
                  <a:cubicBezTo>
                    <a:pt x="106613" y="199424"/>
                    <a:pt x="0" y="306035"/>
                    <a:pt x="0" y="437549"/>
                  </a:cubicBezTo>
                  <a:cubicBezTo>
                    <a:pt x="0" y="569061"/>
                    <a:pt x="106613" y="675674"/>
                    <a:pt x="238125" y="675674"/>
                  </a:cubicBezTo>
                  <a:lnTo>
                    <a:pt x="1190625" y="675674"/>
                  </a:lnTo>
                  <a:cubicBezTo>
                    <a:pt x="1333096" y="670194"/>
                    <a:pt x="1444152" y="550255"/>
                    <a:pt x="1438671" y="407784"/>
                  </a:cubicBezTo>
                  <a:cubicBezTo>
                    <a:pt x="1433193" y="265311"/>
                    <a:pt x="1313254" y="154257"/>
                    <a:pt x="1170781" y="159736"/>
                  </a:cubicBezTo>
                  <a:cubicBezTo>
                    <a:pt x="1147150" y="159778"/>
                    <a:pt x="1123639" y="163118"/>
                    <a:pt x="1100932" y="169659"/>
                  </a:cubicBezTo>
                  <a:cubicBezTo>
                    <a:pt x="1070372" y="69440"/>
                    <a:pt x="977899" y="971"/>
                    <a:pt x="873124" y="986"/>
                  </a:cubicBezTo>
                  <a:close/>
                </a:path>
              </a:pathLst>
            </a:custGeom>
            <a:gradFill>
              <a:gsLst>
                <a:gs pos="0">
                  <a:srgbClr val="FEEFAC"/>
                </a:gs>
                <a:gs pos="84000">
                  <a:srgbClr val="E9BE61"/>
                </a:gs>
              </a:gsLst>
              <a:lin ang="5400000" scaled="1"/>
            </a:gradFill>
            <a:ln w="605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0" name="任意多边形: 形状 29"/>
            <p:cNvSpPr/>
            <p:nvPr/>
          </p:nvSpPr>
          <p:spPr>
            <a:xfrm>
              <a:off x="2007794" y="2921726"/>
              <a:ext cx="1438865" cy="1115394"/>
            </a:xfrm>
            <a:custGeom>
              <a:avLst/>
              <a:gdLst>
                <a:gd name="connsiteX0" fmla="*/ 422672 w 1438865"/>
                <a:gd name="connsiteY0" fmla="*/ 350442 h 1115394"/>
                <a:gd name="connsiteX1" fmla="*/ 371079 w 1438865"/>
                <a:gd name="connsiteY1" fmla="*/ 290116 h 1115394"/>
                <a:gd name="connsiteX2" fmla="*/ 479822 w 1438865"/>
                <a:gd name="connsiteY2" fmla="*/ 145256 h 1115394"/>
                <a:gd name="connsiteX3" fmla="*/ 515937 w 1438865"/>
                <a:gd name="connsiteY3" fmla="*/ 0 h 1115394"/>
                <a:gd name="connsiteX4" fmla="*/ 595313 w 1438865"/>
                <a:gd name="connsiteY4" fmla="*/ 5557 h 1115394"/>
                <a:gd name="connsiteX5" fmla="*/ 552054 w 1438865"/>
                <a:gd name="connsiteY5" fmla="*/ 177801 h 1115394"/>
                <a:gd name="connsiteX6" fmla="*/ 422672 w 1438865"/>
                <a:gd name="connsiteY6" fmla="*/ 350442 h 1115394"/>
                <a:gd name="connsiteX7" fmla="*/ 1174353 w 1438865"/>
                <a:gd name="connsiteY7" fmla="*/ 518716 h 1115394"/>
                <a:gd name="connsiteX8" fmla="*/ 1184672 w 1438865"/>
                <a:gd name="connsiteY8" fmla="*/ 518716 h 1115394"/>
                <a:gd name="connsiteX9" fmla="*/ 1356321 w 1438865"/>
                <a:gd name="connsiteY9" fmla="*/ 704255 h 1115394"/>
                <a:gd name="connsiteX10" fmla="*/ 1170781 w 1438865"/>
                <a:gd name="connsiteY10" fmla="*/ 875904 h 1115394"/>
                <a:gd name="connsiteX11" fmla="*/ 1122363 w 1438865"/>
                <a:gd name="connsiteY11" fmla="*/ 869156 h 1115394"/>
                <a:gd name="connsiteX12" fmla="*/ 1047750 w 1438865"/>
                <a:gd name="connsiteY12" fmla="*/ 848123 h 1115394"/>
                <a:gd name="connsiteX13" fmla="*/ 1025128 w 1438865"/>
                <a:gd name="connsiteY13" fmla="*/ 922338 h 1115394"/>
                <a:gd name="connsiteX14" fmla="*/ 826883 w 1438865"/>
                <a:gd name="connsiteY14" fmla="*/ 1027705 h 1115394"/>
                <a:gd name="connsiteX15" fmla="*/ 754062 w 1438865"/>
                <a:gd name="connsiteY15" fmla="*/ 980679 h 1115394"/>
                <a:gd name="connsiteX16" fmla="*/ 694531 w 1438865"/>
                <a:gd name="connsiteY16" fmla="*/ 912813 h 1115394"/>
                <a:gd name="connsiteX17" fmla="*/ 634999 w 1438865"/>
                <a:gd name="connsiteY17" fmla="*/ 980679 h 1115394"/>
                <a:gd name="connsiteX18" fmla="*/ 410946 w 1438865"/>
                <a:gd name="connsiteY18" fmla="*/ 994914 h 1115394"/>
                <a:gd name="connsiteX19" fmla="*/ 359172 w 1438865"/>
                <a:gd name="connsiteY19" fmla="*/ 901303 h 1115394"/>
                <a:gd name="connsiteX20" fmla="*/ 347266 w 1438865"/>
                <a:gd name="connsiteY20" fmla="*/ 821929 h 1115394"/>
                <a:gd name="connsiteX21" fmla="*/ 267891 w 1438865"/>
                <a:gd name="connsiteY21" fmla="*/ 836613 h 1115394"/>
                <a:gd name="connsiteX22" fmla="*/ 238125 w 1438865"/>
                <a:gd name="connsiteY22" fmla="*/ 836217 h 1115394"/>
                <a:gd name="connsiteX23" fmla="*/ 79376 w 1438865"/>
                <a:gd name="connsiteY23" fmla="*/ 677466 h 1115394"/>
                <a:gd name="connsiteX24" fmla="*/ 238125 w 1438865"/>
                <a:gd name="connsiteY24" fmla="*/ 518716 h 1115394"/>
                <a:gd name="connsiteX25" fmla="*/ 1174353 w 1438865"/>
                <a:gd name="connsiteY25" fmla="*/ 518716 h 1115394"/>
                <a:gd name="connsiteX26" fmla="*/ 1190625 w 1438865"/>
                <a:gd name="connsiteY26" fmla="*/ 439341 h 1115394"/>
                <a:gd name="connsiteX27" fmla="*/ 238125 w 1438865"/>
                <a:gd name="connsiteY27" fmla="*/ 439341 h 1115394"/>
                <a:gd name="connsiteX28" fmla="*/ 0 w 1438865"/>
                <a:gd name="connsiteY28" fmla="*/ 677466 h 1115394"/>
                <a:gd name="connsiteX29" fmla="*/ 238125 w 1438865"/>
                <a:gd name="connsiteY29" fmla="*/ 915591 h 1115394"/>
                <a:gd name="connsiteX30" fmla="*/ 280591 w 1438865"/>
                <a:gd name="connsiteY30" fmla="*/ 911623 h 1115394"/>
                <a:gd name="connsiteX31" fmla="*/ 550904 w 1438865"/>
                <a:gd name="connsiteY31" fmla="*/ 1112464 h 1115394"/>
                <a:gd name="connsiteX32" fmla="*/ 694531 w 1438865"/>
                <a:gd name="connsiteY32" fmla="*/ 1034653 h 1115394"/>
                <a:gd name="connsiteX33" fmla="*/ 1030616 w 1438865"/>
                <a:gd name="connsiteY33" fmla="*/ 1055964 h 1115394"/>
                <a:gd name="connsiteX34" fmla="*/ 1100932 w 1438865"/>
                <a:gd name="connsiteY34" fmla="*/ 946945 h 1115394"/>
                <a:gd name="connsiteX35" fmla="*/ 1170781 w 1438865"/>
                <a:gd name="connsiteY35" fmla="*/ 955279 h 1115394"/>
                <a:gd name="connsiteX36" fmla="*/ 1438671 w 1438865"/>
                <a:gd name="connsiteY36" fmla="*/ 707231 h 1115394"/>
                <a:gd name="connsiteX37" fmla="*/ 1190625 w 1438865"/>
                <a:gd name="connsiteY37" fmla="*/ 439341 h 11153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</a:cxnLst>
              <a:rect l="l" t="t" r="r" b="b"/>
              <a:pathLst>
                <a:path w="1438865" h="1115394">
                  <a:moveTo>
                    <a:pt x="422672" y="350442"/>
                  </a:moveTo>
                  <a:lnTo>
                    <a:pt x="371079" y="290116"/>
                  </a:lnTo>
                  <a:cubicBezTo>
                    <a:pt x="417340" y="250230"/>
                    <a:pt x="454436" y="200816"/>
                    <a:pt x="479822" y="145256"/>
                  </a:cubicBezTo>
                  <a:cubicBezTo>
                    <a:pt x="500587" y="99436"/>
                    <a:pt x="512826" y="50211"/>
                    <a:pt x="515937" y="0"/>
                  </a:cubicBezTo>
                  <a:lnTo>
                    <a:pt x="595313" y="5557"/>
                  </a:lnTo>
                  <a:cubicBezTo>
                    <a:pt x="591370" y="65107"/>
                    <a:pt x="576716" y="123455"/>
                    <a:pt x="552054" y="177801"/>
                  </a:cubicBezTo>
                  <a:cubicBezTo>
                    <a:pt x="521946" y="244043"/>
                    <a:pt x="477800" y="302951"/>
                    <a:pt x="422672" y="350442"/>
                  </a:cubicBezTo>
                  <a:close/>
                  <a:moveTo>
                    <a:pt x="1174353" y="518716"/>
                  </a:moveTo>
                  <a:lnTo>
                    <a:pt x="1184672" y="518716"/>
                  </a:lnTo>
                  <a:cubicBezTo>
                    <a:pt x="1283306" y="522552"/>
                    <a:pt x="1360157" y="605621"/>
                    <a:pt x="1356321" y="704255"/>
                  </a:cubicBezTo>
                  <a:cubicBezTo>
                    <a:pt x="1352485" y="802891"/>
                    <a:pt x="1269417" y="879740"/>
                    <a:pt x="1170781" y="875904"/>
                  </a:cubicBezTo>
                  <a:cubicBezTo>
                    <a:pt x="1154417" y="875779"/>
                    <a:pt x="1138139" y="873511"/>
                    <a:pt x="1122363" y="869156"/>
                  </a:cubicBezTo>
                  <a:lnTo>
                    <a:pt x="1047750" y="848123"/>
                  </a:lnTo>
                  <a:lnTo>
                    <a:pt x="1025128" y="922338"/>
                  </a:lnTo>
                  <a:cubicBezTo>
                    <a:pt x="999481" y="1006179"/>
                    <a:pt x="910724" y="1053353"/>
                    <a:pt x="826883" y="1027705"/>
                  </a:cubicBezTo>
                  <a:cubicBezTo>
                    <a:pt x="798718" y="1019089"/>
                    <a:pt x="773504" y="1002806"/>
                    <a:pt x="754062" y="980679"/>
                  </a:cubicBezTo>
                  <a:lnTo>
                    <a:pt x="694531" y="912813"/>
                  </a:lnTo>
                  <a:lnTo>
                    <a:pt x="634999" y="980679"/>
                  </a:lnTo>
                  <a:cubicBezTo>
                    <a:pt x="577061" y="1046481"/>
                    <a:pt x="476747" y="1052855"/>
                    <a:pt x="410946" y="994914"/>
                  </a:cubicBezTo>
                  <a:cubicBezTo>
                    <a:pt x="383378" y="970640"/>
                    <a:pt x="365081" y="937558"/>
                    <a:pt x="359172" y="901303"/>
                  </a:cubicBezTo>
                  <a:lnTo>
                    <a:pt x="347266" y="821929"/>
                  </a:lnTo>
                  <a:lnTo>
                    <a:pt x="267891" y="836613"/>
                  </a:lnTo>
                  <a:cubicBezTo>
                    <a:pt x="257981" y="837482"/>
                    <a:pt x="248009" y="837348"/>
                    <a:pt x="238125" y="836217"/>
                  </a:cubicBezTo>
                  <a:cubicBezTo>
                    <a:pt x="150450" y="836217"/>
                    <a:pt x="79376" y="765142"/>
                    <a:pt x="79376" y="677466"/>
                  </a:cubicBezTo>
                  <a:cubicBezTo>
                    <a:pt x="79376" y="589791"/>
                    <a:pt x="150450" y="518716"/>
                    <a:pt x="238125" y="518716"/>
                  </a:cubicBezTo>
                  <a:lnTo>
                    <a:pt x="1174353" y="518716"/>
                  </a:lnTo>
                  <a:moveTo>
                    <a:pt x="1190625" y="439341"/>
                  </a:moveTo>
                  <a:lnTo>
                    <a:pt x="238125" y="439341"/>
                  </a:lnTo>
                  <a:cubicBezTo>
                    <a:pt x="106613" y="439341"/>
                    <a:pt x="0" y="545954"/>
                    <a:pt x="0" y="677466"/>
                  </a:cubicBezTo>
                  <a:cubicBezTo>
                    <a:pt x="0" y="808979"/>
                    <a:pt x="106613" y="915591"/>
                    <a:pt x="238125" y="915591"/>
                  </a:cubicBezTo>
                  <a:cubicBezTo>
                    <a:pt x="252368" y="915505"/>
                    <a:pt x="266577" y="914179"/>
                    <a:pt x="280591" y="911623"/>
                  </a:cubicBezTo>
                  <a:cubicBezTo>
                    <a:pt x="299775" y="1041728"/>
                    <a:pt x="420799" y="1131648"/>
                    <a:pt x="550904" y="1112464"/>
                  </a:cubicBezTo>
                  <a:cubicBezTo>
                    <a:pt x="606456" y="1104275"/>
                    <a:pt x="657327" y="1076714"/>
                    <a:pt x="694531" y="1034653"/>
                  </a:cubicBezTo>
                  <a:cubicBezTo>
                    <a:pt x="781454" y="1133345"/>
                    <a:pt x="931925" y="1142887"/>
                    <a:pt x="1030616" y="1055964"/>
                  </a:cubicBezTo>
                  <a:cubicBezTo>
                    <a:pt x="1063691" y="1026832"/>
                    <a:pt x="1088034" y="989091"/>
                    <a:pt x="1100932" y="946945"/>
                  </a:cubicBezTo>
                  <a:cubicBezTo>
                    <a:pt x="1123716" y="952948"/>
                    <a:pt x="1147225" y="955754"/>
                    <a:pt x="1170781" y="955279"/>
                  </a:cubicBezTo>
                  <a:cubicBezTo>
                    <a:pt x="1313254" y="960758"/>
                    <a:pt x="1433193" y="849704"/>
                    <a:pt x="1438671" y="707231"/>
                  </a:cubicBezTo>
                  <a:cubicBezTo>
                    <a:pt x="1444152" y="564760"/>
                    <a:pt x="1333096" y="444821"/>
                    <a:pt x="1190625" y="439341"/>
                  </a:cubicBezTo>
                  <a:close/>
                </a:path>
              </a:pathLst>
            </a:custGeom>
            <a:gradFill>
              <a:gsLst>
                <a:gs pos="0">
                  <a:srgbClr val="FEEFAC"/>
                </a:gs>
                <a:gs pos="84000">
                  <a:srgbClr val="E9BE61"/>
                </a:gs>
              </a:gsLst>
              <a:lin ang="5400000" scaled="1"/>
            </a:gradFill>
            <a:ln w="605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1" name="任意多边形: 形状 30"/>
            <p:cNvSpPr/>
            <p:nvPr/>
          </p:nvSpPr>
          <p:spPr>
            <a:xfrm>
              <a:off x="2378872" y="3370591"/>
              <a:ext cx="224233" cy="350441"/>
            </a:xfrm>
            <a:custGeom>
              <a:avLst/>
              <a:gdLst>
                <a:gd name="connsiteX0" fmla="*/ 144858 w 224233"/>
                <a:gd name="connsiteY0" fmla="*/ 350442 h 350441"/>
                <a:gd name="connsiteX1" fmla="*/ 108743 w 224233"/>
                <a:gd name="connsiteY1" fmla="*/ 205186 h 350441"/>
                <a:gd name="connsiteX2" fmla="*/ 0 w 224233"/>
                <a:gd name="connsiteY2" fmla="*/ 60326 h 350441"/>
                <a:gd name="connsiteX3" fmla="*/ 51593 w 224233"/>
                <a:gd name="connsiteY3" fmla="*/ 0 h 350441"/>
                <a:gd name="connsiteX4" fmla="*/ 180975 w 224233"/>
                <a:gd name="connsiteY4" fmla="*/ 172641 h 350441"/>
                <a:gd name="connsiteX5" fmla="*/ 224234 w 224233"/>
                <a:gd name="connsiteY5" fmla="*/ 344885 h 3504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24233" h="350441">
                  <a:moveTo>
                    <a:pt x="144858" y="350442"/>
                  </a:moveTo>
                  <a:cubicBezTo>
                    <a:pt x="141748" y="300231"/>
                    <a:pt x="129508" y="251006"/>
                    <a:pt x="108743" y="205186"/>
                  </a:cubicBezTo>
                  <a:cubicBezTo>
                    <a:pt x="83357" y="149626"/>
                    <a:pt x="46261" y="100212"/>
                    <a:pt x="0" y="60326"/>
                  </a:cubicBezTo>
                  <a:lnTo>
                    <a:pt x="51593" y="0"/>
                  </a:lnTo>
                  <a:cubicBezTo>
                    <a:pt x="106721" y="47491"/>
                    <a:pt x="150867" y="106399"/>
                    <a:pt x="180975" y="172641"/>
                  </a:cubicBezTo>
                  <a:cubicBezTo>
                    <a:pt x="205638" y="226987"/>
                    <a:pt x="220292" y="285335"/>
                    <a:pt x="224234" y="344885"/>
                  </a:cubicBezTo>
                  <a:close/>
                </a:path>
              </a:pathLst>
            </a:custGeom>
            <a:gradFill>
              <a:gsLst>
                <a:gs pos="0">
                  <a:srgbClr val="FEEFAC"/>
                </a:gs>
                <a:gs pos="84000">
                  <a:srgbClr val="E9BE61"/>
                </a:gs>
              </a:gsLst>
              <a:lin ang="5400000" scaled="1"/>
            </a:gradFill>
            <a:ln w="605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</p:grpSp>
      <p:sp>
        <p:nvSpPr>
          <p:cNvPr id="38" name="矩形 37"/>
          <p:cNvSpPr/>
          <p:nvPr/>
        </p:nvSpPr>
        <p:spPr>
          <a:xfrm>
            <a:off x="2092751" y="3847307"/>
            <a:ext cx="2171635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110000"/>
              </a:lnSpc>
              <a:buClr>
                <a:schemeClr val="accent1"/>
              </a:buClr>
              <a:defRPr/>
            </a:pPr>
            <a:r>
              <a:rPr lang="zh-CN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党史学习，可以从历史中汲取智慧和力量</a:t>
            </a:r>
          </a:p>
        </p:txBody>
      </p:sp>
      <p:sp>
        <p:nvSpPr>
          <p:cNvPr id="39" name="Oval 44"/>
          <p:cNvSpPr/>
          <p:nvPr/>
        </p:nvSpPr>
        <p:spPr>
          <a:xfrm flipH="1">
            <a:off x="9220766" y="3231633"/>
            <a:ext cx="435304" cy="435304"/>
          </a:xfrm>
          <a:prstGeom prst="ellipse">
            <a:avLst/>
          </a:prstGeom>
          <a:gradFill>
            <a:gsLst>
              <a:gs pos="0">
                <a:srgbClr val="C30F0F">
                  <a:lumMod val="90000"/>
                  <a:lumOff val="10000"/>
                </a:srgbClr>
              </a:gs>
              <a:gs pos="64000">
                <a:srgbClr val="C30F0F"/>
              </a:gs>
            </a:gsLst>
            <a:lin ang="5400000" scaled="1"/>
          </a:gradFill>
          <a:ln>
            <a:noFill/>
          </a:ln>
          <a:effectLst>
            <a:outerShdw blurRad="254000" dist="101600" dir="5400000" algn="ctr" rotWithShape="0">
              <a:srgbClr val="C30F0F">
                <a:alpha val="23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cs typeface="+mn-ea"/>
              <a:sym typeface="+mn-lt"/>
            </a:endParaRPr>
          </a:p>
        </p:txBody>
      </p:sp>
      <p:sp>
        <p:nvSpPr>
          <p:cNvPr id="44" name="矩形 43"/>
          <p:cNvSpPr/>
          <p:nvPr/>
        </p:nvSpPr>
        <p:spPr>
          <a:xfrm>
            <a:off x="8233342" y="3890909"/>
            <a:ext cx="2410151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110000"/>
              </a:lnSpc>
              <a:buClr>
                <a:schemeClr val="accent1"/>
              </a:buClr>
              <a:defRPr/>
            </a:pPr>
            <a:r>
              <a:rPr lang="zh-CN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党史学习，是加强党的思想理论建设的重要任务</a:t>
            </a:r>
          </a:p>
        </p:txBody>
      </p:sp>
      <p:grpSp>
        <p:nvGrpSpPr>
          <p:cNvPr id="46" name="图形 22"/>
          <p:cNvGrpSpPr/>
          <p:nvPr/>
        </p:nvGrpSpPr>
        <p:grpSpPr>
          <a:xfrm>
            <a:off x="9305287" y="3309302"/>
            <a:ext cx="266262" cy="279966"/>
            <a:chOff x="8030834" y="4580823"/>
            <a:chExt cx="1590477" cy="1672338"/>
          </a:xfrm>
        </p:grpSpPr>
        <p:sp>
          <p:nvSpPr>
            <p:cNvPr id="47" name="任意多边形: 形状 46"/>
            <p:cNvSpPr/>
            <p:nvPr/>
          </p:nvSpPr>
          <p:spPr>
            <a:xfrm>
              <a:off x="8030834" y="4580823"/>
              <a:ext cx="1590477" cy="1672338"/>
            </a:xfrm>
            <a:custGeom>
              <a:avLst/>
              <a:gdLst>
                <a:gd name="connsiteX0" fmla="*/ 1586507 w 1590477"/>
                <a:gd name="connsiteY0" fmla="*/ 902402 h 1672338"/>
                <a:gd name="connsiteX1" fmla="*/ 1487289 w 1590477"/>
                <a:gd name="connsiteY1" fmla="*/ 688090 h 1672338"/>
                <a:gd name="connsiteX2" fmla="*/ 1487289 w 1590477"/>
                <a:gd name="connsiteY2" fmla="*/ 676183 h 1672338"/>
                <a:gd name="connsiteX3" fmla="*/ 1272977 w 1590477"/>
                <a:gd name="connsiteY3" fmla="*/ 168183 h 1672338"/>
                <a:gd name="connsiteX4" fmla="*/ 808633 w 1590477"/>
                <a:gd name="connsiteY4" fmla="*/ 1495 h 1672338"/>
                <a:gd name="connsiteX5" fmla="*/ 792758 w 1590477"/>
                <a:gd name="connsiteY5" fmla="*/ 5464 h 1672338"/>
                <a:gd name="connsiteX6" fmla="*/ 717351 w 1590477"/>
                <a:gd name="connsiteY6" fmla="*/ 1495 h 1672338"/>
                <a:gd name="connsiteX7" fmla="*/ 102196 w 1590477"/>
                <a:gd name="connsiteY7" fmla="*/ 676183 h 1672338"/>
                <a:gd name="connsiteX8" fmla="*/ 102196 w 1590477"/>
                <a:gd name="connsiteY8" fmla="*/ 688090 h 1672338"/>
                <a:gd name="connsiteX9" fmla="*/ 2977 w 1590477"/>
                <a:gd name="connsiteY9" fmla="*/ 902402 h 1672338"/>
                <a:gd name="connsiteX10" fmla="*/ 2977 w 1590477"/>
                <a:gd name="connsiteY10" fmla="*/ 934151 h 1672338"/>
                <a:gd name="connsiteX11" fmla="*/ 22820 w 1590477"/>
                <a:gd name="connsiteY11" fmla="*/ 957963 h 1672338"/>
                <a:gd name="connsiteX12" fmla="*/ 181570 w 1590477"/>
                <a:gd name="connsiteY12" fmla="*/ 1033371 h 1672338"/>
                <a:gd name="connsiteX13" fmla="*/ 181570 w 1590477"/>
                <a:gd name="connsiteY13" fmla="*/ 1315151 h 1672338"/>
                <a:gd name="connsiteX14" fmla="*/ 221258 w 1590477"/>
                <a:gd name="connsiteY14" fmla="*/ 1354840 h 1672338"/>
                <a:gd name="connsiteX15" fmla="*/ 419695 w 1590477"/>
                <a:gd name="connsiteY15" fmla="*/ 1354840 h 1672338"/>
                <a:gd name="connsiteX16" fmla="*/ 419695 w 1590477"/>
                <a:gd name="connsiteY16" fmla="*/ 1632652 h 1672338"/>
                <a:gd name="connsiteX17" fmla="*/ 459383 w 1590477"/>
                <a:gd name="connsiteY17" fmla="*/ 1672338 h 1672338"/>
                <a:gd name="connsiteX18" fmla="*/ 1134070 w 1590477"/>
                <a:gd name="connsiteY18" fmla="*/ 1672338 h 1672338"/>
                <a:gd name="connsiteX19" fmla="*/ 1173758 w 1590477"/>
                <a:gd name="connsiteY19" fmla="*/ 1632652 h 1672338"/>
                <a:gd name="connsiteX20" fmla="*/ 1173758 w 1590477"/>
                <a:gd name="connsiteY20" fmla="*/ 1354840 h 1672338"/>
                <a:gd name="connsiteX21" fmla="*/ 1372195 w 1590477"/>
                <a:gd name="connsiteY21" fmla="*/ 1354840 h 1672338"/>
                <a:gd name="connsiteX22" fmla="*/ 1411883 w 1590477"/>
                <a:gd name="connsiteY22" fmla="*/ 1315151 h 1672338"/>
                <a:gd name="connsiteX23" fmla="*/ 1411883 w 1590477"/>
                <a:gd name="connsiteY23" fmla="*/ 1033371 h 1672338"/>
                <a:gd name="connsiteX24" fmla="*/ 1570633 w 1590477"/>
                <a:gd name="connsiteY24" fmla="*/ 957963 h 1672338"/>
                <a:gd name="connsiteX25" fmla="*/ 1590477 w 1590477"/>
                <a:gd name="connsiteY25" fmla="*/ 934151 h 1672338"/>
                <a:gd name="connsiteX26" fmla="*/ 1586507 w 1590477"/>
                <a:gd name="connsiteY26" fmla="*/ 902402 h 1672338"/>
                <a:gd name="connsiteX27" fmla="*/ 860226 w 1590477"/>
                <a:gd name="connsiteY27" fmla="*/ 1588995 h 1672338"/>
                <a:gd name="connsiteX28" fmla="*/ 495102 w 1590477"/>
                <a:gd name="connsiteY28" fmla="*/ 1588995 h 1672338"/>
                <a:gd name="connsiteX29" fmla="*/ 495102 w 1590477"/>
                <a:gd name="connsiteY29" fmla="*/ 1311183 h 1672338"/>
                <a:gd name="connsiteX30" fmla="*/ 455413 w 1590477"/>
                <a:gd name="connsiteY30" fmla="*/ 1271496 h 1672338"/>
                <a:gd name="connsiteX31" fmla="*/ 256977 w 1590477"/>
                <a:gd name="connsiteY31" fmla="*/ 1271496 h 1672338"/>
                <a:gd name="connsiteX32" fmla="*/ 256977 w 1590477"/>
                <a:gd name="connsiteY32" fmla="*/ 1005588 h 1672338"/>
                <a:gd name="connsiteX33" fmla="*/ 233165 w 1590477"/>
                <a:gd name="connsiteY33" fmla="*/ 969870 h 1672338"/>
                <a:gd name="connsiteX34" fmla="*/ 86320 w 1590477"/>
                <a:gd name="connsiteY34" fmla="*/ 902402 h 1672338"/>
                <a:gd name="connsiteX35" fmla="*/ 173633 w 1590477"/>
                <a:gd name="connsiteY35" fmla="*/ 715870 h 1672338"/>
                <a:gd name="connsiteX36" fmla="*/ 177602 w 1590477"/>
                <a:gd name="connsiteY36" fmla="*/ 699996 h 1672338"/>
                <a:gd name="connsiteX37" fmla="*/ 177602 w 1590477"/>
                <a:gd name="connsiteY37" fmla="*/ 680152 h 1672338"/>
                <a:gd name="connsiteX38" fmla="*/ 713383 w 1590477"/>
                <a:gd name="connsiteY38" fmla="*/ 84839 h 1672338"/>
                <a:gd name="connsiteX39" fmla="*/ 1249164 w 1590477"/>
                <a:gd name="connsiteY39" fmla="*/ 680152 h 1672338"/>
                <a:gd name="connsiteX40" fmla="*/ 1003101 w 1590477"/>
                <a:gd name="connsiteY40" fmla="*/ 1180214 h 1672338"/>
                <a:gd name="connsiteX41" fmla="*/ 987227 w 1590477"/>
                <a:gd name="connsiteY41" fmla="*/ 1192120 h 1672338"/>
                <a:gd name="connsiteX42" fmla="*/ 971352 w 1590477"/>
                <a:gd name="connsiteY42" fmla="*/ 1223871 h 1672338"/>
                <a:gd name="connsiteX43" fmla="*/ 971352 w 1590477"/>
                <a:gd name="connsiteY43" fmla="*/ 1592965 h 1672338"/>
                <a:gd name="connsiteX44" fmla="*/ 860226 w 1590477"/>
                <a:gd name="connsiteY44" fmla="*/ 1592965 h 1672338"/>
                <a:gd name="connsiteX45" fmla="*/ 860226 w 1590477"/>
                <a:gd name="connsiteY45" fmla="*/ 1588995 h 1672338"/>
                <a:gd name="connsiteX46" fmla="*/ 1352352 w 1590477"/>
                <a:gd name="connsiteY46" fmla="*/ 969870 h 1672338"/>
                <a:gd name="connsiteX47" fmla="*/ 1328540 w 1590477"/>
                <a:gd name="connsiteY47" fmla="*/ 1005588 h 1672338"/>
                <a:gd name="connsiteX48" fmla="*/ 1328540 w 1590477"/>
                <a:gd name="connsiteY48" fmla="*/ 1271496 h 1672338"/>
                <a:gd name="connsiteX49" fmla="*/ 1130102 w 1590477"/>
                <a:gd name="connsiteY49" fmla="*/ 1271496 h 1672338"/>
                <a:gd name="connsiteX50" fmla="*/ 1090415 w 1590477"/>
                <a:gd name="connsiteY50" fmla="*/ 1311183 h 1672338"/>
                <a:gd name="connsiteX51" fmla="*/ 1090415 w 1590477"/>
                <a:gd name="connsiteY51" fmla="*/ 1588995 h 1672338"/>
                <a:gd name="connsiteX52" fmla="*/ 1050726 w 1590477"/>
                <a:gd name="connsiteY52" fmla="*/ 1588995 h 1672338"/>
                <a:gd name="connsiteX53" fmla="*/ 1050726 w 1590477"/>
                <a:gd name="connsiteY53" fmla="*/ 1239745 h 1672338"/>
                <a:gd name="connsiteX54" fmla="*/ 1328540 w 1590477"/>
                <a:gd name="connsiteY54" fmla="*/ 676183 h 1672338"/>
                <a:gd name="connsiteX55" fmla="*/ 1074539 w 1590477"/>
                <a:gd name="connsiteY55" fmla="*/ 128496 h 1672338"/>
                <a:gd name="connsiteX56" fmla="*/ 1221384 w 1590477"/>
                <a:gd name="connsiteY56" fmla="*/ 227714 h 1672338"/>
                <a:gd name="connsiteX57" fmla="*/ 1411883 w 1590477"/>
                <a:gd name="connsiteY57" fmla="*/ 676183 h 1672338"/>
                <a:gd name="connsiteX58" fmla="*/ 1411883 w 1590477"/>
                <a:gd name="connsiteY58" fmla="*/ 696026 h 1672338"/>
                <a:gd name="connsiteX59" fmla="*/ 1415852 w 1590477"/>
                <a:gd name="connsiteY59" fmla="*/ 711902 h 1672338"/>
                <a:gd name="connsiteX60" fmla="*/ 1503164 w 1590477"/>
                <a:gd name="connsiteY60" fmla="*/ 898432 h 1672338"/>
                <a:gd name="connsiteX61" fmla="*/ 1352352 w 1590477"/>
                <a:gd name="connsiteY61" fmla="*/ 969870 h 16723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</a:cxnLst>
              <a:rect l="l" t="t" r="r" b="b"/>
              <a:pathLst>
                <a:path w="1590477" h="1672338">
                  <a:moveTo>
                    <a:pt x="1586507" y="902402"/>
                  </a:moveTo>
                  <a:lnTo>
                    <a:pt x="1487289" y="688090"/>
                  </a:lnTo>
                  <a:lnTo>
                    <a:pt x="1487289" y="676183"/>
                  </a:lnTo>
                  <a:cubicBezTo>
                    <a:pt x="1487289" y="481713"/>
                    <a:pt x="1407914" y="299152"/>
                    <a:pt x="1272977" y="168183"/>
                  </a:cubicBezTo>
                  <a:cubicBezTo>
                    <a:pt x="1145976" y="49120"/>
                    <a:pt x="979288" y="-10411"/>
                    <a:pt x="808633" y="1495"/>
                  </a:cubicBezTo>
                  <a:cubicBezTo>
                    <a:pt x="800695" y="1495"/>
                    <a:pt x="796727" y="5464"/>
                    <a:pt x="792758" y="5464"/>
                  </a:cubicBezTo>
                  <a:cubicBezTo>
                    <a:pt x="768946" y="1495"/>
                    <a:pt x="741164" y="1495"/>
                    <a:pt x="717351" y="1495"/>
                  </a:cubicBezTo>
                  <a:cubicBezTo>
                    <a:pt x="380008" y="1495"/>
                    <a:pt x="102196" y="303120"/>
                    <a:pt x="102196" y="676183"/>
                  </a:cubicBezTo>
                  <a:lnTo>
                    <a:pt x="102196" y="688090"/>
                  </a:lnTo>
                  <a:lnTo>
                    <a:pt x="2977" y="902402"/>
                  </a:lnTo>
                  <a:cubicBezTo>
                    <a:pt x="-992" y="910338"/>
                    <a:pt x="-992" y="922245"/>
                    <a:pt x="2977" y="934151"/>
                  </a:cubicBezTo>
                  <a:cubicBezTo>
                    <a:pt x="6946" y="942089"/>
                    <a:pt x="14882" y="953995"/>
                    <a:pt x="22820" y="957963"/>
                  </a:cubicBezTo>
                  <a:lnTo>
                    <a:pt x="181570" y="1033371"/>
                  </a:lnTo>
                  <a:lnTo>
                    <a:pt x="181570" y="1315151"/>
                  </a:lnTo>
                  <a:cubicBezTo>
                    <a:pt x="181570" y="1338963"/>
                    <a:pt x="197446" y="1354840"/>
                    <a:pt x="221258" y="1354840"/>
                  </a:cubicBezTo>
                  <a:lnTo>
                    <a:pt x="419695" y="1354840"/>
                  </a:lnTo>
                  <a:lnTo>
                    <a:pt x="419695" y="1632652"/>
                  </a:lnTo>
                  <a:cubicBezTo>
                    <a:pt x="419695" y="1656464"/>
                    <a:pt x="435571" y="1672338"/>
                    <a:pt x="459383" y="1672338"/>
                  </a:cubicBezTo>
                  <a:lnTo>
                    <a:pt x="1134070" y="1672338"/>
                  </a:lnTo>
                  <a:cubicBezTo>
                    <a:pt x="1157882" y="1672338"/>
                    <a:pt x="1173758" y="1656464"/>
                    <a:pt x="1173758" y="1632652"/>
                  </a:cubicBezTo>
                  <a:lnTo>
                    <a:pt x="1173758" y="1354840"/>
                  </a:lnTo>
                  <a:lnTo>
                    <a:pt x="1372195" y="1354840"/>
                  </a:lnTo>
                  <a:cubicBezTo>
                    <a:pt x="1396007" y="1354840"/>
                    <a:pt x="1411883" y="1338963"/>
                    <a:pt x="1411883" y="1315151"/>
                  </a:cubicBezTo>
                  <a:lnTo>
                    <a:pt x="1411883" y="1033371"/>
                  </a:lnTo>
                  <a:lnTo>
                    <a:pt x="1570633" y="957963"/>
                  </a:lnTo>
                  <a:cubicBezTo>
                    <a:pt x="1578571" y="953995"/>
                    <a:pt x="1586507" y="946057"/>
                    <a:pt x="1590477" y="934151"/>
                  </a:cubicBezTo>
                  <a:cubicBezTo>
                    <a:pt x="1590477" y="922245"/>
                    <a:pt x="1590477" y="910338"/>
                    <a:pt x="1586507" y="902402"/>
                  </a:cubicBezTo>
                  <a:close/>
                  <a:moveTo>
                    <a:pt x="860226" y="1588995"/>
                  </a:moveTo>
                  <a:lnTo>
                    <a:pt x="495102" y="1588995"/>
                  </a:lnTo>
                  <a:lnTo>
                    <a:pt x="495102" y="1311183"/>
                  </a:lnTo>
                  <a:cubicBezTo>
                    <a:pt x="495102" y="1287370"/>
                    <a:pt x="479226" y="1271496"/>
                    <a:pt x="455413" y="1271496"/>
                  </a:cubicBezTo>
                  <a:lnTo>
                    <a:pt x="256977" y="1271496"/>
                  </a:lnTo>
                  <a:lnTo>
                    <a:pt x="256977" y="1005588"/>
                  </a:lnTo>
                  <a:cubicBezTo>
                    <a:pt x="256977" y="989714"/>
                    <a:pt x="249039" y="977808"/>
                    <a:pt x="233165" y="969870"/>
                  </a:cubicBezTo>
                  <a:lnTo>
                    <a:pt x="86320" y="902402"/>
                  </a:lnTo>
                  <a:lnTo>
                    <a:pt x="173633" y="715870"/>
                  </a:lnTo>
                  <a:cubicBezTo>
                    <a:pt x="177602" y="711902"/>
                    <a:pt x="177602" y="703964"/>
                    <a:pt x="177602" y="699996"/>
                  </a:cubicBezTo>
                  <a:lnTo>
                    <a:pt x="177602" y="680152"/>
                  </a:lnTo>
                  <a:cubicBezTo>
                    <a:pt x="177602" y="350745"/>
                    <a:pt x="419695" y="84839"/>
                    <a:pt x="713383" y="84839"/>
                  </a:cubicBezTo>
                  <a:cubicBezTo>
                    <a:pt x="1007071" y="84839"/>
                    <a:pt x="1249164" y="350745"/>
                    <a:pt x="1249164" y="680152"/>
                  </a:cubicBezTo>
                  <a:cubicBezTo>
                    <a:pt x="1249164" y="882558"/>
                    <a:pt x="1157882" y="1069090"/>
                    <a:pt x="1003101" y="1180214"/>
                  </a:cubicBezTo>
                  <a:lnTo>
                    <a:pt x="987227" y="1192120"/>
                  </a:lnTo>
                  <a:cubicBezTo>
                    <a:pt x="975320" y="1200058"/>
                    <a:pt x="971352" y="1211965"/>
                    <a:pt x="971352" y="1223871"/>
                  </a:cubicBezTo>
                  <a:lnTo>
                    <a:pt x="971352" y="1592965"/>
                  </a:lnTo>
                  <a:lnTo>
                    <a:pt x="860226" y="1592965"/>
                  </a:lnTo>
                  <a:lnTo>
                    <a:pt x="860226" y="1588995"/>
                  </a:lnTo>
                  <a:close/>
                  <a:moveTo>
                    <a:pt x="1352352" y="969870"/>
                  </a:moveTo>
                  <a:cubicBezTo>
                    <a:pt x="1336476" y="977808"/>
                    <a:pt x="1328540" y="989714"/>
                    <a:pt x="1328540" y="1005588"/>
                  </a:cubicBezTo>
                  <a:lnTo>
                    <a:pt x="1328540" y="1271496"/>
                  </a:lnTo>
                  <a:lnTo>
                    <a:pt x="1130102" y="1271496"/>
                  </a:lnTo>
                  <a:cubicBezTo>
                    <a:pt x="1106289" y="1271496"/>
                    <a:pt x="1090415" y="1287370"/>
                    <a:pt x="1090415" y="1311183"/>
                  </a:cubicBezTo>
                  <a:lnTo>
                    <a:pt x="1090415" y="1588995"/>
                  </a:lnTo>
                  <a:lnTo>
                    <a:pt x="1050726" y="1588995"/>
                  </a:lnTo>
                  <a:lnTo>
                    <a:pt x="1050726" y="1239745"/>
                  </a:lnTo>
                  <a:cubicBezTo>
                    <a:pt x="1225352" y="1112745"/>
                    <a:pt x="1328540" y="902402"/>
                    <a:pt x="1328540" y="676183"/>
                  </a:cubicBezTo>
                  <a:cubicBezTo>
                    <a:pt x="1328540" y="449965"/>
                    <a:pt x="1229320" y="251526"/>
                    <a:pt x="1074539" y="128496"/>
                  </a:cubicBezTo>
                  <a:cubicBezTo>
                    <a:pt x="1126134" y="152308"/>
                    <a:pt x="1173758" y="184057"/>
                    <a:pt x="1221384" y="227714"/>
                  </a:cubicBezTo>
                  <a:cubicBezTo>
                    <a:pt x="1340446" y="342808"/>
                    <a:pt x="1411883" y="505526"/>
                    <a:pt x="1411883" y="676183"/>
                  </a:cubicBezTo>
                  <a:lnTo>
                    <a:pt x="1411883" y="696026"/>
                  </a:lnTo>
                  <a:cubicBezTo>
                    <a:pt x="1411883" y="703964"/>
                    <a:pt x="1411883" y="707932"/>
                    <a:pt x="1415852" y="711902"/>
                  </a:cubicBezTo>
                  <a:lnTo>
                    <a:pt x="1503164" y="898432"/>
                  </a:lnTo>
                  <a:lnTo>
                    <a:pt x="1352352" y="969870"/>
                  </a:lnTo>
                  <a:close/>
                </a:path>
              </a:pathLst>
            </a:custGeom>
            <a:gradFill>
              <a:gsLst>
                <a:gs pos="0">
                  <a:srgbClr val="FEEFAC"/>
                </a:gs>
                <a:gs pos="84000">
                  <a:srgbClr val="E9BE61"/>
                </a:gs>
              </a:gsLst>
              <a:lin ang="5400000" scaled="1"/>
            </a:gradFill>
            <a:ln w="605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49" name="任意多边形: 形状 48"/>
            <p:cNvSpPr/>
            <p:nvPr/>
          </p:nvSpPr>
          <p:spPr>
            <a:xfrm>
              <a:off x="8327499" y="4951251"/>
              <a:ext cx="873124" cy="619285"/>
            </a:xfrm>
            <a:custGeom>
              <a:avLst/>
              <a:gdLst>
                <a:gd name="connsiteX0" fmla="*/ 833438 w 873124"/>
                <a:gd name="connsiteY0" fmla="*/ 143036 h 619285"/>
                <a:gd name="connsiteX1" fmla="*/ 674688 w 873124"/>
                <a:gd name="connsiteY1" fmla="*/ 143036 h 619285"/>
                <a:gd name="connsiteX2" fmla="*/ 674688 w 873124"/>
                <a:gd name="connsiteY2" fmla="*/ 39848 h 619285"/>
                <a:gd name="connsiteX3" fmla="*/ 650876 w 873124"/>
                <a:gd name="connsiteY3" fmla="*/ 4129 h 619285"/>
                <a:gd name="connsiteX4" fmla="*/ 607219 w 873124"/>
                <a:gd name="connsiteY4" fmla="*/ 12067 h 619285"/>
                <a:gd name="connsiteX5" fmla="*/ 436563 w 873124"/>
                <a:gd name="connsiteY5" fmla="*/ 166848 h 619285"/>
                <a:gd name="connsiteX6" fmla="*/ 265906 w 873124"/>
                <a:gd name="connsiteY6" fmla="*/ 12067 h 619285"/>
                <a:gd name="connsiteX7" fmla="*/ 222251 w 873124"/>
                <a:gd name="connsiteY7" fmla="*/ 4129 h 619285"/>
                <a:gd name="connsiteX8" fmla="*/ 198438 w 873124"/>
                <a:gd name="connsiteY8" fmla="*/ 39848 h 619285"/>
                <a:gd name="connsiteX9" fmla="*/ 198438 w 873124"/>
                <a:gd name="connsiteY9" fmla="*/ 150974 h 619285"/>
                <a:gd name="connsiteX10" fmla="*/ 39687 w 873124"/>
                <a:gd name="connsiteY10" fmla="*/ 150974 h 619285"/>
                <a:gd name="connsiteX11" fmla="*/ 0 w 873124"/>
                <a:gd name="connsiteY11" fmla="*/ 190661 h 619285"/>
                <a:gd name="connsiteX12" fmla="*/ 0 w 873124"/>
                <a:gd name="connsiteY12" fmla="*/ 428786 h 619285"/>
                <a:gd name="connsiteX13" fmla="*/ 39687 w 873124"/>
                <a:gd name="connsiteY13" fmla="*/ 468473 h 619285"/>
                <a:gd name="connsiteX14" fmla="*/ 198438 w 873124"/>
                <a:gd name="connsiteY14" fmla="*/ 468473 h 619285"/>
                <a:gd name="connsiteX15" fmla="*/ 198438 w 873124"/>
                <a:gd name="connsiteY15" fmla="*/ 579599 h 619285"/>
                <a:gd name="connsiteX16" fmla="*/ 222251 w 873124"/>
                <a:gd name="connsiteY16" fmla="*/ 615318 h 619285"/>
                <a:gd name="connsiteX17" fmla="*/ 238125 w 873124"/>
                <a:gd name="connsiteY17" fmla="*/ 619286 h 619285"/>
                <a:gd name="connsiteX18" fmla="*/ 265906 w 873124"/>
                <a:gd name="connsiteY18" fmla="*/ 607379 h 619285"/>
                <a:gd name="connsiteX19" fmla="*/ 436563 w 873124"/>
                <a:gd name="connsiteY19" fmla="*/ 452598 h 619285"/>
                <a:gd name="connsiteX20" fmla="*/ 607219 w 873124"/>
                <a:gd name="connsiteY20" fmla="*/ 607379 h 619285"/>
                <a:gd name="connsiteX21" fmla="*/ 634999 w 873124"/>
                <a:gd name="connsiteY21" fmla="*/ 619286 h 619285"/>
                <a:gd name="connsiteX22" fmla="*/ 650876 w 873124"/>
                <a:gd name="connsiteY22" fmla="*/ 615318 h 619285"/>
                <a:gd name="connsiteX23" fmla="*/ 674688 w 873124"/>
                <a:gd name="connsiteY23" fmla="*/ 579599 h 619285"/>
                <a:gd name="connsiteX24" fmla="*/ 674688 w 873124"/>
                <a:gd name="connsiteY24" fmla="*/ 464504 h 619285"/>
                <a:gd name="connsiteX25" fmla="*/ 833438 w 873124"/>
                <a:gd name="connsiteY25" fmla="*/ 464504 h 619285"/>
                <a:gd name="connsiteX26" fmla="*/ 873124 w 873124"/>
                <a:gd name="connsiteY26" fmla="*/ 424818 h 619285"/>
                <a:gd name="connsiteX27" fmla="*/ 873124 w 873124"/>
                <a:gd name="connsiteY27" fmla="*/ 186693 h 619285"/>
                <a:gd name="connsiteX28" fmla="*/ 833438 w 873124"/>
                <a:gd name="connsiteY28" fmla="*/ 143036 h 619285"/>
                <a:gd name="connsiteX29" fmla="*/ 277812 w 873124"/>
                <a:gd name="connsiteY29" fmla="*/ 484349 h 619285"/>
                <a:gd name="connsiteX30" fmla="*/ 277812 w 873124"/>
                <a:gd name="connsiteY30" fmla="*/ 424818 h 619285"/>
                <a:gd name="connsiteX31" fmla="*/ 238125 w 873124"/>
                <a:gd name="connsiteY31" fmla="*/ 385129 h 619285"/>
                <a:gd name="connsiteX32" fmla="*/ 79376 w 873124"/>
                <a:gd name="connsiteY32" fmla="*/ 385129 h 619285"/>
                <a:gd name="connsiteX33" fmla="*/ 79376 w 873124"/>
                <a:gd name="connsiteY33" fmla="*/ 226379 h 619285"/>
                <a:gd name="connsiteX34" fmla="*/ 238125 w 873124"/>
                <a:gd name="connsiteY34" fmla="*/ 226379 h 619285"/>
                <a:gd name="connsiteX35" fmla="*/ 277812 w 873124"/>
                <a:gd name="connsiteY35" fmla="*/ 186693 h 619285"/>
                <a:gd name="connsiteX36" fmla="*/ 277812 w 873124"/>
                <a:gd name="connsiteY36" fmla="*/ 127161 h 619285"/>
                <a:gd name="connsiteX37" fmla="*/ 377032 w 873124"/>
                <a:gd name="connsiteY37" fmla="*/ 218441 h 619285"/>
                <a:gd name="connsiteX38" fmla="*/ 309563 w 873124"/>
                <a:gd name="connsiteY38" fmla="*/ 277973 h 619285"/>
                <a:gd name="connsiteX39" fmla="*/ 297656 w 873124"/>
                <a:gd name="connsiteY39" fmla="*/ 305755 h 619285"/>
                <a:gd name="connsiteX40" fmla="*/ 309563 w 873124"/>
                <a:gd name="connsiteY40" fmla="*/ 333536 h 619285"/>
                <a:gd name="connsiteX41" fmla="*/ 377032 w 873124"/>
                <a:gd name="connsiteY41" fmla="*/ 393067 h 619285"/>
                <a:gd name="connsiteX42" fmla="*/ 277812 w 873124"/>
                <a:gd name="connsiteY42" fmla="*/ 484349 h 619285"/>
                <a:gd name="connsiteX43" fmla="*/ 793751 w 873124"/>
                <a:gd name="connsiteY43" fmla="*/ 381161 h 619285"/>
                <a:gd name="connsiteX44" fmla="*/ 634999 w 873124"/>
                <a:gd name="connsiteY44" fmla="*/ 381161 h 619285"/>
                <a:gd name="connsiteX45" fmla="*/ 595313 w 873124"/>
                <a:gd name="connsiteY45" fmla="*/ 420848 h 619285"/>
                <a:gd name="connsiteX46" fmla="*/ 595313 w 873124"/>
                <a:gd name="connsiteY46" fmla="*/ 484349 h 619285"/>
                <a:gd name="connsiteX47" fmla="*/ 496094 w 873124"/>
                <a:gd name="connsiteY47" fmla="*/ 393067 h 619285"/>
                <a:gd name="connsiteX48" fmla="*/ 436563 w 873124"/>
                <a:gd name="connsiteY48" fmla="*/ 341474 h 619285"/>
                <a:gd name="connsiteX49" fmla="*/ 396874 w 873124"/>
                <a:gd name="connsiteY49" fmla="*/ 305755 h 619285"/>
                <a:gd name="connsiteX50" fmla="*/ 436563 w 873124"/>
                <a:gd name="connsiteY50" fmla="*/ 270036 h 619285"/>
                <a:gd name="connsiteX51" fmla="*/ 496094 w 873124"/>
                <a:gd name="connsiteY51" fmla="*/ 218441 h 619285"/>
                <a:gd name="connsiteX52" fmla="*/ 595313 w 873124"/>
                <a:gd name="connsiteY52" fmla="*/ 127161 h 619285"/>
                <a:gd name="connsiteX53" fmla="*/ 595313 w 873124"/>
                <a:gd name="connsiteY53" fmla="*/ 182723 h 619285"/>
                <a:gd name="connsiteX54" fmla="*/ 634999 w 873124"/>
                <a:gd name="connsiteY54" fmla="*/ 222411 h 619285"/>
                <a:gd name="connsiteX55" fmla="*/ 793751 w 873124"/>
                <a:gd name="connsiteY55" fmla="*/ 222411 h 619285"/>
                <a:gd name="connsiteX56" fmla="*/ 793751 w 873124"/>
                <a:gd name="connsiteY56" fmla="*/ 381161 h 6192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</a:cxnLst>
              <a:rect l="l" t="t" r="r" b="b"/>
              <a:pathLst>
                <a:path w="873124" h="619285">
                  <a:moveTo>
                    <a:pt x="833438" y="143036"/>
                  </a:moveTo>
                  <a:lnTo>
                    <a:pt x="674688" y="143036"/>
                  </a:lnTo>
                  <a:lnTo>
                    <a:pt x="674688" y="39848"/>
                  </a:lnTo>
                  <a:cubicBezTo>
                    <a:pt x="674688" y="23973"/>
                    <a:pt x="666750" y="8099"/>
                    <a:pt x="650876" y="4129"/>
                  </a:cubicBezTo>
                  <a:cubicBezTo>
                    <a:pt x="634999" y="-3807"/>
                    <a:pt x="619125" y="161"/>
                    <a:pt x="607219" y="12067"/>
                  </a:cubicBezTo>
                  <a:lnTo>
                    <a:pt x="436563" y="166848"/>
                  </a:lnTo>
                  <a:lnTo>
                    <a:pt x="265906" y="12067"/>
                  </a:lnTo>
                  <a:cubicBezTo>
                    <a:pt x="253999" y="161"/>
                    <a:pt x="238125" y="161"/>
                    <a:pt x="222251" y="4129"/>
                  </a:cubicBezTo>
                  <a:cubicBezTo>
                    <a:pt x="206374" y="12067"/>
                    <a:pt x="198438" y="23973"/>
                    <a:pt x="198438" y="39848"/>
                  </a:cubicBezTo>
                  <a:lnTo>
                    <a:pt x="198438" y="150974"/>
                  </a:lnTo>
                  <a:lnTo>
                    <a:pt x="39687" y="150974"/>
                  </a:lnTo>
                  <a:cubicBezTo>
                    <a:pt x="15874" y="150974"/>
                    <a:pt x="0" y="166848"/>
                    <a:pt x="0" y="190661"/>
                  </a:cubicBezTo>
                  <a:lnTo>
                    <a:pt x="0" y="428786"/>
                  </a:lnTo>
                  <a:cubicBezTo>
                    <a:pt x="0" y="452598"/>
                    <a:pt x="15874" y="468473"/>
                    <a:pt x="39687" y="468473"/>
                  </a:cubicBezTo>
                  <a:lnTo>
                    <a:pt x="198438" y="468473"/>
                  </a:lnTo>
                  <a:lnTo>
                    <a:pt x="198438" y="579599"/>
                  </a:lnTo>
                  <a:cubicBezTo>
                    <a:pt x="198438" y="595473"/>
                    <a:pt x="206374" y="611348"/>
                    <a:pt x="222251" y="615318"/>
                  </a:cubicBezTo>
                  <a:cubicBezTo>
                    <a:pt x="226219" y="619286"/>
                    <a:pt x="234157" y="619286"/>
                    <a:pt x="238125" y="619286"/>
                  </a:cubicBezTo>
                  <a:cubicBezTo>
                    <a:pt x="246063" y="619286"/>
                    <a:pt x="257969" y="615318"/>
                    <a:pt x="265906" y="607379"/>
                  </a:cubicBezTo>
                  <a:lnTo>
                    <a:pt x="436563" y="452598"/>
                  </a:lnTo>
                  <a:lnTo>
                    <a:pt x="607219" y="607379"/>
                  </a:lnTo>
                  <a:cubicBezTo>
                    <a:pt x="615157" y="615318"/>
                    <a:pt x="623093" y="619286"/>
                    <a:pt x="634999" y="619286"/>
                  </a:cubicBezTo>
                  <a:cubicBezTo>
                    <a:pt x="638969" y="619286"/>
                    <a:pt x="646906" y="619286"/>
                    <a:pt x="650876" y="615318"/>
                  </a:cubicBezTo>
                  <a:cubicBezTo>
                    <a:pt x="666750" y="607379"/>
                    <a:pt x="674688" y="595473"/>
                    <a:pt x="674688" y="579599"/>
                  </a:cubicBezTo>
                  <a:lnTo>
                    <a:pt x="674688" y="464504"/>
                  </a:lnTo>
                  <a:lnTo>
                    <a:pt x="833438" y="464504"/>
                  </a:lnTo>
                  <a:cubicBezTo>
                    <a:pt x="857250" y="464504"/>
                    <a:pt x="873124" y="448630"/>
                    <a:pt x="873124" y="424818"/>
                  </a:cubicBezTo>
                  <a:lnTo>
                    <a:pt x="873124" y="186693"/>
                  </a:lnTo>
                  <a:cubicBezTo>
                    <a:pt x="873124" y="158910"/>
                    <a:pt x="857250" y="143036"/>
                    <a:pt x="833438" y="143036"/>
                  </a:cubicBezTo>
                  <a:close/>
                  <a:moveTo>
                    <a:pt x="277812" y="484349"/>
                  </a:moveTo>
                  <a:lnTo>
                    <a:pt x="277812" y="424818"/>
                  </a:lnTo>
                  <a:cubicBezTo>
                    <a:pt x="277812" y="401005"/>
                    <a:pt x="261937" y="385129"/>
                    <a:pt x="238125" y="385129"/>
                  </a:cubicBezTo>
                  <a:lnTo>
                    <a:pt x="79376" y="385129"/>
                  </a:lnTo>
                  <a:lnTo>
                    <a:pt x="79376" y="226379"/>
                  </a:lnTo>
                  <a:lnTo>
                    <a:pt x="238125" y="226379"/>
                  </a:lnTo>
                  <a:cubicBezTo>
                    <a:pt x="261937" y="226379"/>
                    <a:pt x="277812" y="210505"/>
                    <a:pt x="277812" y="186693"/>
                  </a:cubicBezTo>
                  <a:lnTo>
                    <a:pt x="277812" y="127161"/>
                  </a:lnTo>
                  <a:lnTo>
                    <a:pt x="377032" y="218441"/>
                  </a:lnTo>
                  <a:lnTo>
                    <a:pt x="309563" y="277973"/>
                  </a:lnTo>
                  <a:cubicBezTo>
                    <a:pt x="301624" y="285911"/>
                    <a:pt x="297656" y="297817"/>
                    <a:pt x="297656" y="305755"/>
                  </a:cubicBezTo>
                  <a:cubicBezTo>
                    <a:pt x="297656" y="313691"/>
                    <a:pt x="301624" y="329568"/>
                    <a:pt x="309563" y="333536"/>
                  </a:cubicBezTo>
                  <a:lnTo>
                    <a:pt x="377032" y="393067"/>
                  </a:lnTo>
                  <a:lnTo>
                    <a:pt x="277812" y="484349"/>
                  </a:lnTo>
                  <a:close/>
                  <a:moveTo>
                    <a:pt x="793751" y="381161"/>
                  </a:moveTo>
                  <a:lnTo>
                    <a:pt x="634999" y="381161"/>
                  </a:lnTo>
                  <a:cubicBezTo>
                    <a:pt x="611187" y="381161"/>
                    <a:pt x="595313" y="397035"/>
                    <a:pt x="595313" y="420848"/>
                  </a:cubicBezTo>
                  <a:lnTo>
                    <a:pt x="595313" y="484349"/>
                  </a:lnTo>
                  <a:lnTo>
                    <a:pt x="496094" y="393067"/>
                  </a:lnTo>
                  <a:lnTo>
                    <a:pt x="436563" y="341474"/>
                  </a:lnTo>
                  <a:lnTo>
                    <a:pt x="396874" y="305755"/>
                  </a:lnTo>
                  <a:lnTo>
                    <a:pt x="436563" y="270036"/>
                  </a:lnTo>
                  <a:lnTo>
                    <a:pt x="496094" y="218441"/>
                  </a:lnTo>
                  <a:lnTo>
                    <a:pt x="595313" y="127161"/>
                  </a:lnTo>
                  <a:lnTo>
                    <a:pt x="595313" y="182723"/>
                  </a:lnTo>
                  <a:cubicBezTo>
                    <a:pt x="595313" y="206535"/>
                    <a:pt x="611187" y="222411"/>
                    <a:pt x="634999" y="222411"/>
                  </a:cubicBezTo>
                  <a:lnTo>
                    <a:pt x="793751" y="222411"/>
                  </a:lnTo>
                  <a:lnTo>
                    <a:pt x="793751" y="381161"/>
                  </a:lnTo>
                  <a:close/>
                </a:path>
              </a:pathLst>
            </a:custGeom>
            <a:gradFill>
              <a:gsLst>
                <a:gs pos="0">
                  <a:srgbClr val="FEEFAC"/>
                </a:gs>
                <a:gs pos="84000">
                  <a:srgbClr val="E9BE61"/>
                </a:gs>
              </a:gsLst>
              <a:lin ang="5400000" scaled="1"/>
            </a:gradFill>
            <a:ln w="605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</p:grpSp>
      <p:sp>
        <p:nvSpPr>
          <p:cNvPr id="50" name="Oval 44"/>
          <p:cNvSpPr/>
          <p:nvPr/>
        </p:nvSpPr>
        <p:spPr>
          <a:xfrm flipH="1">
            <a:off x="5878348" y="4452803"/>
            <a:ext cx="435304" cy="435304"/>
          </a:xfrm>
          <a:prstGeom prst="ellipse">
            <a:avLst/>
          </a:prstGeom>
          <a:gradFill>
            <a:gsLst>
              <a:gs pos="0">
                <a:srgbClr val="C30F0F">
                  <a:lumMod val="90000"/>
                  <a:lumOff val="10000"/>
                </a:srgbClr>
              </a:gs>
              <a:gs pos="64000">
                <a:srgbClr val="C30F0F"/>
              </a:gs>
            </a:gsLst>
            <a:lin ang="5400000" scaled="1"/>
          </a:gradFill>
          <a:ln>
            <a:noFill/>
          </a:ln>
          <a:effectLst>
            <a:outerShdw blurRad="254000" dist="101600" dir="5400000" algn="ctr" rotWithShape="0">
              <a:srgbClr val="C30F0F">
                <a:alpha val="23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cs typeface="+mn-ea"/>
              <a:sym typeface="+mn-lt"/>
            </a:endParaRPr>
          </a:p>
        </p:txBody>
      </p:sp>
      <p:sp>
        <p:nvSpPr>
          <p:cNvPr id="51" name="图形 26"/>
          <p:cNvSpPr/>
          <p:nvPr/>
        </p:nvSpPr>
        <p:spPr>
          <a:xfrm>
            <a:off x="5950742" y="4525198"/>
            <a:ext cx="290514" cy="290514"/>
          </a:xfrm>
          <a:custGeom>
            <a:avLst/>
            <a:gdLst>
              <a:gd name="connsiteX0" fmla="*/ 449460 w 483810"/>
              <a:gd name="connsiteY0" fmla="*/ 366226 h 483810"/>
              <a:gd name="connsiteX1" fmla="*/ 424565 w 483810"/>
              <a:gd name="connsiteY1" fmla="*/ 372447 h 483810"/>
              <a:gd name="connsiteX2" fmla="*/ 418345 w 483810"/>
              <a:gd name="connsiteY2" fmla="*/ 347551 h 483810"/>
              <a:gd name="connsiteX3" fmla="*/ 447525 w 483810"/>
              <a:gd name="connsiteY3" fmla="*/ 241905 h 483810"/>
              <a:gd name="connsiteX4" fmla="*/ 241905 w 483810"/>
              <a:gd name="connsiteY4" fmla="*/ 36286 h 483810"/>
              <a:gd name="connsiteX5" fmla="*/ 36286 w 483810"/>
              <a:gd name="connsiteY5" fmla="*/ 241905 h 483810"/>
              <a:gd name="connsiteX6" fmla="*/ 241905 w 483810"/>
              <a:gd name="connsiteY6" fmla="*/ 447525 h 483810"/>
              <a:gd name="connsiteX7" fmla="*/ 347539 w 483810"/>
              <a:gd name="connsiteY7" fmla="*/ 418357 h 483810"/>
              <a:gd name="connsiteX8" fmla="*/ 372431 w 483810"/>
              <a:gd name="connsiteY8" fmla="*/ 424580 h 483810"/>
              <a:gd name="connsiteX9" fmla="*/ 366208 w 483810"/>
              <a:gd name="connsiteY9" fmla="*/ 449472 h 483810"/>
              <a:gd name="connsiteX10" fmla="*/ 241905 w 483810"/>
              <a:gd name="connsiteY10" fmla="*/ 483810 h 483810"/>
              <a:gd name="connsiteX11" fmla="*/ 0 w 483810"/>
              <a:gd name="connsiteY11" fmla="*/ 241905 h 483810"/>
              <a:gd name="connsiteX12" fmla="*/ 241905 w 483810"/>
              <a:gd name="connsiteY12" fmla="*/ 0 h 483810"/>
              <a:gd name="connsiteX13" fmla="*/ 483810 w 483810"/>
              <a:gd name="connsiteY13" fmla="*/ 241905 h 483810"/>
              <a:gd name="connsiteX14" fmla="*/ 449460 w 483810"/>
              <a:gd name="connsiteY14" fmla="*/ 366226 h 483810"/>
              <a:gd name="connsiteX15" fmla="*/ 163993 w 483810"/>
              <a:gd name="connsiteY15" fmla="*/ 229120 h 483810"/>
              <a:gd name="connsiteX16" fmla="*/ 211812 w 483810"/>
              <a:gd name="connsiteY16" fmla="*/ 276739 h 483810"/>
              <a:gd name="connsiteX17" fmla="*/ 319781 w 483810"/>
              <a:gd name="connsiteY17" fmla="*/ 168607 h 483810"/>
              <a:gd name="connsiteX18" fmla="*/ 345440 w 483810"/>
              <a:gd name="connsiteY18" fmla="*/ 168590 h 483810"/>
              <a:gd name="connsiteX19" fmla="*/ 345459 w 483810"/>
              <a:gd name="connsiteY19" fmla="*/ 194250 h 483810"/>
              <a:gd name="connsiteX20" fmla="*/ 224688 w 483810"/>
              <a:gd name="connsiteY20" fmla="*/ 315202 h 483810"/>
              <a:gd name="connsiteX21" fmla="*/ 199045 w 483810"/>
              <a:gd name="connsiteY21" fmla="*/ 315239 h 483810"/>
              <a:gd name="connsiteX22" fmla="*/ 138389 w 483810"/>
              <a:gd name="connsiteY22" fmla="*/ 254829 h 483810"/>
              <a:gd name="connsiteX23" fmla="*/ 138082 w 483810"/>
              <a:gd name="connsiteY23" fmla="*/ 229172 h 483810"/>
              <a:gd name="connsiteX24" fmla="*/ 163738 w 483810"/>
              <a:gd name="connsiteY24" fmla="*/ 228866 h 483810"/>
              <a:gd name="connsiteX25" fmla="*/ 163994 w 483810"/>
              <a:gd name="connsiteY25" fmla="*/ 229121 h 4838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483810" h="483810">
                <a:moveTo>
                  <a:pt x="449460" y="366226"/>
                </a:moveTo>
                <a:cubicBezTo>
                  <a:pt x="444303" y="374819"/>
                  <a:pt x="433157" y="377603"/>
                  <a:pt x="424565" y="372447"/>
                </a:cubicBezTo>
                <a:cubicBezTo>
                  <a:pt x="415972" y="367289"/>
                  <a:pt x="413188" y="356144"/>
                  <a:pt x="418345" y="347551"/>
                </a:cubicBezTo>
                <a:cubicBezTo>
                  <a:pt x="437500" y="315646"/>
                  <a:pt x="447589" y="279119"/>
                  <a:pt x="447525" y="241905"/>
                </a:cubicBezTo>
                <a:cubicBezTo>
                  <a:pt x="447525" y="128343"/>
                  <a:pt x="355468" y="36286"/>
                  <a:pt x="241905" y="36286"/>
                </a:cubicBezTo>
                <a:cubicBezTo>
                  <a:pt x="128343" y="36286"/>
                  <a:pt x="36286" y="128343"/>
                  <a:pt x="36286" y="241905"/>
                </a:cubicBezTo>
                <a:cubicBezTo>
                  <a:pt x="36286" y="355468"/>
                  <a:pt x="128343" y="447525"/>
                  <a:pt x="241905" y="447525"/>
                </a:cubicBezTo>
                <a:cubicBezTo>
                  <a:pt x="279114" y="447590"/>
                  <a:pt x="315636" y="437506"/>
                  <a:pt x="347539" y="418357"/>
                </a:cubicBezTo>
                <a:cubicBezTo>
                  <a:pt x="356132" y="413201"/>
                  <a:pt x="367276" y="415987"/>
                  <a:pt x="372431" y="424580"/>
                </a:cubicBezTo>
                <a:cubicBezTo>
                  <a:pt x="377587" y="433172"/>
                  <a:pt x="374801" y="444316"/>
                  <a:pt x="366208" y="449472"/>
                </a:cubicBezTo>
                <a:cubicBezTo>
                  <a:pt x="328666" y="472004"/>
                  <a:pt x="285691" y="483877"/>
                  <a:pt x="241905" y="483810"/>
                </a:cubicBezTo>
                <a:cubicBezTo>
                  <a:pt x="108307" y="483810"/>
                  <a:pt x="0" y="375503"/>
                  <a:pt x="0" y="241905"/>
                </a:cubicBezTo>
                <a:cubicBezTo>
                  <a:pt x="0" y="108307"/>
                  <a:pt x="108307" y="0"/>
                  <a:pt x="241905" y="0"/>
                </a:cubicBezTo>
                <a:cubicBezTo>
                  <a:pt x="375503" y="0"/>
                  <a:pt x="483810" y="108307"/>
                  <a:pt x="483810" y="241905"/>
                </a:cubicBezTo>
                <a:cubicBezTo>
                  <a:pt x="483810" y="286295"/>
                  <a:pt x="471818" y="328973"/>
                  <a:pt x="449460" y="366226"/>
                </a:cubicBezTo>
                <a:close/>
                <a:moveTo>
                  <a:pt x="163993" y="229120"/>
                </a:moveTo>
                <a:lnTo>
                  <a:pt x="211812" y="276739"/>
                </a:lnTo>
                <a:lnTo>
                  <a:pt x="319781" y="168607"/>
                </a:lnTo>
                <a:cubicBezTo>
                  <a:pt x="326861" y="161516"/>
                  <a:pt x="338350" y="161508"/>
                  <a:pt x="345440" y="168590"/>
                </a:cubicBezTo>
                <a:cubicBezTo>
                  <a:pt x="352531" y="175671"/>
                  <a:pt x="352539" y="187159"/>
                  <a:pt x="345459" y="194250"/>
                </a:cubicBezTo>
                <a:lnTo>
                  <a:pt x="224688" y="315202"/>
                </a:lnTo>
                <a:cubicBezTo>
                  <a:pt x="217614" y="322287"/>
                  <a:pt x="206139" y="322304"/>
                  <a:pt x="199045" y="315239"/>
                </a:cubicBezTo>
                <a:lnTo>
                  <a:pt x="138389" y="254829"/>
                </a:lnTo>
                <a:cubicBezTo>
                  <a:pt x="131219" y="247829"/>
                  <a:pt x="131082" y="236342"/>
                  <a:pt x="138082" y="229172"/>
                </a:cubicBezTo>
                <a:cubicBezTo>
                  <a:pt x="145082" y="222003"/>
                  <a:pt x="156568" y="221866"/>
                  <a:pt x="163738" y="228866"/>
                </a:cubicBezTo>
                <a:cubicBezTo>
                  <a:pt x="163824" y="228950"/>
                  <a:pt x="163910" y="229035"/>
                  <a:pt x="163994" y="229121"/>
                </a:cubicBezTo>
                <a:close/>
              </a:path>
            </a:pathLst>
          </a:custGeom>
          <a:gradFill>
            <a:gsLst>
              <a:gs pos="0">
                <a:srgbClr val="FEEFAC"/>
              </a:gs>
              <a:gs pos="84000">
                <a:srgbClr val="E9BE61"/>
              </a:gs>
            </a:gsLst>
            <a:lin ang="5400000" scaled="1"/>
          </a:gradFill>
          <a:ln w="605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endParaRPr lang="zh-CN" altLang="en-US">
              <a:cs typeface="+mn-ea"/>
              <a:sym typeface="+mn-lt"/>
            </a:endParaRPr>
          </a:p>
        </p:txBody>
      </p:sp>
      <p:cxnSp>
        <p:nvCxnSpPr>
          <p:cNvPr id="52" name="直接箭头连接符 51"/>
          <p:cNvCxnSpPr/>
          <p:nvPr/>
        </p:nvCxnSpPr>
        <p:spPr>
          <a:xfrm>
            <a:off x="6090260" y="3795713"/>
            <a:ext cx="0" cy="577544"/>
          </a:xfrm>
          <a:prstGeom prst="straightConnector1">
            <a:avLst/>
          </a:prstGeom>
          <a:ln w="12700"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57000">
                  <a:srgbClr val="C30F0F"/>
                </a:gs>
              </a:gsLst>
              <a:lin ang="5400000" scaled="0"/>
            </a:gra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矩形 53"/>
          <p:cNvSpPr/>
          <p:nvPr/>
        </p:nvSpPr>
        <p:spPr>
          <a:xfrm>
            <a:off x="4434224" y="4967653"/>
            <a:ext cx="3312071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110000"/>
              </a:lnSpc>
              <a:buClr>
                <a:schemeClr val="accent1"/>
              </a:buClr>
              <a:defRPr/>
            </a:pPr>
            <a:r>
              <a:rPr lang="zh-CN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党史学习，是继承党的成功经验和优良传统的需要</a:t>
            </a:r>
          </a:p>
        </p:txBody>
      </p:sp>
      <p:cxnSp>
        <p:nvCxnSpPr>
          <p:cNvPr id="59" name="直接箭头连接符 58"/>
          <p:cNvCxnSpPr/>
          <p:nvPr/>
        </p:nvCxnSpPr>
        <p:spPr>
          <a:xfrm>
            <a:off x="7445153" y="2771620"/>
            <a:ext cx="1241490" cy="347874"/>
          </a:xfrm>
          <a:prstGeom prst="straightConnector1">
            <a:avLst/>
          </a:prstGeom>
          <a:ln w="12700"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100000">
                  <a:srgbClr val="C30F0F"/>
                </a:gs>
              </a:gsLst>
              <a:lin ang="0" scaled="0"/>
            </a:gra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/>
      <p:bldP spid="14" grpId="0" animBg="1"/>
      <p:bldP spid="15" grpId="0"/>
      <p:bldP spid="16" grpId="0" animBg="1"/>
      <p:bldP spid="17" grpId="0" animBg="1"/>
      <p:bldP spid="18" grpId="0" animBg="1"/>
      <p:bldP spid="38" grpId="0"/>
      <p:bldP spid="39" grpId="0" animBg="1"/>
      <p:bldP spid="44" grpId="0"/>
      <p:bldP spid="50" grpId="0" animBg="1"/>
      <p:bldP spid="51" grpId="0" animBg="1"/>
      <p:bldP spid="5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Freeform 6"/>
          <p:cNvSpPr/>
          <p:nvPr/>
        </p:nvSpPr>
        <p:spPr bwMode="auto">
          <a:xfrm>
            <a:off x="2896988" y="2452449"/>
            <a:ext cx="3486619" cy="3720453"/>
          </a:xfrm>
          <a:custGeom>
            <a:avLst/>
            <a:gdLst>
              <a:gd name="T0" fmla="*/ 0 w 6275"/>
              <a:gd name="T1" fmla="*/ 6209 h 6209"/>
              <a:gd name="T2" fmla="*/ 6275 w 6275"/>
              <a:gd name="T3" fmla="*/ 0 h 6209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6275" h="6209">
                <a:moveTo>
                  <a:pt x="0" y="6209"/>
                </a:moveTo>
                <a:cubicBezTo>
                  <a:pt x="3334" y="4953"/>
                  <a:pt x="5127" y="2714"/>
                  <a:pt x="6275" y="0"/>
                </a:cubicBezTo>
              </a:path>
            </a:pathLst>
          </a:custGeom>
          <a:noFill/>
          <a:ln w="12700" cap="flat">
            <a:solidFill>
              <a:schemeClr val="bg2">
                <a:lumMod val="50000"/>
              </a:schemeClr>
            </a:solidFill>
            <a:prstDash val="dash"/>
            <a:miter lim="800000"/>
            <a:headEnd type="none" w="med" len="med"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schemeClr val="accent1"/>
              </a:solidFill>
              <a:cs typeface="+mn-ea"/>
              <a:sym typeface="+mn-lt"/>
            </a:endParaRPr>
          </a:p>
        </p:txBody>
      </p:sp>
      <p:sp>
        <p:nvSpPr>
          <p:cNvPr id="2" name="椭圆 1"/>
          <p:cNvSpPr/>
          <p:nvPr/>
        </p:nvSpPr>
        <p:spPr>
          <a:xfrm flipH="1">
            <a:off x="411956" y="221526"/>
            <a:ext cx="738188" cy="738184"/>
          </a:xfrm>
          <a:prstGeom prst="ellipse">
            <a:avLst/>
          </a:prstGeom>
          <a:gradFill>
            <a:gsLst>
              <a:gs pos="0">
                <a:srgbClr val="C30F0F">
                  <a:lumMod val="90000"/>
                  <a:lumOff val="10000"/>
                </a:srgbClr>
              </a:gs>
              <a:gs pos="45000">
                <a:srgbClr val="C30F0F"/>
              </a:gs>
            </a:gsLst>
            <a:lin ang="5400000" scaled="1"/>
          </a:gradFill>
          <a:ln>
            <a:noFill/>
          </a:ln>
          <a:effectLst>
            <a:outerShdw blurRad="254000" dist="101600" dir="5400000" algn="ctr" rotWithShape="0">
              <a:srgbClr val="C30F0F">
                <a:alpha val="23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 dirty="0">
              <a:gradFill>
                <a:gsLst>
                  <a:gs pos="0">
                    <a:srgbClr val="FEEFAC"/>
                  </a:gs>
                  <a:gs pos="45000">
                    <a:srgbClr val="E9BE61"/>
                  </a:gs>
                </a:gsLst>
                <a:lin ang="5400000" scaled="1"/>
              </a:gradFill>
              <a:cs typeface="+mn-ea"/>
              <a:sym typeface="+mn-lt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1217644" y="273865"/>
            <a:ext cx="3532156" cy="640240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 algn="ctr">
              <a:lnSpc>
                <a:spcPct val="120000"/>
              </a:lnSpc>
              <a:defRPr sz="6600">
                <a:gradFill>
                  <a:gsLst>
                    <a:gs pos="0">
                      <a:schemeClr val="accent1">
                        <a:lumMod val="90000"/>
                        <a:lumOff val="10000"/>
                      </a:schemeClr>
                    </a:gs>
                    <a:gs pos="100000">
                      <a:schemeClr val="accent1"/>
                    </a:gs>
                  </a:gsLst>
                  <a:lin ang="5400000" scaled="1"/>
                </a:gradFill>
                <a:latin typeface="思源宋体 CN Heavy" panose="02020900000000000000" pitchFamily="18" charset="-122"/>
                <a:ea typeface="思源宋体 CN Heavy" panose="02020900000000000000" pitchFamily="18" charset="-122"/>
              </a:defRPr>
            </a:lvl1pPr>
          </a:lstStyle>
          <a:p>
            <a:pPr algn="l"/>
            <a:r>
              <a:rPr lang="zh-CN" altLang="en-US" sz="3200" dirty="0">
                <a:latin typeface="+mn-lt"/>
                <a:ea typeface="+mn-ea"/>
                <a:cs typeface="+mn-ea"/>
                <a:sym typeface="+mn-lt"/>
              </a:rPr>
              <a:t>为什么要学党史</a:t>
            </a:r>
          </a:p>
        </p:txBody>
      </p:sp>
      <p:cxnSp>
        <p:nvCxnSpPr>
          <p:cNvPr id="5" name="直接连接符 4"/>
          <p:cNvCxnSpPr/>
          <p:nvPr/>
        </p:nvCxnSpPr>
        <p:spPr>
          <a:xfrm>
            <a:off x="1305561" y="959710"/>
            <a:ext cx="10124439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  <a:alpha val="61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Oval 6"/>
          <p:cNvSpPr>
            <a:spLocks noChangeArrowheads="1"/>
          </p:cNvSpPr>
          <p:nvPr/>
        </p:nvSpPr>
        <p:spPr bwMode="auto">
          <a:xfrm>
            <a:off x="3816845" y="5218547"/>
            <a:ext cx="479498" cy="483612"/>
          </a:xfrm>
          <a:prstGeom prst="ellipse">
            <a:avLst/>
          </a:prstGeom>
          <a:gradFill>
            <a:gsLst>
              <a:gs pos="0">
                <a:srgbClr val="C30F0F">
                  <a:lumMod val="90000"/>
                  <a:lumOff val="10000"/>
                </a:srgbClr>
              </a:gs>
              <a:gs pos="45000">
                <a:srgbClr val="C30F0F"/>
              </a:gs>
            </a:gsLst>
            <a:lin ang="5400000" scaled="1"/>
          </a:gradFill>
          <a:ln>
            <a:noFill/>
          </a:ln>
          <a:effectLst>
            <a:outerShdw blurRad="254000" dist="101600" dir="5400000" algn="ctr" rotWithShape="0">
              <a:srgbClr val="C30F0F">
                <a:alpha val="23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2000" dirty="0">
              <a:ln w="19050">
                <a:noFill/>
              </a:ln>
              <a:gradFill>
                <a:gsLst>
                  <a:gs pos="100000">
                    <a:srgbClr val="E9BE61"/>
                  </a:gs>
                  <a:gs pos="49000">
                    <a:srgbClr val="FEEFAC"/>
                  </a:gs>
                </a:gsLst>
                <a:lin ang="5400000" scaled="0"/>
              </a:gradFill>
              <a:cs typeface="+mn-ea"/>
              <a:sym typeface="+mn-lt"/>
            </a:endParaRPr>
          </a:p>
        </p:txBody>
      </p:sp>
      <p:sp>
        <p:nvSpPr>
          <p:cNvPr id="34" name="矩形 33"/>
          <p:cNvSpPr/>
          <p:nvPr/>
        </p:nvSpPr>
        <p:spPr>
          <a:xfrm>
            <a:off x="4520055" y="5571227"/>
            <a:ext cx="5094387" cy="5663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10000"/>
              </a:lnSpc>
              <a:buClr>
                <a:schemeClr val="accent1"/>
              </a:buClr>
              <a:defRPr/>
            </a:pPr>
            <a:r>
              <a:rPr lang="zh-CN" altLang="en-US" sz="1400" dirty="0">
                <a:solidFill>
                  <a:prstClr val="black"/>
                </a:solidFill>
                <a:cs typeface="+mn-ea"/>
                <a:sym typeface="+mn-lt"/>
              </a:rPr>
              <a:t>在陈独秀、李大钊领导下创立了中国共产党，翻开了中国革命的新篇章</a:t>
            </a:r>
          </a:p>
        </p:txBody>
      </p:sp>
      <p:sp>
        <p:nvSpPr>
          <p:cNvPr id="35" name="Oval 6"/>
          <p:cNvSpPr>
            <a:spLocks noChangeArrowheads="1"/>
          </p:cNvSpPr>
          <p:nvPr/>
        </p:nvSpPr>
        <p:spPr bwMode="auto">
          <a:xfrm>
            <a:off x="5053890" y="4186494"/>
            <a:ext cx="479498" cy="483612"/>
          </a:xfrm>
          <a:prstGeom prst="ellipse">
            <a:avLst/>
          </a:prstGeom>
          <a:gradFill>
            <a:gsLst>
              <a:gs pos="0">
                <a:srgbClr val="C30F0F">
                  <a:lumMod val="90000"/>
                  <a:lumOff val="10000"/>
                </a:srgbClr>
              </a:gs>
              <a:gs pos="45000">
                <a:srgbClr val="C30F0F"/>
              </a:gs>
            </a:gsLst>
            <a:lin ang="5400000" scaled="1"/>
          </a:gradFill>
          <a:ln>
            <a:noFill/>
          </a:ln>
          <a:effectLst>
            <a:outerShdw blurRad="254000" dist="101600" dir="5400000" algn="ctr" rotWithShape="0">
              <a:srgbClr val="C30F0F">
                <a:alpha val="23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2000" dirty="0">
              <a:ln w="19050">
                <a:noFill/>
              </a:ln>
              <a:gradFill>
                <a:gsLst>
                  <a:gs pos="100000">
                    <a:srgbClr val="E9BE61"/>
                  </a:gs>
                  <a:gs pos="49000">
                    <a:srgbClr val="FEEFAC"/>
                  </a:gs>
                </a:gsLst>
                <a:lin ang="5400000" scaled="0"/>
              </a:gradFill>
              <a:cs typeface="+mn-ea"/>
              <a:sym typeface="+mn-lt"/>
            </a:endParaRPr>
          </a:p>
        </p:txBody>
      </p:sp>
      <p:sp>
        <p:nvSpPr>
          <p:cNvPr id="37" name="Oval 6"/>
          <p:cNvSpPr>
            <a:spLocks noChangeArrowheads="1"/>
          </p:cNvSpPr>
          <p:nvPr/>
        </p:nvSpPr>
        <p:spPr bwMode="auto">
          <a:xfrm>
            <a:off x="5784351" y="2984311"/>
            <a:ext cx="479498" cy="483612"/>
          </a:xfrm>
          <a:prstGeom prst="ellipse">
            <a:avLst/>
          </a:prstGeom>
          <a:gradFill>
            <a:gsLst>
              <a:gs pos="0">
                <a:srgbClr val="C30F0F">
                  <a:lumMod val="90000"/>
                  <a:lumOff val="10000"/>
                </a:srgbClr>
              </a:gs>
              <a:gs pos="45000">
                <a:srgbClr val="C30F0F"/>
              </a:gs>
            </a:gsLst>
            <a:lin ang="5400000" scaled="1"/>
          </a:gradFill>
          <a:ln>
            <a:noFill/>
          </a:ln>
          <a:effectLst>
            <a:outerShdw blurRad="254000" dist="101600" dir="5400000" algn="ctr" rotWithShape="0">
              <a:srgbClr val="C30F0F">
                <a:alpha val="23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2000" dirty="0">
              <a:ln w="19050">
                <a:noFill/>
              </a:ln>
              <a:gradFill>
                <a:gsLst>
                  <a:gs pos="100000">
                    <a:srgbClr val="E9BE61"/>
                  </a:gs>
                  <a:gs pos="49000">
                    <a:srgbClr val="FEEFAC"/>
                  </a:gs>
                </a:gsLst>
                <a:lin ang="5400000" scaled="0"/>
              </a:gradFill>
              <a:cs typeface="+mn-ea"/>
              <a:sym typeface="+mn-lt"/>
            </a:endParaRPr>
          </a:p>
        </p:txBody>
      </p:sp>
      <p:grpSp>
        <p:nvGrpSpPr>
          <p:cNvPr id="39" name="图形 23"/>
          <p:cNvGrpSpPr/>
          <p:nvPr/>
        </p:nvGrpSpPr>
        <p:grpSpPr>
          <a:xfrm>
            <a:off x="5883852" y="3073169"/>
            <a:ext cx="305896" cy="305896"/>
            <a:chOff x="3716296" y="3112294"/>
            <a:chExt cx="265056" cy="265056"/>
          </a:xfrm>
        </p:grpSpPr>
        <p:sp>
          <p:nvSpPr>
            <p:cNvPr id="40" name="任意多边形: 形状 39"/>
            <p:cNvSpPr/>
            <p:nvPr/>
          </p:nvSpPr>
          <p:spPr>
            <a:xfrm>
              <a:off x="3742525" y="3131621"/>
              <a:ext cx="171182" cy="226401"/>
            </a:xfrm>
            <a:custGeom>
              <a:avLst/>
              <a:gdLst>
                <a:gd name="connsiteX0" fmla="*/ 162899 w 171182"/>
                <a:gd name="connsiteY0" fmla="*/ 115962 h 226401"/>
                <a:gd name="connsiteX1" fmla="*/ 154616 w 171182"/>
                <a:gd name="connsiteY1" fmla="*/ 124245 h 226401"/>
                <a:gd name="connsiteX2" fmla="*/ 154616 w 171182"/>
                <a:gd name="connsiteY2" fmla="*/ 196031 h 226401"/>
                <a:gd name="connsiteX3" fmla="*/ 140811 w 171182"/>
                <a:gd name="connsiteY3" fmla="*/ 209836 h 226401"/>
                <a:gd name="connsiteX4" fmla="*/ 30371 w 171182"/>
                <a:gd name="connsiteY4" fmla="*/ 209836 h 226401"/>
                <a:gd name="connsiteX5" fmla="*/ 16566 w 171182"/>
                <a:gd name="connsiteY5" fmla="*/ 196031 h 226401"/>
                <a:gd name="connsiteX6" fmla="*/ 16566 w 171182"/>
                <a:gd name="connsiteY6" fmla="*/ 30371 h 226401"/>
                <a:gd name="connsiteX7" fmla="*/ 30371 w 171182"/>
                <a:gd name="connsiteY7" fmla="*/ 16566 h 226401"/>
                <a:gd name="connsiteX8" fmla="*/ 140811 w 171182"/>
                <a:gd name="connsiteY8" fmla="*/ 16566 h 226401"/>
                <a:gd name="connsiteX9" fmla="*/ 154616 w 171182"/>
                <a:gd name="connsiteY9" fmla="*/ 30371 h 226401"/>
                <a:gd name="connsiteX10" fmla="*/ 154616 w 171182"/>
                <a:gd name="connsiteY10" fmla="*/ 44176 h 226401"/>
                <a:gd name="connsiteX11" fmla="*/ 162899 w 171182"/>
                <a:gd name="connsiteY11" fmla="*/ 52459 h 226401"/>
                <a:gd name="connsiteX12" fmla="*/ 171182 w 171182"/>
                <a:gd name="connsiteY12" fmla="*/ 44176 h 226401"/>
                <a:gd name="connsiteX13" fmla="*/ 171182 w 171182"/>
                <a:gd name="connsiteY13" fmla="*/ 30371 h 226401"/>
                <a:gd name="connsiteX14" fmla="*/ 140811 w 171182"/>
                <a:gd name="connsiteY14" fmla="*/ 0 h 226401"/>
                <a:gd name="connsiteX15" fmla="*/ 30371 w 171182"/>
                <a:gd name="connsiteY15" fmla="*/ 0 h 226401"/>
                <a:gd name="connsiteX16" fmla="*/ 0 w 171182"/>
                <a:gd name="connsiteY16" fmla="*/ 30371 h 226401"/>
                <a:gd name="connsiteX17" fmla="*/ 0 w 171182"/>
                <a:gd name="connsiteY17" fmla="*/ 196031 h 226401"/>
                <a:gd name="connsiteX18" fmla="*/ 30371 w 171182"/>
                <a:gd name="connsiteY18" fmla="*/ 226402 h 226401"/>
                <a:gd name="connsiteX19" fmla="*/ 140811 w 171182"/>
                <a:gd name="connsiteY19" fmla="*/ 226402 h 226401"/>
                <a:gd name="connsiteX20" fmla="*/ 171182 w 171182"/>
                <a:gd name="connsiteY20" fmla="*/ 196031 h 226401"/>
                <a:gd name="connsiteX21" fmla="*/ 171182 w 171182"/>
                <a:gd name="connsiteY21" fmla="*/ 124245 h 226401"/>
                <a:gd name="connsiteX22" fmla="*/ 162899 w 171182"/>
                <a:gd name="connsiteY22" fmla="*/ 115962 h 2264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171182" h="226401">
                  <a:moveTo>
                    <a:pt x="162899" y="115962"/>
                  </a:moveTo>
                  <a:cubicBezTo>
                    <a:pt x="158325" y="115962"/>
                    <a:pt x="154616" y="119671"/>
                    <a:pt x="154616" y="124245"/>
                  </a:cubicBezTo>
                  <a:lnTo>
                    <a:pt x="154616" y="196031"/>
                  </a:lnTo>
                  <a:cubicBezTo>
                    <a:pt x="154616" y="203646"/>
                    <a:pt x="148421" y="209836"/>
                    <a:pt x="140811" y="209836"/>
                  </a:cubicBezTo>
                  <a:lnTo>
                    <a:pt x="30371" y="209836"/>
                  </a:lnTo>
                  <a:cubicBezTo>
                    <a:pt x="22751" y="209827"/>
                    <a:pt x="16575" y="203652"/>
                    <a:pt x="16566" y="196031"/>
                  </a:cubicBezTo>
                  <a:lnTo>
                    <a:pt x="16566" y="30371"/>
                  </a:lnTo>
                  <a:cubicBezTo>
                    <a:pt x="16566" y="22756"/>
                    <a:pt x="22762" y="16566"/>
                    <a:pt x="30371" y="16566"/>
                  </a:cubicBezTo>
                  <a:lnTo>
                    <a:pt x="140811" y="16566"/>
                  </a:lnTo>
                  <a:cubicBezTo>
                    <a:pt x="148421" y="16566"/>
                    <a:pt x="154616" y="22756"/>
                    <a:pt x="154616" y="30371"/>
                  </a:cubicBezTo>
                  <a:lnTo>
                    <a:pt x="154616" y="44176"/>
                  </a:lnTo>
                  <a:cubicBezTo>
                    <a:pt x="154616" y="48750"/>
                    <a:pt x="158325" y="52459"/>
                    <a:pt x="162899" y="52459"/>
                  </a:cubicBezTo>
                  <a:cubicBezTo>
                    <a:pt x="167474" y="52459"/>
                    <a:pt x="171182" y="48750"/>
                    <a:pt x="171182" y="44176"/>
                  </a:cubicBezTo>
                  <a:lnTo>
                    <a:pt x="171182" y="30371"/>
                  </a:lnTo>
                  <a:cubicBezTo>
                    <a:pt x="171182" y="13628"/>
                    <a:pt x="157559" y="0"/>
                    <a:pt x="140811" y="0"/>
                  </a:cubicBezTo>
                  <a:lnTo>
                    <a:pt x="30371" y="0"/>
                  </a:lnTo>
                  <a:cubicBezTo>
                    <a:pt x="13605" y="18"/>
                    <a:pt x="18" y="13605"/>
                    <a:pt x="0" y="30371"/>
                  </a:cubicBezTo>
                  <a:lnTo>
                    <a:pt x="0" y="196031"/>
                  </a:lnTo>
                  <a:cubicBezTo>
                    <a:pt x="0" y="212774"/>
                    <a:pt x="13623" y="226402"/>
                    <a:pt x="30371" y="226402"/>
                  </a:cubicBezTo>
                  <a:lnTo>
                    <a:pt x="140811" y="226402"/>
                  </a:lnTo>
                  <a:cubicBezTo>
                    <a:pt x="157559" y="226402"/>
                    <a:pt x="171182" y="212774"/>
                    <a:pt x="171182" y="196031"/>
                  </a:cubicBezTo>
                  <a:lnTo>
                    <a:pt x="171182" y="124245"/>
                  </a:lnTo>
                  <a:cubicBezTo>
                    <a:pt x="171182" y="119671"/>
                    <a:pt x="167474" y="115962"/>
                    <a:pt x="162899" y="115962"/>
                  </a:cubicBezTo>
                  <a:close/>
                </a:path>
              </a:pathLst>
            </a:custGeom>
            <a:gradFill>
              <a:gsLst>
                <a:gs pos="0">
                  <a:srgbClr val="FEEFAC"/>
                </a:gs>
                <a:gs pos="84000">
                  <a:srgbClr val="E9BE61"/>
                </a:gs>
              </a:gsLst>
              <a:lin ang="5400000" scaled="1"/>
            </a:gradFill>
            <a:ln w="605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41" name="任意多边形: 形状 40"/>
            <p:cNvSpPr/>
            <p:nvPr/>
          </p:nvSpPr>
          <p:spPr>
            <a:xfrm>
              <a:off x="3789462" y="3161989"/>
              <a:ext cx="165660" cy="93876"/>
            </a:xfrm>
            <a:custGeom>
              <a:avLst/>
              <a:gdLst>
                <a:gd name="connsiteX0" fmla="*/ 52459 w 165660"/>
                <a:gd name="connsiteY0" fmla="*/ 33135 h 93876"/>
                <a:gd name="connsiteX1" fmla="*/ 8283 w 165660"/>
                <a:gd name="connsiteY1" fmla="*/ 33135 h 93876"/>
                <a:gd name="connsiteX2" fmla="*/ 0 w 165660"/>
                <a:gd name="connsiteY2" fmla="*/ 41418 h 93876"/>
                <a:gd name="connsiteX3" fmla="*/ 8283 w 165660"/>
                <a:gd name="connsiteY3" fmla="*/ 49701 h 93876"/>
                <a:gd name="connsiteX4" fmla="*/ 52459 w 165660"/>
                <a:gd name="connsiteY4" fmla="*/ 49701 h 93876"/>
                <a:gd name="connsiteX5" fmla="*/ 60742 w 165660"/>
                <a:gd name="connsiteY5" fmla="*/ 41418 h 93876"/>
                <a:gd name="connsiteX6" fmla="*/ 52459 w 165660"/>
                <a:gd name="connsiteY6" fmla="*/ 33135 h 93876"/>
                <a:gd name="connsiteX7" fmla="*/ 52459 w 165660"/>
                <a:gd name="connsiteY7" fmla="*/ 77311 h 93876"/>
                <a:gd name="connsiteX8" fmla="*/ 8283 w 165660"/>
                <a:gd name="connsiteY8" fmla="*/ 77311 h 93876"/>
                <a:gd name="connsiteX9" fmla="*/ 0 w 165660"/>
                <a:gd name="connsiteY9" fmla="*/ 85594 h 93876"/>
                <a:gd name="connsiteX10" fmla="*/ 8283 w 165660"/>
                <a:gd name="connsiteY10" fmla="*/ 93877 h 93876"/>
                <a:gd name="connsiteX11" fmla="*/ 52459 w 165660"/>
                <a:gd name="connsiteY11" fmla="*/ 93877 h 93876"/>
                <a:gd name="connsiteX12" fmla="*/ 60742 w 165660"/>
                <a:gd name="connsiteY12" fmla="*/ 85594 h 93876"/>
                <a:gd name="connsiteX13" fmla="*/ 52459 w 165660"/>
                <a:gd name="connsiteY13" fmla="*/ 77311 h 93876"/>
                <a:gd name="connsiteX14" fmla="*/ 162551 w 165660"/>
                <a:gd name="connsiteY14" fmla="*/ 1819 h 93876"/>
                <a:gd name="connsiteX15" fmla="*/ 150915 w 165660"/>
                <a:gd name="connsiteY15" fmla="*/ 3100 h 93876"/>
                <a:gd name="connsiteX16" fmla="*/ 150911 w 165660"/>
                <a:gd name="connsiteY16" fmla="*/ 3106 h 93876"/>
                <a:gd name="connsiteX17" fmla="*/ 111478 w 165660"/>
                <a:gd name="connsiteY17" fmla="*/ 52401 h 93876"/>
                <a:gd name="connsiteX18" fmla="*/ 84663 w 165660"/>
                <a:gd name="connsiteY18" fmla="*/ 34526 h 93876"/>
                <a:gd name="connsiteX19" fmla="*/ 73203 w 165660"/>
                <a:gd name="connsiteY19" fmla="*/ 36950 h 93876"/>
                <a:gd name="connsiteX20" fmla="*/ 75475 w 165660"/>
                <a:gd name="connsiteY20" fmla="*/ 48309 h 93876"/>
                <a:gd name="connsiteX21" fmla="*/ 108607 w 165660"/>
                <a:gd name="connsiteY21" fmla="*/ 70397 h 93876"/>
                <a:gd name="connsiteX22" fmla="*/ 119667 w 165660"/>
                <a:gd name="connsiteY22" fmla="*/ 68685 h 93876"/>
                <a:gd name="connsiteX23" fmla="*/ 163843 w 165660"/>
                <a:gd name="connsiteY23" fmla="*/ 13465 h 93876"/>
                <a:gd name="connsiteX24" fmla="*/ 162555 w 165660"/>
                <a:gd name="connsiteY24" fmla="*/ 1822 h 93876"/>
                <a:gd name="connsiteX25" fmla="*/ 162551 w 165660"/>
                <a:gd name="connsiteY25" fmla="*/ 1819 h 938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165660" h="93876">
                  <a:moveTo>
                    <a:pt x="52459" y="33135"/>
                  </a:moveTo>
                  <a:lnTo>
                    <a:pt x="8283" y="33135"/>
                  </a:lnTo>
                  <a:cubicBezTo>
                    <a:pt x="3708" y="33135"/>
                    <a:pt x="0" y="36843"/>
                    <a:pt x="0" y="41418"/>
                  </a:cubicBezTo>
                  <a:cubicBezTo>
                    <a:pt x="0" y="45992"/>
                    <a:pt x="3708" y="49701"/>
                    <a:pt x="8283" y="49701"/>
                  </a:cubicBezTo>
                  <a:lnTo>
                    <a:pt x="52459" y="49701"/>
                  </a:lnTo>
                  <a:cubicBezTo>
                    <a:pt x="57033" y="49701"/>
                    <a:pt x="60742" y="45992"/>
                    <a:pt x="60742" y="41418"/>
                  </a:cubicBezTo>
                  <a:cubicBezTo>
                    <a:pt x="60742" y="36843"/>
                    <a:pt x="57034" y="33135"/>
                    <a:pt x="52459" y="33135"/>
                  </a:cubicBezTo>
                  <a:close/>
                  <a:moveTo>
                    <a:pt x="52459" y="77311"/>
                  </a:moveTo>
                  <a:lnTo>
                    <a:pt x="8283" y="77311"/>
                  </a:lnTo>
                  <a:cubicBezTo>
                    <a:pt x="3708" y="77311"/>
                    <a:pt x="0" y="81019"/>
                    <a:pt x="0" y="85594"/>
                  </a:cubicBezTo>
                  <a:cubicBezTo>
                    <a:pt x="0" y="90168"/>
                    <a:pt x="3708" y="93877"/>
                    <a:pt x="8283" y="93877"/>
                  </a:cubicBezTo>
                  <a:lnTo>
                    <a:pt x="52459" y="93877"/>
                  </a:lnTo>
                  <a:cubicBezTo>
                    <a:pt x="57033" y="93877"/>
                    <a:pt x="60742" y="90168"/>
                    <a:pt x="60742" y="85594"/>
                  </a:cubicBezTo>
                  <a:cubicBezTo>
                    <a:pt x="60742" y="81019"/>
                    <a:pt x="57034" y="77311"/>
                    <a:pt x="52459" y="77311"/>
                  </a:cubicBezTo>
                  <a:close/>
                  <a:moveTo>
                    <a:pt x="162551" y="1819"/>
                  </a:moveTo>
                  <a:cubicBezTo>
                    <a:pt x="158984" y="-1040"/>
                    <a:pt x="153775" y="-467"/>
                    <a:pt x="150915" y="3100"/>
                  </a:cubicBezTo>
                  <a:cubicBezTo>
                    <a:pt x="150914" y="3102"/>
                    <a:pt x="150912" y="3104"/>
                    <a:pt x="150911" y="3106"/>
                  </a:cubicBezTo>
                  <a:lnTo>
                    <a:pt x="111478" y="52401"/>
                  </a:lnTo>
                  <a:lnTo>
                    <a:pt x="84663" y="34526"/>
                  </a:lnTo>
                  <a:cubicBezTo>
                    <a:pt x="80829" y="32031"/>
                    <a:pt x="75698" y="33116"/>
                    <a:pt x="73203" y="36950"/>
                  </a:cubicBezTo>
                  <a:cubicBezTo>
                    <a:pt x="70746" y="40724"/>
                    <a:pt x="71755" y="45770"/>
                    <a:pt x="75475" y="48309"/>
                  </a:cubicBezTo>
                  <a:lnTo>
                    <a:pt x="108607" y="70397"/>
                  </a:lnTo>
                  <a:cubicBezTo>
                    <a:pt x="112178" y="72786"/>
                    <a:pt x="116985" y="72042"/>
                    <a:pt x="119667" y="68685"/>
                  </a:cubicBezTo>
                  <a:lnTo>
                    <a:pt x="163843" y="13465"/>
                  </a:lnTo>
                  <a:cubicBezTo>
                    <a:pt x="166703" y="9894"/>
                    <a:pt x="166126" y="4682"/>
                    <a:pt x="162555" y="1822"/>
                  </a:cubicBezTo>
                  <a:cubicBezTo>
                    <a:pt x="162554" y="1821"/>
                    <a:pt x="162552" y="1821"/>
                    <a:pt x="162551" y="1819"/>
                  </a:cubicBezTo>
                  <a:close/>
                </a:path>
              </a:pathLst>
            </a:custGeom>
            <a:gradFill>
              <a:gsLst>
                <a:gs pos="0">
                  <a:srgbClr val="FEEFAC"/>
                </a:gs>
                <a:gs pos="84000">
                  <a:srgbClr val="E9BE61"/>
                </a:gs>
              </a:gsLst>
              <a:lin ang="5400000" scaled="1"/>
            </a:gradFill>
            <a:ln w="605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</p:grpSp>
      <p:grpSp>
        <p:nvGrpSpPr>
          <p:cNvPr id="42" name="图形 27"/>
          <p:cNvGrpSpPr/>
          <p:nvPr/>
        </p:nvGrpSpPr>
        <p:grpSpPr>
          <a:xfrm>
            <a:off x="3921404" y="5325163"/>
            <a:ext cx="270380" cy="270380"/>
            <a:chOff x="863905" y="5063414"/>
            <a:chExt cx="361428" cy="361428"/>
          </a:xfrm>
        </p:grpSpPr>
        <p:sp>
          <p:nvSpPr>
            <p:cNvPr id="43" name="任意多边形: 形状 42"/>
            <p:cNvSpPr/>
            <p:nvPr/>
          </p:nvSpPr>
          <p:spPr>
            <a:xfrm>
              <a:off x="888000" y="5075461"/>
              <a:ext cx="313237" cy="337333"/>
            </a:xfrm>
            <a:custGeom>
              <a:avLst/>
              <a:gdLst>
                <a:gd name="connsiteX0" fmla="*/ 309623 w 313237"/>
                <a:gd name="connsiteY0" fmla="*/ 63852 h 337333"/>
                <a:gd name="connsiteX1" fmla="*/ 245771 w 313237"/>
                <a:gd name="connsiteY1" fmla="*/ 0 h 337333"/>
                <a:gd name="connsiteX2" fmla="*/ 132523 w 313237"/>
                <a:gd name="connsiteY2" fmla="*/ 0 h 337333"/>
                <a:gd name="connsiteX3" fmla="*/ 108428 w 313237"/>
                <a:gd name="connsiteY3" fmla="*/ 24095 h 337333"/>
                <a:gd name="connsiteX4" fmla="*/ 108428 w 313237"/>
                <a:gd name="connsiteY4" fmla="*/ 36143 h 337333"/>
                <a:gd name="connsiteX5" fmla="*/ 120476 w 313237"/>
                <a:gd name="connsiteY5" fmla="*/ 48191 h 337333"/>
                <a:gd name="connsiteX6" fmla="*/ 132523 w 313237"/>
                <a:gd name="connsiteY6" fmla="*/ 36143 h 337333"/>
                <a:gd name="connsiteX7" fmla="*/ 132523 w 313237"/>
                <a:gd name="connsiteY7" fmla="*/ 24095 h 337333"/>
                <a:gd name="connsiteX8" fmla="*/ 228904 w 313237"/>
                <a:gd name="connsiteY8" fmla="*/ 24095 h 337333"/>
                <a:gd name="connsiteX9" fmla="*/ 228904 w 313237"/>
                <a:gd name="connsiteY9" fmla="*/ 72286 h 337333"/>
                <a:gd name="connsiteX10" fmla="*/ 253000 w 313237"/>
                <a:gd name="connsiteY10" fmla="*/ 96381 h 337333"/>
                <a:gd name="connsiteX11" fmla="*/ 289142 w 313237"/>
                <a:gd name="connsiteY11" fmla="*/ 96381 h 337333"/>
                <a:gd name="connsiteX12" fmla="*/ 289142 w 313237"/>
                <a:gd name="connsiteY12" fmla="*/ 180714 h 337333"/>
                <a:gd name="connsiteX13" fmla="*/ 301190 w 313237"/>
                <a:gd name="connsiteY13" fmla="*/ 192762 h 337333"/>
                <a:gd name="connsiteX14" fmla="*/ 313237 w 313237"/>
                <a:gd name="connsiteY14" fmla="*/ 180714 h 337333"/>
                <a:gd name="connsiteX15" fmla="*/ 313237 w 313237"/>
                <a:gd name="connsiteY15" fmla="*/ 67467 h 337333"/>
                <a:gd name="connsiteX16" fmla="*/ 309623 w 313237"/>
                <a:gd name="connsiteY16" fmla="*/ 63852 h 337333"/>
                <a:gd name="connsiteX17" fmla="*/ 253000 w 313237"/>
                <a:gd name="connsiteY17" fmla="*/ 40962 h 337333"/>
                <a:gd name="connsiteX18" fmla="*/ 284323 w 313237"/>
                <a:gd name="connsiteY18" fmla="*/ 72286 h 337333"/>
                <a:gd name="connsiteX19" fmla="*/ 253000 w 313237"/>
                <a:gd name="connsiteY19" fmla="*/ 72286 h 337333"/>
                <a:gd name="connsiteX20" fmla="*/ 253000 w 313237"/>
                <a:gd name="connsiteY20" fmla="*/ 40962 h 337333"/>
                <a:gd name="connsiteX21" fmla="*/ 189147 w 313237"/>
                <a:gd name="connsiteY21" fmla="*/ 136138 h 337333"/>
                <a:gd name="connsiteX22" fmla="*/ 125295 w 313237"/>
                <a:gd name="connsiteY22" fmla="*/ 72286 h 337333"/>
                <a:gd name="connsiteX23" fmla="*/ 24095 w 313237"/>
                <a:gd name="connsiteY23" fmla="*/ 72286 h 337333"/>
                <a:gd name="connsiteX24" fmla="*/ 0 w 313237"/>
                <a:gd name="connsiteY24" fmla="*/ 96381 h 337333"/>
                <a:gd name="connsiteX25" fmla="*/ 0 w 313237"/>
                <a:gd name="connsiteY25" fmla="*/ 313238 h 337333"/>
                <a:gd name="connsiteX26" fmla="*/ 24095 w 313237"/>
                <a:gd name="connsiteY26" fmla="*/ 337333 h 337333"/>
                <a:gd name="connsiteX27" fmla="*/ 36143 w 313237"/>
                <a:gd name="connsiteY27" fmla="*/ 337333 h 337333"/>
                <a:gd name="connsiteX28" fmla="*/ 48190 w 313237"/>
                <a:gd name="connsiteY28" fmla="*/ 325285 h 337333"/>
                <a:gd name="connsiteX29" fmla="*/ 36143 w 313237"/>
                <a:gd name="connsiteY29" fmla="*/ 313238 h 337333"/>
                <a:gd name="connsiteX30" fmla="*/ 24095 w 313237"/>
                <a:gd name="connsiteY30" fmla="*/ 313238 h 337333"/>
                <a:gd name="connsiteX31" fmla="*/ 24095 w 313237"/>
                <a:gd name="connsiteY31" fmla="*/ 96381 h 337333"/>
                <a:gd name="connsiteX32" fmla="*/ 108428 w 313237"/>
                <a:gd name="connsiteY32" fmla="*/ 96381 h 337333"/>
                <a:gd name="connsiteX33" fmla="*/ 108428 w 313237"/>
                <a:gd name="connsiteY33" fmla="*/ 144571 h 337333"/>
                <a:gd name="connsiteX34" fmla="*/ 132523 w 313237"/>
                <a:gd name="connsiteY34" fmla="*/ 168667 h 337333"/>
                <a:gd name="connsiteX35" fmla="*/ 168666 w 313237"/>
                <a:gd name="connsiteY35" fmla="*/ 168667 h 337333"/>
                <a:gd name="connsiteX36" fmla="*/ 180714 w 313237"/>
                <a:gd name="connsiteY36" fmla="*/ 180714 h 337333"/>
                <a:gd name="connsiteX37" fmla="*/ 192761 w 313237"/>
                <a:gd name="connsiteY37" fmla="*/ 168667 h 337333"/>
                <a:gd name="connsiteX38" fmla="*/ 192761 w 313237"/>
                <a:gd name="connsiteY38" fmla="*/ 139752 h 337333"/>
                <a:gd name="connsiteX39" fmla="*/ 189147 w 313237"/>
                <a:gd name="connsiteY39" fmla="*/ 136138 h 337333"/>
                <a:gd name="connsiteX40" fmla="*/ 132523 w 313237"/>
                <a:gd name="connsiteY40" fmla="*/ 113248 h 337333"/>
                <a:gd name="connsiteX41" fmla="*/ 163847 w 313237"/>
                <a:gd name="connsiteY41" fmla="*/ 144571 h 337333"/>
                <a:gd name="connsiteX42" fmla="*/ 132523 w 313237"/>
                <a:gd name="connsiteY42" fmla="*/ 144571 h 337333"/>
                <a:gd name="connsiteX43" fmla="*/ 132523 w 313237"/>
                <a:gd name="connsiteY43" fmla="*/ 113248 h 3373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</a:cxnLst>
              <a:rect l="l" t="t" r="r" b="b"/>
              <a:pathLst>
                <a:path w="313237" h="337333">
                  <a:moveTo>
                    <a:pt x="309623" y="63852"/>
                  </a:moveTo>
                  <a:lnTo>
                    <a:pt x="245771" y="0"/>
                  </a:lnTo>
                  <a:lnTo>
                    <a:pt x="132523" y="0"/>
                  </a:lnTo>
                  <a:cubicBezTo>
                    <a:pt x="119271" y="0"/>
                    <a:pt x="108428" y="10843"/>
                    <a:pt x="108428" y="24095"/>
                  </a:cubicBezTo>
                  <a:lnTo>
                    <a:pt x="108428" y="36143"/>
                  </a:lnTo>
                  <a:cubicBezTo>
                    <a:pt x="108428" y="43371"/>
                    <a:pt x="113247" y="48191"/>
                    <a:pt x="120476" y="48191"/>
                  </a:cubicBezTo>
                  <a:cubicBezTo>
                    <a:pt x="127704" y="48191"/>
                    <a:pt x="132523" y="43371"/>
                    <a:pt x="132523" y="36143"/>
                  </a:cubicBezTo>
                  <a:lnTo>
                    <a:pt x="132523" y="24095"/>
                  </a:lnTo>
                  <a:lnTo>
                    <a:pt x="228904" y="24095"/>
                  </a:lnTo>
                  <a:lnTo>
                    <a:pt x="228904" y="72286"/>
                  </a:lnTo>
                  <a:cubicBezTo>
                    <a:pt x="228904" y="85538"/>
                    <a:pt x="239747" y="96381"/>
                    <a:pt x="253000" y="96381"/>
                  </a:cubicBezTo>
                  <a:lnTo>
                    <a:pt x="289142" y="96381"/>
                  </a:lnTo>
                  <a:lnTo>
                    <a:pt x="289142" y="180714"/>
                  </a:lnTo>
                  <a:cubicBezTo>
                    <a:pt x="289142" y="187943"/>
                    <a:pt x="293961" y="192762"/>
                    <a:pt x="301190" y="192762"/>
                  </a:cubicBezTo>
                  <a:cubicBezTo>
                    <a:pt x="308418" y="192762"/>
                    <a:pt x="313237" y="187943"/>
                    <a:pt x="313237" y="180714"/>
                  </a:cubicBezTo>
                  <a:lnTo>
                    <a:pt x="313237" y="67467"/>
                  </a:lnTo>
                  <a:lnTo>
                    <a:pt x="309623" y="63852"/>
                  </a:lnTo>
                  <a:close/>
                  <a:moveTo>
                    <a:pt x="253000" y="40962"/>
                  </a:moveTo>
                  <a:lnTo>
                    <a:pt x="284323" y="72286"/>
                  </a:lnTo>
                  <a:lnTo>
                    <a:pt x="253000" y="72286"/>
                  </a:lnTo>
                  <a:lnTo>
                    <a:pt x="253000" y="40962"/>
                  </a:lnTo>
                  <a:close/>
                  <a:moveTo>
                    <a:pt x="189147" y="136138"/>
                  </a:moveTo>
                  <a:lnTo>
                    <a:pt x="125295" y="72286"/>
                  </a:lnTo>
                  <a:lnTo>
                    <a:pt x="24095" y="72286"/>
                  </a:lnTo>
                  <a:cubicBezTo>
                    <a:pt x="10843" y="72286"/>
                    <a:pt x="0" y="83128"/>
                    <a:pt x="0" y="96381"/>
                  </a:cubicBezTo>
                  <a:lnTo>
                    <a:pt x="0" y="313238"/>
                  </a:lnTo>
                  <a:cubicBezTo>
                    <a:pt x="0" y="326490"/>
                    <a:pt x="10843" y="337333"/>
                    <a:pt x="24095" y="337333"/>
                  </a:cubicBezTo>
                  <a:lnTo>
                    <a:pt x="36143" y="337333"/>
                  </a:lnTo>
                  <a:cubicBezTo>
                    <a:pt x="43371" y="337333"/>
                    <a:pt x="48190" y="332514"/>
                    <a:pt x="48190" y="325285"/>
                  </a:cubicBezTo>
                  <a:cubicBezTo>
                    <a:pt x="48190" y="318057"/>
                    <a:pt x="43371" y="313238"/>
                    <a:pt x="36143" y="313238"/>
                  </a:cubicBezTo>
                  <a:lnTo>
                    <a:pt x="24095" y="313238"/>
                  </a:lnTo>
                  <a:lnTo>
                    <a:pt x="24095" y="96381"/>
                  </a:lnTo>
                  <a:lnTo>
                    <a:pt x="108428" y="96381"/>
                  </a:lnTo>
                  <a:lnTo>
                    <a:pt x="108428" y="144571"/>
                  </a:lnTo>
                  <a:cubicBezTo>
                    <a:pt x="108428" y="157824"/>
                    <a:pt x="119271" y="168667"/>
                    <a:pt x="132523" y="168667"/>
                  </a:cubicBezTo>
                  <a:lnTo>
                    <a:pt x="168666" y="168667"/>
                  </a:lnTo>
                  <a:cubicBezTo>
                    <a:pt x="168666" y="175895"/>
                    <a:pt x="173485" y="180714"/>
                    <a:pt x="180714" y="180714"/>
                  </a:cubicBezTo>
                  <a:cubicBezTo>
                    <a:pt x="187943" y="180714"/>
                    <a:pt x="192761" y="175895"/>
                    <a:pt x="192761" y="168667"/>
                  </a:cubicBezTo>
                  <a:lnTo>
                    <a:pt x="192761" y="139752"/>
                  </a:lnTo>
                  <a:lnTo>
                    <a:pt x="189147" y="136138"/>
                  </a:lnTo>
                  <a:close/>
                  <a:moveTo>
                    <a:pt x="132523" y="113248"/>
                  </a:moveTo>
                  <a:lnTo>
                    <a:pt x="163847" y="144571"/>
                  </a:lnTo>
                  <a:lnTo>
                    <a:pt x="132523" y="144571"/>
                  </a:lnTo>
                  <a:lnTo>
                    <a:pt x="132523" y="113248"/>
                  </a:lnTo>
                  <a:close/>
                </a:path>
              </a:pathLst>
            </a:custGeom>
            <a:gradFill>
              <a:gsLst>
                <a:gs pos="0">
                  <a:srgbClr val="FEEFAC"/>
                </a:gs>
                <a:gs pos="84000">
                  <a:srgbClr val="E9BE61"/>
                </a:gs>
              </a:gsLst>
              <a:lin ang="5400000" scaled="1"/>
            </a:gradFill>
            <a:ln w="605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44" name="任意多边形: 形状 43"/>
            <p:cNvSpPr/>
            <p:nvPr/>
          </p:nvSpPr>
          <p:spPr>
            <a:xfrm>
              <a:off x="924143" y="5195937"/>
              <a:ext cx="277094" cy="216856"/>
            </a:xfrm>
            <a:custGeom>
              <a:avLst/>
              <a:gdLst>
                <a:gd name="connsiteX0" fmla="*/ 48190 w 277094"/>
                <a:gd name="connsiteY0" fmla="*/ 24095 h 216856"/>
                <a:gd name="connsiteX1" fmla="*/ 12047 w 277094"/>
                <a:gd name="connsiteY1" fmla="*/ 24095 h 216856"/>
                <a:gd name="connsiteX2" fmla="*/ 0 w 277094"/>
                <a:gd name="connsiteY2" fmla="*/ 12047 h 216856"/>
                <a:gd name="connsiteX3" fmla="*/ 12047 w 277094"/>
                <a:gd name="connsiteY3" fmla="*/ 0 h 216856"/>
                <a:gd name="connsiteX4" fmla="*/ 48190 w 277094"/>
                <a:gd name="connsiteY4" fmla="*/ 0 h 216856"/>
                <a:gd name="connsiteX5" fmla="*/ 60238 w 277094"/>
                <a:gd name="connsiteY5" fmla="*/ 12047 h 216856"/>
                <a:gd name="connsiteX6" fmla="*/ 48190 w 277094"/>
                <a:gd name="connsiteY6" fmla="*/ 24095 h 216856"/>
                <a:gd name="connsiteX7" fmla="*/ 72286 w 277094"/>
                <a:gd name="connsiteY7" fmla="*/ 72286 h 216856"/>
                <a:gd name="connsiteX8" fmla="*/ 12047 w 277094"/>
                <a:gd name="connsiteY8" fmla="*/ 72286 h 216856"/>
                <a:gd name="connsiteX9" fmla="*/ 0 w 277094"/>
                <a:gd name="connsiteY9" fmla="*/ 60238 h 216856"/>
                <a:gd name="connsiteX10" fmla="*/ 12047 w 277094"/>
                <a:gd name="connsiteY10" fmla="*/ 48190 h 216856"/>
                <a:gd name="connsiteX11" fmla="*/ 72286 w 277094"/>
                <a:gd name="connsiteY11" fmla="*/ 48190 h 216856"/>
                <a:gd name="connsiteX12" fmla="*/ 84333 w 277094"/>
                <a:gd name="connsiteY12" fmla="*/ 60238 h 216856"/>
                <a:gd name="connsiteX13" fmla="*/ 72286 w 277094"/>
                <a:gd name="connsiteY13" fmla="*/ 72286 h 216856"/>
                <a:gd name="connsiteX14" fmla="*/ 72286 w 277094"/>
                <a:gd name="connsiteY14" fmla="*/ 120476 h 216856"/>
                <a:gd name="connsiteX15" fmla="*/ 12047 w 277094"/>
                <a:gd name="connsiteY15" fmla="*/ 120476 h 216856"/>
                <a:gd name="connsiteX16" fmla="*/ 0 w 277094"/>
                <a:gd name="connsiteY16" fmla="*/ 108428 h 216856"/>
                <a:gd name="connsiteX17" fmla="*/ 12047 w 277094"/>
                <a:gd name="connsiteY17" fmla="*/ 96381 h 216856"/>
                <a:gd name="connsiteX18" fmla="*/ 72286 w 277094"/>
                <a:gd name="connsiteY18" fmla="*/ 96381 h 216856"/>
                <a:gd name="connsiteX19" fmla="*/ 84333 w 277094"/>
                <a:gd name="connsiteY19" fmla="*/ 108428 h 216856"/>
                <a:gd name="connsiteX20" fmla="*/ 72286 w 277094"/>
                <a:gd name="connsiteY20" fmla="*/ 120476 h 216856"/>
                <a:gd name="connsiteX21" fmla="*/ 253000 w 277094"/>
                <a:gd name="connsiteY21" fmla="*/ 144571 h 216856"/>
                <a:gd name="connsiteX22" fmla="*/ 228904 w 277094"/>
                <a:gd name="connsiteY22" fmla="*/ 144571 h 216856"/>
                <a:gd name="connsiteX23" fmla="*/ 204809 w 277094"/>
                <a:gd name="connsiteY23" fmla="*/ 168666 h 216856"/>
                <a:gd name="connsiteX24" fmla="*/ 168666 w 277094"/>
                <a:gd name="connsiteY24" fmla="*/ 168666 h 216856"/>
                <a:gd name="connsiteX25" fmla="*/ 168666 w 277094"/>
                <a:gd name="connsiteY25" fmla="*/ 144571 h 216856"/>
                <a:gd name="connsiteX26" fmla="*/ 192761 w 277094"/>
                <a:gd name="connsiteY26" fmla="*/ 120476 h 216856"/>
                <a:gd name="connsiteX27" fmla="*/ 192761 w 277094"/>
                <a:gd name="connsiteY27" fmla="*/ 96381 h 216856"/>
                <a:gd name="connsiteX28" fmla="*/ 168666 w 277094"/>
                <a:gd name="connsiteY28" fmla="*/ 72286 h 216856"/>
                <a:gd name="connsiteX29" fmla="*/ 144571 w 277094"/>
                <a:gd name="connsiteY29" fmla="*/ 72286 h 216856"/>
                <a:gd name="connsiteX30" fmla="*/ 120476 w 277094"/>
                <a:gd name="connsiteY30" fmla="*/ 96381 h 216856"/>
                <a:gd name="connsiteX31" fmla="*/ 120476 w 277094"/>
                <a:gd name="connsiteY31" fmla="*/ 120476 h 216856"/>
                <a:gd name="connsiteX32" fmla="*/ 144571 w 277094"/>
                <a:gd name="connsiteY32" fmla="*/ 144571 h 216856"/>
                <a:gd name="connsiteX33" fmla="*/ 144571 w 277094"/>
                <a:gd name="connsiteY33" fmla="*/ 168666 h 216856"/>
                <a:gd name="connsiteX34" fmla="*/ 108428 w 277094"/>
                <a:gd name="connsiteY34" fmla="*/ 168666 h 216856"/>
                <a:gd name="connsiteX35" fmla="*/ 84333 w 277094"/>
                <a:gd name="connsiteY35" fmla="*/ 144571 h 216856"/>
                <a:gd name="connsiteX36" fmla="*/ 60238 w 277094"/>
                <a:gd name="connsiteY36" fmla="*/ 144571 h 216856"/>
                <a:gd name="connsiteX37" fmla="*/ 36143 w 277094"/>
                <a:gd name="connsiteY37" fmla="*/ 168666 h 216856"/>
                <a:gd name="connsiteX38" fmla="*/ 36143 w 277094"/>
                <a:gd name="connsiteY38" fmla="*/ 192761 h 216856"/>
                <a:gd name="connsiteX39" fmla="*/ 60238 w 277094"/>
                <a:gd name="connsiteY39" fmla="*/ 216857 h 216856"/>
                <a:gd name="connsiteX40" fmla="*/ 84333 w 277094"/>
                <a:gd name="connsiteY40" fmla="*/ 216857 h 216856"/>
                <a:gd name="connsiteX41" fmla="*/ 108428 w 277094"/>
                <a:gd name="connsiteY41" fmla="*/ 192761 h 216856"/>
                <a:gd name="connsiteX42" fmla="*/ 204809 w 277094"/>
                <a:gd name="connsiteY42" fmla="*/ 192761 h 216856"/>
                <a:gd name="connsiteX43" fmla="*/ 228904 w 277094"/>
                <a:gd name="connsiteY43" fmla="*/ 216857 h 216856"/>
                <a:gd name="connsiteX44" fmla="*/ 253000 w 277094"/>
                <a:gd name="connsiteY44" fmla="*/ 216857 h 216856"/>
                <a:gd name="connsiteX45" fmla="*/ 277095 w 277094"/>
                <a:gd name="connsiteY45" fmla="*/ 192761 h 216856"/>
                <a:gd name="connsiteX46" fmla="*/ 277095 w 277094"/>
                <a:gd name="connsiteY46" fmla="*/ 168666 h 216856"/>
                <a:gd name="connsiteX47" fmla="*/ 253000 w 277094"/>
                <a:gd name="connsiteY47" fmla="*/ 144571 h 216856"/>
                <a:gd name="connsiteX48" fmla="*/ 144571 w 277094"/>
                <a:gd name="connsiteY48" fmla="*/ 96381 h 216856"/>
                <a:gd name="connsiteX49" fmla="*/ 168666 w 277094"/>
                <a:gd name="connsiteY49" fmla="*/ 96381 h 216856"/>
                <a:gd name="connsiteX50" fmla="*/ 168666 w 277094"/>
                <a:gd name="connsiteY50" fmla="*/ 120476 h 216856"/>
                <a:gd name="connsiteX51" fmla="*/ 144571 w 277094"/>
                <a:gd name="connsiteY51" fmla="*/ 120476 h 216856"/>
                <a:gd name="connsiteX52" fmla="*/ 144571 w 277094"/>
                <a:gd name="connsiteY52" fmla="*/ 96381 h 216856"/>
                <a:gd name="connsiteX53" fmla="*/ 60238 w 277094"/>
                <a:gd name="connsiteY53" fmla="*/ 192761 h 216856"/>
                <a:gd name="connsiteX54" fmla="*/ 60238 w 277094"/>
                <a:gd name="connsiteY54" fmla="*/ 168666 h 216856"/>
                <a:gd name="connsiteX55" fmla="*/ 84333 w 277094"/>
                <a:gd name="connsiteY55" fmla="*/ 168666 h 216856"/>
                <a:gd name="connsiteX56" fmla="*/ 84333 w 277094"/>
                <a:gd name="connsiteY56" fmla="*/ 192761 h 216856"/>
                <a:gd name="connsiteX57" fmla="*/ 60238 w 277094"/>
                <a:gd name="connsiteY57" fmla="*/ 192761 h 216856"/>
                <a:gd name="connsiteX58" fmla="*/ 228904 w 277094"/>
                <a:gd name="connsiteY58" fmla="*/ 192761 h 216856"/>
                <a:gd name="connsiteX59" fmla="*/ 228904 w 277094"/>
                <a:gd name="connsiteY59" fmla="*/ 168666 h 216856"/>
                <a:gd name="connsiteX60" fmla="*/ 253000 w 277094"/>
                <a:gd name="connsiteY60" fmla="*/ 168666 h 216856"/>
                <a:gd name="connsiteX61" fmla="*/ 253000 w 277094"/>
                <a:gd name="connsiteY61" fmla="*/ 192761 h 216856"/>
                <a:gd name="connsiteX62" fmla="*/ 228904 w 277094"/>
                <a:gd name="connsiteY62" fmla="*/ 192761 h 2168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</a:cxnLst>
              <a:rect l="l" t="t" r="r" b="b"/>
              <a:pathLst>
                <a:path w="277094" h="216856">
                  <a:moveTo>
                    <a:pt x="48190" y="24095"/>
                  </a:moveTo>
                  <a:lnTo>
                    <a:pt x="12047" y="24095"/>
                  </a:lnTo>
                  <a:cubicBezTo>
                    <a:pt x="4819" y="24095"/>
                    <a:pt x="0" y="19276"/>
                    <a:pt x="0" y="12047"/>
                  </a:cubicBezTo>
                  <a:cubicBezTo>
                    <a:pt x="0" y="4819"/>
                    <a:pt x="4819" y="0"/>
                    <a:pt x="12047" y="0"/>
                  </a:cubicBezTo>
                  <a:lnTo>
                    <a:pt x="48190" y="0"/>
                  </a:lnTo>
                  <a:cubicBezTo>
                    <a:pt x="55419" y="0"/>
                    <a:pt x="60238" y="4819"/>
                    <a:pt x="60238" y="12047"/>
                  </a:cubicBezTo>
                  <a:cubicBezTo>
                    <a:pt x="60238" y="19276"/>
                    <a:pt x="55419" y="24095"/>
                    <a:pt x="48190" y="24095"/>
                  </a:cubicBezTo>
                  <a:close/>
                  <a:moveTo>
                    <a:pt x="72286" y="72286"/>
                  </a:moveTo>
                  <a:lnTo>
                    <a:pt x="12047" y="72286"/>
                  </a:lnTo>
                  <a:cubicBezTo>
                    <a:pt x="4819" y="72286"/>
                    <a:pt x="0" y="67466"/>
                    <a:pt x="0" y="60238"/>
                  </a:cubicBezTo>
                  <a:cubicBezTo>
                    <a:pt x="0" y="53009"/>
                    <a:pt x="4819" y="48190"/>
                    <a:pt x="12047" y="48190"/>
                  </a:cubicBezTo>
                  <a:lnTo>
                    <a:pt x="72286" y="48190"/>
                  </a:lnTo>
                  <a:cubicBezTo>
                    <a:pt x="79514" y="48190"/>
                    <a:pt x="84333" y="53009"/>
                    <a:pt x="84333" y="60238"/>
                  </a:cubicBezTo>
                  <a:cubicBezTo>
                    <a:pt x="84333" y="67466"/>
                    <a:pt x="79514" y="72286"/>
                    <a:pt x="72286" y="72286"/>
                  </a:cubicBezTo>
                  <a:close/>
                  <a:moveTo>
                    <a:pt x="72286" y="120476"/>
                  </a:moveTo>
                  <a:lnTo>
                    <a:pt x="12047" y="120476"/>
                  </a:lnTo>
                  <a:cubicBezTo>
                    <a:pt x="4819" y="120476"/>
                    <a:pt x="0" y="115657"/>
                    <a:pt x="0" y="108428"/>
                  </a:cubicBezTo>
                  <a:cubicBezTo>
                    <a:pt x="0" y="101200"/>
                    <a:pt x="4819" y="96381"/>
                    <a:pt x="12047" y="96381"/>
                  </a:cubicBezTo>
                  <a:lnTo>
                    <a:pt x="72286" y="96381"/>
                  </a:lnTo>
                  <a:cubicBezTo>
                    <a:pt x="79514" y="96381"/>
                    <a:pt x="84333" y="101200"/>
                    <a:pt x="84333" y="108428"/>
                  </a:cubicBezTo>
                  <a:cubicBezTo>
                    <a:pt x="84333" y="115657"/>
                    <a:pt x="79514" y="120476"/>
                    <a:pt x="72286" y="120476"/>
                  </a:cubicBezTo>
                  <a:close/>
                  <a:moveTo>
                    <a:pt x="253000" y="144571"/>
                  </a:moveTo>
                  <a:lnTo>
                    <a:pt x="228904" y="144571"/>
                  </a:lnTo>
                  <a:cubicBezTo>
                    <a:pt x="215652" y="144571"/>
                    <a:pt x="204809" y="155414"/>
                    <a:pt x="204809" y="168666"/>
                  </a:cubicBezTo>
                  <a:lnTo>
                    <a:pt x="168666" y="168666"/>
                  </a:lnTo>
                  <a:lnTo>
                    <a:pt x="168666" y="144571"/>
                  </a:lnTo>
                  <a:cubicBezTo>
                    <a:pt x="181919" y="144571"/>
                    <a:pt x="192761" y="133728"/>
                    <a:pt x="192761" y="120476"/>
                  </a:cubicBezTo>
                  <a:lnTo>
                    <a:pt x="192761" y="96381"/>
                  </a:lnTo>
                  <a:cubicBezTo>
                    <a:pt x="192761" y="83128"/>
                    <a:pt x="181919" y="72286"/>
                    <a:pt x="168666" y="72286"/>
                  </a:cubicBezTo>
                  <a:lnTo>
                    <a:pt x="144571" y="72286"/>
                  </a:lnTo>
                  <a:cubicBezTo>
                    <a:pt x="131319" y="72286"/>
                    <a:pt x="120476" y="83128"/>
                    <a:pt x="120476" y="96381"/>
                  </a:cubicBezTo>
                  <a:lnTo>
                    <a:pt x="120476" y="120476"/>
                  </a:lnTo>
                  <a:cubicBezTo>
                    <a:pt x="120476" y="133728"/>
                    <a:pt x="131319" y="144571"/>
                    <a:pt x="144571" y="144571"/>
                  </a:cubicBezTo>
                  <a:lnTo>
                    <a:pt x="144571" y="168666"/>
                  </a:lnTo>
                  <a:lnTo>
                    <a:pt x="108428" y="168666"/>
                  </a:lnTo>
                  <a:cubicBezTo>
                    <a:pt x="108428" y="155414"/>
                    <a:pt x="97586" y="144571"/>
                    <a:pt x="84333" y="144571"/>
                  </a:cubicBezTo>
                  <a:lnTo>
                    <a:pt x="60238" y="144571"/>
                  </a:lnTo>
                  <a:cubicBezTo>
                    <a:pt x="46986" y="144571"/>
                    <a:pt x="36143" y="155414"/>
                    <a:pt x="36143" y="168666"/>
                  </a:cubicBezTo>
                  <a:lnTo>
                    <a:pt x="36143" y="192761"/>
                  </a:lnTo>
                  <a:cubicBezTo>
                    <a:pt x="36143" y="206014"/>
                    <a:pt x="46986" y="216857"/>
                    <a:pt x="60238" y="216857"/>
                  </a:cubicBezTo>
                  <a:lnTo>
                    <a:pt x="84333" y="216857"/>
                  </a:lnTo>
                  <a:cubicBezTo>
                    <a:pt x="97586" y="216857"/>
                    <a:pt x="108428" y="206014"/>
                    <a:pt x="108428" y="192761"/>
                  </a:cubicBezTo>
                  <a:lnTo>
                    <a:pt x="204809" y="192761"/>
                  </a:lnTo>
                  <a:cubicBezTo>
                    <a:pt x="204809" y="206014"/>
                    <a:pt x="215652" y="216857"/>
                    <a:pt x="228904" y="216857"/>
                  </a:cubicBezTo>
                  <a:lnTo>
                    <a:pt x="253000" y="216857"/>
                  </a:lnTo>
                  <a:cubicBezTo>
                    <a:pt x="266252" y="216857"/>
                    <a:pt x="277095" y="206014"/>
                    <a:pt x="277095" y="192761"/>
                  </a:cubicBezTo>
                  <a:lnTo>
                    <a:pt x="277095" y="168666"/>
                  </a:lnTo>
                  <a:cubicBezTo>
                    <a:pt x="277095" y="155414"/>
                    <a:pt x="266252" y="144571"/>
                    <a:pt x="253000" y="144571"/>
                  </a:cubicBezTo>
                  <a:close/>
                  <a:moveTo>
                    <a:pt x="144571" y="96381"/>
                  </a:moveTo>
                  <a:lnTo>
                    <a:pt x="168666" y="96381"/>
                  </a:lnTo>
                  <a:lnTo>
                    <a:pt x="168666" y="120476"/>
                  </a:lnTo>
                  <a:lnTo>
                    <a:pt x="144571" y="120476"/>
                  </a:lnTo>
                  <a:lnTo>
                    <a:pt x="144571" y="96381"/>
                  </a:lnTo>
                  <a:close/>
                  <a:moveTo>
                    <a:pt x="60238" y="192761"/>
                  </a:moveTo>
                  <a:lnTo>
                    <a:pt x="60238" y="168666"/>
                  </a:lnTo>
                  <a:lnTo>
                    <a:pt x="84333" y="168666"/>
                  </a:lnTo>
                  <a:lnTo>
                    <a:pt x="84333" y="192761"/>
                  </a:lnTo>
                  <a:lnTo>
                    <a:pt x="60238" y="192761"/>
                  </a:lnTo>
                  <a:close/>
                  <a:moveTo>
                    <a:pt x="228904" y="192761"/>
                  </a:moveTo>
                  <a:lnTo>
                    <a:pt x="228904" y="168666"/>
                  </a:lnTo>
                  <a:lnTo>
                    <a:pt x="253000" y="168666"/>
                  </a:lnTo>
                  <a:lnTo>
                    <a:pt x="253000" y="192761"/>
                  </a:lnTo>
                  <a:lnTo>
                    <a:pt x="228904" y="192761"/>
                  </a:lnTo>
                  <a:close/>
                </a:path>
              </a:pathLst>
            </a:custGeom>
            <a:gradFill>
              <a:gsLst>
                <a:gs pos="0">
                  <a:srgbClr val="FEEFAC"/>
                </a:gs>
                <a:gs pos="84000">
                  <a:srgbClr val="E9BE61"/>
                </a:gs>
              </a:gsLst>
              <a:lin ang="5400000" scaled="1"/>
            </a:gradFill>
            <a:ln w="605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</p:grpSp>
      <p:grpSp>
        <p:nvGrpSpPr>
          <p:cNvPr id="45" name="图形 37"/>
          <p:cNvGrpSpPr/>
          <p:nvPr/>
        </p:nvGrpSpPr>
        <p:grpSpPr>
          <a:xfrm>
            <a:off x="5112415" y="4248337"/>
            <a:ext cx="359928" cy="359926"/>
            <a:chOff x="2912992" y="4162426"/>
            <a:chExt cx="311874" cy="311872"/>
          </a:xfrm>
        </p:grpSpPr>
        <p:sp>
          <p:nvSpPr>
            <p:cNvPr id="46" name="任意多边形: 形状 45"/>
            <p:cNvSpPr/>
            <p:nvPr/>
          </p:nvSpPr>
          <p:spPr>
            <a:xfrm>
              <a:off x="2945161" y="4211521"/>
              <a:ext cx="189035" cy="189072"/>
            </a:xfrm>
            <a:custGeom>
              <a:avLst/>
              <a:gdLst>
                <a:gd name="connsiteX0" fmla="*/ 51768 w 189035"/>
                <a:gd name="connsiteY0" fmla="*/ 189072 h 189072"/>
                <a:gd name="connsiteX1" fmla="*/ 44885 w 189035"/>
                <a:gd name="connsiteY1" fmla="*/ 186210 h 189072"/>
                <a:gd name="connsiteX2" fmla="*/ 2855 w 189035"/>
                <a:gd name="connsiteY2" fmla="*/ 144180 h 189072"/>
                <a:gd name="connsiteX3" fmla="*/ 2855 w 189035"/>
                <a:gd name="connsiteY3" fmla="*/ 130383 h 189072"/>
                <a:gd name="connsiteX4" fmla="*/ 124255 w 189035"/>
                <a:gd name="connsiteY4" fmla="*/ 8985 h 189072"/>
                <a:gd name="connsiteX5" fmla="*/ 145940 w 189035"/>
                <a:gd name="connsiteY5" fmla="*/ 0 h 189072"/>
                <a:gd name="connsiteX6" fmla="*/ 167625 w 189035"/>
                <a:gd name="connsiteY6" fmla="*/ 8985 h 189072"/>
                <a:gd name="connsiteX7" fmla="*/ 180081 w 189035"/>
                <a:gd name="connsiteY7" fmla="*/ 21441 h 189072"/>
                <a:gd name="connsiteX8" fmla="*/ 180081 w 189035"/>
                <a:gd name="connsiteY8" fmla="*/ 64811 h 189072"/>
                <a:gd name="connsiteX9" fmla="*/ 167016 w 189035"/>
                <a:gd name="connsiteY9" fmla="*/ 77907 h 189072"/>
                <a:gd name="connsiteX10" fmla="*/ 58652 w 189035"/>
                <a:gd name="connsiteY10" fmla="*/ 186210 h 189072"/>
                <a:gd name="connsiteX11" fmla="*/ 51768 w 189035"/>
                <a:gd name="connsiteY11" fmla="*/ 189072 h 189072"/>
                <a:gd name="connsiteX12" fmla="*/ 23535 w 189035"/>
                <a:gd name="connsiteY12" fmla="*/ 137297 h 189072"/>
                <a:gd name="connsiteX13" fmla="*/ 51768 w 189035"/>
                <a:gd name="connsiteY13" fmla="*/ 165530 h 189072"/>
                <a:gd name="connsiteX14" fmla="*/ 153249 w 189035"/>
                <a:gd name="connsiteY14" fmla="*/ 64110 h 189072"/>
                <a:gd name="connsiteX15" fmla="*/ 166315 w 189035"/>
                <a:gd name="connsiteY15" fmla="*/ 51045 h 189072"/>
                <a:gd name="connsiteX16" fmla="*/ 166315 w 189035"/>
                <a:gd name="connsiteY16" fmla="*/ 35238 h 189072"/>
                <a:gd name="connsiteX17" fmla="*/ 153858 w 189035"/>
                <a:gd name="connsiteY17" fmla="*/ 22781 h 189072"/>
                <a:gd name="connsiteX18" fmla="*/ 145940 w 189035"/>
                <a:gd name="connsiteY18" fmla="*/ 19522 h 189072"/>
                <a:gd name="connsiteX19" fmla="*/ 138021 w 189035"/>
                <a:gd name="connsiteY19" fmla="*/ 22781 h 189072"/>
                <a:gd name="connsiteX20" fmla="*/ 23535 w 189035"/>
                <a:gd name="connsiteY20" fmla="*/ 137297 h 1890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89035" h="189072">
                  <a:moveTo>
                    <a:pt x="51768" y="189072"/>
                  </a:moveTo>
                  <a:cubicBezTo>
                    <a:pt x="49180" y="189072"/>
                    <a:pt x="46713" y="188037"/>
                    <a:pt x="44885" y="186210"/>
                  </a:cubicBezTo>
                  <a:lnTo>
                    <a:pt x="2855" y="144180"/>
                  </a:lnTo>
                  <a:cubicBezTo>
                    <a:pt x="-952" y="140373"/>
                    <a:pt x="-952" y="134190"/>
                    <a:pt x="2855" y="130383"/>
                  </a:cubicBezTo>
                  <a:lnTo>
                    <a:pt x="124255" y="8985"/>
                  </a:lnTo>
                  <a:cubicBezTo>
                    <a:pt x="126965" y="6274"/>
                    <a:pt x="134458" y="0"/>
                    <a:pt x="145940" y="0"/>
                  </a:cubicBezTo>
                  <a:cubicBezTo>
                    <a:pt x="154132" y="0"/>
                    <a:pt x="161838" y="3198"/>
                    <a:pt x="167625" y="8985"/>
                  </a:cubicBezTo>
                  <a:lnTo>
                    <a:pt x="180081" y="21441"/>
                  </a:lnTo>
                  <a:cubicBezTo>
                    <a:pt x="192020" y="33380"/>
                    <a:pt x="192020" y="52842"/>
                    <a:pt x="180081" y="64811"/>
                  </a:cubicBezTo>
                  <a:lnTo>
                    <a:pt x="167016" y="77907"/>
                  </a:lnTo>
                  <a:cubicBezTo>
                    <a:pt x="131747" y="113145"/>
                    <a:pt x="95291" y="149571"/>
                    <a:pt x="58652" y="186210"/>
                  </a:cubicBezTo>
                  <a:cubicBezTo>
                    <a:pt x="56824" y="188037"/>
                    <a:pt x="54357" y="189072"/>
                    <a:pt x="51768" y="189072"/>
                  </a:cubicBezTo>
                  <a:close/>
                  <a:moveTo>
                    <a:pt x="23535" y="137297"/>
                  </a:moveTo>
                  <a:lnTo>
                    <a:pt x="51768" y="165530"/>
                  </a:lnTo>
                  <a:cubicBezTo>
                    <a:pt x="86093" y="131206"/>
                    <a:pt x="120204" y="97125"/>
                    <a:pt x="153249" y="64110"/>
                  </a:cubicBezTo>
                  <a:lnTo>
                    <a:pt x="166315" y="51045"/>
                  </a:lnTo>
                  <a:cubicBezTo>
                    <a:pt x="170670" y="46689"/>
                    <a:pt x="170670" y="39563"/>
                    <a:pt x="166315" y="35238"/>
                  </a:cubicBezTo>
                  <a:lnTo>
                    <a:pt x="153858" y="22781"/>
                  </a:lnTo>
                  <a:cubicBezTo>
                    <a:pt x="151757" y="20680"/>
                    <a:pt x="148955" y="19522"/>
                    <a:pt x="145940" y="19522"/>
                  </a:cubicBezTo>
                  <a:cubicBezTo>
                    <a:pt x="141523" y="19522"/>
                    <a:pt x="138569" y="22233"/>
                    <a:pt x="138021" y="22781"/>
                  </a:cubicBezTo>
                  <a:lnTo>
                    <a:pt x="23535" y="137297"/>
                  </a:lnTo>
                  <a:close/>
                </a:path>
              </a:pathLst>
            </a:custGeom>
            <a:gradFill>
              <a:gsLst>
                <a:gs pos="0">
                  <a:srgbClr val="FEEFAC"/>
                </a:gs>
                <a:gs pos="84000">
                  <a:srgbClr val="E9BE61"/>
                </a:gs>
              </a:gsLst>
              <a:lin ang="5400000" scaled="1"/>
            </a:gradFill>
            <a:ln w="605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47" name="任意多边形: 形状 46"/>
            <p:cNvSpPr/>
            <p:nvPr/>
          </p:nvSpPr>
          <p:spPr>
            <a:xfrm>
              <a:off x="2932707" y="4232969"/>
              <a:ext cx="271112" cy="180080"/>
            </a:xfrm>
            <a:custGeom>
              <a:avLst/>
              <a:gdLst>
                <a:gd name="connsiteX0" fmla="*/ 9736 w 271112"/>
                <a:gd name="connsiteY0" fmla="*/ 180081 h 180080"/>
                <a:gd name="connsiteX1" fmla="*/ 2852 w 271112"/>
                <a:gd name="connsiteY1" fmla="*/ 177218 h 180080"/>
                <a:gd name="connsiteX2" fmla="*/ 325 w 271112"/>
                <a:gd name="connsiteY2" fmla="*/ 167807 h 180080"/>
                <a:gd name="connsiteX3" fmla="*/ 14822 w 271112"/>
                <a:gd name="connsiteY3" fmla="*/ 113747 h 180080"/>
                <a:gd name="connsiteX4" fmla="*/ 21705 w 271112"/>
                <a:gd name="connsiteY4" fmla="*/ 106864 h 180080"/>
                <a:gd name="connsiteX5" fmla="*/ 31116 w 271112"/>
                <a:gd name="connsiteY5" fmla="*/ 109392 h 180080"/>
                <a:gd name="connsiteX6" fmla="*/ 70709 w 271112"/>
                <a:gd name="connsiteY6" fmla="*/ 148954 h 180080"/>
                <a:gd name="connsiteX7" fmla="*/ 73237 w 271112"/>
                <a:gd name="connsiteY7" fmla="*/ 158365 h 180080"/>
                <a:gd name="connsiteX8" fmla="*/ 66354 w 271112"/>
                <a:gd name="connsiteY8" fmla="*/ 165248 h 180080"/>
                <a:gd name="connsiteX9" fmla="*/ 12264 w 271112"/>
                <a:gd name="connsiteY9" fmla="*/ 179746 h 180080"/>
                <a:gd name="connsiteX10" fmla="*/ 9736 w 271112"/>
                <a:gd name="connsiteY10" fmla="*/ 180081 h 180080"/>
                <a:gd name="connsiteX11" fmla="*/ 29289 w 271112"/>
                <a:gd name="connsiteY11" fmla="*/ 135097 h 180080"/>
                <a:gd name="connsiteX12" fmla="*/ 23532 w 271112"/>
                <a:gd name="connsiteY12" fmla="*/ 156538 h 180080"/>
                <a:gd name="connsiteX13" fmla="*/ 45004 w 271112"/>
                <a:gd name="connsiteY13" fmla="*/ 150782 h 180080"/>
                <a:gd name="connsiteX14" fmla="*/ 29289 w 271112"/>
                <a:gd name="connsiteY14" fmla="*/ 135097 h 180080"/>
                <a:gd name="connsiteX15" fmla="*/ 165216 w 271112"/>
                <a:gd name="connsiteY15" fmla="*/ 57129 h 180080"/>
                <a:gd name="connsiteX16" fmla="*/ 158272 w 271112"/>
                <a:gd name="connsiteY16" fmla="*/ 54205 h 180080"/>
                <a:gd name="connsiteX17" fmla="*/ 121328 w 271112"/>
                <a:gd name="connsiteY17" fmla="*/ 16591 h 180080"/>
                <a:gd name="connsiteX18" fmla="*/ 121450 w 271112"/>
                <a:gd name="connsiteY18" fmla="*/ 2795 h 180080"/>
                <a:gd name="connsiteX19" fmla="*/ 135247 w 271112"/>
                <a:gd name="connsiteY19" fmla="*/ 2917 h 180080"/>
                <a:gd name="connsiteX20" fmla="*/ 172160 w 271112"/>
                <a:gd name="connsiteY20" fmla="*/ 40561 h 180080"/>
                <a:gd name="connsiteX21" fmla="*/ 172038 w 271112"/>
                <a:gd name="connsiteY21" fmla="*/ 54357 h 180080"/>
                <a:gd name="connsiteX22" fmla="*/ 165216 w 271112"/>
                <a:gd name="connsiteY22" fmla="*/ 57129 h 180080"/>
                <a:gd name="connsiteX23" fmla="*/ 261367 w 271112"/>
                <a:gd name="connsiteY23" fmla="*/ 177157 h 180080"/>
                <a:gd name="connsiteX24" fmla="*/ 102750 w 271112"/>
                <a:gd name="connsiteY24" fmla="*/ 177157 h 180080"/>
                <a:gd name="connsiteX25" fmla="*/ 93004 w 271112"/>
                <a:gd name="connsiteY25" fmla="*/ 167411 h 180080"/>
                <a:gd name="connsiteX26" fmla="*/ 102750 w 271112"/>
                <a:gd name="connsiteY26" fmla="*/ 157665 h 180080"/>
                <a:gd name="connsiteX27" fmla="*/ 261367 w 271112"/>
                <a:gd name="connsiteY27" fmla="*/ 157665 h 180080"/>
                <a:gd name="connsiteX28" fmla="*/ 271113 w 271112"/>
                <a:gd name="connsiteY28" fmla="*/ 167411 h 180080"/>
                <a:gd name="connsiteX29" fmla="*/ 261367 w 271112"/>
                <a:gd name="connsiteY29" fmla="*/ 177157 h 1800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271112" h="180080">
                  <a:moveTo>
                    <a:pt x="9736" y="180081"/>
                  </a:moveTo>
                  <a:cubicBezTo>
                    <a:pt x="7177" y="180081"/>
                    <a:pt x="4680" y="179076"/>
                    <a:pt x="2852" y="177218"/>
                  </a:cubicBezTo>
                  <a:cubicBezTo>
                    <a:pt x="386" y="174751"/>
                    <a:pt x="-559" y="171157"/>
                    <a:pt x="325" y="167807"/>
                  </a:cubicBezTo>
                  <a:lnTo>
                    <a:pt x="14822" y="113747"/>
                  </a:lnTo>
                  <a:cubicBezTo>
                    <a:pt x="15736" y="110397"/>
                    <a:pt x="18355" y="107747"/>
                    <a:pt x="21705" y="106864"/>
                  </a:cubicBezTo>
                  <a:cubicBezTo>
                    <a:pt x="25055" y="105950"/>
                    <a:pt x="28649" y="106925"/>
                    <a:pt x="31116" y="109392"/>
                  </a:cubicBezTo>
                  <a:lnTo>
                    <a:pt x="70709" y="148954"/>
                  </a:lnTo>
                  <a:cubicBezTo>
                    <a:pt x="73176" y="151421"/>
                    <a:pt x="74121" y="155015"/>
                    <a:pt x="73237" y="158365"/>
                  </a:cubicBezTo>
                  <a:cubicBezTo>
                    <a:pt x="72324" y="161715"/>
                    <a:pt x="69704" y="164365"/>
                    <a:pt x="66354" y="165248"/>
                  </a:cubicBezTo>
                  <a:lnTo>
                    <a:pt x="12264" y="179746"/>
                  </a:lnTo>
                  <a:cubicBezTo>
                    <a:pt x="11411" y="179959"/>
                    <a:pt x="10588" y="180081"/>
                    <a:pt x="9736" y="180081"/>
                  </a:cubicBezTo>
                  <a:close/>
                  <a:moveTo>
                    <a:pt x="29289" y="135097"/>
                  </a:moveTo>
                  <a:lnTo>
                    <a:pt x="23532" y="156538"/>
                  </a:lnTo>
                  <a:lnTo>
                    <a:pt x="45004" y="150782"/>
                  </a:lnTo>
                  <a:lnTo>
                    <a:pt x="29289" y="135097"/>
                  </a:lnTo>
                  <a:close/>
                  <a:moveTo>
                    <a:pt x="165216" y="57129"/>
                  </a:moveTo>
                  <a:cubicBezTo>
                    <a:pt x="162688" y="57129"/>
                    <a:pt x="160160" y="56154"/>
                    <a:pt x="158272" y="54205"/>
                  </a:cubicBezTo>
                  <a:lnTo>
                    <a:pt x="121328" y="16591"/>
                  </a:lnTo>
                  <a:cubicBezTo>
                    <a:pt x="117551" y="12754"/>
                    <a:pt x="117612" y="6571"/>
                    <a:pt x="121450" y="2795"/>
                  </a:cubicBezTo>
                  <a:cubicBezTo>
                    <a:pt x="125287" y="-982"/>
                    <a:pt x="131470" y="-921"/>
                    <a:pt x="135247" y="2917"/>
                  </a:cubicBezTo>
                  <a:lnTo>
                    <a:pt x="172160" y="40561"/>
                  </a:lnTo>
                  <a:cubicBezTo>
                    <a:pt x="175936" y="44398"/>
                    <a:pt x="175876" y="50581"/>
                    <a:pt x="172038" y="54357"/>
                  </a:cubicBezTo>
                  <a:cubicBezTo>
                    <a:pt x="170150" y="56185"/>
                    <a:pt x="167683" y="57129"/>
                    <a:pt x="165216" y="57129"/>
                  </a:cubicBezTo>
                  <a:close/>
                  <a:moveTo>
                    <a:pt x="261367" y="177157"/>
                  </a:moveTo>
                  <a:lnTo>
                    <a:pt x="102750" y="177157"/>
                  </a:lnTo>
                  <a:cubicBezTo>
                    <a:pt x="97359" y="177157"/>
                    <a:pt x="93004" y="172802"/>
                    <a:pt x="93004" y="167411"/>
                  </a:cubicBezTo>
                  <a:cubicBezTo>
                    <a:pt x="93004" y="162020"/>
                    <a:pt x="97359" y="157665"/>
                    <a:pt x="102750" y="157665"/>
                  </a:cubicBezTo>
                  <a:lnTo>
                    <a:pt x="261367" y="157665"/>
                  </a:lnTo>
                  <a:cubicBezTo>
                    <a:pt x="266758" y="157665"/>
                    <a:pt x="271113" y="162020"/>
                    <a:pt x="271113" y="167411"/>
                  </a:cubicBezTo>
                  <a:cubicBezTo>
                    <a:pt x="271113" y="172802"/>
                    <a:pt x="266758" y="177157"/>
                    <a:pt x="261367" y="177157"/>
                  </a:cubicBezTo>
                  <a:close/>
                </a:path>
              </a:pathLst>
            </a:custGeom>
            <a:gradFill>
              <a:gsLst>
                <a:gs pos="0">
                  <a:srgbClr val="FEEFAC"/>
                </a:gs>
                <a:gs pos="84000">
                  <a:srgbClr val="E9BE61"/>
                </a:gs>
              </a:gsLst>
              <a:lin ang="5400000" scaled="1"/>
            </a:gradFill>
            <a:ln w="605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48" name="任意多边形: 形状 47"/>
            <p:cNvSpPr/>
            <p:nvPr/>
          </p:nvSpPr>
          <p:spPr>
            <a:xfrm>
              <a:off x="3085862" y="4349214"/>
              <a:ext cx="117957" cy="19492"/>
            </a:xfrm>
            <a:custGeom>
              <a:avLst/>
              <a:gdLst>
                <a:gd name="connsiteX0" fmla="*/ 108212 w 117957"/>
                <a:gd name="connsiteY0" fmla="*/ 19492 h 19492"/>
                <a:gd name="connsiteX1" fmla="*/ 9746 w 117957"/>
                <a:gd name="connsiteY1" fmla="*/ 19492 h 19492"/>
                <a:gd name="connsiteX2" fmla="*/ 0 w 117957"/>
                <a:gd name="connsiteY2" fmla="*/ 9746 h 19492"/>
                <a:gd name="connsiteX3" fmla="*/ 9746 w 117957"/>
                <a:gd name="connsiteY3" fmla="*/ 0 h 19492"/>
                <a:gd name="connsiteX4" fmla="*/ 108212 w 117957"/>
                <a:gd name="connsiteY4" fmla="*/ 0 h 19492"/>
                <a:gd name="connsiteX5" fmla="*/ 117958 w 117957"/>
                <a:gd name="connsiteY5" fmla="*/ 9746 h 19492"/>
                <a:gd name="connsiteX6" fmla="*/ 108212 w 117957"/>
                <a:gd name="connsiteY6" fmla="*/ 19492 h 194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7957" h="19492">
                  <a:moveTo>
                    <a:pt x="108212" y="19492"/>
                  </a:moveTo>
                  <a:lnTo>
                    <a:pt x="9746" y="19492"/>
                  </a:lnTo>
                  <a:cubicBezTo>
                    <a:pt x="4355" y="19492"/>
                    <a:pt x="0" y="15137"/>
                    <a:pt x="0" y="9746"/>
                  </a:cubicBezTo>
                  <a:cubicBezTo>
                    <a:pt x="0" y="4355"/>
                    <a:pt x="4355" y="0"/>
                    <a:pt x="9746" y="0"/>
                  </a:cubicBezTo>
                  <a:lnTo>
                    <a:pt x="108212" y="0"/>
                  </a:lnTo>
                  <a:cubicBezTo>
                    <a:pt x="113603" y="0"/>
                    <a:pt x="117958" y="4355"/>
                    <a:pt x="117958" y="9746"/>
                  </a:cubicBezTo>
                  <a:cubicBezTo>
                    <a:pt x="117958" y="15137"/>
                    <a:pt x="113603" y="19492"/>
                    <a:pt x="108212" y="19492"/>
                  </a:cubicBezTo>
                  <a:close/>
                </a:path>
              </a:pathLst>
            </a:custGeom>
            <a:gradFill>
              <a:gsLst>
                <a:gs pos="0">
                  <a:srgbClr val="FEEFAC"/>
                </a:gs>
                <a:gs pos="84000">
                  <a:srgbClr val="E9BE61"/>
                </a:gs>
              </a:gsLst>
              <a:lin ang="5400000" scaled="1"/>
            </a:gradFill>
            <a:ln w="605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49" name="任意多边形: 形状 48"/>
            <p:cNvSpPr/>
            <p:nvPr/>
          </p:nvSpPr>
          <p:spPr>
            <a:xfrm>
              <a:off x="3124237" y="4308555"/>
              <a:ext cx="79278" cy="19492"/>
            </a:xfrm>
            <a:custGeom>
              <a:avLst/>
              <a:gdLst>
                <a:gd name="connsiteX0" fmla="*/ 69532 w 79278"/>
                <a:gd name="connsiteY0" fmla="*/ 19492 h 19492"/>
                <a:gd name="connsiteX1" fmla="*/ 9746 w 79278"/>
                <a:gd name="connsiteY1" fmla="*/ 19492 h 19492"/>
                <a:gd name="connsiteX2" fmla="*/ 0 w 79278"/>
                <a:gd name="connsiteY2" fmla="*/ 9746 h 19492"/>
                <a:gd name="connsiteX3" fmla="*/ 9746 w 79278"/>
                <a:gd name="connsiteY3" fmla="*/ 0 h 19492"/>
                <a:gd name="connsiteX4" fmla="*/ 69532 w 79278"/>
                <a:gd name="connsiteY4" fmla="*/ 0 h 19492"/>
                <a:gd name="connsiteX5" fmla="*/ 79278 w 79278"/>
                <a:gd name="connsiteY5" fmla="*/ 9746 h 19492"/>
                <a:gd name="connsiteX6" fmla="*/ 69532 w 79278"/>
                <a:gd name="connsiteY6" fmla="*/ 19492 h 194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9278" h="19492">
                  <a:moveTo>
                    <a:pt x="69532" y="19492"/>
                  </a:moveTo>
                  <a:lnTo>
                    <a:pt x="9746" y="19492"/>
                  </a:lnTo>
                  <a:cubicBezTo>
                    <a:pt x="4355" y="19492"/>
                    <a:pt x="0" y="15137"/>
                    <a:pt x="0" y="9746"/>
                  </a:cubicBezTo>
                  <a:cubicBezTo>
                    <a:pt x="0" y="4355"/>
                    <a:pt x="4355" y="0"/>
                    <a:pt x="9746" y="0"/>
                  </a:cubicBezTo>
                  <a:lnTo>
                    <a:pt x="69532" y="0"/>
                  </a:lnTo>
                  <a:cubicBezTo>
                    <a:pt x="74923" y="0"/>
                    <a:pt x="79278" y="4355"/>
                    <a:pt x="79278" y="9746"/>
                  </a:cubicBezTo>
                  <a:cubicBezTo>
                    <a:pt x="79278" y="15137"/>
                    <a:pt x="74923" y="19492"/>
                    <a:pt x="69532" y="19492"/>
                  </a:cubicBezTo>
                  <a:close/>
                </a:path>
              </a:pathLst>
            </a:custGeom>
            <a:gradFill>
              <a:gsLst>
                <a:gs pos="0">
                  <a:srgbClr val="FEEFAC"/>
                </a:gs>
                <a:gs pos="84000">
                  <a:srgbClr val="E9BE61"/>
                </a:gs>
              </a:gsLst>
              <a:lin ang="5400000" scaled="1"/>
            </a:gradFill>
            <a:ln w="605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</p:grpSp>
      <p:sp>
        <p:nvSpPr>
          <p:cNvPr id="50" name="Rectangle 11"/>
          <p:cNvSpPr>
            <a:spLocks noChangeArrowheads="1"/>
          </p:cNvSpPr>
          <p:nvPr/>
        </p:nvSpPr>
        <p:spPr bwMode="auto">
          <a:xfrm>
            <a:off x="1935026" y="5270512"/>
            <a:ext cx="1584262" cy="379682"/>
          </a:xfrm>
          <a:prstGeom prst="roundRect">
            <a:avLst>
              <a:gd name="adj" fmla="val 45512"/>
            </a:avLst>
          </a:prstGeom>
          <a:gradFill>
            <a:gsLst>
              <a:gs pos="0">
                <a:srgbClr val="C30F0F">
                  <a:lumMod val="90000"/>
                  <a:lumOff val="10000"/>
                </a:srgbClr>
              </a:gs>
              <a:gs pos="45000">
                <a:srgbClr val="C30F0F"/>
              </a:gs>
            </a:gsLst>
            <a:lin ang="5400000" scaled="1"/>
          </a:gradFill>
          <a:ln>
            <a:noFill/>
          </a:ln>
          <a:effectLst>
            <a:outerShdw blurRad="254000" dist="101600" dir="5400000" algn="ctr" rotWithShape="0">
              <a:srgbClr val="C30F0F">
                <a:alpha val="23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ln w="19050">
                  <a:noFill/>
                </a:ln>
                <a:gradFill>
                  <a:gsLst>
                    <a:gs pos="100000">
                      <a:srgbClr val="E9BE61"/>
                    </a:gs>
                    <a:gs pos="49000">
                      <a:srgbClr val="FEEFAC"/>
                    </a:gs>
                  </a:gsLst>
                  <a:lin ang="5400000" scaled="0"/>
                </a:gradFill>
                <a:cs typeface="+mn-ea"/>
                <a:sym typeface="+mn-lt"/>
              </a:rPr>
              <a:t>1921</a:t>
            </a:r>
            <a:r>
              <a:rPr lang="zh-CN" altLang="en-US" dirty="0">
                <a:ln w="19050">
                  <a:noFill/>
                </a:ln>
                <a:gradFill>
                  <a:gsLst>
                    <a:gs pos="100000">
                      <a:srgbClr val="E9BE61"/>
                    </a:gs>
                    <a:gs pos="49000">
                      <a:srgbClr val="FEEFAC"/>
                    </a:gs>
                  </a:gsLst>
                  <a:lin ang="5400000" scaled="0"/>
                </a:gradFill>
                <a:cs typeface="+mn-ea"/>
                <a:sym typeface="+mn-lt"/>
              </a:rPr>
              <a:t>年</a:t>
            </a:r>
          </a:p>
        </p:txBody>
      </p:sp>
      <p:sp>
        <p:nvSpPr>
          <p:cNvPr id="51" name="文本框 50"/>
          <p:cNvSpPr txBox="1"/>
          <p:nvPr/>
        </p:nvSpPr>
        <p:spPr>
          <a:xfrm>
            <a:off x="4520055" y="5218547"/>
            <a:ext cx="3532156" cy="434799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 algn="ctr">
              <a:lnSpc>
                <a:spcPct val="120000"/>
              </a:lnSpc>
              <a:defRPr sz="6600">
                <a:gradFill>
                  <a:gsLst>
                    <a:gs pos="0">
                      <a:schemeClr val="accent1">
                        <a:lumMod val="90000"/>
                        <a:lumOff val="10000"/>
                      </a:schemeClr>
                    </a:gs>
                    <a:gs pos="100000">
                      <a:schemeClr val="accent1"/>
                    </a:gs>
                  </a:gsLst>
                  <a:lin ang="5400000" scaled="1"/>
                </a:gradFill>
                <a:latin typeface="思源宋体 CN Heavy" panose="02020900000000000000" pitchFamily="18" charset="-122"/>
                <a:ea typeface="思源宋体 CN Heavy" panose="02020900000000000000" pitchFamily="18" charset="-122"/>
              </a:defRPr>
            </a:lvl1pPr>
          </a:lstStyle>
          <a:p>
            <a:pPr algn="l"/>
            <a:r>
              <a:rPr lang="zh-CN" altLang="en-US" sz="2000" dirty="0">
                <a:latin typeface="+mn-lt"/>
                <a:ea typeface="+mn-ea"/>
                <a:cs typeface="+mn-ea"/>
                <a:sym typeface="+mn-lt"/>
              </a:rPr>
              <a:t>中国共产党成立</a:t>
            </a:r>
          </a:p>
        </p:txBody>
      </p:sp>
      <p:sp>
        <p:nvSpPr>
          <p:cNvPr id="52" name="矩形 51"/>
          <p:cNvSpPr/>
          <p:nvPr/>
        </p:nvSpPr>
        <p:spPr>
          <a:xfrm>
            <a:off x="5784351" y="4359050"/>
            <a:ext cx="5436561" cy="5663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10000"/>
              </a:lnSpc>
              <a:buClr>
                <a:schemeClr val="accent1"/>
              </a:buClr>
              <a:defRPr/>
            </a:pPr>
            <a:r>
              <a:rPr lang="zh-CN" altLang="en-US" sz="1400" dirty="0">
                <a:solidFill>
                  <a:prstClr val="black"/>
                </a:solidFill>
                <a:cs typeface="+mn-ea"/>
                <a:sym typeface="+mn-lt"/>
              </a:rPr>
              <a:t>遵义会议确立以中共中央的领导地位，是中共历史上一个生死攸关的转折点，标志着中国共产党从幼稚走向成熟</a:t>
            </a:r>
          </a:p>
        </p:txBody>
      </p:sp>
      <p:sp>
        <p:nvSpPr>
          <p:cNvPr id="53" name="文本框 52"/>
          <p:cNvSpPr txBox="1"/>
          <p:nvPr/>
        </p:nvSpPr>
        <p:spPr>
          <a:xfrm>
            <a:off x="5784351" y="4006370"/>
            <a:ext cx="3532156" cy="434799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 algn="ctr">
              <a:lnSpc>
                <a:spcPct val="120000"/>
              </a:lnSpc>
              <a:defRPr sz="6600">
                <a:gradFill>
                  <a:gsLst>
                    <a:gs pos="0">
                      <a:schemeClr val="accent1">
                        <a:lumMod val="90000"/>
                        <a:lumOff val="10000"/>
                      </a:schemeClr>
                    </a:gs>
                    <a:gs pos="100000">
                      <a:schemeClr val="accent1"/>
                    </a:gs>
                  </a:gsLst>
                  <a:lin ang="5400000" scaled="1"/>
                </a:gradFill>
                <a:latin typeface="思源宋体 CN Heavy" panose="02020900000000000000" pitchFamily="18" charset="-122"/>
                <a:ea typeface="思源宋体 CN Heavy" panose="02020900000000000000" pitchFamily="18" charset="-122"/>
              </a:defRPr>
            </a:lvl1pPr>
          </a:lstStyle>
          <a:p>
            <a:pPr algn="l"/>
            <a:r>
              <a:rPr lang="zh-CN" altLang="en-US" sz="2000" dirty="0">
                <a:latin typeface="+mn-lt"/>
                <a:ea typeface="+mn-ea"/>
                <a:cs typeface="+mn-ea"/>
                <a:sym typeface="+mn-lt"/>
              </a:rPr>
              <a:t>毛泽东思想基本形成</a:t>
            </a:r>
          </a:p>
        </p:txBody>
      </p:sp>
      <p:sp>
        <p:nvSpPr>
          <p:cNvPr id="54" name="矩形 53"/>
          <p:cNvSpPr/>
          <p:nvPr/>
        </p:nvSpPr>
        <p:spPr>
          <a:xfrm>
            <a:off x="6544704" y="3184799"/>
            <a:ext cx="5356442" cy="5324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10000"/>
              </a:lnSpc>
              <a:buClr>
                <a:schemeClr val="accent1"/>
              </a:buClr>
              <a:defRPr/>
            </a:pPr>
            <a:r>
              <a:rPr lang="zh-CN" altLang="en-US" sz="1400" dirty="0">
                <a:solidFill>
                  <a:prstClr val="black"/>
                </a:solidFill>
                <a:cs typeface="+mn-ea"/>
                <a:sym typeface="+mn-lt"/>
              </a:rPr>
              <a:t>南方谈话标志着中国特色社会主义理论体系基本成形。</a:t>
            </a:r>
            <a:endParaRPr lang="en-US" altLang="zh-CN" sz="1400" dirty="0">
              <a:solidFill>
                <a:prstClr val="black"/>
              </a:solidFill>
              <a:cs typeface="+mn-ea"/>
              <a:sym typeface="+mn-lt"/>
            </a:endParaRPr>
          </a:p>
          <a:p>
            <a:pPr lvl="0">
              <a:lnSpc>
                <a:spcPct val="110000"/>
              </a:lnSpc>
              <a:buClr>
                <a:schemeClr val="accent1"/>
              </a:buClr>
              <a:defRPr/>
            </a:pPr>
            <a:r>
              <a:rPr lang="zh-CN" altLang="en-US" sz="1200" dirty="0">
                <a:solidFill>
                  <a:prstClr val="black"/>
                </a:solidFill>
                <a:cs typeface="+mn-ea"/>
                <a:sym typeface="+mn-lt"/>
              </a:rPr>
              <a:t>（即邓小平理论，三个代表重要思想和科学发展观等）</a:t>
            </a:r>
          </a:p>
        </p:txBody>
      </p:sp>
      <p:sp>
        <p:nvSpPr>
          <p:cNvPr id="55" name="文本框 54"/>
          <p:cNvSpPr txBox="1"/>
          <p:nvPr/>
        </p:nvSpPr>
        <p:spPr>
          <a:xfrm>
            <a:off x="6544703" y="2832119"/>
            <a:ext cx="3532156" cy="434799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 algn="ctr">
              <a:lnSpc>
                <a:spcPct val="120000"/>
              </a:lnSpc>
              <a:defRPr sz="6600">
                <a:gradFill>
                  <a:gsLst>
                    <a:gs pos="0">
                      <a:schemeClr val="accent1">
                        <a:lumMod val="90000"/>
                        <a:lumOff val="10000"/>
                      </a:schemeClr>
                    </a:gs>
                    <a:gs pos="100000">
                      <a:schemeClr val="accent1"/>
                    </a:gs>
                  </a:gsLst>
                  <a:lin ang="5400000" scaled="1"/>
                </a:gradFill>
                <a:latin typeface="思源宋体 CN Heavy" panose="02020900000000000000" pitchFamily="18" charset="-122"/>
                <a:ea typeface="思源宋体 CN Heavy" panose="02020900000000000000" pitchFamily="18" charset="-122"/>
              </a:defRPr>
            </a:lvl1pPr>
          </a:lstStyle>
          <a:p>
            <a:pPr algn="l"/>
            <a:r>
              <a:rPr lang="zh-CN" altLang="en-US" sz="2000" dirty="0">
                <a:latin typeface="+mn-lt"/>
                <a:ea typeface="+mn-ea"/>
                <a:cs typeface="+mn-ea"/>
                <a:sym typeface="+mn-lt"/>
              </a:rPr>
              <a:t>邓小平理论成形</a:t>
            </a:r>
          </a:p>
        </p:txBody>
      </p:sp>
      <p:sp>
        <p:nvSpPr>
          <p:cNvPr id="56" name="Rectangle 11"/>
          <p:cNvSpPr>
            <a:spLocks noChangeArrowheads="1"/>
          </p:cNvSpPr>
          <p:nvPr/>
        </p:nvSpPr>
        <p:spPr bwMode="auto">
          <a:xfrm>
            <a:off x="3254970" y="4232316"/>
            <a:ext cx="1584262" cy="379682"/>
          </a:xfrm>
          <a:prstGeom prst="roundRect">
            <a:avLst>
              <a:gd name="adj" fmla="val 45512"/>
            </a:avLst>
          </a:prstGeom>
          <a:gradFill>
            <a:gsLst>
              <a:gs pos="0">
                <a:srgbClr val="C30F0F">
                  <a:lumMod val="90000"/>
                  <a:lumOff val="10000"/>
                </a:srgbClr>
              </a:gs>
              <a:gs pos="45000">
                <a:srgbClr val="C30F0F"/>
              </a:gs>
            </a:gsLst>
            <a:lin ang="5400000" scaled="1"/>
          </a:gradFill>
          <a:ln>
            <a:noFill/>
          </a:ln>
          <a:effectLst>
            <a:outerShdw blurRad="254000" dist="101600" dir="5400000" algn="ctr" rotWithShape="0">
              <a:srgbClr val="C30F0F">
                <a:alpha val="23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ln w="19050">
                  <a:noFill/>
                </a:ln>
                <a:gradFill>
                  <a:gsLst>
                    <a:gs pos="100000">
                      <a:srgbClr val="E9BE61"/>
                    </a:gs>
                    <a:gs pos="49000">
                      <a:srgbClr val="FEEFAC"/>
                    </a:gs>
                  </a:gsLst>
                  <a:lin ang="5400000" scaled="0"/>
                </a:gradFill>
                <a:cs typeface="+mn-ea"/>
                <a:sym typeface="+mn-lt"/>
              </a:rPr>
              <a:t>1935</a:t>
            </a:r>
            <a:r>
              <a:rPr lang="zh-CN" altLang="en-US" dirty="0">
                <a:ln w="19050">
                  <a:noFill/>
                </a:ln>
                <a:gradFill>
                  <a:gsLst>
                    <a:gs pos="100000">
                      <a:srgbClr val="E9BE61"/>
                    </a:gs>
                    <a:gs pos="49000">
                      <a:srgbClr val="FEEFAC"/>
                    </a:gs>
                  </a:gsLst>
                  <a:lin ang="5400000" scaled="0"/>
                </a:gradFill>
                <a:cs typeface="+mn-ea"/>
                <a:sym typeface="+mn-lt"/>
              </a:rPr>
              <a:t>年</a:t>
            </a:r>
          </a:p>
        </p:txBody>
      </p:sp>
      <p:sp>
        <p:nvSpPr>
          <p:cNvPr id="57" name="Rectangle 11"/>
          <p:cNvSpPr>
            <a:spLocks noChangeArrowheads="1"/>
          </p:cNvSpPr>
          <p:nvPr/>
        </p:nvSpPr>
        <p:spPr bwMode="auto">
          <a:xfrm>
            <a:off x="4058939" y="3025046"/>
            <a:ext cx="1584262" cy="379682"/>
          </a:xfrm>
          <a:prstGeom prst="roundRect">
            <a:avLst>
              <a:gd name="adj" fmla="val 45512"/>
            </a:avLst>
          </a:prstGeom>
          <a:gradFill>
            <a:gsLst>
              <a:gs pos="0">
                <a:srgbClr val="C30F0F">
                  <a:lumMod val="90000"/>
                  <a:lumOff val="10000"/>
                </a:srgbClr>
              </a:gs>
              <a:gs pos="45000">
                <a:srgbClr val="C30F0F"/>
              </a:gs>
            </a:gsLst>
            <a:lin ang="5400000" scaled="1"/>
          </a:gradFill>
          <a:ln>
            <a:noFill/>
          </a:ln>
          <a:effectLst>
            <a:outerShdw blurRad="254000" dist="101600" dir="5400000" algn="ctr" rotWithShape="0">
              <a:srgbClr val="C30F0F">
                <a:alpha val="23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ln w="19050">
                  <a:noFill/>
                </a:ln>
                <a:gradFill>
                  <a:gsLst>
                    <a:gs pos="100000">
                      <a:srgbClr val="E9BE61"/>
                    </a:gs>
                    <a:gs pos="49000">
                      <a:srgbClr val="FEEFAC"/>
                    </a:gs>
                  </a:gsLst>
                  <a:lin ang="5400000" scaled="0"/>
                </a:gradFill>
                <a:cs typeface="+mn-ea"/>
                <a:sym typeface="+mn-lt"/>
              </a:rPr>
              <a:t>1992</a:t>
            </a:r>
            <a:r>
              <a:rPr lang="zh-CN" altLang="en-US" dirty="0">
                <a:ln w="19050">
                  <a:noFill/>
                </a:ln>
                <a:gradFill>
                  <a:gsLst>
                    <a:gs pos="100000">
                      <a:srgbClr val="E9BE61"/>
                    </a:gs>
                    <a:gs pos="49000">
                      <a:srgbClr val="FEEFAC"/>
                    </a:gs>
                  </a:gsLst>
                  <a:lin ang="5400000" scaled="0"/>
                </a:gradFill>
                <a:cs typeface="+mn-ea"/>
                <a:sym typeface="+mn-lt"/>
              </a:rPr>
              <a:t>年</a:t>
            </a:r>
          </a:p>
        </p:txBody>
      </p:sp>
      <p:sp>
        <p:nvSpPr>
          <p:cNvPr id="58" name="Freeform 5"/>
          <p:cNvSpPr>
            <a:spLocks noEditPoints="1"/>
          </p:cNvSpPr>
          <p:nvPr/>
        </p:nvSpPr>
        <p:spPr bwMode="auto">
          <a:xfrm>
            <a:off x="3057087" y="1545097"/>
            <a:ext cx="175220" cy="535314"/>
          </a:xfrm>
          <a:custGeom>
            <a:avLst/>
            <a:gdLst>
              <a:gd name="T0" fmla="*/ 178 w 374"/>
              <a:gd name="T1" fmla="*/ 206 h 1121"/>
              <a:gd name="T2" fmla="*/ 303 w 374"/>
              <a:gd name="T3" fmla="*/ 140 h 1121"/>
              <a:gd name="T4" fmla="*/ 138 w 374"/>
              <a:gd name="T5" fmla="*/ 145 h 1121"/>
              <a:gd name="T6" fmla="*/ 197 w 374"/>
              <a:gd name="T7" fmla="*/ 140 h 1121"/>
              <a:gd name="T8" fmla="*/ 138 w 374"/>
              <a:gd name="T9" fmla="*/ 145 h 1121"/>
              <a:gd name="T10" fmla="*/ 126 w 374"/>
              <a:gd name="T11" fmla="*/ 316 h 1121"/>
              <a:gd name="T12" fmla="*/ 235 w 374"/>
              <a:gd name="T13" fmla="*/ 230 h 1121"/>
              <a:gd name="T14" fmla="*/ 75 w 374"/>
              <a:gd name="T15" fmla="*/ 263 h 1121"/>
              <a:gd name="T16" fmla="*/ 132 w 374"/>
              <a:gd name="T17" fmla="*/ 248 h 1121"/>
              <a:gd name="T18" fmla="*/ 75 w 374"/>
              <a:gd name="T19" fmla="*/ 263 h 1121"/>
              <a:gd name="T20" fmla="*/ 95 w 374"/>
              <a:gd name="T21" fmla="*/ 431 h 1121"/>
              <a:gd name="T22" fmla="*/ 187 w 374"/>
              <a:gd name="T23" fmla="*/ 329 h 1121"/>
              <a:gd name="T24" fmla="*/ 36 w 374"/>
              <a:gd name="T25" fmla="*/ 389 h 1121"/>
              <a:gd name="T26" fmla="*/ 89 w 374"/>
              <a:gd name="T27" fmla="*/ 364 h 1121"/>
              <a:gd name="T28" fmla="*/ 36 w 374"/>
              <a:gd name="T29" fmla="*/ 389 h 1121"/>
              <a:gd name="T30" fmla="*/ 86 w 374"/>
              <a:gd name="T31" fmla="*/ 550 h 1121"/>
              <a:gd name="T32" fmla="*/ 157 w 374"/>
              <a:gd name="T33" fmla="*/ 433 h 1121"/>
              <a:gd name="T34" fmla="*/ 20 w 374"/>
              <a:gd name="T35" fmla="*/ 519 h 1121"/>
              <a:gd name="T36" fmla="*/ 67 w 374"/>
              <a:gd name="T37" fmla="*/ 486 h 1121"/>
              <a:gd name="T38" fmla="*/ 20 w 374"/>
              <a:gd name="T39" fmla="*/ 519 h 1121"/>
              <a:gd name="T40" fmla="*/ 184 w 374"/>
              <a:gd name="T41" fmla="*/ 892 h 1121"/>
              <a:gd name="T42" fmla="*/ 185 w 374"/>
              <a:gd name="T43" fmla="*/ 753 h 1121"/>
              <a:gd name="T44" fmla="*/ 111 w 374"/>
              <a:gd name="T45" fmla="*/ 899 h 1121"/>
              <a:gd name="T46" fmla="*/ 134 w 374"/>
              <a:gd name="T47" fmla="*/ 845 h 1121"/>
              <a:gd name="T48" fmla="*/ 111 w 374"/>
              <a:gd name="T49" fmla="*/ 899 h 1121"/>
              <a:gd name="T50" fmla="*/ 130 w 374"/>
              <a:gd name="T51" fmla="*/ 783 h 1121"/>
              <a:gd name="T52" fmla="*/ 156 w 374"/>
              <a:gd name="T53" fmla="*/ 648 h 1121"/>
              <a:gd name="T54" fmla="*/ 57 w 374"/>
              <a:gd name="T55" fmla="*/ 778 h 1121"/>
              <a:gd name="T56" fmla="*/ 90 w 374"/>
              <a:gd name="T57" fmla="*/ 729 h 1121"/>
              <a:gd name="T58" fmla="*/ 57 w 374"/>
              <a:gd name="T59" fmla="*/ 778 h 1121"/>
              <a:gd name="T60" fmla="*/ 97 w 374"/>
              <a:gd name="T61" fmla="*/ 668 h 1121"/>
              <a:gd name="T62" fmla="*/ 147 w 374"/>
              <a:gd name="T63" fmla="*/ 541 h 1121"/>
              <a:gd name="T64" fmla="*/ 27 w 374"/>
              <a:gd name="T65" fmla="*/ 650 h 1121"/>
              <a:gd name="T66" fmla="*/ 68 w 374"/>
              <a:gd name="T67" fmla="*/ 608 h 1121"/>
              <a:gd name="T68" fmla="*/ 27 w 374"/>
              <a:gd name="T69" fmla="*/ 650 h 1121"/>
              <a:gd name="T70" fmla="*/ 259 w 374"/>
              <a:gd name="T71" fmla="*/ 991 h 1121"/>
              <a:gd name="T72" fmla="*/ 232 w 374"/>
              <a:gd name="T73" fmla="*/ 852 h 1121"/>
              <a:gd name="T74" fmla="*/ 188 w 374"/>
              <a:gd name="T75" fmla="*/ 1011 h 1121"/>
              <a:gd name="T76" fmla="*/ 201 w 374"/>
              <a:gd name="T77" fmla="*/ 953 h 1121"/>
              <a:gd name="T78" fmla="*/ 188 w 374"/>
              <a:gd name="T79" fmla="*/ 1011 h 1121"/>
              <a:gd name="T80" fmla="*/ 356 w 374"/>
              <a:gd name="T81" fmla="*/ 1077 h 1121"/>
              <a:gd name="T82" fmla="*/ 299 w 374"/>
              <a:gd name="T83" fmla="*/ 943 h 1121"/>
              <a:gd name="T84" fmla="*/ 289 w 374"/>
              <a:gd name="T85" fmla="*/ 1109 h 1121"/>
              <a:gd name="T86" fmla="*/ 289 w 374"/>
              <a:gd name="T87" fmla="*/ 1049 h 1121"/>
              <a:gd name="T88" fmla="*/ 289 w 374"/>
              <a:gd name="T89" fmla="*/ 1109 h 1121"/>
              <a:gd name="T90" fmla="*/ 232 w 374"/>
              <a:gd name="T91" fmla="*/ 112 h 1121"/>
              <a:gd name="T92" fmla="*/ 351 w 374"/>
              <a:gd name="T93" fmla="*/ 0 h 11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</a:cxnLst>
            <a:rect l="0" t="0" r="r" b="b"/>
            <a:pathLst>
              <a:path w="374" h="1121">
                <a:moveTo>
                  <a:pt x="231" y="206"/>
                </a:moveTo>
                <a:cubicBezTo>
                  <a:pt x="203" y="222"/>
                  <a:pt x="182" y="216"/>
                  <a:pt x="178" y="206"/>
                </a:cubicBezTo>
                <a:cubicBezTo>
                  <a:pt x="173" y="196"/>
                  <a:pt x="183" y="168"/>
                  <a:pt x="213" y="152"/>
                </a:cubicBezTo>
                <a:cubicBezTo>
                  <a:pt x="254" y="129"/>
                  <a:pt x="303" y="140"/>
                  <a:pt x="303" y="140"/>
                </a:cubicBezTo>
                <a:cubicBezTo>
                  <a:pt x="302" y="140"/>
                  <a:pt x="268" y="184"/>
                  <a:pt x="231" y="206"/>
                </a:cubicBezTo>
                <a:close/>
                <a:moveTo>
                  <a:pt x="138" y="145"/>
                </a:moveTo>
                <a:cubicBezTo>
                  <a:pt x="131" y="182"/>
                  <a:pt x="149" y="196"/>
                  <a:pt x="159" y="195"/>
                </a:cubicBezTo>
                <a:cubicBezTo>
                  <a:pt x="171" y="193"/>
                  <a:pt x="189" y="174"/>
                  <a:pt x="197" y="140"/>
                </a:cubicBezTo>
                <a:cubicBezTo>
                  <a:pt x="207" y="94"/>
                  <a:pt x="196" y="43"/>
                  <a:pt x="196" y="43"/>
                </a:cubicBezTo>
                <a:cubicBezTo>
                  <a:pt x="195" y="42"/>
                  <a:pt x="146" y="95"/>
                  <a:pt x="138" y="145"/>
                </a:cubicBezTo>
                <a:close/>
                <a:moveTo>
                  <a:pt x="178" y="306"/>
                </a:moveTo>
                <a:cubicBezTo>
                  <a:pt x="153" y="327"/>
                  <a:pt x="132" y="324"/>
                  <a:pt x="126" y="316"/>
                </a:cubicBezTo>
                <a:cubicBezTo>
                  <a:pt x="120" y="306"/>
                  <a:pt x="124" y="278"/>
                  <a:pt x="150" y="257"/>
                </a:cubicBezTo>
                <a:cubicBezTo>
                  <a:pt x="186" y="227"/>
                  <a:pt x="236" y="230"/>
                  <a:pt x="235" y="230"/>
                </a:cubicBezTo>
                <a:cubicBezTo>
                  <a:pt x="235" y="230"/>
                  <a:pt x="209" y="278"/>
                  <a:pt x="178" y="306"/>
                </a:cubicBezTo>
                <a:close/>
                <a:moveTo>
                  <a:pt x="75" y="263"/>
                </a:moveTo>
                <a:cubicBezTo>
                  <a:pt x="76" y="300"/>
                  <a:pt x="96" y="311"/>
                  <a:pt x="105" y="308"/>
                </a:cubicBezTo>
                <a:cubicBezTo>
                  <a:pt x="116" y="304"/>
                  <a:pt x="131" y="282"/>
                  <a:pt x="132" y="248"/>
                </a:cubicBezTo>
                <a:cubicBezTo>
                  <a:pt x="132" y="202"/>
                  <a:pt x="112" y="155"/>
                  <a:pt x="112" y="154"/>
                </a:cubicBezTo>
                <a:cubicBezTo>
                  <a:pt x="111" y="154"/>
                  <a:pt x="74" y="213"/>
                  <a:pt x="75" y="263"/>
                </a:cubicBezTo>
                <a:close/>
                <a:moveTo>
                  <a:pt x="144" y="413"/>
                </a:moveTo>
                <a:cubicBezTo>
                  <a:pt x="124" y="437"/>
                  <a:pt x="102" y="439"/>
                  <a:pt x="95" y="431"/>
                </a:cubicBezTo>
                <a:cubicBezTo>
                  <a:pt x="87" y="423"/>
                  <a:pt x="86" y="395"/>
                  <a:pt x="108" y="370"/>
                </a:cubicBezTo>
                <a:cubicBezTo>
                  <a:pt x="138" y="335"/>
                  <a:pt x="187" y="329"/>
                  <a:pt x="187" y="329"/>
                </a:cubicBezTo>
                <a:cubicBezTo>
                  <a:pt x="186" y="329"/>
                  <a:pt x="170" y="380"/>
                  <a:pt x="144" y="413"/>
                </a:cubicBezTo>
                <a:close/>
                <a:moveTo>
                  <a:pt x="36" y="389"/>
                </a:moveTo>
                <a:cubicBezTo>
                  <a:pt x="43" y="425"/>
                  <a:pt x="65" y="432"/>
                  <a:pt x="74" y="427"/>
                </a:cubicBezTo>
                <a:cubicBezTo>
                  <a:pt x="84" y="422"/>
                  <a:pt x="94" y="398"/>
                  <a:pt x="89" y="364"/>
                </a:cubicBezTo>
                <a:cubicBezTo>
                  <a:pt x="81" y="319"/>
                  <a:pt x="51" y="277"/>
                  <a:pt x="51" y="277"/>
                </a:cubicBezTo>
                <a:cubicBezTo>
                  <a:pt x="51" y="276"/>
                  <a:pt x="25" y="340"/>
                  <a:pt x="36" y="389"/>
                </a:cubicBezTo>
                <a:close/>
                <a:moveTo>
                  <a:pt x="131" y="523"/>
                </a:moveTo>
                <a:cubicBezTo>
                  <a:pt x="115" y="551"/>
                  <a:pt x="94" y="556"/>
                  <a:pt x="86" y="550"/>
                </a:cubicBezTo>
                <a:cubicBezTo>
                  <a:pt x="77" y="543"/>
                  <a:pt x="70" y="516"/>
                  <a:pt x="87" y="487"/>
                </a:cubicBezTo>
                <a:cubicBezTo>
                  <a:pt x="110" y="448"/>
                  <a:pt x="158" y="433"/>
                  <a:pt x="157" y="433"/>
                </a:cubicBezTo>
                <a:cubicBezTo>
                  <a:pt x="157" y="434"/>
                  <a:pt x="151" y="486"/>
                  <a:pt x="131" y="523"/>
                </a:cubicBezTo>
                <a:close/>
                <a:moveTo>
                  <a:pt x="20" y="519"/>
                </a:moveTo>
                <a:cubicBezTo>
                  <a:pt x="33" y="553"/>
                  <a:pt x="56" y="556"/>
                  <a:pt x="64" y="550"/>
                </a:cubicBezTo>
                <a:cubicBezTo>
                  <a:pt x="73" y="543"/>
                  <a:pt x="79" y="517"/>
                  <a:pt x="67" y="486"/>
                </a:cubicBezTo>
                <a:cubicBezTo>
                  <a:pt x="51" y="443"/>
                  <a:pt x="15" y="407"/>
                  <a:pt x="15" y="407"/>
                </a:cubicBezTo>
                <a:cubicBezTo>
                  <a:pt x="14" y="406"/>
                  <a:pt x="1" y="473"/>
                  <a:pt x="20" y="519"/>
                </a:cubicBezTo>
                <a:close/>
                <a:moveTo>
                  <a:pt x="208" y="845"/>
                </a:moveTo>
                <a:cubicBezTo>
                  <a:pt x="210" y="877"/>
                  <a:pt x="195" y="893"/>
                  <a:pt x="184" y="892"/>
                </a:cubicBezTo>
                <a:cubicBezTo>
                  <a:pt x="173" y="891"/>
                  <a:pt x="153" y="870"/>
                  <a:pt x="152" y="836"/>
                </a:cubicBezTo>
                <a:cubicBezTo>
                  <a:pt x="152" y="790"/>
                  <a:pt x="185" y="753"/>
                  <a:pt x="185" y="753"/>
                </a:cubicBezTo>
                <a:cubicBezTo>
                  <a:pt x="184" y="754"/>
                  <a:pt x="206" y="802"/>
                  <a:pt x="208" y="845"/>
                </a:cubicBezTo>
                <a:close/>
                <a:moveTo>
                  <a:pt x="111" y="899"/>
                </a:moveTo>
                <a:cubicBezTo>
                  <a:pt x="141" y="922"/>
                  <a:pt x="162" y="913"/>
                  <a:pt x="166" y="903"/>
                </a:cubicBezTo>
                <a:cubicBezTo>
                  <a:pt x="169" y="892"/>
                  <a:pt x="161" y="867"/>
                  <a:pt x="134" y="845"/>
                </a:cubicBezTo>
                <a:cubicBezTo>
                  <a:pt x="98" y="816"/>
                  <a:pt x="49" y="804"/>
                  <a:pt x="49" y="804"/>
                </a:cubicBezTo>
                <a:cubicBezTo>
                  <a:pt x="48" y="804"/>
                  <a:pt x="71" y="869"/>
                  <a:pt x="111" y="899"/>
                </a:cubicBezTo>
                <a:close/>
                <a:moveTo>
                  <a:pt x="163" y="742"/>
                </a:moveTo>
                <a:cubicBezTo>
                  <a:pt x="158" y="774"/>
                  <a:pt x="140" y="786"/>
                  <a:pt x="130" y="783"/>
                </a:cubicBezTo>
                <a:cubicBezTo>
                  <a:pt x="119" y="781"/>
                  <a:pt x="104" y="757"/>
                  <a:pt x="109" y="724"/>
                </a:cubicBezTo>
                <a:cubicBezTo>
                  <a:pt x="117" y="679"/>
                  <a:pt x="157" y="648"/>
                  <a:pt x="156" y="648"/>
                </a:cubicBezTo>
                <a:cubicBezTo>
                  <a:pt x="156" y="649"/>
                  <a:pt x="168" y="700"/>
                  <a:pt x="163" y="742"/>
                </a:cubicBezTo>
                <a:close/>
                <a:moveTo>
                  <a:pt x="57" y="778"/>
                </a:moveTo>
                <a:cubicBezTo>
                  <a:pt x="82" y="805"/>
                  <a:pt x="105" y="800"/>
                  <a:pt x="110" y="791"/>
                </a:cubicBezTo>
                <a:cubicBezTo>
                  <a:pt x="116" y="781"/>
                  <a:pt x="112" y="755"/>
                  <a:pt x="90" y="729"/>
                </a:cubicBezTo>
                <a:cubicBezTo>
                  <a:pt x="60" y="695"/>
                  <a:pt x="14" y="674"/>
                  <a:pt x="14" y="674"/>
                </a:cubicBezTo>
                <a:cubicBezTo>
                  <a:pt x="13" y="673"/>
                  <a:pt x="23" y="741"/>
                  <a:pt x="57" y="778"/>
                </a:cubicBezTo>
                <a:close/>
                <a:moveTo>
                  <a:pt x="137" y="634"/>
                </a:moveTo>
                <a:cubicBezTo>
                  <a:pt x="127" y="664"/>
                  <a:pt x="107" y="673"/>
                  <a:pt x="97" y="668"/>
                </a:cubicBezTo>
                <a:cubicBezTo>
                  <a:pt x="87" y="664"/>
                  <a:pt x="76" y="638"/>
                  <a:pt x="88" y="606"/>
                </a:cubicBezTo>
                <a:cubicBezTo>
                  <a:pt x="103" y="563"/>
                  <a:pt x="147" y="541"/>
                  <a:pt x="147" y="541"/>
                </a:cubicBezTo>
                <a:cubicBezTo>
                  <a:pt x="147" y="541"/>
                  <a:pt x="150" y="593"/>
                  <a:pt x="137" y="634"/>
                </a:cubicBezTo>
                <a:close/>
                <a:moveTo>
                  <a:pt x="27" y="650"/>
                </a:moveTo>
                <a:cubicBezTo>
                  <a:pt x="46" y="681"/>
                  <a:pt x="69" y="680"/>
                  <a:pt x="76" y="672"/>
                </a:cubicBezTo>
                <a:cubicBezTo>
                  <a:pt x="83" y="664"/>
                  <a:pt x="85" y="637"/>
                  <a:pt x="68" y="608"/>
                </a:cubicBezTo>
                <a:cubicBezTo>
                  <a:pt x="45" y="569"/>
                  <a:pt x="2" y="540"/>
                  <a:pt x="2" y="540"/>
                </a:cubicBezTo>
                <a:cubicBezTo>
                  <a:pt x="2" y="540"/>
                  <a:pt x="0" y="608"/>
                  <a:pt x="27" y="650"/>
                </a:cubicBezTo>
                <a:close/>
                <a:moveTo>
                  <a:pt x="274" y="939"/>
                </a:moveTo>
                <a:cubicBezTo>
                  <a:pt x="282" y="971"/>
                  <a:pt x="270" y="990"/>
                  <a:pt x="259" y="991"/>
                </a:cubicBezTo>
                <a:cubicBezTo>
                  <a:pt x="248" y="992"/>
                  <a:pt x="224" y="975"/>
                  <a:pt x="217" y="941"/>
                </a:cubicBezTo>
                <a:cubicBezTo>
                  <a:pt x="207" y="895"/>
                  <a:pt x="232" y="852"/>
                  <a:pt x="232" y="852"/>
                </a:cubicBezTo>
                <a:cubicBezTo>
                  <a:pt x="232" y="853"/>
                  <a:pt x="262" y="897"/>
                  <a:pt x="274" y="939"/>
                </a:cubicBezTo>
                <a:close/>
                <a:moveTo>
                  <a:pt x="188" y="1011"/>
                </a:moveTo>
                <a:cubicBezTo>
                  <a:pt x="223" y="1028"/>
                  <a:pt x="242" y="1016"/>
                  <a:pt x="243" y="1006"/>
                </a:cubicBezTo>
                <a:cubicBezTo>
                  <a:pt x="245" y="994"/>
                  <a:pt x="231" y="970"/>
                  <a:pt x="201" y="953"/>
                </a:cubicBezTo>
                <a:cubicBezTo>
                  <a:pt x="159" y="930"/>
                  <a:pt x="108" y="927"/>
                  <a:pt x="108" y="927"/>
                </a:cubicBezTo>
                <a:cubicBezTo>
                  <a:pt x="107" y="927"/>
                  <a:pt x="142" y="988"/>
                  <a:pt x="188" y="1011"/>
                </a:cubicBezTo>
                <a:close/>
                <a:moveTo>
                  <a:pt x="359" y="1023"/>
                </a:moveTo>
                <a:cubicBezTo>
                  <a:pt x="374" y="1053"/>
                  <a:pt x="367" y="1074"/>
                  <a:pt x="356" y="1077"/>
                </a:cubicBezTo>
                <a:cubicBezTo>
                  <a:pt x="345" y="1080"/>
                  <a:pt x="317" y="1066"/>
                  <a:pt x="302" y="1034"/>
                </a:cubicBezTo>
                <a:cubicBezTo>
                  <a:pt x="282" y="990"/>
                  <a:pt x="299" y="942"/>
                  <a:pt x="299" y="943"/>
                </a:cubicBezTo>
                <a:cubicBezTo>
                  <a:pt x="299" y="943"/>
                  <a:pt x="338" y="982"/>
                  <a:pt x="359" y="1023"/>
                </a:cubicBezTo>
                <a:close/>
                <a:moveTo>
                  <a:pt x="289" y="1109"/>
                </a:moveTo>
                <a:cubicBezTo>
                  <a:pt x="327" y="1121"/>
                  <a:pt x="344" y="1105"/>
                  <a:pt x="343" y="1094"/>
                </a:cubicBezTo>
                <a:cubicBezTo>
                  <a:pt x="342" y="1082"/>
                  <a:pt x="323" y="1060"/>
                  <a:pt x="289" y="1049"/>
                </a:cubicBezTo>
                <a:cubicBezTo>
                  <a:pt x="242" y="1033"/>
                  <a:pt x="191" y="1039"/>
                  <a:pt x="191" y="1039"/>
                </a:cubicBezTo>
                <a:cubicBezTo>
                  <a:pt x="190" y="1039"/>
                  <a:pt x="237" y="1094"/>
                  <a:pt x="289" y="1109"/>
                </a:cubicBezTo>
                <a:close/>
                <a:moveTo>
                  <a:pt x="251" y="51"/>
                </a:moveTo>
                <a:cubicBezTo>
                  <a:pt x="223" y="80"/>
                  <a:pt x="224" y="106"/>
                  <a:pt x="232" y="112"/>
                </a:cubicBezTo>
                <a:cubicBezTo>
                  <a:pt x="240" y="119"/>
                  <a:pt x="264" y="114"/>
                  <a:pt x="289" y="88"/>
                </a:cubicBezTo>
                <a:cubicBezTo>
                  <a:pt x="323" y="54"/>
                  <a:pt x="351" y="0"/>
                  <a:pt x="351" y="0"/>
                </a:cubicBezTo>
                <a:cubicBezTo>
                  <a:pt x="352" y="0"/>
                  <a:pt x="289" y="12"/>
                  <a:pt x="251" y="51"/>
                </a:cubicBezTo>
                <a:close/>
              </a:path>
            </a:pathLst>
          </a:custGeom>
          <a:gradFill>
            <a:gsLst>
              <a:gs pos="0">
                <a:srgbClr val="C30F0F">
                  <a:lumMod val="90000"/>
                  <a:lumOff val="10000"/>
                </a:srgbClr>
              </a:gs>
              <a:gs pos="45000">
                <a:srgbClr val="C30F0F"/>
              </a:gs>
            </a:gsLst>
            <a:lin ang="5400000" scaled="1"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>
              <a:gradFill>
                <a:gsLst>
                  <a:gs pos="0">
                    <a:srgbClr val="FEEFAC"/>
                  </a:gs>
                  <a:gs pos="45000">
                    <a:srgbClr val="E9BE61"/>
                  </a:gs>
                </a:gsLst>
                <a:lin ang="5400000" scaled="1"/>
              </a:gradFill>
              <a:cs typeface="+mn-ea"/>
              <a:sym typeface="+mn-lt"/>
            </a:endParaRPr>
          </a:p>
        </p:txBody>
      </p:sp>
      <p:sp>
        <p:nvSpPr>
          <p:cNvPr id="59" name="Freeform 6"/>
          <p:cNvSpPr>
            <a:spLocks noEditPoints="1"/>
          </p:cNvSpPr>
          <p:nvPr/>
        </p:nvSpPr>
        <p:spPr bwMode="auto">
          <a:xfrm>
            <a:off x="8995170" y="1545097"/>
            <a:ext cx="175220" cy="535314"/>
          </a:xfrm>
          <a:custGeom>
            <a:avLst/>
            <a:gdLst>
              <a:gd name="T0" fmla="*/ 196 w 374"/>
              <a:gd name="T1" fmla="*/ 206 h 1121"/>
              <a:gd name="T2" fmla="*/ 71 w 374"/>
              <a:gd name="T3" fmla="*/ 140 h 1121"/>
              <a:gd name="T4" fmla="*/ 236 w 374"/>
              <a:gd name="T5" fmla="*/ 145 h 1121"/>
              <a:gd name="T6" fmla="*/ 177 w 374"/>
              <a:gd name="T7" fmla="*/ 140 h 1121"/>
              <a:gd name="T8" fmla="*/ 236 w 374"/>
              <a:gd name="T9" fmla="*/ 145 h 1121"/>
              <a:gd name="T10" fmla="*/ 248 w 374"/>
              <a:gd name="T11" fmla="*/ 316 h 1121"/>
              <a:gd name="T12" fmla="*/ 138 w 374"/>
              <a:gd name="T13" fmla="*/ 230 h 1121"/>
              <a:gd name="T14" fmla="*/ 299 w 374"/>
              <a:gd name="T15" fmla="*/ 263 h 1121"/>
              <a:gd name="T16" fmla="*/ 242 w 374"/>
              <a:gd name="T17" fmla="*/ 248 h 1121"/>
              <a:gd name="T18" fmla="*/ 299 w 374"/>
              <a:gd name="T19" fmla="*/ 263 h 1121"/>
              <a:gd name="T20" fmla="*/ 278 w 374"/>
              <a:gd name="T21" fmla="*/ 431 h 1121"/>
              <a:gd name="T22" fmla="*/ 187 w 374"/>
              <a:gd name="T23" fmla="*/ 329 h 1121"/>
              <a:gd name="T24" fmla="*/ 338 w 374"/>
              <a:gd name="T25" fmla="*/ 389 h 1121"/>
              <a:gd name="T26" fmla="*/ 285 w 374"/>
              <a:gd name="T27" fmla="*/ 364 h 1121"/>
              <a:gd name="T28" fmla="*/ 338 w 374"/>
              <a:gd name="T29" fmla="*/ 389 h 1121"/>
              <a:gd name="T30" fmla="*/ 288 w 374"/>
              <a:gd name="T31" fmla="*/ 550 h 1121"/>
              <a:gd name="T32" fmla="*/ 216 w 374"/>
              <a:gd name="T33" fmla="*/ 433 h 1121"/>
              <a:gd name="T34" fmla="*/ 354 w 374"/>
              <a:gd name="T35" fmla="*/ 519 h 1121"/>
              <a:gd name="T36" fmla="*/ 307 w 374"/>
              <a:gd name="T37" fmla="*/ 486 h 1121"/>
              <a:gd name="T38" fmla="*/ 354 w 374"/>
              <a:gd name="T39" fmla="*/ 519 h 1121"/>
              <a:gd name="T40" fmla="*/ 189 w 374"/>
              <a:gd name="T41" fmla="*/ 892 h 1121"/>
              <a:gd name="T42" fmla="*/ 189 w 374"/>
              <a:gd name="T43" fmla="*/ 753 h 1121"/>
              <a:gd name="T44" fmla="*/ 262 w 374"/>
              <a:gd name="T45" fmla="*/ 899 h 1121"/>
              <a:gd name="T46" fmla="*/ 239 w 374"/>
              <a:gd name="T47" fmla="*/ 845 h 1121"/>
              <a:gd name="T48" fmla="*/ 262 w 374"/>
              <a:gd name="T49" fmla="*/ 899 h 1121"/>
              <a:gd name="T50" fmla="*/ 243 w 374"/>
              <a:gd name="T51" fmla="*/ 783 h 1121"/>
              <a:gd name="T52" fmla="*/ 217 w 374"/>
              <a:gd name="T53" fmla="*/ 648 h 1121"/>
              <a:gd name="T54" fmla="*/ 316 w 374"/>
              <a:gd name="T55" fmla="*/ 778 h 1121"/>
              <a:gd name="T56" fmla="*/ 284 w 374"/>
              <a:gd name="T57" fmla="*/ 729 h 1121"/>
              <a:gd name="T58" fmla="*/ 316 w 374"/>
              <a:gd name="T59" fmla="*/ 778 h 1121"/>
              <a:gd name="T60" fmla="*/ 276 w 374"/>
              <a:gd name="T61" fmla="*/ 668 h 1121"/>
              <a:gd name="T62" fmla="*/ 226 w 374"/>
              <a:gd name="T63" fmla="*/ 541 h 1121"/>
              <a:gd name="T64" fmla="*/ 347 w 374"/>
              <a:gd name="T65" fmla="*/ 650 h 1121"/>
              <a:gd name="T66" fmla="*/ 306 w 374"/>
              <a:gd name="T67" fmla="*/ 608 h 1121"/>
              <a:gd name="T68" fmla="*/ 347 w 374"/>
              <a:gd name="T69" fmla="*/ 650 h 1121"/>
              <a:gd name="T70" fmla="*/ 114 w 374"/>
              <a:gd name="T71" fmla="*/ 991 h 1121"/>
              <a:gd name="T72" fmla="*/ 142 w 374"/>
              <a:gd name="T73" fmla="*/ 852 h 1121"/>
              <a:gd name="T74" fmla="*/ 185 w 374"/>
              <a:gd name="T75" fmla="*/ 1011 h 1121"/>
              <a:gd name="T76" fmla="*/ 173 w 374"/>
              <a:gd name="T77" fmla="*/ 953 h 1121"/>
              <a:gd name="T78" fmla="*/ 185 w 374"/>
              <a:gd name="T79" fmla="*/ 1011 h 1121"/>
              <a:gd name="T80" fmla="*/ 18 w 374"/>
              <a:gd name="T81" fmla="*/ 1077 h 1121"/>
              <a:gd name="T82" fmla="*/ 75 w 374"/>
              <a:gd name="T83" fmla="*/ 943 h 1121"/>
              <a:gd name="T84" fmla="*/ 85 w 374"/>
              <a:gd name="T85" fmla="*/ 1109 h 1121"/>
              <a:gd name="T86" fmla="*/ 85 w 374"/>
              <a:gd name="T87" fmla="*/ 1049 h 1121"/>
              <a:gd name="T88" fmla="*/ 85 w 374"/>
              <a:gd name="T89" fmla="*/ 1109 h 1121"/>
              <a:gd name="T90" fmla="*/ 142 w 374"/>
              <a:gd name="T91" fmla="*/ 112 h 1121"/>
              <a:gd name="T92" fmla="*/ 22 w 374"/>
              <a:gd name="T93" fmla="*/ 0 h 11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</a:cxnLst>
            <a:rect l="0" t="0" r="r" b="b"/>
            <a:pathLst>
              <a:path w="374" h="1121">
                <a:moveTo>
                  <a:pt x="143" y="206"/>
                </a:moveTo>
                <a:cubicBezTo>
                  <a:pt x="171" y="222"/>
                  <a:pt x="192" y="216"/>
                  <a:pt x="196" y="206"/>
                </a:cubicBezTo>
                <a:cubicBezTo>
                  <a:pt x="200" y="196"/>
                  <a:pt x="191" y="168"/>
                  <a:pt x="161" y="152"/>
                </a:cubicBezTo>
                <a:cubicBezTo>
                  <a:pt x="120" y="129"/>
                  <a:pt x="70" y="140"/>
                  <a:pt x="71" y="140"/>
                </a:cubicBezTo>
                <a:cubicBezTo>
                  <a:pt x="71" y="140"/>
                  <a:pt x="106" y="184"/>
                  <a:pt x="143" y="206"/>
                </a:cubicBezTo>
                <a:close/>
                <a:moveTo>
                  <a:pt x="236" y="145"/>
                </a:moveTo>
                <a:cubicBezTo>
                  <a:pt x="242" y="182"/>
                  <a:pt x="225" y="196"/>
                  <a:pt x="215" y="195"/>
                </a:cubicBezTo>
                <a:cubicBezTo>
                  <a:pt x="203" y="193"/>
                  <a:pt x="184" y="174"/>
                  <a:pt x="177" y="140"/>
                </a:cubicBezTo>
                <a:cubicBezTo>
                  <a:pt x="167" y="94"/>
                  <a:pt x="178" y="43"/>
                  <a:pt x="178" y="43"/>
                </a:cubicBezTo>
                <a:cubicBezTo>
                  <a:pt x="178" y="42"/>
                  <a:pt x="228" y="95"/>
                  <a:pt x="236" y="145"/>
                </a:cubicBezTo>
                <a:close/>
                <a:moveTo>
                  <a:pt x="196" y="306"/>
                </a:moveTo>
                <a:cubicBezTo>
                  <a:pt x="220" y="327"/>
                  <a:pt x="242" y="324"/>
                  <a:pt x="248" y="316"/>
                </a:cubicBezTo>
                <a:cubicBezTo>
                  <a:pt x="254" y="306"/>
                  <a:pt x="250" y="278"/>
                  <a:pt x="224" y="257"/>
                </a:cubicBezTo>
                <a:cubicBezTo>
                  <a:pt x="188" y="227"/>
                  <a:pt x="138" y="230"/>
                  <a:pt x="138" y="230"/>
                </a:cubicBezTo>
                <a:cubicBezTo>
                  <a:pt x="139" y="230"/>
                  <a:pt x="164" y="278"/>
                  <a:pt x="196" y="306"/>
                </a:cubicBezTo>
                <a:close/>
                <a:moveTo>
                  <a:pt x="299" y="263"/>
                </a:moveTo>
                <a:cubicBezTo>
                  <a:pt x="298" y="300"/>
                  <a:pt x="278" y="311"/>
                  <a:pt x="268" y="308"/>
                </a:cubicBezTo>
                <a:cubicBezTo>
                  <a:pt x="257" y="304"/>
                  <a:pt x="243" y="282"/>
                  <a:pt x="242" y="248"/>
                </a:cubicBezTo>
                <a:cubicBezTo>
                  <a:pt x="241" y="202"/>
                  <a:pt x="262" y="155"/>
                  <a:pt x="262" y="154"/>
                </a:cubicBezTo>
                <a:cubicBezTo>
                  <a:pt x="262" y="154"/>
                  <a:pt x="300" y="213"/>
                  <a:pt x="299" y="263"/>
                </a:cubicBezTo>
                <a:close/>
                <a:moveTo>
                  <a:pt x="229" y="413"/>
                </a:moveTo>
                <a:cubicBezTo>
                  <a:pt x="249" y="437"/>
                  <a:pt x="271" y="439"/>
                  <a:pt x="278" y="431"/>
                </a:cubicBezTo>
                <a:cubicBezTo>
                  <a:pt x="286" y="423"/>
                  <a:pt x="288" y="395"/>
                  <a:pt x="266" y="370"/>
                </a:cubicBezTo>
                <a:cubicBezTo>
                  <a:pt x="236" y="335"/>
                  <a:pt x="187" y="329"/>
                  <a:pt x="187" y="329"/>
                </a:cubicBezTo>
                <a:cubicBezTo>
                  <a:pt x="187" y="329"/>
                  <a:pt x="203" y="380"/>
                  <a:pt x="229" y="413"/>
                </a:cubicBezTo>
                <a:close/>
                <a:moveTo>
                  <a:pt x="338" y="389"/>
                </a:moveTo>
                <a:cubicBezTo>
                  <a:pt x="331" y="425"/>
                  <a:pt x="309" y="432"/>
                  <a:pt x="300" y="427"/>
                </a:cubicBezTo>
                <a:cubicBezTo>
                  <a:pt x="290" y="422"/>
                  <a:pt x="279" y="398"/>
                  <a:pt x="285" y="364"/>
                </a:cubicBezTo>
                <a:cubicBezTo>
                  <a:pt x="293" y="319"/>
                  <a:pt x="322" y="277"/>
                  <a:pt x="322" y="277"/>
                </a:cubicBezTo>
                <a:cubicBezTo>
                  <a:pt x="323" y="276"/>
                  <a:pt x="349" y="340"/>
                  <a:pt x="338" y="389"/>
                </a:cubicBezTo>
                <a:close/>
                <a:moveTo>
                  <a:pt x="243" y="523"/>
                </a:moveTo>
                <a:cubicBezTo>
                  <a:pt x="258" y="551"/>
                  <a:pt x="280" y="556"/>
                  <a:pt x="288" y="550"/>
                </a:cubicBezTo>
                <a:cubicBezTo>
                  <a:pt x="297" y="543"/>
                  <a:pt x="303" y="516"/>
                  <a:pt x="287" y="487"/>
                </a:cubicBezTo>
                <a:cubicBezTo>
                  <a:pt x="264" y="448"/>
                  <a:pt x="216" y="433"/>
                  <a:pt x="216" y="433"/>
                </a:cubicBezTo>
                <a:cubicBezTo>
                  <a:pt x="217" y="434"/>
                  <a:pt x="223" y="486"/>
                  <a:pt x="243" y="523"/>
                </a:cubicBezTo>
                <a:close/>
                <a:moveTo>
                  <a:pt x="354" y="519"/>
                </a:moveTo>
                <a:cubicBezTo>
                  <a:pt x="340" y="553"/>
                  <a:pt x="318" y="556"/>
                  <a:pt x="310" y="550"/>
                </a:cubicBezTo>
                <a:cubicBezTo>
                  <a:pt x="301" y="543"/>
                  <a:pt x="295" y="517"/>
                  <a:pt x="307" y="486"/>
                </a:cubicBezTo>
                <a:cubicBezTo>
                  <a:pt x="322" y="443"/>
                  <a:pt x="359" y="407"/>
                  <a:pt x="359" y="407"/>
                </a:cubicBezTo>
                <a:cubicBezTo>
                  <a:pt x="359" y="406"/>
                  <a:pt x="373" y="473"/>
                  <a:pt x="354" y="519"/>
                </a:cubicBezTo>
                <a:close/>
                <a:moveTo>
                  <a:pt x="165" y="845"/>
                </a:moveTo>
                <a:cubicBezTo>
                  <a:pt x="164" y="877"/>
                  <a:pt x="179" y="893"/>
                  <a:pt x="189" y="892"/>
                </a:cubicBezTo>
                <a:cubicBezTo>
                  <a:pt x="201" y="891"/>
                  <a:pt x="221" y="870"/>
                  <a:pt x="221" y="836"/>
                </a:cubicBezTo>
                <a:cubicBezTo>
                  <a:pt x="222" y="790"/>
                  <a:pt x="189" y="753"/>
                  <a:pt x="189" y="753"/>
                </a:cubicBezTo>
                <a:cubicBezTo>
                  <a:pt x="189" y="754"/>
                  <a:pt x="168" y="802"/>
                  <a:pt x="165" y="845"/>
                </a:cubicBezTo>
                <a:close/>
                <a:moveTo>
                  <a:pt x="262" y="899"/>
                </a:moveTo>
                <a:cubicBezTo>
                  <a:pt x="233" y="922"/>
                  <a:pt x="212" y="913"/>
                  <a:pt x="208" y="903"/>
                </a:cubicBezTo>
                <a:cubicBezTo>
                  <a:pt x="204" y="892"/>
                  <a:pt x="213" y="867"/>
                  <a:pt x="239" y="845"/>
                </a:cubicBezTo>
                <a:cubicBezTo>
                  <a:pt x="275" y="816"/>
                  <a:pt x="325" y="804"/>
                  <a:pt x="325" y="804"/>
                </a:cubicBezTo>
                <a:cubicBezTo>
                  <a:pt x="326" y="804"/>
                  <a:pt x="303" y="869"/>
                  <a:pt x="262" y="899"/>
                </a:cubicBezTo>
                <a:close/>
                <a:moveTo>
                  <a:pt x="211" y="742"/>
                </a:moveTo>
                <a:cubicBezTo>
                  <a:pt x="215" y="774"/>
                  <a:pt x="233" y="786"/>
                  <a:pt x="243" y="783"/>
                </a:cubicBezTo>
                <a:cubicBezTo>
                  <a:pt x="254" y="781"/>
                  <a:pt x="270" y="757"/>
                  <a:pt x="264" y="724"/>
                </a:cubicBezTo>
                <a:cubicBezTo>
                  <a:pt x="257" y="679"/>
                  <a:pt x="217" y="648"/>
                  <a:pt x="217" y="648"/>
                </a:cubicBezTo>
                <a:cubicBezTo>
                  <a:pt x="218" y="649"/>
                  <a:pt x="205" y="700"/>
                  <a:pt x="211" y="742"/>
                </a:cubicBezTo>
                <a:close/>
                <a:moveTo>
                  <a:pt x="316" y="778"/>
                </a:moveTo>
                <a:cubicBezTo>
                  <a:pt x="291" y="805"/>
                  <a:pt x="269" y="800"/>
                  <a:pt x="264" y="791"/>
                </a:cubicBezTo>
                <a:cubicBezTo>
                  <a:pt x="258" y="781"/>
                  <a:pt x="262" y="755"/>
                  <a:pt x="284" y="729"/>
                </a:cubicBezTo>
                <a:cubicBezTo>
                  <a:pt x="313" y="695"/>
                  <a:pt x="360" y="674"/>
                  <a:pt x="360" y="674"/>
                </a:cubicBezTo>
                <a:cubicBezTo>
                  <a:pt x="361" y="673"/>
                  <a:pt x="350" y="741"/>
                  <a:pt x="316" y="778"/>
                </a:cubicBezTo>
                <a:close/>
                <a:moveTo>
                  <a:pt x="237" y="634"/>
                </a:moveTo>
                <a:cubicBezTo>
                  <a:pt x="247" y="664"/>
                  <a:pt x="267" y="673"/>
                  <a:pt x="276" y="668"/>
                </a:cubicBezTo>
                <a:cubicBezTo>
                  <a:pt x="286" y="664"/>
                  <a:pt x="297" y="638"/>
                  <a:pt x="286" y="606"/>
                </a:cubicBezTo>
                <a:cubicBezTo>
                  <a:pt x="270" y="563"/>
                  <a:pt x="226" y="541"/>
                  <a:pt x="226" y="541"/>
                </a:cubicBezTo>
                <a:cubicBezTo>
                  <a:pt x="227" y="541"/>
                  <a:pt x="224" y="593"/>
                  <a:pt x="237" y="634"/>
                </a:cubicBezTo>
                <a:close/>
                <a:moveTo>
                  <a:pt x="347" y="650"/>
                </a:moveTo>
                <a:cubicBezTo>
                  <a:pt x="327" y="681"/>
                  <a:pt x="305" y="680"/>
                  <a:pt x="298" y="672"/>
                </a:cubicBezTo>
                <a:cubicBezTo>
                  <a:pt x="290" y="664"/>
                  <a:pt x="289" y="637"/>
                  <a:pt x="306" y="608"/>
                </a:cubicBezTo>
                <a:cubicBezTo>
                  <a:pt x="329" y="569"/>
                  <a:pt x="371" y="540"/>
                  <a:pt x="371" y="540"/>
                </a:cubicBezTo>
                <a:cubicBezTo>
                  <a:pt x="372" y="540"/>
                  <a:pt x="374" y="608"/>
                  <a:pt x="347" y="650"/>
                </a:cubicBezTo>
                <a:close/>
                <a:moveTo>
                  <a:pt x="100" y="939"/>
                </a:moveTo>
                <a:cubicBezTo>
                  <a:pt x="92" y="971"/>
                  <a:pt x="104" y="990"/>
                  <a:pt x="114" y="991"/>
                </a:cubicBezTo>
                <a:cubicBezTo>
                  <a:pt x="126" y="992"/>
                  <a:pt x="150" y="975"/>
                  <a:pt x="157" y="941"/>
                </a:cubicBezTo>
                <a:cubicBezTo>
                  <a:pt x="167" y="895"/>
                  <a:pt x="141" y="852"/>
                  <a:pt x="142" y="852"/>
                </a:cubicBezTo>
                <a:cubicBezTo>
                  <a:pt x="142" y="853"/>
                  <a:pt x="111" y="897"/>
                  <a:pt x="100" y="939"/>
                </a:cubicBezTo>
                <a:close/>
                <a:moveTo>
                  <a:pt x="185" y="1011"/>
                </a:moveTo>
                <a:cubicBezTo>
                  <a:pt x="151" y="1028"/>
                  <a:pt x="132" y="1016"/>
                  <a:pt x="130" y="1006"/>
                </a:cubicBezTo>
                <a:cubicBezTo>
                  <a:pt x="129" y="994"/>
                  <a:pt x="143" y="970"/>
                  <a:pt x="173" y="953"/>
                </a:cubicBezTo>
                <a:cubicBezTo>
                  <a:pt x="215" y="930"/>
                  <a:pt x="266" y="927"/>
                  <a:pt x="266" y="927"/>
                </a:cubicBezTo>
                <a:cubicBezTo>
                  <a:pt x="267" y="927"/>
                  <a:pt x="232" y="988"/>
                  <a:pt x="185" y="1011"/>
                </a:cubicBezTo>
                <a:close/>
                <a:moveTo>
                  <a:pt x="15" y="1023"/>
                </a:moveTo>
                <a:cubicBezTo>
                  <a:pt x="0" y="1053"/>
                  <a:pt x="7" y="1074"/>
                  <a:pt x="18" y="1077"/>
                </a:cubicBezTo>
                <a:cubicBezTo>
                  <a:pt x="29" y="1080"/>
                  <a:pt x="57" y="1066"/>
                  <a:pt x="72" y="1034"/>
                </a:cubicBezTo>
                <a:cubicBezTo>
                  <a:pt x="92" y="990"/>
                  <a:pt x="75" y="942"/>
                  <a:pt x="75" y="943"/>
                </a:cubicBezTo>
                <a:cubicBezTo>
                  <a:pt x="75" y="943"/>
                  <a:pt x="35" y="982"/>
                  <a:pt x="15" y="1023"/>
                </a:cubicBezTo>
                <a:close/>
                <a:moveTo>
                  <a:pt x="85" y="1109"/>
                </a:moveTo>
                <a:cubicBezTo>
                  <a:pt x="47" y="1121"/>
                  <a:pt x="30" y="1105"/>
                  <a:pt x="31" y="1094"/>
                </a:cubicBezTo>
                <a:cubicBezTo>
                  <a:pt x="32" y="1082"/>
                  <a:pt x="51" y="1060"/>
                  <a:pt x="85" y="1049"/>
                </a:cubicBezTo>
                <a:cubicBezTo>
                  <a:pt x="131" y="1033"/>
                  <a:pt x="183" y="1039"/>
                  <a:pt x="183" y="1039"/>
                </a:cubicBezTo>
                <a:cubicBezTo>
                  <a:pt x="184" y="1039"/>
                  <a:pt x="136" y="1094"/>
                  <a:pt x="85" y="1109"/>
                </a:cubicBezTo>
                <a:close/>
                <a:moveTo>
                  <a:pt x="123" y="51"/>
                </a:moveTo>
                <a:cubicBezTo>
                  <a:pt x="151" y="80"/>
                  <a:pt x="149" y="106"/>
                  <a:pt x="142" y="112"/>
                </a:cubicBezTo>
                <a:cubicBezTo>
                  <a:pt x="134" y="119"/>
                  <a:pt x="110" y="114"/>
                  <a:pt x="85" y="88"/>
                </a:cubicBezTo>
                <a:cubicBezTo>
                  <a:pt x="51" y="54"/>
                  <a:pt x="23" y="0"/>
                  <a:pt x="22" y="0"/>
                </a:cubicBezTo>
                <a:cubicBezTo>
                  <a:pt x="22" y="0"/>
                  <a:pt x="85" y="12"/>
                  <a:pt x="123" y="51"/>
                </a:cubicBezTo>
                <a:close/>
              </a:path>
            </a:pathLst>
          </a:custGeom>
          <a:gradFill>
            <a:gsLst>
              <a:gs pos="0">
                <a:srgbClr val="C30F0F">
                  <a:lumMod val="90000"/>
                  <a:lumOff val="10000"/>
                </a:srgbClr>
              </a:gs>
              <a:gs pos="45000">
                <a:srgbClr val="C30F0F"/>
              </a:gs>
            </a:gsLst>
            <a:lin ang="5400000" scaled="1"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>
              <a:gradFill>
                <a:gsLst>
                  <a:gs pos="0">
                    <a:srgbClr val="FEEFAC"/>
                  </a:gs>
                  <a:gs pos="45000">
                    <a:srgbClr val="E9BE61"/>
                  </a:gs>
                </a:gsLst>
                <a:lin ang="5400000" scaled="1"/>
              </a:gradFill>
              <a:cs typeface="+mn-ea"/>
              <a:sym typeface="+mn-lt"/>
            </a:endParaRPr>
          </a:p>
        </p:txBody>
      </p:sp>
      <p:sp>
        <p:nvSpPr>
          <p:cNvPr id="60" name="Rectangle 11"/>
          <p:cNvSpPr>
            <a:spLocks noChangeArrowheads="1"/>
          </p:cNvSpPr>
          <p:nvPr/>
        </p:nvSpPr>
        <p:spPr bwMode="auto">
          <a:xfrm>
            <a:off x="3473432" y="1529792"/>
            <a:ext cx="5280612" cy="565924"/>
          </a:xfrm>
          <a:prstGeom prst="roundRect">
            <a:avLst>
              <a:gd name="adj" fmla="val 45512"/>
            </a:avLst>
          </a:prstGeom>
          <a:gradFill>
            <a:gsLst>
              <a:gs pos="0">
                <a:srgbClr val="C30F0F">
                  <a:lumMod val="90000"/>
                  <a:lumOff val="10000"/>
                </a:srgbClr>
              </a:gs>
              <a:gs pos="45000">
                <a:srgbClr val="C30F0F"/>
              </a:gs>
            </a:gsLst>
            <a:lin ang="5400000" scaled="1"/>
          </a:gradFill>
          <a:ln>
            <a:noFill/>
          </a:ln>
          <a:effectLst>
            <a:outerShdw blurRad="254000" dist="101600" dir="5400000" algn="ctr" rotWithShape="0">
              <a:srgbClr val="C30F0F">
                <a:alpha val="23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zh-CN" altLang="en-US" sz="2000" dirty="0">
                <a:ln w="19050">
                  <a:noFill/>
                </a:ln>
                <a:gradFill>
                  <a:gsLst>
                    <a:gs pos="100000">
                      <a:srgbClr val="E9BE61"/>
                    </a:gs>
                    <a:gs pos="49000">
                      <a:srgbClr val="FEEFAC"/>
                    </a:gs>
                  </a:gsLst>
                  <a:lin ang="5400000" scaled="0"/>
                </a:gradFill>
                <a:cs typeface="+mn-ea"/>
                <a:sym typeface="+mn-lt"/>
              </a:rPr>
              <a:t>一条发展主线：马克思主义在中国的传播</a:t>
            </a:r>
          </a:p>
        </p:txBody>
      </p:sp>
      <p:sp>
        <p:nvSpPr>
          <p:cNvPr id="61" name="Oval 6"/>
          <p:cNvSpPr>
            <a:spLocks noChangeArrowheads="1"/>
          </p:cNvSpPr>
          <p:nvPr/>
        </p:nvSpPr>
        <p:spPr bwMode="auto">
          <a:xfrm flipH="1" flipV="1">
            <a:off x="2844835" y="6120302"/>
            <a:ext cx="104306" cy="105200"/>
          </a:xfrm>
          <a:prstGeom prst="ellipse">
            <a:avLst/>
          </a:prstGeom>
          <a:gradFill>
            <a:gsLst>
              <a:gs pos="0">
                <a:srgbClr val="C30F0F">
                  <a:lumMod val="90000"/>
                  <a:lumOff val="10000"/>
                </a:srgbClr>
              </a:gs>
              <a:gs pos="45000">
                <a:srgbClr val="C30F0F"/>
              </a:gs>
            </a:gsLst>
            <a:lin ang="5400000" scaled="1"/>
          </a:gradFill>
          <a:ln>
            <a:noFill/>
          </a:ln>
          <a:effectLst>
            <a:outerShdw blurRad="254000" dist="101600" dir="5400000" algn="ctr" rotWithShape="0">
              <a:srgbClr val="C30F0F">
                <a:alpha val="23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2000" dirty="0">
              <a:ln w="19050">
                <a:noFill/>
              </a:ln>
              <a:gradFill>
                <a:gsLst>
                  <a:gs pos="100000">
                    <a:srgbClr val="E9BE61"/>
                  </a:gs>
                  <a:gs pos="49000">
                    <a:srgbClr val="FEEFAC"/>
                  </a:gs>
                </a:gsLst>
                <a:lin ang="5400000" scaled="0"/>
              </a:gradFill>
              <a:cs typeface="+mn-ea"/>
              <a:sym typeface="+mn-lt"/>
            </a:endParaRPr>
          </a:p>
        </p:txBody>
      </p:sp>
      <p:pic>
        <p:nvPicPr>
          <p:cNvPr id="64" name="图片 63" descr="图片包含 游戏机, 杯子, 食物, 飞盘&#10;&#10;描述已自动生成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1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975226"/>
            <a:ext cx="12192000" cy="188277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0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 animBg="1"/>
      <p:bldP spid="2" grpId="0" animBg="1"/>
      <p:bldP spid="4" grpId="0"/>
      <p:bldP spid="33" grpId="0" animBg="1"/>
      <p:bldP spid="34" grpId="0"/>
      <p:bldP spid="35" grpId="0" animBg="1"/>
      <p:bldP spid="37" grpId="0" animBg="1"/>
      <p:bldP spid="50" grpId="0" animBg="1"/>
      <p:bldP spid="51" grpId="0"/>
      <p:bldP spid="52" grpId="0"/>
      <p:bldP spid="53" grpId="0"/>
      <p:bldP spid="54" grpId="0"/>
      <p:bldP spid="55" grpId="0"/>
      <p:bldP spid="56" grpId="0" animBg="1"/>
      <p:bldP spid="57" grpId="0" animBg="1"/>
      <p:bldP spid="58" grpId="0" animBg="1"/>
      <p:bldP spid="59" grpId="0" animBg="1"/>
      <p:bldP spid="60" grpId="0" animBg="1"/>
      <p:bldP spid="61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Aichitds2"/>
          <p:cNvSpPr/>
          <p:nvPr/>
        </p:nvSpPr>
        <p:spPr bwMode="auto">
          <a:xfrm>
            <a:off x="3756408" y="2002645"/>
            <a:ext cx="7645291" cy="1371587"/>
          </a:xfrm>
          <a:prstGeom prst="rect">
            <a:avLst/>
          </a:prstGeom>
          <a:solidFill>
            <a:schemeClr val="bg1">
              <a:lumMod val="85000"/>
              <a:alpha val="15000"/>
            </a:schemeClr>
          </a:solidFill>
          <a:ln w="9525" cap="flat" cmpd="sng" algn="ctr">
            <a:solidFill>
              <a:srgbClr val="FFFFFF">
                <a:lumMod val="75000"/>
              </a:srgb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04" tIns="45702" rIns="91404" bIns="45702" numCol="1" rtlCol="0" anchor="t" anchorCtr="0" compatLnSpc="1"/>
          <a:lstStyle/>
          <a:p>
            <a:pPr marL="0" marR="0" lvl="0" indent="0" algn="l" defTabSz="91376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rgbClr val="BC0000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4" name="椭圆 13"/>
          <p:cNvSpPr/>
          <p:nvPr/>
        </p:nvSpPr>
        <p:spPr>
          <a:xfrm>
            <a:off x="1161394" y="1847850"/>
            <a:ext cx="1681176" cy="1681176"/>
          </a:xfrm>
          <a:prstGeom prst="ellipse">
            <a:avLst/>
          </a:prstGeom>
          <a:gradFill>
            <a:gsLst>
              <a:gs pos="73000">
                <a:schemeClr val="accent1">
                  <a:lumMod val="5000"/>
                  <a:lumOff val="95000"/>
                  <a:alpha val="0"/>
                </a:schemeClr>
              </a:gs>
              <a:gs pos="100000">
                <a:schemeClr val="accent1">
                  <a:alpha val="22000"/>
                </a:schemeClr>
              </a:gs>
            </a:gsLst>
            <a:lin ang="0" scaled="0"/>
          </a:gradFill>
          <a:ln>
            <a:gradFill>
              <a:gsLst>
                <a:gs pos="76000">
                  <a:schemeClr val="accent1">
                    <a:lumMod val="5000"/>
                    <a:lumOff val="95000"/>
                    <a:alpha val="0"/>
                  </a:schemeClr>
                </a:gs>
                <a:gs pos="100000">
                  <a:schemeClr val="accent1"/>
                </a:gs>
              </a:gsLst>
              <a:lin ang="0" scaled="0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18" name="椭圆 17"/>
          <p:cNvSpPr/>
          <p:nvPr/>
        </p:nvSpPr>
        <p:spPr>
          <a:xfrm>
            <a:off x="1158855" y="4168981"/>
            <a:ext cx="1681176" cy="1681176"/>
          </a:xfrm>
          <a:prstGeom prst="ellipse">
            <a:avLst/>
          </a:prstGeom>
          <a:gradFill>
            <a:gsLst>
              <a:gs pos="73000">
                <a:schemeClr val="accent1">
                  <a:lumMod val="5000"/>
                  <a:lumOff val="95000"/>
                  <a:alpha val="0"/>
                </a:schemeClr>
              </a:gs>
              <a:gs pos="100000">
                <a:schemeClr val="accent1">
                  <a:alpha val="22000"/>
                </a:schemeClr>
              </a:gs>
            </a:gsLst>
            <a:lin ang="0" scaled="0"/>
          </a:gradFill>
          <a:ln>
            <a:gradFill>
              <a:gsLst>
                <a:gs pos="76000">
                  <a:schemeClr val="accent1">
                    <a:lumMod val="5000"/>
                    <a:lumOff val="95000"/>
                    <a:alpha val="0"/>
                  </a:schemeClr>
                </a:gs>
                <a:gs pos="100000">
                  <a:schemeClr val="accent1"/>
                </a:gs>
              </a:gsLst>
              <a:lin ang="0" scaled="0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2" name="椭圆 1"/>
          <p:cNvSpPr/>
          <p:nvPr/>
        </p:nvSpPr>
        <p:spPr>
          <a:xfrm flipH="1">
            <a:off x="411956" y="221526"/>
            <a:ext cx="738188" cy="738184"/>
          </a:xfrm>
          <a:prstGeom prst="ellipse">
            <a:avLst/>
          </a:prstGeom>
          <a:gradFill>
            <a:gsLst>
              <a:gs pos="0">
                <a:srgbClr val="C30F0F">
                  <a:lumMod val="90000"/>
                  <a:lumOff val="10000"/>
                </a:srgbClr>
              </a:gs>
              <a:gs pos="45000">
                <a:srgbClr val="C30F0F"/>
              </a:gs>
            </a:gsLst>
            <a:lin ang="5400000" scaled="1"/>
          </a:gradFill>
          <a:ln>
            <a:noFill/>
          </a:ln>
          <a:effectLst>
            <a:outerShdw blurRad="254000" dist="101600" dir="5400000" algn="ctr" rotWithShape="0">
              <a:srgbClr val="C30F0F">
                <a:alpha val="23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 dirty="0">
              <a:gradFill>
                <a:gsLst>
                  <a:gs pos="0">
                    <a:srgbClr val="FEEFAC"/>
                  </a:gs>
                  <a:gs pos="45000">
                    <a:srgbClr val="E9BE61"/>
                  </a:gs>
                </a:gsLst>
                <a:lin ang="5400000" scaled="1"/>
              </a:gradFill>
              <a:cs typeface="+mn-ea"/>
              <a:sym typeface="+mn-lt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1217644" y="273865"/>
            <a:ext cx="3532156" cy="640240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 algn="ctr">
              <a:lnSpc>
                <a:spcPct val="120000"/>
              </a:lnSpc>
              <a:defRPr sz="6600">
                <a:gradFill>
                  <a:gsLst>
                    <a:gs pos="0">
                      <a:schemeClr val="accent1">
                        <a:lumMod val="90000"/>
                        <a:lumOff val="10000"/>
                      </a:schemeClr>
                    </a:gs>
                    <a:gs pos="100000">
                      <a:schemeClr val="accent1"/>
                    </a:gs>
                  </a:gsLst>
                  <a:lin ang="5400000" scaled="1"/>
                </a:gradFill>
                <a:latin typeface="思源宋体 CN Heavy" panose="02020900000000000000" pitchFamily="18" charset="-122"/>
                <a:ea typeface="思源宋体 CN Heavy" panose="02020900000000000000" pitchFamily="18" charset="-122"/>
              </a:defRPr>
            </a:lvl1pPr>
          </a:lstStyle>
          <a:p>
            <a:pPr algn="l"/>
            <a:r>
              <a:rPr lang="zh-CN" altLang="en-US" sz="3200" dirty="0">
                <a:latin typeface="+mn-lt"/>
                <a:ea typeface="+mn-ea"/>
                <a:cs typeface="+mn-ea"/>
                <a:sym typeface="+mn-lt"/>
              </a:rPr>
              <a:t>为什么要学党史</a:t>
            </a:r>
          </a:p>
        </p:txBody>
      </p:sp>
      <p:cxnSp>
        <p:nvCxnSpPr>
          <p:cNvPr id="5" name="直接连接符 4"/>
          <p:cNvCxnSpPr/>
          <p:nvPr/>
        </p:nvCxnSpPr>
        <p:spPr>
          <a:xfrm>
            <a:off x="1305561" y="959710"/>
            <a:ext cx="10124439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  <a:alpha val="61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椭圆 14"/>
          <p:cNvSpPr/>
          <p:nvPr/>
        </p:nvSpPr>
        <p:spPr bwMode="auto">
          <a:xfrm>
            <a:off x="1308100" y="2095887"/>
            <a:ext cx="1185102" cy="1185102"/>
          </a:xfrm>
          <a:prstGeom prst="ellipse">
            <a:avLst/>
          </a:prstGeom>
          <a:gradFill>
            <a:gsLst>
              <a:gs pos="0">
                <a:srgbClr val="C30F0F">
                  <a:lumMod val="90000"/>
                  <a:lumOff val="10000"/>
                </a:srgbClr>
              </a:gs>
              <a:gs pos="45000">
                <a:srgbClr val="C30F0F"/>
              </a:gs>
            </a:gsLst>
            <a:lin ang="5400000" scaled="1"/>
          </a:gradFill>
          <a:ln w="6350">
            <a:solidFill>
              <a:schemeClr val="bg1"/>
            </a:solidFill>
          </a:ln>
          <a:effectLst>
            <a:outerShdw blurRad="254000" dist="101600" dir="5400000" algn="ctr" rotWithShape="0">
              <a:srgbClr val="C30F0F">
                <a:alpha val="23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zh-CN" altLang="en-US" sz="2000" dirty="0">
                <a:ln w="19050">
                  <a:noFill/>
                </a:ln>
                <a:gradFill>
                  <a:gsLst>
                    <a:gs pos="100000">
                      <a:srgbClr val="E9BE61"/>
                    </a:gs>
                    <a:gs pos="49000">
                      <a:srgbClr val="FEEFAC"/>
                    </a:gs>
                  </a:gsLst>
                  <a:lin ang="5400000" scaled="0"/>
                </a:gradFill>
                <a:cs typeface="+mn-ea"/>
                <a:sym typeface="+mn-lt"/>
              </a:rPr>
              <a:t>理论发展角度</a:t>
            </a:r>
          </a:p>
        </p:txBody>
      </p:sp>
      <p:sp>
        <p:nvSpPr>
          <p:cNvPr id="17" name="矩形 16"/>
          <p:cNvSpPr/>
          <p:nvPr/>
        </p:nvSpPr>
        <p:spPr>
          <a:xfrm>
            <a:off x="4028909" y="2109947"/>
            <a:ext cx="737279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77495" lvl="0" indent="-171450">
              <a:lnSpc>
                <a:spcPct val="150000"/>
              </a:lnSpc>
              <a:buClr>
                <a:schemeClr val="accent1"/>
              </a:buClr>
              <a:buFont typeface="Arial" panose="020B0604020202020204" pitchFamily="34" charset="0"/>
              <a:buChar char="•"/>
              <a:defRPr/>
            </a:pPr>
            <a:r>
              <a:rPr lang="zh-CN" altLang="en-US" sz="1600" dirty="0">
                <a:solidFill>
                  <a:prstClr val="black"/>
                </a:solidFill>
                <a:cs typeface="+mn-ea"/>
                <a:sym typeface="+mn-lt"/>
              </a:rPr>
              <a:t>马克思主义传入中国</a:t>
            </a:r>
            <a:r>
              <a:rPr lang="en-US" altLang="zh-CN" sz="1600" dirty="0">
                <a:solidFill>
                  <a:prstClr val="black"/>
                </a:solidFill>
                <a:cs typeface="+mn-ea"/>
                <a:sym typeface="+mn-lt"/>
              </a:rPr>
              <a:t>,</a:t>
            </a:r>
            <a:r>
              <a:rPr lang="zh-CN" altLang="en-US" sz="1600" dirty="0">
                <a:solidFill>
                  <a:prstClr val="black"/>
                </a:solidFill>
                <a:cs typeface="+mn-ea"/>
                <a:sym typeface="+mn-lt"/>
              </a:rPr>
              <a:t>在陈独秀、李 大钊领导下创立了中国共产党。</a:t>
            </a:r>
          </a:p>
          <a:p>
            <a:pPr marL="277495" lvl="0" indent="-171450">
              <a:lnSpc>
                <a:spcPct val="150000"/>
              </a:lnSpc>
              <a:buClr>
                <a:schemeClr val="accent1"/>
              </a:buClr>
              <a:buFont typeface="Arial" panose="020B0604020202020204" pitchFamily="34" charset="0"/>
              <a:buChar char="•"/>
              <a:defRPr/>
            </a:pPr>
            <a:r>
              <a:rPr lang="zh-CN" altLang="en-US" sz="1600" dirty="0">
                <a:solidFill>
                  <a:prstClr val="black"/>
                </a:solidFill>
                <a:cs typeface="+mn-ea"/>
                <a:sym typeface="+mn-lt"/>
              </a:rPr>
              <a:t>马克思主义中的中国化，在毛泽东领导下创立毛泽东思想。</a:t>
            </a:r>
          </a:p>
          <a:p>
            <a:pPr marL="277495" lvl="0" indent="-171450">
              <a:lnSpc>
                <a:spcPct val="150000"/>
              </a:lnSpc>
              <a:buClr>
                <a:schemeClr val="accent1"/>
              </a:buClr>
              <a:buFont typeface="Arial" panose="020B0604020202020204" pitchFamily="34" charset="0"/>
              <a:buChar char="•"/>
              <a:defRPr/>
            </a:pPr>
            <a:r>
              <a:rPr lang="zh-CN" altLang="en-US" sz="1600" dirty="0">
                <a:solidFill>
                  <a:prstClr val="black"/>
                </a:solidFill>
                <a:cs typeface="+mn-ea"/>
                <a:sym typeface="+mn-lt"/>
              </a:rPr>
              <a:t>马克思主义的时代化，在邓小平领导下创立了中国特色社会主义理论体系。</a:t>
            </a:r>
          </a:p>
        </p:txBody>
      </p:sp>
      <p:sp>
        <p:nvSpPr>
          <p:cNvPr id="19" name="椭圆 18"/>
          <p:cNvSpPr/>
          <p:nvPr/>
        </p:nvSpPr>
        <p:spPr bwMode="auto">
          <a:xfrm>
            <a:off x="1305561" y="4417018"/>
            <a:ext cx="1185102" cy="1185102"/>
          </a:xfrm>
          <a:prstGeom prst="ellipse">
            <a:avLst/>
          </a:prstGeom>
          <a:gradFill>
            <a:gsLst>
              <a:gs pos="0">
                <a:srgbClr val="C30F0F">
                  <a:lumMod val="90000"/>
                  <a:lumOff val="10000"/>
                </a:srgbClr>
              </a:gs>
              <a:gs pos="45000">
                <a:srgbClr val="C30F0F"/>
              </a:gs>
            </a:gsLst>
            <a:lin ang="5400000" scaled="1"/>
          </a:gradFill>
          <a:ln w="6350">
            <a:solidFill>
              <a:schemeClr val="bg1"/>
            </a:solidFill>
          </a:ln>
          <a:effectLst>
            <a:outerShdw blurRad="254000" dist="101600" dir="5400000" algn="ctr" rotWithShape="0">
              <a:srgbClr val="C30F0F">
                <a:alpha val="23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zh-CN" altLang="en-US" sz="2000" dirty="0">
                <a:ln w="19050">
                  <a:noFill/>
                </a:ln>
                <a:gradFill>
                  <a:gsLst>
                    <a:gs pos="100000">
                      <a:srgbClr val="E9BE61"/>
                    </a:gs>
                    <a:gs pos="49000">
                      <a:srgbClr val="FEEFAC"/>
                    </a:gs>
                  </a:gsLst>
                  <a:lin ang="5400000" scaled="0"/>
                </a:gradFill>
                <a:cs typeface="+mn-ea"/>
                <a:sym typeface="+mn-lt"/>
              </a:rPr>
              <a:t>时间发展角度</a:t>
            </a:r>
          </a:p>
        </p:txBody>
      </p:sp>
      <p:cxnSp>
        <p:nvCxnSpPr>
          <p:cNvPr id="22" name="直接连接符 21"/>
          <p:cNvCxnSpPr/>
          <p:nvPr/>
        </p:nvCxnSpPr>
        <p:spPr>
          <a:xfrm>
            <a:off x="1308100" y="3937783"/>
            <a:ext cx="10093599" cy="0"/>
          </a:xfrm>
          <a:prstGeom prst="line">
            <a:avLst/>
          </a:prstGeom>
          <a:noFill/>
          <a:ln w="6350" cap="flat" cmpd="sng" algn="ctr">
            <a:solidFill>
              <a:schemeClr val="bg1">
                <a:lumMod val="75000"/>
              </a:schemeClr>
            </a:solidFill>
            <a:prstDash val="dash"/>
            <a:miter lim="800000"/>
          </a:ln>
          <a:effectLst/>
        </p:spPr>
      </p:cxnSp>
      <p:sp>
        <p:nvSpPr>
          <p:cNvPr id="23" name="矩形 22"/>
          <p:cNvSpPr/>
          <p:nvPr/>
        </p:nvSpPr>
        <p:spPr>
          <a:xfrm>
            <a:off x="4214785" y="4431078"/>
            <a:ext cx="737279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77495" lvl="0" indent="-171450">
              <a:lnSpc>
                <a:spcPct val="150000"/>
              </a:lnSpc>
              <a:buClr>
                <a:schemeClr val="accent1"/>
              </a:buClr>
              <a:buFont typeface="Arial" panose="020B0604020202020204" pitchFamily="34" charset="0"/>
              <a:buChar char="•"/>
              <a:defRPr/>
            </a:pPr>
            <a:r>
              <a:rPr lang="en-US" altLang="zh-CN" sz="1600" dirty="0">
                <a:solidFill>
                  <a:schemeClr val="accent1"/>
                </a:solidFill>
                <a:cs typeface="+mn-ea"/>
                <a:sym typeface="+mn-lt"/>
              </a:rPr>
              <a:t>1919.5-1949.10</a:t>
            </a:r>
            <a:r>
              <a:rPr lang="en-US" altLang="zh-CN" sz="1600" dirty="0">
                <a:solidFill>
                  <a:prstClr val="black"/>
                </a:solidFill>
                <a:cs typeface="+mn-ea"/>
                <a:sym typeface="+mn-lt"/>
              </a:rPr>
              <a:t>           </a:t>
            </a:r>
            <a:r>
              <a:rPr lang="zh-CN" altLang="en-US" sz="1600" dirty="0">
                <a:solidFill>
                  <a:prstClr val="black"/>
                </a:solidFill>
                <a:cs typeface="+mn-ea"/>
                <a:sym typeface="+mn-lt"/>
              </a:rPr>
              <a:t>没有共产党就没有新中国</a:t>
            </a:r>
          </a:p>
          <a:p>
            <a:pPr marL="277495" lvl="0" indent="-171450">
              <a:lnSpc>
                <a:spcPct val="150000"/>
              </a:lnSpc>
              <a:buClr>
                <a:schemeClr val="accent1"/>
              </a:buClr>
              <a:buFont typeface="Arial" panose="020B0604020202020204" pitchFamily="34" charset="0"/>
              <a:buChar char="•"/>
              <a:defRPr/>
            </a:pPr>
            <a:r>
              <a:rPr lang="en-US" altLang="zh-CN" sz="1600" dirty="0">
                <a:solidFill>
                  <a:schemeClr val="accent1"/>
                </a:solidFill>
                <a:cs typeface="+mn-ea"/>
                <a:sym typeface="+mn-lt"/>
              </a:rPr>
              <a:t>1949.10-1978.12 </a:t>
            </a:r>
            <a:r>
              <a:rPr lang="en-US" altLang="zh-CN" sz="1600" dirty="0">
                <a:solidFill>
                  <a:prstClr val="black"/>
                </a:solidFill>
                <a:cs typeface="+mn-ea"/>
                <a:sym typeface="+mn-lt"/>
              </a:rPr>
              <a:t>       </a:t>
            </a:r>
            <a:r>
              <a:rPr lang="zh-CN" altLang="en-US" sz="1600" dirty="0">
                <a:solidFill>
                  <a:prstClr val="black"/>
                </a:solidFill>
                <a:cs typeface="+mn-ea"/>
                <a:sym typeface="+mn-lt"/>
              </a:rPr>
              <a:t>只有共产党才能发展中国</a:t>
            </a:r>
          </a:p>
          <a:p>
            <a:pPr marL="277495" lvl="0" indent="-171450">
              <a:lnSpc>
                <a:spcPct val="150000"/>
              </a:lnSpc>
              <a:buClr>
                <a:schemeClr val="accent1"/>
              </a:buClr>
              <a:buFont typeface="Arial" panose="020B0604020202020204" pitchFamily="34" charset="0"/>
              <a:buChar char="•"/>
              <a:defRPr/>
            </a:pPr>
            <a:r>
              <a:rPr lang="en-US" altLang="zh-CN" sz="1600" dirty="0">
                <a:solidFill>
                  <a:schemeClr val="accent1"/>
                </a:solidFill>
                <a:cs typeface="+mn-ea"/>
                <a:sym typeface="+mn-lt"/>
              </a:rPr>
              <a:t>1978.12</a:t>
            </a:r>
            <a:r>
              <a:rPr lang="zh-CN" altLang="en-US" sz="1600" dirty="0">
                <a:solidFill>
                  <a:schemeClr val="accent1"/>
                </a:solidFill>
                <a:cs typeface="+mn-ea"/>
                <a:sym typeface="+mn-lt"/>
              </a:rPr>
              <a:t>至今                 </a:t>
            </a:r>
            <a:r>
              <a:rPr lang="zh-CN" altLang="en-US" sz="1600" dirty="0">
                <a:solidFill>
                  <a:prstClr val="black"/>
                </a:solidFill>
                <a:cs typeface="+mn-ea"/>
                <a:sym typeface="+mn-lt"/>
              </a:rPr>
              <a:t>中国特色社会主义道路是中国必由之路</a:t>
            </a:r>
          </a:p>
        </p:txBody>
      </p:sp>
      <p:sp>
        <p:nvSpPr>
          <p:cNvPr id="25" name="椭圆 24"/>
          <p:cNvSpPr/>
          <p:nvPr/>
        </p:nvSpPr>
        <p:spPr bwMode="auto">
          <a:xfrm>
            <a:off x="3456607" y="2388637"/>
            <a:ext cx="599602" cy="599602"/>
          </a:xfrm>
          <a:prstGeom prst="ellipse">
            <a:avLst/>
          </a:prstGeom>
          <a:gradFill>
            <a:gsLst>
              <a:gs pos="0">
                <a:srgbClr val="C30F0F">
                  <a:lumMod val="90000"/>
                  <a:lumOff val="10000"/>
                </a:srgbClr>
              </a:gs>
              <a:gs pos="45000">
                <a:srgbClr val="C30F0F"/>
              </a:gs>
            </a:gsLst>
            <a:lin ang="5400000" scaled="1"/>
          </a:gradFill>
          <a:ln w="6350">
            <a:solidFill>
              <a:schemeClr val="bg1"/>
            </a:solidFill>
          </a:ln>
          <a:effectLst>
            <a:outerShdw blurRad="254000" dist="101600" dir="5400000" algn="ctr" rotWithShape="0">
              <a:srgbClr val="C30F0F">
                <a:alpha val="23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endParaRPr lang="zh-CN" altLang="en-US" sz="2800" dirty="0">
              <a:ln w="19050">
                <a:noFill/>
              </a:ln>
              <a:gradFill>
                <a:gsLst>
                  <a:gs pos="100000">
                    <a:srgbClr val="E9BE61"/>
                  </a:gs>
                  <a:gs pos="49000">
                    <a:srgbClr val="FEEFAC"/>
                  </a:gs>
                </a:gsLst>
                <a:lin ang="5400000" scaled="0"/>
              </a:gradFill>
              <a:cs typeface="+mn-ea"/>
              <a:sym typeface="+mn-lt"/>
            </a:endParaRPr>
          </a:p>
        </p:txBody>
      </p:sp>
      <p:sp>
        <p:nvSpPr>
          <p:cNvPr id="16" name="图形 18"/>
          <p:cNvSpPr/>
          <p:nvPr/>
        </p:nvSpPr>
        <p:spPr>
          <a:xfrm>
            <a:off x="3612227" y="2528354"/>
            <a:ext cx="288362" cy="320168"/>
          </a:xfrm>
          <a:custGeom>
            <a:avLst/>
            <a:gdLst>
              <a:gd name="connsiteX0" fmla="*/ 504936 w 1583015"/>
              <a:gd name="connsiteY0" fmla="*/ 1491020 h 1757626"/>
              <a:gd name="connsiteX1" fmla="*/ 504936 w 1583015"/>
              <a:gd name="connsiteY1" fmla="*/ 1485543 h 1757626"/>
              <a:gd name="connsiteX2" fmla="*/ 505174 w 1583015"/>
              <a:gd name="connsiteY2" fmla="*/ 1446609 h 1757626"/>
              <a:gd name="connsiteX3" fmla="*/ 465765 w 1583015"/>
              <a:gd name="connsiteY3" fmla="*/ 1338143 h 1757626"/>
              <a:gd name="connsiteX4" fmla="*/ 428022 w 1583015"/>
              <a:gd name="connsiteY4" fmla="*/ 1298496 h 1757626"/>
              <a:gd name="connsiteX5" fmla="*/ 410282 w 1583015"/>
              <a:gd name="connsiteY5" fmla="*/ 1279089 h 1757626"/>
              <a:gd name="connsiteX6" fmla="*/ 296458 w 1583015"/>
              <a:gd name="connsiteY6" fmla="*/ 1067634 h 1757626"/>
              <a:gd name="connsiteX7" fmla="*/ 294434 w 1583015"/>
              <a:gd name="connsiteY7" fmla="*/ 767953 h 1757626"/>
              <a:gd name="connsiteX8" fmla="*/ 390279 w 1583015"/>
              <a:gd name="connsiteY8" fmla="*/ 573643 h 1757626"/>
              <a:gd name="connsiteX9" fmla="*/ 468265 w 1583015"/>
              <a:gd name="connsiteY9" fmla="*/ 492443 h 1757626"/>
              <a:gd name="connsiteX10" fmla="*/ 595424 w 1583015"/>
              <a:gd name="connsiteY10" fmla="*/ 414576 h 1757626"/>
              <a:gd name="connsiteX11" fmla="*/ 769017 w 1583015"/>
              <a:gd name="connsiteY11" fmla="*/ 377071 h 1757626"/>
              <a:gd name="connsiteX12" fmla="*/ 795330 w 1583015"/>
              <a:gd name="connsiteY12" fmla="*/ 377071 h 1757626"/>
              <a:gd name="connsiteX13" fmla="*/ 945587 w 1583015"/>
              <a:gd name="connsiteY13" fmla="*/ 405408 h 1757626"/>
              <a:gd name="connsiteX14" fmla="*/ 1046075 w 1583015"/>
              <a:gd name="connsiteY14" fmla="*/ 455414 h 1757626"/>
              <a:gd name="connsiteX15" fmla="*/ 1266341 w 1583015"/>
              <a:gd name="connsiteY15" fmla="*/ 755333 h 1757626"/>
              <a:gd name="connsiteX16" fmla="*/ 1284319 w 1583015"/>
              <a:gd name="connsiteY16" fmla="*/ 986552 h 1757626"/>
              <a:gd name="connsiteX17" fmla="*/ 1184426 w 1583015"/>
              <a:gd name="connsiteY17" fmla="*/ 1240988 h 1757626"/>
              <a:gd name="connsiteX18" fmla="*/ 1141802 w 1583015"/>
              <a:gd name="connsiteY18" fmla="*/ 1292662 h 1757626"/>
              <a:gd name="connsiteX19" fmla="*/ 1109417 w 1583015"/>
              <a:gd name="connsiteY19" fmla="*/ 1325523 h 1757626"/>
              <a:gd name="connsiteX20" fmla="*/ 1097153 w 1583015"/>
              <a:gd name="connsiteY20" fmla="*/ 1340406 h 1757626"/>
              <a:gd name="connsiteX21" fmla="*/ 1060482 w 1583015"/>
              <a:gd name="connsiteY21" fmla="*/ 1447919 h 1757626"/>
              <a:gd name="connsiteX22" fmla="*/ 1060006 w 1583015"/>
              <a:gd name="connsiteY22" fmla="*/ 1491020 h 1757626"/>
              <a:gd name="connsiteX23" fmla="*/ 1153113 w 1583015"/>
              <a:gd name="connsiteY23" fmla="*/ 1494115 h 1757626"/>
              <a:gd name="connsiteX24" fmla="*/ 1173829 w 1583015"/>
              <a:gd name="connsiteY24" fmla="*/ 1500664 h 1757626"/>
              <a:gd name="connsiteX25" fmla="*/ 1189631 w 1583015"/>
              <a:gd name="connsiteY25" fmla="*/ 1567002 h 1757626"/>
              <a:gd name="connsiteX26" fmla="*/ 1185021 w 1583015"/>
              <a:gd name="connsiteY26" fmla="*/ 1573292 h 1757626"/>
              <a:gd name="connsiteX27" fmla="*/ 1153113 w 1583015"/>
              <a:gd name="connsiteY27" fmla="*/ 1589127 h 1757626"/>
              <a:gd name="connsiteX28" fmla="*/ 952254 w 1583015"/>
              <a:gd name="connsiteY28" fmla="*/ 1594723 h 1757626"/>
              <a:gd name="connsiteX29" fmla="*/ 951421 w 1583015"/>
              <a:gd name="connsiteY29" fmla="*/ 1604843 h 1757626"/>
              <a:gd name="connsiteX30" fmla="*/ 935466 w 1583015"/>
              <a:gd name="connsiteY30" fmla="*/ 1661279 h 1757626"/>
              <a:gd name="connsiteX31" fmla="*/ 808069 w 1583015"/>
              <a:gd name="connsiteY31" fmla="*/ 1755696 h 1757626"/>
              <a:gd name="connsiteX32" fmla="*/ 674005 w 1583015"/>
              <a:gd name="connsiteY32" fmla="*/ 1718786 h 1757626"/>
              <a:gd name="connsiteX33" fmla="*/ 613045 w 1583015"/>
              <a:gd name="connsiteY33" fmla="*/ 1604843 h 1757626"/>
              <a:gd name="connsiteX34" fmla="*/ 612212 w 1583015"/>
              <a:gd name="connsiteY34" fmla="*/ 1594723 h 1757626"/>
              <a:gd name="connsiteX35" fmla="*/ 411234 w 1583015"/>
              <a:gd name="connsiteY35" fmla="*/ 1589127 h 1757626"/>
              <a:gd name="connsiteX36" fmla="*/ 390517 w 1583015"/>
              <a:gd name="connsiteY36" fmla="*/ 1582579 h 1757626"/>
              <a:gd name="connsiteX37" fmla="*/ 374715 w 1583015"/>
              <a:gd name="connsiteY37" fmla="*/ 1516241 h 1757626"/>
              <a:gd name="connsiteX38" fmla="*/ 379325 w 1583015"/>
              <a:gd name="connsiteY38" fmla="*/ 1509951 h 1757626"/>
              <a:gd name="connsiteX39" fmla="*/ 411234 w 1583015"/>
              <a:gd name="connsiteY39" fmla="*/ 1494115 h 1757626"/>
              <a:gd name="connsiteX40" fmla="*/ 504936 w 1583015"/>
              <a:gd name="connsiteY40" fmla="*/ 1491020 h 1757626"/>
              <a:gd name="connsiteX41" fmla="*/ 707938 w 1583015"/>
              <a:gd name="connsiteY41" fmla="*/ 1595914 h 1757626"/>
              <a:gd name="connsiteX42" fmla="*/ 708295 w 1583015"/>
              <a:gd name="connsiteY42" fmla="*/ 1599009 h 1757626"/>
              <a:gd name="connsiteX43" fmla="*/ 731869 w 1583015"/>
              <a:gd name="connsiteY43" fmla="*/ 1642944 h 1757626"/>
              <a:gd name="connsiteX44" fmla="*/ 832477 w 1583015"/>
              <a:gd name="connsiteY44" fmla="*/ 1642944 h 1757626"/>
              <a:gd name="connsiteX45" fmla="*/ 856409 w 1583015"/>
              <a:gd name="connsiteY45" fmla="*/ 1595914 h 1757626"/>
              <a:gd name="connsiteX46" fmla="*/ 707938 w 1583015"/>
              <a:gd name="connsiteY46" fmla="*/ 1595914 h 1757626"/>
              <a:gd name="connsiteX47" fmla="*/ 964756 w 1583015"/>
              <a:gd name="connsiteY47" fmla="*/ 1488758 h 1757626"/>
              <a:gd name="connsiteX48" fmla="*/ 965232 w 1583015"/>
              <a:gd name="connsiteY48" fmla="*/ 1445300 h 1757626"/>
              <a:gd name="connsiteX49" fmla="*/ 1020358 w 1583015"/>
              <a:gd name="connsiteY49" fmla="*/ 1284208 h 1757626"/>
              <a:gd name="connsiteX50" fmla="*/ 1064768 w 1583015"/>
              <a:gd name="connsiteY50" fmla="*/ 1235393 h 1757626"/>
              <a:gd name="connsiteX51" fmla="*/ 1079651 w 1583015"/>
              <a:gd name="connsiteY51" fmla="*/ 1219438 h 1757626"/>
              <a:gd name="connsiteX52" fmla="*/ 1184069 w 1583015"/>
              <a:gd name="connsiteY52" fmla="*/ 1009531 h 1757626"/>
              <a:gd name="connsiteX53" fmla="*/ 1180497 w 1583015"/>
              <a:gd name="connsiteY53" fmla="*/ 803077 h 1757626"/>
              <a:gd name="connsiteX54" fmla="*/ 1064887 w 1583015"/>
              <a:gd name="connsiteY54" fmla="*/ 593169 h 1757626"/>
              <a:gd name="connsiteX55" fmla="*/ 922607 w 1583015"/>
              <a:gd name="connsiteY55" fmla="*/ 498515 h 1757626"/>
              <a:gd name="connsiteX56" fmla="*/ 699842 w 1583015"/>
              <a:gd name="connsiteY56" fmla="*/ 481013 h 1757626"/>
              <a:gd name="connsiteX57" fmla="*/ 570063 w 1583015"/>
              <a:gd name="connsiteY57" fmla="*/ 535424 h 1757626"/>
              <a:gd name="connsiteX58" fmla="*/ 453382 w 1583015"/>
              <a:gd name="connsiteY58" fmla="*/ 648653 h 1757626"/>
              <a:gd name="connsiteX59" fmla="*/ 381349 w 1583015"/>
              <a:gd name="connsiteY59" fmla="*/ 813673 h 1757626"/>
              <a:gd name="connsiteX60" fmla="*/ 382540 w 1583015"/>
              <a:gd name="connsiteY60" fmla="*/ 1019651 h 1757626"/>
              <a:gd name="connsiteX61" fmla="*/ 496602 w 1583015"/>
              <a:gd name="connsiteY61" fmla="*/ 1232297 h 1757626"/>
              <a:gd name="connsiteX62" fmla="*/ 522081 w 1583015"/>
              <a:gd name="connsiteY62" fmla="*/ 1257538 h 1757626"/>
              <a:gd name="connsiteX63" fmla="*/ 595186 w 1583015"/>
              <a:gd name="connsiteY63" fmla="*/ 1398865 h 1757626"/>
              <a:gd name="connsiteX64" fmla="*/ 600543 w 1583015"/>
              <a:gd name="connsiteY64" fmla="*/ 1450181 h 1757626"/>
              <a:gd name="connsiteX65" fmla="*/ 600305 w 1583015"/>
              <a:gd name="connsiteY65" fmla="*/ 1488758 h 1757626"/>
              <a:gd name="connsiteX66" fmla="*/ 964756 w 1583015"/>
              <a:gd name="connsiteY66" fmla="*/ 1488758 h 1757626"/>
              <a:gd name="connsiteX67" fmla="*/ 190849 w 1583015"/>
              <a:gd name="connsiteY67" fmla="*/ 560546 h 1757626"/>
              <a:gd name="connsiteX68" fmla="*/ 236707 w 1583015"/>
              <a:gd name="connsiteY68" fmla="*/ 610106 h 1757626"/>
              <a:gd name="connsiteX69" fmla="*/ 234069 w 1583015"/>
              <a:gd name="connsiteY69" fmla="*/ 624007 h 1757626"/>
              <a:gd name="connsiteX70" fmla="*/ 225020 w 1583015"/>
              <a:gd name="connsiteY70" fmla="*/ 639366 h 1757626"/>
              <a:gd name="connsiteX71" fmla="*/ 190849 w 1583015"/>
              <a:gd name="connsiteY71" fmla="*/ 655677 h 1757626"/>
              <a:gd name="connsiteX72" fmla="*/ 42736 w 1583015"/>
              <a:gd name="connsiteY72" fmla="*/ 655439 h 1757626"/>
              <a:gd name="connsiteX73" fmla="*/ 256 w 1583015"/>
              <a:gd name="connsiteY73" fmla="*/ 603173 h 1757626"/>
              <a:gd name="connsiteX74" fmla="*/ 25710 w 1583015"/>
              <a:gd name="connsiteY74" fmla="*/ 565785 h 1757626"/>
              <a:gd name="connsiteX75" fmla="*/ 45950 w 1583015"/>
              <a:gd name="connsiteY75" fmla="*/ 560546 h 1757626"/>
              <a:gd name="connsiteX76" fmla="*/ 190849 w 1583015"/>
              <a:gd name="connsiteY76" fmla="*/ 560546 h 1757626"/>
              <a:gd name="connsiteX77" fmla="*/ 1537565 w 1583015"/>
              <a:gd name="connsiteY77" fmla="*/ 560546 h 1757626"/>
              <a:gd name="connsiteX78" fmla="*/ 1571736 w 1583015"/>
              <a:gd name="connsiteY78" fmla="*/ 576858 h 1757626"/>
              <a:gd name="connsiteX79" fmla="*/ 1565936 w 1583015"/>
              <a:gd name="connsiteY79" fmla="*/ 644467 h 1757626"/>
              <a:gd name="connsiteX80" fmla="*/ 1537565 w 1583015"/>
              <a:gd name="connsiteY80" fmla="*/ 655677 h 1757626"/>
              <a:gd name="connsiteX81" fmla="*/ 1389452 w 1583015"/>
              <a:gd name="connsiteY81" fmla="*/ 655439 h 1757626"/>
              <a:gd name="connsiteX82" fmla="*/ 1346972 w 1583015"/>
              <a:gd name="connsiteY82" fmla="*/ 603173 h 1757626"/>
              <a:gd name="connsiteX83" fmla="*/ 1372426 w 1583015"/>
              <a:gd name="connsiteY83" fmla="*/ 565785 h 1757626"/>
              <a:gd name="connsiteX84" fmla="*/ 1392666 w 1583015"/>
              <a:gd name="connsiteY84" fmla="*/ 560546 h 1757626"/>
              <a:gd name="connsiteX85" fmla="*/ 1537565 w 1583015"/>
              <a:gd name="connsiteY85" fmla="*/ 560546 h 1757626"/>
              <a:gd name="connsiteX86" fmla="*/ 1270032 w 1583015"/>
              <a:gd name="connsiteY86" fmla="*/ 156924 h 1757626"/>
              <a:gd name="connsiteX87" fmla="*/ 1291106 w 1583015"/>
              <a:gd name="connsiteY87" fmla="*/ 162282 h 1757626"/>
              <a:gd name="connsiteX88" fmla="*/ 1313728 w 1583015"/>
              <a:gd name="connsiteY88" fmla="*/ 220980 h 1757626"/>
              <a:gd name="connsiteX89" fmla="*/ 1303608 w 1583015"/>
              <a:gd name="connsiteY89" fmla="*/ 237173 h 1757626"/>
              <a:gd name="connsiteX90" fmla="*/ 1198475 w 1583015"/>
              <a:gd name="connsiteY90" fmla="*/ 341948 h 1757626"/>
              <a:gd name="connsiteX91" fmla="*/ 1131313 w 1583015"/>
              <a:gd name="connsiteY91" fmla="*/ 333526 h 1757626"/>
              <a:gd name="connsiteX92" fmla="*/ 1121323 w 1583015"/>
              <a:gd name="connsiteY92" fmla="*/ 306943 h 1757626"/>
              <a:gd name="connsiteX93" fmla="*/ 1134301 w 1583015"/>
              <a:gd name="connsiteY93" fmla="*/ 271939 h 1757626"/>
              <a:gd name="connsiteX94" fmla="*/ 1239433 w 1583015"/>
              <a:gd name="connsiteY94" fmla="*/ 167164 h 1757626"/>
              <a:gd name="connsiteX95" fmla="*/ 1259078 w 1583015"/>
              <a:gd name="connsiteY95" fmla="*/ 157877 h 1757626"/>
              <a:gd name="connsiteX96" fmla="*/ 1270032 w 1583015"/>
              <a:gd name="connsiteY96" fmla="*/ 156924 h 1757626"/>
              <a:gd name="connsiteX97" fmla="*/ 294196 w 1583015"/>
              <a:gd name="connsiteY97" fmla="*/ 156924 h 1757626"/>
              <a:gd name="connsiteX98" fmla="*/ 324199 w 1583015"/>
              <a:gd name="connsiteY98" fmla="*/ 168950 h 1757626"/>
              <a:gd name="connsiteX99" fmla="*/ 429927 w 1583015"/>
              <a:gd name="connsiteY99" fmla="*/ 275034 h 1757626"/>
              <a:gd name="connsiteX100" fmla="*/ 439809 w 1583015"/>
              <a:gd name="connsiteY100" fmla="*/ 311110 h 1757626"/>
              <a:gd name="connsiteX101" fmla="*/ 384873 w 1583015"/>
              <a:gd name="connsiteY101" fmla="*/ 351513 h 1757626"/>
              <a:gd name="connsiteX102" fmla="*/ 378730 w 1583015"/>
              <a:gd name="connsiteY102" fmla="*/ 350163 h 1757626"/>
              <a:gd name="connsiteX103" fmla="*/ 359918 w 1583015"/>
              <a:gd name="connsiteY103" fmla="*/ 339209 h 1757626"/>
              <a:gd name="connsiteX104" fmla="*/ 255143 w 1583015"/>
              <a:gd name="connsiteY104" fmla="*/ 234077 h 1757626"/>
              <a:gd name="connsiteX105" fmla="*/ 264052 w 1583015"/>
              <a:gd name="connsiteY105" fmla="*/ 166807 h 1757626"/>
              <a:gd name="connsiteX106" fmla="*/ 294196 w 1583015"/>
              <a:gd name="connsiteY106" fmla="*/ 156924 h 1757626"/>
              <a:gd name="connsiteX107" fmla="*/ 783781 w 1583015"/>
              <a:gd name="connsiteY107" fmla="*/ 0 h 1757626"/>
              <a:gd name="connsiteX108" fmla="*/ 829620 w 1583015"/>
              <a:gd name="connsiteY108" fmla="*/ 42743 h 1757626"/>
              <a:gd name="connsiteX109" fmla="*/ 829620 w 1583015"/>
              <a:gd name="connsiteY109" fmla="*/ 194072 h 1757626"/>
              <a:gd name="connsiteX110" fmla="*/ 776107 w 1583015"/>
              <a:gd name="connsiteY110" fmla="*/ 235798 h 1757626"/>
              <a:gd name="connsiteX111" fmla="*/ 739847 w 1583015"/>
              <a:gd name="connsiteY111" fmla="*/ 211098 h 1757626"/>
              <a:gd name="connsiteX112" fmla="*/ 734608 w 1583015"/>
              <a:gd name="connsiteY112" fmla="*/ 190857 h 1757626"/>
              <a:gd name="connsiteX113" fmla="*/ 734846 w 1583015"/>
              <a:gd name="connsiteY113" fmla="*/ 42743 h 1757626"/>
              <a:gd name="connsiteX114" fmla="*/ 739132 w 1583015"/>
              <a:gd name="connsiteY114" fmla="*/ 27146 h 1757626"/>
              <a:gd name="connsiteX115" fmla="*/ 780566 w 1583015"/>
              <a:gd name="connsiteY115" fmla="*/ 0 h 1757626"/>
              <a:gd name="connsiteX116" fmla="*/ 783781 w 1583015"/>
              <a:gd name="connsiteY116" fmla="*/ 0 h 17576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</a:cxnLst>
            <a:rect l="l" t="t" r="r" b="b"/>
            <a:pathLst>
              <a:path w="1583015" h="1757626">
                <a:moveTo>
                  <a:pt x="504936" y="1491020"/>
                </a:moveTo>
                <a:lnTo>
                  <a:pt x="504936" y="1485543"/>
                </a:lnTo>
                <a:cubicBezTo>
                  <a:pt x="505055" y="1472446"/>
                  <a:pt x="505532" y="1459587"/>
                  <a:pt x="505174" y="1446609"/>
                </a:cubicBezTo>
                <a:cubicBezTo>
                  <a:pt x="503431" y="1407276"/>
                  <a:pt x="489676" y="1369422"/>
                  <a:pt x="465765" y="1338143"/>
                </a:cubicBezTo>
                <a:cubicBezTo>
                  <a:pt x="454573" y="1323618"/>
                  <a:pt x="440881" y="1311473"/>
                  <a:pt x="428022" y="1298496"/>
                </a:cubicBezTo>
                <a:cubicBezTo>
                  <a:pt x="418973" y="1288852"/>
                  <a:pt x="419092" y="1288852"/>
                  <a:pt x="410282" y="1279089"/>
                </a:cubicBezTo>
                <a:cubicBezTo>
                  <a:pt x="357187" y="1217875"/>
                  <a:pt x="318315" y="1145660"/>
                  <a:pt x="296458" y="1067634"/>
                </a:cubicBezTo>
                <a:cubicBezTo>
                  <a:pt x="269126" y="969701"/>
                  <a:pt x="268428" y="866247"/>
                  <a:pt x="294434" y="767953"/>
                </a:cubicBezTo>
                <a:cubicBezTo>
                  <a:pt x="313246" y="697706"/>
                  <a:pt x="345750" y="631150"/>
                  <a:pt x="390279" y="573643"/>
                </a:cubicBezTo>
                <a:cubicBezTo>
                  <a:pt x="413258" y="543878"/>
                  <a:pt x="439452" y="516612"/>
                  <a:pt x="468265" y="492443"/>
                </a:cubicBezTo>
                <a:cubicBezTo>
                  <a:pt x="506551" y="460318"/>
                  <a:pt x="549408" y="434076"/>
                  <a:pt x="595424" y="414576"/>
                </a:cubicBezTo>
                <a:cubicBezTo>
                  <a:pt x="650423" y="391295"/>
                  <a:pt x="709313" y="378572"/>
                  <a:pt x="769017" y="377071"/>
                </a:cubicBezTo>
                <a:cubicBezTo>
                  <a:pt x="782233" y="376833"/>
                  <a:pt x="782114" y="376833"/>
                  <a:pt x="795330" y="377071"/>
                </a:cubicBezTo>
                <a:cubicBezTo>
                  <a:pt x="846614" y="378377"/>
                  <a:pt x="897349" y="387945"/>
                  <a:pt x="945587" y="405408"/>
                </a:cubicBezTo>
                <a:cubicBezTo>
                  <a:pt x="980829" y="418148"/>
                  <a:pt x="1014643" y="435054"/>
                  <a:pt x="1046075" y="455414"/>
                </a:cubicBezTo>
                <a:cubicBezTo>
                  <a:pt x="1152874" y="525960"/>
                  <a:pt x="1230985" y="632317"/>
                  <a:pt x="1266341" y="755333"/>
                </a:cubicBezTo>
                <a:cubicBezTo>
                  <a:pt x="1288129" y="829985"/>
                  <a:pt x="1294202" y="909280"/>
                  <a:pt x="1284319" y="986552"/>
                </a:cubicBezTo>
                <a:cubicBezTo>
                  <a:pt x="1272796" y="1078377"/>
                  <a:pt x="1238452" y="1165851"/>
                  <a:pt x="1184426" y="1240988"/>
                </a:cubicBezTo>
                <a:cubicBezTo>
                  <a:pt x="1171329" y="1259086"/>
                  <a:pt x="1157042" y="1276350"/>
                  <a:pt x="1141802" y="1292662"/>
                </a:cubicBezTo>
                <a:cubicBezTo>
                  <a:pt x="1131324" y="1303853"/>
                  <a:pt x="1119894" y="1314212"/>
                  <a:pt x="1109417" y="1325523"/>
                </a:cubicBezTo>
                <a:cubicBezTo>
                  <a:pt x="1105130" y="1330285"/>
                  <a:pt x="1101082" y="1335286"/>
                  <a:pt x="1097153" y="1340406"/>
                </a:cubicBezTo>
                <a:cubicBezTo>
                  <a:pt x="1074531" y="1372314"/>
                  <a:pt x="1062030" y="1408867"/>
                  <a:pt x="1060482" y="1447919"/>
                </a:cubicBezTo>
                <a:cubicBezTo>
                  <a:pt x="1060264" y="1462285"/>
                  <a:pt x="1060104" y="1476652"/>
                  <a:pt x="1060006" y="1491020"/>
                </a:cubicBezTo>
                <a:cubicBezTo>
                  <a:pt x="1091081" y="1491972"/>
                  <a:pt x="1122037" y="1492925"/>
                  <a:pt x="1153113" y="1494115"/>
                </a:cubicBezTo>
                <a:cubicBezTo>
                  <a:pt x="1160494" y="1494949"/>
                  <a:pt x="1167400" y="1496854"/>
                  <a:pt x="1173829" y="1500664"/>
                </a:cubicBezTo>
                <a:cubicBezTo>
                  <a:pt x="1196511" y="1514618"/>
                  <a:pt x="1203588" y="1544319"/>
                  <a:pt x="1189631" y="1567002"/>
                </a:cubicBezTo>
                <a:cubicBezTo>
                  <a:pt x="1188268" y="1569220"/>
                  <a:pt x="1186725" y="1571324"/>
                  <a:pt x="1185021" y="1573292"/>
                </a:cubicBezTo>
                <a:cubicBezTo>
                  <a:pt x="1176752" y="1582391"/>
                  <a:pt x="1165361" y="1588045"/>
                  <a:pt x="1153113" y="1589127"/>
                </a:cubicBezTo>
                <a:cubicBezTo>
                  <a:pt x="1086199" y="1591628"/>
                  <a:pt x="1019167" y="1593533"/>
                  <a:pt x="952254" y="1594723"/>
                </a:cubicBezTo>
                <a:lnTo>
                  <a:pt x="951421" y="1604843"/>
                </a:lnTo>
                <a:cubicBezTo>
                  <a:pt x="949315" y="1624418"/>
                  <a:pt x="943922" y="1643498"/>
                  <a:pt x="935466" y="1661279"/>
                </a:cubicBezTo>
                <a:cubicBezTo>
                  <a:pt x="911297" y="1711285"/>
                  <a:pt x="862957" y="1747242"/>
                  <a:pt x="808069" y="1755696"/>
                </a:cubicBezTo>
                <a:cubicBezTo>
                  <a:pt x="760169" y="1762957"/>
                  <a:pt x="711439" y="1749540"/>
                  <a:pt x="674005" y="1718786"/>
                </a:cubicBezTo>
                <a:cubicBezTo>
                  <a:pt x="639542" y="1690260"/>
                  <a:pt x="617651" y="1649345"/>
                  <a:pt x="613045" y="1604843"/>
                </a:cubicBezTo>
                <a:cubicBezTo>
                  <a:pt x="612688" y="1601510"/>
                  <a:pt x="612331" y="1598176"/>
                  <a:pt x="612212" y="1594723"/>
                </a:cubicBezTo>
                <a:cubicBezTo>
                  <a:pt x="545202" y="1593514"/>
                  <a:pt x="478207" y="1591648"/>
                  <a:pt x="411234" y="1589127"/>
                </a:cubicBezTo>
                <a:cubicBezTo>
                  <a:pt x="403938" y="1588459"/>
                  <a:pt x="396872" y="1586225"/>
                  <a:pt x="390517" y="1582579"/>
                </a:cubicBezTo>
                <a:cubicBezTo>
                  <a:pt x="367834" y="1568624"/>
                  <a:pt x="360759" y="1538924"/>
                  <a:pt x="374715" y="1516241"/>
                </a:cubicBezTo>
                <a:cubicBezTo>
                  <a:pt x="376079" y="1514023"/>
                  <a:pt x="377621" y="1511919"/>
                  <a:pt x="379325" y="1509951"/>
                </a:cubicBezTo>
                <a:cubicBezTo>
                  <a:pt x="387615" y="1500880"/>
                  <a:pt x="398997" y="1495232"/>
                  <a:pt x="411234" y="1494115"/>
                </a:cubicBezTo>
                <a:cubicBezTo>
                  <a:pt x="442428" y="1492925"/>
                  <a:pt x="473742" y="1491853"/>
                  <a:pt x="504936" y="1491020"/>
                </a:cubicBezTo>
                <a:close/>
                <a:moveTo>
                  <a:pt x="707938" y="1595914"/>
                </a:moveTo>
                <a:lnTo>
                  <a:pt x="708295" y="1599009"/>
                </a:lnTo>
                <a:cubicBezTo>
                  <a:pt x="711201" y="1615816"/>
                  <a:pt x="719472" y="1631231"/>
                  <a:pt x="731869" y="1642944"/>
                </a:cubicBezTo>
                <a:cubicBezTo>
                  <a:pt x="760558" y="1668441"/>
                  <a:pt x="803787" y="1668441"/>
                  <a:pt x="832477" y="1642944"/>
                </a:cubicBezTo>
                <a:cubicBezTo>
                  <a:pt x="845844" y="1630650"/>
                  <a:pt x="854338" y="1613955"/>
                  <a:pt x="856409" y="1595914"/>
                </a:cubicBezTo>
                <a:cubicBezTo>
                  <a:pt x="806920" y="1596271"/>
                  <a:pt x="757427" y="1596271"/>
                  <a:pt x="707938" y="1595914"/>
                </a:cubicBezTo>
                <a:close/>
                <a:moveTo>
                  <a:pt x="964756" y="1488758"/>
                </a:moveTo>
                <a:lnTo>
                  <a:pt x="965232" y="1445300"/>
                </a:lnTo>
                <a:cubicBezTo>
                  <a:pt x="966930" y="1387270"/>
                  <a:pt x="986148" y="1331113"/>
                  <a:pt x="1020358" y="1284208"/>
                </a:cubicBezTo>
                <a:cubicBezTo>
                  <a:pt x="1033455" y="1266230"/>
                  <a:pt x="1049052" y="1250990"/>
                  <a:pt x="1064768" y="1235393"/>
                </a:cubicBezTo>
                <a:cubicBezTo>
                  <a:pt x="1072269" y="1227534"/>
                  <a:pt x="1072269" y="1227534"/>
                  <a:pt x="1079651" y="1219438"/>
                </a:cubicBezTo>
                <a:cubicBezTo>
                  <a:pt x="1132118" y="1159739"/>
                  <a:pt x="1168109" y="1087390"/>
                  <a:pt x="1184069" y="1009531"/>
                </a:cubicBezTo>
                <a:cubicBezTo>
                  <a:pt x="1198014" y="941282"/>
                  <a:pt x="1196794" y="870803"/>
                  <a:pt x="1180497" y="803077"/>
                </a:cubicBezTo>
                <a:cubicBezTo>
                  <a:pt x="1161622" y="723952"/>
                  <a:pt x="1121671" y="651415"/>
                  <a:pt x="1064887" y="593169"/>
                </a:cubicBezTo>
                <a:cubicBezTo>
                  <a:pt x="1024687" y="551912"/>
                  <a:pt x="976193" y="519650"/>
                  <a:pt x="922607" y="498515"/>
                </a:cubicBezTo>
                <a:cubicBezTo>
                  <a:pt x="851721" y="470760"/>
                  <a:pt x="774192" y="464669"/>
                  <a:pt x="699842" y="481013"/>
                </a:cubicBezTo>
                <a:cubicBezTo>
                  <a:pt x="653655" y="491172"/>
                  <a:pt x="609685" y="509606"/>
                  <a:pt x="570063" y="535424"/>
                </a:cubicBezTo>
                <a:cubicBezTo>
                  <a:pt x="524260" y="565324"/>
                  <a:pt x="484643" y="603766"/>
                  <a:pt x="453382" y="648653"/>
                </a:cubicBezTo>
                <a:cubicBezTo>
                  <a:pt x="418642" y="698326"/>
                  <a:pt x="394154" y="754425"/>
                  <a:pt x="381349" y="813673"/>
                </a:cubicBezTo>
                <a:cubicBezTo>
                  <a:pt x="366677" y="881593"/>
                  <a:pt x="367084" y="951905"/>
                  <a:pt x="382540" y="1019651"/>
                </a:cubicBezTo>
                <a:cubicBezTo>
                  <a:pt x="400665" y="1099531"/>
                  <a:pt x="440081" y="1173013"/>
                  <a:pt x="496602" y="1232297"/>
                </a:cubicBezTo>
                <a:cubicBezTo>
                  <a:pt x="504936" y="1240869"/>
                  <a:pt x="513747" y="1248966"/>
                  <a:pt x="522081" y="1257538"/>
                </a:cubicBezTo>
                <a:cubicBezTo>
                  <a:pt x="559086" y="1296955"/>
                  <a:pt x="584397" y="1345888"/>
                  <a:pt x="595186" y="1398865"/>
                </a:cubicBezTo>
                <a:cubicBezTo>
                  <a:pt x="598519" y="1415772"/>
                  <a:pt x="600067" y="1432917"/>
                  <a:pt x="600543" y="1450181"/>
                </a:cubicBezTo>
                <a:lnTo>
                  <a:pt x="600305" y="1488758"/>
                </a:lnTo>
                <a:cubicBezTo>
                  <a:pt x="721779" y="1486495"/>
                  <a:pt x="843282" y="1486495"/>
                  <a:pt x="964756" y="1488758"/>
                </a:cubicBezTo>
                <a:close/>
                <a:moveTo>
                  <a:pt x="190849" y="560546"/>
                </a:moveTo>
                <a:cubicBezTo>
                  <a:pt x="217198" y="561569"/>
                  <a:pt x="237728" y="583758"/>
                  <a:pt x="236707" y="610106"/>
                </a:cubicBezTo>
                <a:cubicBezTo>
                  <a:pt x="236523" y="614844"/>
                  <a:pt x="235634" y="619529"/>
                  <a:pt x="234069" y="624007"/>
                </a:cubicBezTo>
                <a:cubicBezTo>
                  <a:pt x="232073" y="629662"/>
                  <a:pt x="229000" y="634878"/>
                  <a:pt x="225020" y="639366"/>
                </a:cubicBezTo>
                <a:cubicBezTo>
                  <a:pt x="216455" y="649399"/>
                  <a:pt x="204036" y="655327"/>
                  <a:pt x="190849" y="655677"/>
                </a:cubicBezTo>
                <a:cubicBezTo>
                  <a:pt x="141557" y="656511"/>
                  <a:pt x="91908" y="659725"/>
                  <a:pt x="42736" y="655439"/>
                </a:cubicBezTo>
                <a:cubicBezTo>
                  <a:pt x="16572" y="652736"/>
                  <a:pt x="-2447" y="629336"/>
                  <a:pt x="256" y="603173"/>
                </a:cubicBezTo>
                <a:cubicBezTo>
                  <a:pt x="1904" y="587220"/>
                  <a:pt x="11471" y="573167"/>
                  <a:pt x="25710" y="565785"/>
                </a:cubicBezTo>
                <a:cubicBezTo>
                  <a:pt x="32013" y="562632"/>
                  <a:pt x="38909" y="560848"/>
                  <a:pt x="45950" y="560546"/>
                </a:cubicBezTo>
                <a:cubicBezTo>
                  <a:pt x="94290" y="559713"/>
                  <a:pt x="142510" y="559713"/>
                  <a:pt x="190849" y="560546"/>
                </a:cubicBezTo>
                <a:close/>
                <a:moveTo>
                  <a:pt x="1537565" y="560546"/>
                </a:moveTo>
                <a:cubicBezTo>
                  <a:pt x="1550752" y="560896"/>
                  <a:pt x="1563171" y="566825"/>
                  <a:pt x="1571736" y="576858"/>
                </a:cubicBezTo>
                <a:cubicBezTo>
                  <a:pt x="1588805" y="597130"/>
                  <a:pt x="1586208" y="627398"/>
                  <a:pt x="1565936" y="644467"/>
                </a:cubicBezTo>
                <a:cubicBezTo>
                  <a:pt x="1557951" y="651190"/>
                  <a:pt x="1547991" y="655127"/>
                  <a:pt x="1537565" y="655677"/>
                </a:cubicBezTo>
                <a:cubicBezTo>
                  <a:pt x="1488274" y="656511"/>
                  <a:pt x="1438624" y="659725"/>
                  <a:pt x="1389452" y="655439"/>
                </a:cubicBezTo>
                <a:cubicBezTo>
                  <a:pt x="1363288" y="652736"/>
                  <a:pt x="1344269" y="629336"/>
                  <a:pt x="1346972" y="603173"/>
                </a:cubicBezTo>
                <a:cubicBezTo>
                  <a:pt x="1348621" y="587220"/>
                  <a:pt x="1358187" y="573167"/>
                  <a:pt x="1372426" y="565785"/>
                </a:cubicBezTo>
                <a:cubicBezTo>
                  <a:pt x="1378729" y="562632"/>
                  <a:pt x="1385625" y="560848"/>
                  <a:pt x="1392666" y="560546"/>
                </a:cubicBezTo>
                <a:cubicBezTo>
                  <a:pt x="1441006" y="559713"/>
                  <a:pt x="1489226" y="559713"/>
                  <a:pt x="1537565" y="560546"/>
                </a:cubicBezTo>
                <a:close/>
                <a:moveTo>
                  <a:pt x="1270032" y="156924"/>
                </a:moveTo>
                <a:cubicBezTo>
                  <a:pt x="1277373" y="157079"/>
                  <a:pt x="1284582" y="158911"/>
                  <a:pt x="1291106" y="162282"/>
                </a:cubicBezTo>
                <a:cubicBezTo>
                  <a:pt x="1312128" y="173560"/>
                  <a:pt x="1321744" y="198513"/>
                  <a:pt x="1313728" y="220980"/>
                </a:cubicBezTo>
                <a:cubicBezTo>
                  <a:pt x="1311453" y="226991"/>
                  <a:pt x="1308015" y="232494"/>
                  <a:pt x="1303608" y="237173"/>
                </a:cubicBezTo>
                <a:cubicBezTo>
                  <a:pt x="1269317" y="272534"/>
                  <a:pt x="1236813" y="310634"/>
                  <a:pt x="1198475" y="341948"/>
                </a:cubicBezTo>
                <a:cubicBezTo>
                  <a:pt x="1177604" y="358168"/>
                  <a:pt x="1147533" y="354399"/>
                  <a:pt x="1131313" y="333526"/>
                </a:cubicBezTo>
                <a:cubicBezTo>
                  <a:pt x="1125371" y="325880"/>
                  <a:pt x="1121887" y="316611"/>
                  <a:pt x="1121323" y="306943"/>
                </a:cubicBezTo>
                <a:cubicBezTo>
                  <a:pt x="1120787" y="294008"/>
                  <a:pt x="1125462" y="281399"/>
                  <a:pt x="1134301" y="271939"/>
                </a:cubicBezTo>
                <a:cubicBezTo>
                  <a:pt x="1168591" y="236577"/>
                  <a:pt x="1201095" y="198358"/>
                  <a:pt x="1239433" y="167164"/>
                </a:cubicBezTo>
                <a:cubicBezTo>
                  <a:pt x="1245245" y="162704"/>
                  <a:pt x="1251944" y="159538"/>
                  <a:pt x="1259078" y="157877"/>
                </a:cubicBezTo>
                <a:cubicBezTo>
                  <a:pt x="1262682" y="157148"/>
                  <a:pt x="1266356" y="156828"/>
                  <a:pt x="1270032" y="156924"/>
                </a:cubicBezTo>
                <a:close/>
                <a:moveTo>
                  <a:pt x="294196" y="156924"/>
                </a:moveTo>
                <a:cubicBezTo>
                  <a:pt x="305387" y="157401"/>
                  <a:pt x="315627" y="161568"/>
                  <a:pt x="324199" y="168950"/>
                </a:cubicBezTo>
                <a:cubicBezTo>
                  <a:pt x="360871" y="202644"/>
                  <a:pt x="398375" y="236339"/>
                  <a:pt x="429927" y="275034"/>
                </a:cubicBezTo>
                <a:cubicBezTo>
                  <a:pt x="437798" y="285311"/>
                  <a:pt x="441344" y="298257"/>
                  <a:pt x="439809" y="311110"/>
                </a:cubicBezTo>
                <a:cubicBezTo>
                  <a:pt x="435796" y="337438"/>
                  <a:pt x="411201" y="355526"/>
                  <a:pt x="384873" y="351513"/>
                </a:cubicBezTo>
                <a:cubicBezTo>
                  <a:pt x="382799" y="351197"/>
                  <a:pt x="380747" y="350747"/>
                  <a:pt x="378730" y="350163"/>
                </a:cubicBezTo>
                <a:cubicBezTo>
                  <a:pt x="371698" y="348012"/>
                  <a:pt x="365259" y="344264"/>
                  <a:pt x="359918" y="339209"/>
                </a:cubicBezTo>
                <a:cubicBezTo>
                  <a:pt x="324557" y="304800"/>
                  <a:pt x="286457" y="272296"/>
                  <a:pt x="255143" y="234077"/>
                </a:cubicBezTo>
                <a:cubicBezTo>
                  <a:pt x="239027" y="213040"/>
                  <a:pt x="243017" y="182923"/>
                  <a:pt x="264052" y="166807"/>
                </a:cubicBezTo>
                <a:cubicBezTo>
                  <a:pt x="272690" y="160191"/>
                  <a:pt x="283318" y="156707"/>
                  <a:pt x="294196" y="156924"/>
                </a:cubicBezTo>
                <a:close/>
                <a:moveTo>
                  <a:pt x="783781" y="0"/>
                </a:moveTo>
                <a:cubicBezTo>
                  <a:pt x="807604" y="770"/>
                  <a:pt x="827188" y="19032"/>
                  <a:pt x="829620" y="42743"/>
                </a:cubicBezTo>
                <a:cubicBezTo>
                  <a:pt x="833906" y="92988"/>
                  <a:pt x="833906" y="143828"/>
                  <a:pt x="829620" y="194072"/>
                </a:cubicBezTo>
                <a:cubicBezTo>
                  <a:pt x="826364" y="220372"/>
                  <a:pt x="802406" y="239051"/>
                  <a:pt x="776107" y="235798"/>
                </a:cubicBezTo>
                <a:cubicBezTo>
                  <a:pt x="760744" y="233896"/>
                  <a:pt x="747241" y="224699"/>
                  <a:pt x="739847" y="211098"/>
                </a:cubicBezTo>
                <a:cubicBezTo>
                  <a:pt x="736693" y="204795"/>
                  <a:pt x="734909" y="197899"/>
                  <a:pt x="734608" y="190857"/>
                </a:cubicBezTo>
                <a:cubicBezTo>
                  <a:pt x="733774" y="141446"/>
                  <a:pt x="730560" y="91916"/>
                  <a:pt x="734846" y="42743"/>
                </a:cubicBezTo>
                <a:cubicBezTo>
                  <a:pt x="735445" y="37351"/>
                  <a:pt x="736892" y="32087"/>
                  <a:pt x="739132" y="27146"/>
                </a:cubicBezTo>
                <a:cubicBezTo>
                  <a:pt x="746871" y="11073"/>
                  <a:pt x="762945" y="952"/>
                  <a:pt x="780566" y="0"/>
                </a:cubicBezTo>
                <a:lnTo>
                  <a:pt x="783781" y="0"/>
                </a:lnTo>
                <a:close/>
              </a:path>
            </a:pathLst>
          </a:custGeom>
          <a:gradFill>
            <a:gsLst>
              <a:gs pos="0">
                <a:srgbClr val="FEEFAC"/>
              </a:gs>
              <a:gs pos="84000">
                <a:srgbClr val="E9BE61"/>
              </a:gs>
            </a:gsLst>
            <a:lin ang="5400000" scaled="1"/>
          </a:gradFill>
          <a:ln w="605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30" name="箭头: 右 29"/>
          <p:cNvSpPr/>
          <p:nvPr/>
        </p:nvSpPr>
        <p:spPr>
          <a:xfrm>
            <a:off x="2963630" y="2528354"/>
            <a:ext cx="401340" cy="310954"/>
          </a:xfrm>
          <a:prstGeom prst="rightArrow">
            <a:avLst/>
          </a:prstGeom>
          <a:gradFill>
            <a:gsLst>
              <a:gs pos="0">
                <a:srgbClr val="C30F0F">
                  <a:lumMod val="90000"/>
                  <a:lumOff val="10000"/>
                  <a:alpha val="0"/>
                </a:srgbClr>
              </a:gs>
              <a:gs pos="71000">
                <a:srgbClr val="C30F0F"/>
              </a:gs>
            </a:gsLst>
            <a:lin ang="0" scaled="0"/>
          </a:gradFill>
          <a:ln>
            <a:noFill/>
          </a:ln>
          <a:effectLst>
            <a:outerShdw blurRad="254000" dist="101600" dir="5400000" algn="ctr" rotWithShape="0">
              <a:srgbClr val="C30F0F">
                <a:alpha val="23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31" name="Aichitds2"/>
          <p:cNvSpPr/>
          <p:nvPr/>
        </p:nvSpPr>
        <p:spPr bwMode="auto">
          <a:xfrm>
            <a:off x="3756408" y="4323776"/>
            <a:ext cx="7645291" cy="1371587"/>
          </a:xfrm>
          <a:prstGeom prst="rect">
            <a:avLst/>
          </a:prstGeom>
          <a:solidFill>
            <a:schemeClr val="bg1">
              <a:lumMod val="85000"/>
              <a:alpha val="15000"/>
            </a:schemeClr>
          </a:solidFill>
          <a:ln w="9525" cap="flat" cmpd="sng" algn="ctr">
            <a:solidFill>
              <a:srgbClr val="FFFFFF">
                <a:lumMod val="75000"/>
              </a:srgb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04" tIns="45702" rIns="91404" bIns="45702" numCol="1" rtlCol="0" anchor="t" anchorCtr="0" compatLnSpc="1"/>
          <a:lstStyle/>
          <a:p>
            <a:pPr marL="0" marR="0" lvl="0" indent="0" algn="l" defTabSz="91376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rgbClr val="BC0000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26" name="椭圆 25"/>
          <p:cNvSpPr/>
          <p:nvPr/>
        </p:nvSpPr>
        <p:spPr bwMode="auto">
          <a:xfrm>
            <a:off x="3449334" y="4709768"/>
            <a:ext cx="599602" cy="599602"/>
          </a:xfrm>
          <a:prstGeom prst="ellipse">
            <a:avLst/>
          </a:prstGeom>
          <a:gradFill>
            <a:gsLst>
              <a:gs pos="0">
                <a:srgbClr val="C30F0F">
                  <a:lumMod val="90000"/>
                  <a:lumOff val="10000"/>
                </a:srgbClr>
              </a:gs>
              <a:gs pos="45000">
                <a:srgbClr val="C30F0F"/>
              </a:gs>
            </a:gsLst>
            <a:lin ang="5400000" scaled="1"/>
          </a:gradFill>
          <a:ln w="6350">
            <a:solidFill>
              <a:schemeClr val="bg1"/>
            </a:solidFill>
          </a:ln>
          <a:effectLst>
            <a:outerShdw blurRad="254000" dist="101600" dir="5400000" algn="ctr" rotWithShape="0">
              <a:srgbClr val="C30F0F">
                <a:alpha val="23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endParaRPr lang="zh-CN" altLang="en-US" sz="2800" dirty="0">
              <a:ln w="19050">
                <a:noFill/>
              </a:ln>
              <a:gradFill>
                <a:gsLst>
                  <a:gs pos="100000">
                    <a:srgbClr val="E9BE61"/>
                  </a:gs>
                  <a:gs pos="49000">
                    <a:srgbClr val="FEEFAC"/>
                  </a:gs>
                </a:gsLst>
                <a:lin ang="5400000" scaled="0"/>
              </a:gradFill>
              <a:cs typeface="+mn-ea"/>
              <a:sym typeface="+mn-lt"/>
            </a:endParaRPr>
          </a:p>
        </p:txBody>
      </p:sp>
      <p:sp>
        <p:nvSpPr>
          <p:cNvPr id="28" name="图形 20"/>
          <p:cNvSpPr/>
          <p:nvPr/>
        </p:nvSpPr>
        <p:spPr>
          <a:xfrm>
            <a:off x="3601835" y="4871093"/>
            <a:ext cx="294600" cy="276952"/>
          </a:xfrm>
          <a:custGeom>
            <a:avLst/>
            <a:gdLst>
              <a:gd name="connsiteX0" fmla="*/ 1639868 w 1656264"/>
              <a:gd name="connsiteY0" fmla="*/ 464528 h 1557043"/>
              <a:gd name="connsiteX1" fmla="*/ 1416842 w 1656264"/>
              <a:gd name="connsiteY1" fmla="*/ 74610 h 1557043"/>
              <a:gd name="connsiteX2" fmla="*/ 1288215 w 1656264"/>
              <a:gd name="connsiteY2" fmla="*/ 0 h 1557043"/>
              <a:gd name="connsiteX3" fmla="*/ 367029 w 1656264"/>
              <a:gd name="connsiteY3" fmla="*/ 0 h 1557043"/>
              <a:gd name="connsiteX4" fmla="*/ 238201 w 1656264"/>
              <a:gd name="connsiteY4" fmla="*/ 74409 h 1557043"/>
              <a:gd name="connsiteX5" fmla="*/ 16688 w 1656264"/>
              <a:gd name="connsiteY5" fmla="*/ 458571 h 1557043"/>
              <a:gd name="connsiteX6" fmla="*/ 27895 w 1656264"/>
              <a:gd name="connsiteY6" fmla="*/ 609409 h 1557043"/>
              <a:gd name="connsiteX7" fmla="*/ 748468 w 1656264"/>
              <a:gd name="connsiteY7" fmla="*/ 1519186 h 1557043"/>
              <a:gd name="connsiteX8" fmla="*/ 770678 w 1656264"/>
              <a:gd name="connsiteY8" fmla="*/ 1537155 h 1557043"/>
              <a:gd name="connsiteX9" fmla="*/ 772900 w 1656264"/>
              <a:gd name="connsiteY9" fmla="*/ 1544222 h 1557043"/>
              <a:gd name="connsiteX10" fmla="*/ 777543 w 1656264"/>
              <a:gd name="connsiteY10" fmla="*/ 1542708 h 1557043"/>
              <a:gd name="connsiteX11" fmla="*/ 824997 w 1656264"/>
              <a:gd name="connsiteY11" fmla="*/ 1557044 h 1557043"/>
              <a:gd name="connsiteX12" fmla="*/ 872953 w 1656264"/>
              <a:gd name="connsiteY12" fmla="*/ 1542202 h 1557043"/>
              <a:gd name="connsiteX13" fmla="*/ 876890 w 1656264"/>
              <a:gd name="connsiteY13" fmla="*/ 1543413 h 1557043"/>
              <a:gd name="connsiteX14" fmla="*/ 878707 w 1656264"/>
              <a:gd name="connsiteY14" fmla="*/ 1537560 h 1557043"/>
              <a:gd name="connsiteX15" fmla="*/ 901322 w 1656264"/>
              <a:gd name="connsiteY15" fmla="*/ 1519385 h 1557043"/>
              <a:gd name="connsiteX16" fmla="*/ 1628055 w 1656264"/>
              <a:gd name="connsiteY16" fmla="*/ 615261 h 1557043"/>
              <a:gd name="connsiteX17" fmla="*/ 1639868 w 1656264"/>
              <a:gd name="connsiteY17" fmla="*/ 464528 h 1557043"/>
              <a:gd name="connsiteX18" fmla="*/ 1497814 w 1656264"/>
              <a:gd name="connsiteY18" fmla="*/ 435449 h 1557043"/>
              <a:gd name="connsiteX19" fmla="*/ 1228649 w 1656264"/>
              <a:gd name="connsiteY19" fmla="*/ 435449 h 1557043"/>
              <a:gd name="connsiteX20" fmla="*/ 1346876 w 1656264"/>
              <a:gd name="connsiteY20" fmla="*/ 171735 h 1557043"/>
              <a:gd name="connsiteX21" fmla="*/ 1497814 w 1656264"/>
              <a:gd name="connsiteY21" fmla="*/ 435449 h 1557043"/>
              <a:gd name="connsiteX22" fmla="*/ 963619 w 1656264"/>
              <a:gd name="connsiteY22" fmla="*/ 108834 h 1557043"/>
              <a:gd name="connsiteX23" fmla="*/ 1255706 w 1656264"/>
              <a:gd name="connsiteY23" fmla="*/ 108834 h 1557043"/>
              <a:gd name="connsiteX24" fmla="*/ 1143941 w 1656264"/>
              <a:gd name="connsiteY24" fmla="*/ 358112 h 1557043"/>
              <a:gd name="connsiteX25" fmla="*/ 963619 w 1656264"/>
              <a:gd name="connsiteY25" fmla="*/ 108834 h 1557043"/>
              <a:gd name="connsiteX26" fmla="*/ 829239 w 1656264"/>
              <a:gd name="connsiteY26" fmla="*/ 108834 h 1557043"/>
              <a:gd name="connsiteX27" fmla="*/ 1065492 w 1656264"/>
              <a:gd name="connsiteY27" fmla="*/ 435449 h 1557043"/>
              <a:gd name="connsiteX28" fmla="*/ 587028 w 1656264"/>
              <a:gd name="connsiteY28" fmla="*/ 435449 h 1557043"/>
              <a:gd name="connsiteX29" fmla="*/ 823282 w 1656264"/>
              <a:gd name="connsiteY29" fmla="*/ 108834 h 1557043"/>
              <a:gd name="connsiteX30" fmla="*/ 829239 w 1656264"/>
              <a:gd name="connsiteY30" fmla="*/ 108834 h 1557043"/>
              <a:gd name="connsiteX31" fmla="*/ 508577 w 1656264"/>
              <a:gd name="connsiteY31" fmla="*/ 358112 h 1557043"/>
              <a:gd name="connsiteX32" fmla="*/ 396712 w 1656264"/>
              <a:gd name="connsiteY32" fmla="*/ 108834 h 1557043"/>
              <a:gd name="connsiteX33" fmla="*/ 688897 w 1656264"/>
              <a:gd name="connsiteY33" fmla="*/ 108834 h 1557043"/>
              <a:gd name="connsiteX34" fmla="*/ 508577 w 1656264"/>
              <a:gd name="connsiteY34" fmla="*/ 358112 h 1557043"/>
              <a:gd name="connsiteX35" fmla="*/ 1065794 w 1656264"/>
              <a:gd name="connsiteY35" fmla="*/ 544287 h 1557043"/>
              <a:gd name="connsiteX36" fmla="*/ 823382 w 1656264"/>
              <a:gd name="connsiteY36" fmla="*/ 1344822 h 1557043"/>
              <a:gd name="connsiteX37" fmla="*/ 567238 w 1656264"/>
              <a:gd name="connsiteY37" fmla="*/ 544287 h 1557043"/>
              <a:gd name="connsiteX38" fmla="*/ 1065794 w 1656264"/>
              <a:gd name="connsiteY38" fmla="*/ 544287 h 1557043"/>
              <a:gd name="connsiteX39" fmla="*/ 306552 w 1656264"/>
              <a:gd name="connsiteY39" fmla="*/ 173958 h 1557043"/>
              <a:gd name="connsiteX40" fmla="*/ 423870 w 1656264"/>
              <a:gd name="connsiteY40" fmla="*/ 435449 h 1557043"/>
              <a:gd name="connsiteX41" fmla="*/ 155613 w 1656264"/>
              <a:gd name="connsiteY41" fmla="*/ 435449 h 1557043"/>
              <a:gd name="connsiteX42" fmla="*/ 306552 w 1656264"/>
              <a:gd name="connsiteY42" fmla="*/ 173958 h 1557043"/>
              <a:gd name="connsiteX43" fmla="*/ 115228 w 1656264"/>
              <a:gd name="connsiteY43" fmla="*/ 544287 h 1557043"/>
              <a:gd name="connsiteX44" fmla="*/ 452947 w 1656264"/>
              <a:gd name="connsiteY44" fmla="*/ 544287 h 1557043"/>
              <a:gd name="connsiteX45" fmla="*/ 681830 w 1656264"/>
              <a:gd name="connsiteY45" fmla="*/ 1259611 h 1557043"/>
              <a:gd name="connsiteX46" fmla="*/ 115228 w 1656264"/>
              <a:gd name="connsiteY46" fmla="*/ 544287 h 1557043"/>
              <a:gd name="connsiteX47" fmla="*/ 958369 w 1656264"/>
              <a:gd name="connsiteY47" fmla="*/ 1274553 h 1557043"/>
              <a:gd name="connsiteX48" fmla="*/ 1179578 w 1656264"/>
              <a:gd name="connsiteY48" fmla="*/ 544287 h 1557043"/>
              <a:gd name="connsiteX49" fmla="*/ 1543854 w 1656264"/>
              <a:gd name="connsiteY49" fmla="*/ 544287 h 1557043"/>
              <a:gd name="connsiteX50" fmla="*/ 1543046 w 1656264"/>
              <a:gd name="connsiteY50" fmla="*/ 547115 h 1557043"/>
              <a:gd name="connsiteX51" fmla="*/ 958369 w 1656264"/>
              <a:gd name="connsiteY51" fmla="*/ 1274553 h 15570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1656264" h="1557043">
                <a:moveTo>
                  <a:pt x="1639868" y="464528"/>
                </a:moveTo>
                <a:lnTo>
                  <a:pt x="1416842" y="74610"/>
                </a:lnTo>
                <a:cubicBezTo>
                  <a:pt x="1392004" y="31397"/>
                  <a:pt x="1337989" y="0"/>
                  <a:pt x="1288215" y="0"/>
                </a:cubicBezTo>
                <a:lnTo>
                  <a:pt x="367029" y="0"/>
                </a:lnTo>
                <a:cubicBezTo>
                  <a:pt x="317155" y="0"/>
                  <a:pt x="262936" y="31297"/>
                  <a:pt x="238201" y="74409"/>
                </a:cubicBezTo>
                <a:lnTo>
                  <a:pt x="16688" y="458571"/>
                </a:lnTo>
                <a:cubicBezTo>
                  <a:pt x="-9260" y="503599"/>
                  <a:pt x="-4514" y="568317"/>
                  <a:pt x="27895" y="609409"/>
                </a:cubicBezTo>
                <a:lnTo>
                  <a:pt x="748468" y="1519186"/>
                </a:lnTo>
                <a:cubicBezTo>
                  <a:pt x="754728" y="1526858"/>
                  <a:pt x="762906" y="1531602"/>
                  <a:pt x="770678" y="1537155"/>
                </a:cubicBezTo>
                <a:lnTo>
                  <a:pt x="772900" y="1544222"/>
                </a:lnTo>
                <a:lnTo>
                  <a:pt x="777543" y="1542708"/>
                </a:lnTo>
                <a:cubicBezTo>
                  <a:pt x="792182" y="1551290"/>
                  <a:pt x="808034" y="1557044"/>
                  <a:pt x="824997" y="1557044"/>
                </a:cubicBezTo>
                <a:cubicBezTo>
                  <a:pt x="842161" y="1557044"/>
                  <a:pt x="858115" y="1551087"/>
                  <a:pt x="872953" y="1542202"/>
                </a:cubicBezTo>
                <a:lnTo>
                  <a:pt x="876890" y="1543413"/>
                </a:lnTo>
                <a:lnTo>
                  <a:pt x="878707" y="1537560"/>
                </a:lnTo>
                <a:cubicBezTo>
                  <a:pt x="886582" y="1532108"/>
                  <a:pt x="894963" y="1527260"/>
                  <a:pt x="901322" y="1519385"/>
                </a:cubicBezTo>
                <a:lnTo>
                  <a:pt x="1628055" y="615261"/>
                </a:lnTo>
                <a:cubicBezTo>
                  <a:pt x="1660567" y="574575"/>
                  <a:pt x="1665614" y="509859"/>
                  <a:pt x="1639868" y="464528"/>
                </a:cubicBezTo>
                <a:close/>
                <a:moveTo>
                  <a:pt x="1497814" y="435449"/>
                </a:moveTo>
                <a:lnTo>
                  <a:pt x="1228649" y="435449"/>
                </a:lnTo>
                <a:lnTo>
                  <a:pt x="1346876" y="171735"/>
                </a:lnTo>
                <a:lnTo>
                  <a:pt x="1497814" y="435449"/>
                </a:lnTo>
                <a:close/>
                <a:moveTo>
                  <a:pt x="963619" y="108834"/>
                </a:moveTo>
                <a:lnTo>
                  <a:pt x="1255706" y="108834"/>
                </a:lnTo>
                <a:lnTo>
                  <a:pt x="1143941" y="358112"/>
                </a:lnTo>
                <a:lnTo>
                  <a:pt x="963619" y="108834"/>
                </a:lnTo>
                <a:close/>
                <a:moveTo>
                  <a:pt x="829239" y="108834"/>
                </a:moveTo>
                <a:lnTo>
                  <a:pt x="1065492" y="435449"/>
                </a:lnTo>
                <a:lnTo>
                  <a:pt x="587028" y="435449"/>
                </a:lnTo>
                <a:lnTo>
                  <a:pt x="823282" y="108834"/>
                </a:lnTo>
                <a:lnTo>
                  <a:pt x="829239" y="108834"/>
                </a:lnTo>
                <a:close/>
                <a:moveTo>
                  <a:pt x="508577" y="358112"/>
                </a:moveTo>
                <a:lnTo>
                  <a:pt x="396712" y="108834"/>
                </a:lnTo>
                <a:lnTo>
                  <a:pt x="688897" y="108834"/>
                </a:lnTo>
                <a:lnTo>
                  <a:pt x="508577" y="358112"/>
                </a:lnTo>
                <a:close/>
                <a:moveTo>
                  <a:pt x="1065794" y="544287"/>
                </a:moveTo>
                <a:lnTo>
                  <a:pt x="823382" y="1344822"/>
                </a:lnTo>
                <a:lnTo>
                  <a:pt x="567238" y="544287"/>
                </a:lnTo>
                <a:lnTo>
                  <a:pt x="1065794" y="544287"/>
                </a:lnTo>
                <a:close/>
                <a:moveTo>
                  <a:pt x="306552" y="173958"/>
                </a:moveTo>
                <a:lnTo>
                  <a:pt x="423870" y="435449"/>
                </a:lnTo>
                <a:lnTo>
                  <a:pt x="155613" y="435449"/>
                </a:lnTo>
                <a:lnTo>
                  <a:pt x="306552" y="173958"/>
                </a:lnTo>
                <a:close/>
                <a:moveTo>
                  <a:pt x="115228" y="544287"/>
                </a:moveTo>
                <a:lnTo>
                  <a:pt x="452947" y="544287"/>
                </a:lnTo>
                <a:lnTo>
                  <a:pt x="681830" y="1259611"/>
                </a:lnTo>
                <a:lnTo>
                  <a:pt x="115228" y="544287"/>
                </a:lnTo>
                <a:close/>
                <a:moveTo>
                  <a:pt x="958369" y="1274553"/>
                </a:moveTo>
                <a:lnTo>
                  <a:pt x="1179578" y="544287"/>
                </a:lnTo>
                <a:lnTo>
                  <a:pt x="1543854" y="544287"/>
                </a:lnTo>
                <a:cubicBezTo>
                  <a:pt x="1543450" y="545096"/>
                  <a:pt x="1543550" y="546510"/>
                  <a:pt x="1543046" y="547115"/>
                </a:cubicBezTo>
                <a:lnTo>
                  <a:pt x="958369" y="1274553"/>
                </a:lnTo>
                <a:close/>
              </a:path>
            </a:pathLst>
          </a:custGeom>
          <a:gradFill>
            <a:gsLst>
              <a:gs pos="0">
                <a:srgbClr val="FEEFAC"/>
              </a:gs>
              <a:gs pos="84000">
                <a:srgbClr val="E9BE61"/>
              </a:gs>
            </a:gsLst>
            <a:lin ang="5400000" scaled="1"/>
          </a:gradFill>
          <a:ln w="605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33" name="箭头: 右 32"/>
          <p:cNvSpPr/>
          <p:nvPr/>
        </p:nvSpPr>
        <p:spPr>
          <a:xfrm>
            <a:off x="2963630" y="4887328"/>
            <a:ext cx="401340" cy="310954"/>
          </a:xfrm>
          <a:prstGeom prst="rightArrow">
            <a:avLst/>
          </a:prstGeom>
          <a:gradFill>
            <a:gsLst>
              <a:gs pos="0">
                <a:srgbClr val="C30F0F">
                  <a:lumMod val="90000"/>
                  <a:lumOff val="10000"/>
                  <a:alpha val="0"/>
                </a:srgbClr>
              </a:gs>
              <a:gs pos="71000">
                <a:srgbClr val="C30F0F"/>
              </a:gs>
            </a:gsLst>
            <a:lin ang="0" scaled="0"/>
          </a:gradFill>
          <a:ln>
            <a:noFill/>
          </a:ln>
          <a:effectLst>
            <a:outerShdw blurRad="254000" dist="101600" dir="5400000" algn="ctr" rotWithShape="0">
              <a:srgbClr val="C30F0F">
                <a:alpha val="23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pic>
        <p:nvPicPr>
          <p:cNvPr id="34" name="图片 33" descr="图片包含 游戏机, 杯子, 食物, 飞盘&#10;&#10;描述已自动生成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1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975226"/>
            <a:ext cx="12192000" cy="188277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  <p:bldP spid="14" grpId="0" animBg="1"/>
      <p:bldP spid="18" grpId="0" animBg="1"/>
      <p:bldP spid="2" grpId="0" animBg="1"/>
      <p:bldP spid="4" grpId="0"/>
      <p:bldP spid="15" grpId="0" animBg="1"/>
      <p:bldP spid="17" grpId="0"/>
      <p:bldP spid="19" grpId="0" animBg="1"/>
      <p:bldP spid="23" grpId="0"/>
      <p:bldP spid="25" grpId="0" animBg="1"/>
      <p:bldP spid="16" grpId="0" animBg="1"/>
      <p:bldP spid="30" grpId="0" animBg="1"/>
      <p:bldP spid="31" grpId="0" animBg="1"/>
      <p:bldP spid="26" grpId="0" animBg="1"/>
      <p:bldP spid="28" grpId="0" animBg="1"/>
      <p:bldP spid="3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1"/>
          <p:cNvSpPr>
            <a:spLocks noChangeArrowheads="1"/>
          </p:cNvSpPr>
          <p:nvPr/>
        </p:nvSpPr>
        <p:spPr bwMode="auto">
          <a:xfrm>
            <a:off x="3438034" y="1544741"/>
            <a:ext cx="5242907" cy="565924"/>
          </a:xfrm>
          <a:prstGeom prst="roundRect">
            <a:avLst>
              <a:gd name="adj" fmla="val 45512"/>
            </a:avLst>
          </a:prstGeom>
          <a:gradFill>
            <a:gsLst>
              <a:gs pos="0">
                <a:srgbClr val="C30F0F">
                  <a:lumMod val="90000"/>
                  <a:lumOff val="10000"/>
                </a:srgbClr>
              </a:gs>
              <a:gs pos="45000">
                <a:srgbClr val="C30F0F"/>
              </a:gs>
            </a:gsLst>
            <a:lin ang="5400000" scaled="1"/>
          </a:gradFill>
          <a:ln>
            <a:noFill/>
          </a:ln>
          <a:effectLst>
            <a:outerShdw blurRad="254000" dist="101600" dir="5400000" algn="ctr" rotWithShape="0">
              <a:srgbClr val="C30F0F">
                <a:alpha val="23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zh-CN" altLang="en-US" sz="2400" dirty="0">
                <a:ln w="19050">
                  <a:noFill/>
                </a:ln>
                <a:gradFill>
                  <a:gsLst>
                    <a:gs pos="100000">
                      <a:srgbClr val="E9BE61"/>
                    </a:gs>
                    <a:gs pos="49000">
                      <a:srgbClr val="FEEFAC"/>
                    </a:gs>
                  </a:gsLst>
                  <a:lin ang="5400000" scaled="0"/>
                </a:gradFill>
                <a:cs typeface="+mn-ea"/>
                <a:sym typeface="+mn-lt"/>
              </a:rPr>
              <a:t>中国共产党人的初心和使命</a:t>
            </a:r>
          </a:p>
        </p:txBody>
      </p:sp>
      <p:sp>
        <p:nvSpPr>
          <p:cNvPr id="7" name="Oval 3"/>
          <p:cNvSpPr/>
          <p:nvPr/>
        </p:nvSpPr>
        <p:spPr>
          <a:xfrm>
            <a:off x="8026641" y="2988315"/>
            <a:ext cx="225254" cy="225254"/>
          </a:xfrm>
          <a:prstGeom prst="ellipse">
            <a:avLst/>
          </a:prstGeom>
          <a:gradFill>
            <a:gsLst>
              <a:gs pos="0">
                <a:srgbClr val="C30F0F">
                  <a:lumMod val="90000"/>
                  <a:lumOff val="10000"/>
                </a:srgbClr>
              </a:gs>
              <a:gs pos="45000">
                <a:srgbClr val="C30F0F"/>
              </a:gs>
            </a:gsLst>
            <a:lin ang="5400000" scaled="1"/>
          </a:gradFill>
          <a:ln>
            <a:noFill/>
          </a:ln>
          <a:effectLst>
            <a:outerShdw blurRad="254000" dist="101600" dir="5400000" algn="ctr" rotWithShape="0">
              <a:srgbClr val="C30F0F">
                <a:alpha val="23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ln w="19050">
                <a:noFill/>
              </a:ln>
              <a:gradFill>
                <a:gsLst>
                  <a:gs pos="100000">
                    <a:srgbClr val="E9BE61"/>
                  </a:gs>
                  <a:gs pos="49000">
                    <a:srgbClr val="FEEFAC"/>
                  </a:gs>
                </a:gsLst>
                <a:lin ang="5400000" scaled="0"/>
              </a:gradFill>
              <a:cs typeface="+mn-ea"/>
              <a:sym typeface="+mn-lt"/>
            </a:endParaRPr>
          </a:p>
        </p:txBody>
      </p:sp>
      <p:sp>
        <p:nvSpPr>
          <p:cNvPr id="8" name="Oval 31"/>
          <p:cNvSpPr/>
          <p:nvPr/>
        </p:nvSpPr>
        <p:spPr>
          <a:xfrm>
            <a:off x="8026641" y="4919080"/>
            <a:ext cx="225254" cy="225254"/>
          </a:xfrm>
          <a:prstGeom prst="ellipse">
            <a:avLst/>
          </a:prstGeom>
          <a:gradFill>
            <a:gsLst>
              <a:gs pos="0">
                <a:srgbClr val="C30F0F">
                  <a:lumMod val="90000"/>
                  <a:lumOff val="10000"/>
                </a:srgbClr>
              </a:gs>
              <a:gs pos="45000">
                <a:srgbClr val="C30F0F"/>
              </a:gs>
            </a:gsLst>
            <a:lin ang="5400000" scaled="1"/>
          </a:gradFill>
          <a:ln>
            <a:noFill/>
          </a:ln>
          <a:effectLst>
            <a:outerShdw blurRad="254000" dist="101600" dir="5400000" algn="ctr" rotWithShape="0">
              <a:srgbClr val="C30F0F">
                <a:alpha val="23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ln w="19050">
                <a:noFill/>
              </a:ln>
              <a:gradFill>
                <a:gsLst>
                  <a:gs pos="100000">
                    <a:srgbClr val="E9BE61"/>
                  </a:gs>
                  <a:gs pos="49000">
                    <a:srgbClr val="FEEFAC"/>
                  </a:gs>
                </a:gsLst>
                <a:lin ang="5400000" scaled="0"/>
              </a:gradFill>
              <a:cs typeface="+mn-ea"/>
              <a:sym typeface="+mn-lt"/>
            </a:endParaRPr>
          </a:p>
        </p:txBody>
      </p:sp>
      <p:grpSp>
        <p:nvGrpSpPr>
          <p:cNvPr id="9" name="组合 8"/>
          <p:cNvGrpSpPr/>
          <p:nvPr/>
        </p:nvGrpSpPr>
        <p:grpSpPr>
          <a:xfrm>
            <a:off x="4519953" y="2869494"/>
            <a:ext cx="3133908" cy="3149906"/>
            <a:chOff x="4125189" y="2108202"/>
            <a:chExt cx="3923436" cy="3943467"/>
          </a:xfrm>
        </p:grpSpPr>
        <p:sp>
          <p:nvSpPr>
            <p:cNvPr id="10" name="Oval 20"/>
            <p:cNvSpPr/>
            <p:nvPr/>
          </p:nvSpPr>
          <p:spPr>
            <a:xfrm>
              <a:off x="5261216" y="3226043"/>
              <a:ext cx="1669568" cy="1669566"/>
            </a:xfrm>
            <a:prstGeom prst="ellipse">
              <a:avLst/>
            </a:prstGeom>
            <a:noFill/>
            <a:ln w="50800">
              <a:solidFill>
                <a:schemeClr val="bg1">
                  <a:lumMod val="65000"/>
                  <a:alpha val="2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30000"/>
                </a:lnSpc>
                <a:spcBef>
                  <a:spcPts val="1000"/>
                </a:spcBef>
              </a:pPr>
              <a:endParaRPr lang="en-US" sz="1200" dirty="0">
                <a:solidFill>
                  <a:schemeClr val="tx1">
                    <a:alpha val="70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1" name="Oval 21"/>
            <p:cNvSpPr/>
            <p:nvPr/>
          </p:nvSpPr>
          <p:spPr>
            <a:xfrm>
              <a:off x="4914900" y="2879727"/>
              <a:ext cx="2362200" cy="2362198"/>
            </a:xfrm>
            <a:prstGeom prst="ellipse">
              <a:avLst/>
            </a:prstGeom>
            <a:noFill/>
            <a:ln w="50800">
              <a:solidFill>
                <a:schemeClr val="bg1">
                  <a:lumMod val="65000"/>
                  <a:alpha val="2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30000"/>
                </a:lnSpc>
                <a:spcBef>
                  <a:spcPts val="1000"/>
                </a:spcBef>
              </a:pPr>
              <a:endParaRPr lang="en-US" sz="1200" dirty="0">
                <a:solidFill>
                  <a:schemeClr val="tx1">
                    <a:alpha val="70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2" name="Oval 22"/>
            <p:cNvSpPr/>
            <p:nvPr/>
          </p:nvSpPr>
          <p:spPr>
            <a:xfrm>
              <a:off x="4549534" y="2514361"/>
              <a:ext cx="3092932" cy="3092930"/>
            </a:xfrm>
            <a:prstGeom prst="ellipse">
              <a:avLst/>
            </a:prstGeom>
            <a:noFill/>
            <a:ln w="50800">
              <a:solidFill>
                <a:schemeClr val="accent3">
                  <a:alpha val="2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30000"/>
                </a:lnSpc>
                <a:spcBef>
                  <a:spcPts val="1000"/>
                </a:spcBef>
              </a:pPr>
              <a:endParaRPr lang="en-US" sz="1200" dirty="0">
                <a:solidFill>
                  <a:schemeClr val="tx1">
                    <a:alpha val="70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3" name="Oval 23"/>
            <p:cNvSpPr/>
            <p:nvPr/>
          </p:nvSpPr>
          <p:spPr>
            <a:xfrm>
              <a:off x="4143375" y="2108202"/>
              <a:ext cx="3905250" cy="3905248"/>
            </a:xfrm>
            <a:prstGeom prst="ellipse">
              <a:avLst/>
            </a:prstGeom>
            <a:noFill/>
            <a:ln w="50800">
              <a:solidFill>
                <a:schemeClr val="bg1">
                  <a:lumMod val="65000"/>
                  <a:alpha val="2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30000"/>
                </a:lnSpc>
                <a:spcBef>
                  <a:spcPts val="1000"/>
                </a:spcBef>
              </a:pPr>
              <a:endParaRPr lang="en-US" sz="1200" dirty="0">
                <a:solidFill>
                  <a:schemeClr val="tx1">
                    <a:alpha val="70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4" name="Arc 2"/>
            <p:cNvSpPr/>
            <p:nvPr/>
          </p:nvSpPr>
          <p:spPr>
            <a:xfrm>
              <a:off x="5261216" y="3238499"/>
              <a:ext cx="1669567" cy="1669567"/>
            </a:xfrm>
            <a:prstGeom prst="arc">
              <a:avLst>
                <a:gd name="adj1" fmla="val 16200000"/>
                <a:gd name="adj2" fmla="val 9606774"/>
              </a:avLst>
            </a:prstGeom>
            <a:ln w="127000" cap="rnd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cs typeface="+mn-ea"/>
                <a:sym typeface="+mn-lt"/>
              </a:endParaRPr>
            </a:p>
          </p:txBody>
        </p:sp>
        <p:sp>
          <p:nvSpPr>
            <p:cNvPr id="15" name="Arc 25"/>
            <p:cNvSpPr/>
            <p:nvPr/>
          </p:nvSpPr>
          <p:spPr>
            <a:xfrm>
              <a:off x="4914900" y="2892183"/>
              <a:ext cx="2362202" cy="2362200"/>
            </a:xfrm>
            <a:prstGeom prst="arc">
              <a:avLst>
                <a:gd name="adj1" fmla="val 6378583"/>
                <a:gd name="adj2" fmla="val 14450116"/>
              </a:avLst>
            </a:prstGeom>
            <a:ln w="127000" cap="rnd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cs typeface="+mn-ea"/>
                <a:sym typeface="+mn-lt"/>
              </a:endParaRPr>
            </a:p>
          </p:txBody>
        </p:sp>
        <p:sp>
          <p:nvSpPr>
            <p:cNvPr id="16" name="Arc 26"/>
            <p:cNvSpPr/>
            <p:nvPr/>
          </p:nvSpPr>
          <p:spPr>
            <a:xfrm>
              <a:off x="4566032" y="2500313"/>
              <a:ext cx="3092932" cy="3092930"/>
            </a:xfrm>
            <a:prstGeom prst="arc">
              <a:avLst>
                <a:gd name="adj1" fmla="val 13602979"/>
                <a:gd name="adj2" fmla="val 2697292"/>
              </a:avLst>
            </a:prstGeom>
            <a:ln w="127000" cap="rnd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cs typeface="+mn-ea"/>
                <a:sym typeface="+mn-lt"/>
              </a:endParaRPr>
            </a:p>
          </p:txBody>
        </p:sp>
        <p:sp>
          <p:nvSpPr>
            <p:cNvPr id="17" name="Arc 27"/>
            <p:cNvSpPr/>
            <p:nvPr/>
          </p:nvSpPr>
          <p:spPr>
            <a:xfrm>
              <a:off x="4125189" y="2146421"/>
              <a:ext cx="3905250" cy="3905248"/>
            </a:xfrm>
            <a:prstGeom prst="arc">
              <a:avLst>
                <a:gd name="adj1" fmla="val 4711533"/>
                <a:gd name="adj2" fmla="val 11601269"/>
              </a:avLst>
            </a:prstGeom>
            <a:ln w="127000" cap="rnd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cs typeface="+mn-ea"/>
                <a:sym typeface="+mn-lt"/>
              </a:endParaRPr>
            </a:p>
          </p:txBody>
        </p:sp>
        <p:pic>
          <p:nvPicPr>
            <p:cNvPr id="18" name="图片 17" descr="卡通人物&#10;&#10;低可信度描述已自动生成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24199" y="3657118"/>
              <a:ext cx="907230" cy="807416"/>
            </a:xfrm>
            <a:prstGeom prst="rect">
              <a:avLst/>
            </a:prstGeom>
          </p:spPr>
        </p:pic>
      </p:grpSp>
      <p:sp>
        <p:nvSpPr>
          <p:cNvPr id="19" name="文本框 18"/>
          <p:cNvSpPr txBox="1"/>
          <p:nvPr/>
        </p:nvSpPr>
        <p:spPr>
          <a:xfrm>
            <a:off x="8401673" y="2699826"/>
            <a:ext cx="2266639" cy="757130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 algn="ctr">
              <a:lnSpc>
                <a:spcPct val="120000"/>
              </a:lnSpc>
              <a:defRPr sz="6600">
                <a:gradFill>
                  <a:gsLst>
                    <a:gs pos="0">
                      <a:schemeClr val="accent1">
                        <a:lumMod val="90000"/>
                        <a:lumOff val="10000"/>
                      </a:schemeClr>
                    </a:gs>
                    <a:gs pos="100000">
                      <a:schemeClr val="accent1"/>
                    </a:gs>
                  </a:gsLst>
                  <a:lin ang="5400000" scaled="1"/>
                </a:gradFill>
                <a:latin typeface="思源宋体 CN Heavy" panose="02020900000000000000" pitchFamily="18" charset="-122"/>
                <a:ea typeface="思源宋体 CN Heavy" panose="02020900000000000000" pitchFamily="18" charset="-122"/>
              </a:defRPr>
            </a:lvl1pPr>
          </a:lstStyle>
          <a:p>
            <a:pPr algn="l"/>
            <a:r>
              <a:rPr lang="zh-CN" altLang="en-US" sz="1800" dirty="0">
                <a:latin typeface="+mn-lt"/>
                <a:ea typeface="+mn-ea"/>
                <a:cs typeface="+mn-ea"/>
                <a:sym typeface="+mn-lt"/>
              </a:rPr>
              <a:t>不惧流血流汗，乃至牺牲宝贵的生命</a:t>
            </a:r>
          </a:p>
        </p:txBody>
      </p:sp>
      <p:sp>
        <p:nvSpPr>
          <p:cNvPr id="20" name="文本框 19"/>
          <p:cNvSpPr txBox="1"/>
          <p:nvPr/>
        </p:nvSpPr>
        <p:spPr>
          <a:xfrm>
            <a:off x="8401673" y="3377804"/>
            <a:ext cx="2837827" cy="1042466"/>
          </a:xfrm>
          <a:prstGeom prst="rect">
            <a:avLst/>
          </a:prstGeom>
        </p:spPr>
        <p:txBody>
          <a:bodyPr wrap="square" lIns="90000" tIns="46800" rIns="90000" bIns="46800" anchor="t" anchorCtr="0">
            <a:spAutoFit/>
          </a:bodyPr>
          <a:lstStyle>
            <a:defPPr>
              <a:defRPr lang="zh-CN"/>
            </a:defPPr>
            <a:lvl1pPr indent="0">
              <a:lnSpc>
                <a:spcPct val="110000"/>
              </a:lnSpc>
              <a:spcBef>
                <a:spcPct val="0"/>
              </a:spcBef>
              <a:buClr>
                <a:schemeClr val="accent1"/>
              </a:buClr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</a:defRPr>
            </a:lvl1pPr>
            <a:lvl2pPr indent="0">
              <a:buNone/>
              <a:defRPr sz="1200"/>
            </a:lvl2pPr>
            <a:lvl3pPr indent="0">
              <a:buNone/>
              <a:defRPr sz="1000"/>
            </a:lvl3pPr>
            <a:lvl4pPr indent="0">
              <a:buNone/>
              <a:defRPr sz="900"/>
            </a:lvl4pPr>
            <a:lvl5pPr indent="0">
              <a:buNone/>
              <a:defRPr sz="900"/>
            </a:lvl5pPr>
            <a:lvl6pPr indent="0">
              <a:buNone/>
              <a:defRPr sz="900"/>
            </a:lvl6pPr>
            <a:lvl7pPr indent="0">
              <a:buNone/>
              <a:defRPr sz="900"/>
            </a:lvl7pPr>
            <a:lvl8pPr indent="0">
              <a:buNone/>
              <a:defRPr sz="900"/>
            </a:lvl8pPr>
            <a:lvl9pPr indent="0">
              <a:buNone/>
              <a:defRPr sz="900"/>
            </a:lvl9pPr>
          </a:lstStyle>
          <a:p>
            <a:r>
              <a:rPr lang="zh-CN" altLang="en-US" sz="1400" dirty="0">
                <a:latin typeface="+mn-lt"/>
                <a:ea typeface="+mn-ea"/>
                <a:sym typeface="+mn-lt"/>
              </a:rPr>
              <a:t>近</a:t>
            </a:r>
            <a:r>
              <a:rPr lang="en-US" altLang="zh-CN" sz="1400" dirty="0">
                <a:latin typeface="+mn-lt"/>
                <a:ea typeface="+mn-ea"/>
                <a:sym typeface="+mn-lt"/>
              </a:rPr>
              <a:t>100</a:t>
            </a:r>
            <a:r>
              <a:rPr lang="zh-CN" altLang="en-US" sz="1400" dirty="0">
                <a:latin typeface="+mn-lt"/>
                <a:ea typeface="+mn-ea"/>
                <a:sym typeface="+mn-lt"/>
              </a:rPr>
              <a:t>年来，中国共产党人为了人民的利益，始终坚持吃苦在前、奉献在前，不惧流血流汗，乃至牺牲宝贵的生命</a:t>
            </a:r>
          </a:p>
        </p:txBody>
      </p:sp>
      <p:sp>
        <p:nvSpPr>
          <p:cNvPr id="21" name="文本框 20"/>
          <p:cNvSpPr txBox="1"/>
          <p:nvPr/>
        </p:nvSpPr>
        <p:spPr>
          <a:xfrm>
            <a:off x="8401673" y="4833318"/>
            <a:ext cx="2266639" cy="400559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 algn="ctr">
              <a:lnSpc>
                <a:spcPct val="120000"/>
              </a:lnSpc>
              <a:defRPr sz="6600">
                <a:gradFill>
                  <a:gsLst>
                    <a:gs pos="0">
                      <a:schemeClr val="accent1">
                        <a:lumMod val="90000"/>
                        <a:lumOff val="10000"/>
                      </a:schemeClr>
                    </a:gs>
                    <a:gs pos="100000">
                      <a:schemeClr val="accent1"/>
                    </a:gs>
                  </a:gsLst>
                  <a:lin ang="5400000" scaled="1"/>
                </a:gradFill>
                <a:latin typeface="思源宋体 CN Heavy" panose="02020900000000000000" pitchFamily="18" charset="-122"/>
                <a:ea typeface="思源宋体 CN Heavy" panose="02020900000000000000" pitchFamily="18" charset="-122"/>
              </a:defRPr>
            </a:lvl1pPr>
          </a:lstStyle>
          <a:p>
            <a:pPr algn="l"/>
            <a:r>
              <a:rPr lang="zh-CN" altLang="en-US" sz="1800" dirty="0">
                <a:latin typeface="+mn-lt"/>
                <a:ea typeface="+mn-ea"/>
                <a:cs typeface="+mn-ea"/>
                <a:sym typeface="+mn-lt"/>
              </a:rPr>
              <a:t>英勇献身</a:t>
            </a:r>
          </a:p>
        </p:txBody>
      </p:sp>
      <p:sp>
        <p:nvSpPr>
          <p:cNvPr id="22" name="文本框 21"/>
          <p:cNvSpPr txBox="1"/>
          <p:nvPr/>
        </p:nvSpPr>
        <p:spPr>
          <a:xfrm>
            <a:off x="8401673" y="5230337"/>
            <a:ext cx="2723839" cy="805478"/>
          </a:xfrm>
          <a:prstGeom prst="rect">
            <a:avLst/>
          </a:prstGeom>
        </p:spPr>
        <p:txBody>
          <a:bodyPr wrap="square" lIns="90000" tIns="46800" rIns="90000" bIns="46800" anchor="t" anchorCtr="0">
            <a:spAutoFit/>
          </a:bodyPr>
          <a:lstStyle>
            <a:defPPr>
              <a:defRPr lang="zh-CN"/>
            </a:defPPr>
            <a:lvl1pPr indent="0">
              <a:lnSpc>
                <a:spcPct val="110000"/>
              </a:lnSpc>
              <a:spcBef>
                <a:spcPct val="0"/>
              </a:spcBef>
              <a:buClr>
                <a:schemeClr val="accent1"/>
              </a:buClr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</a:defRPr>
            </a:lvl1pPr>
            <a:lvl2pPr indent="0">
              <a:buNone/>
              <a:defRPr sz="1200"/>
            </a:lvl2pPr>
            <a:lvl3pPr indent="0">
              <a:buNone/>
              <a:defRPr sz="1000"/>
            </a:lvl3pPr>
            <a:lvl4pPr indent="0">
              <a:buNone/>
              <a:defRPr sz="900"/>
            </a:lvl4pPr>
            <a:lvl5pPr indent="0">
              <a:buNone/>
              <a:defRPr sz="900"/>
            </a:lvl5pPr>
            <a:lvl6pPr indent="0">
              <a:buNone/>
              <a:defRPr sz="900"/>
            </a:lvl6pPr>
            <a:lvl7pPr indent="0">
              <a:buNone/>
              <a:defRPr sz="900"/>
            </a:lvl7pPr>
            <a:lvl8pPr indent="0">
              <a:buNone/>
              <a:defRPr sz="900"/>
            </a:lvl8pPr>
            <a:lvl9pPr indent="0">
              <a:buNone/>
              <a:defRPr sz="900"/>
            </a:lvl9pPr>
          </a:lstStyle>
          <a:p>
            <a:r>
              <a:rPr lang="zh-CN" altLang="en-US" sz="1400" dirty="0">
                <a:latin typeface="+mn-lt"/>
                <a:ea typeface="+mn-ea"/>
                <a:sym typeface="+mn-lt"/>
              </a:rPr>
              <a:t>第一届中央监察委员会</a:t>
            </a:r>
            <a:r>
              <a:rPr lang="en-US" altLang="zh-CN" sz="1400" dirty="0">
                <a:latin typeface="+mn-lt"/>
                <a:ea typeface="+mn-ea"/>
                <a:sym typeface="+mn-lt"/>
              </a:rPr>
              <a:t>10</a:t>
            </a:r>
            <a:r>
              <a:rPr lang="zh-CN" altLang="en-US" sz="1400" dirty="0">
                <a:latin typeface="+mn-lt"/>
                <a:ea typeface="+mn-ea"/>
                <a:sym typeface="+mn-lt"/>
              </a:rPr>
              <a:t>名委员和候补委员中，</a:t>
            </a:r>
            <a:r>
              <a:rPr lang="en-US" altLang="zh-CN" sz="1400" dirty="0">
                <a:latin typeface="+mn-lt"/>
                <a:ea typeface="+mn-ea"/>
                <a:sym typeface="+mn-lt"/>
              </a:rPr>
              <a:t>8</a:t>
            </a:r>
            <a:r>
              <a:rPr lang="zh-CN" altLang="en-US" sz="1400" dirty="0">
                <a:latin typeface="+mn-lt"/>
                <a:ea typeface="+mn-ea"/>
                <a:sym typeface="+mn-lt"/>
              </a:rPr>
              <a:t>人为党英勇献身，没有一人叛党投敌</a:t>
            </a:r>
          </a:p>
        </p:txBody>
      </p:sp>
      <p:sp>
        <p:nvSpPr>
          <p:cNvPr id="23" name="Oval 3"/>
          <p:cNvSpPr/>
          <p:nvPr/>
        </p:nvSpPr>
        <p:spPr>
          <a:xfrm>
            <a:off x="3685053" y="2988315"/>
            <a:ext cx="225254" cy="225254"/>
          </a:xfrm>
          <a:prstGeom prst="ellipse">
            <a:avLst/>
          </a:prstGeom>
          <a:gradFill>
            <a:gsLst>
              <a:gs pos="0">
                <a:srgbClr val="C30F0F">
                  <a:lumMod val="90000"/>
                  <a:lumOff val="10000"/>
                </a:srgbClr>
              </a:gs>
              <a:gs pos="45000">
                <a:srgbClr val="C30F0F"/>
              </a:gs>
            </a:gsLst>
            <a:lin ang="5400000" scaled="1"/>
          </a:gradFill>
          <a:ln>
            <a:noFill/>
          </a:ln>
          <a:effectLst>
            <a:outerShdw blurRad="254000" dist="101600" dir="5400000" algn="ctr" rotWithShape="0">
              <a:srgbClr val="C30F0F">
                <a:alpha val="23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ln w="19050">
                <a:noFill/>
              </a:ln>
              <a:gradFill>
                <a:gsLst>
                  <a:gs pos="100000">
                    <a:srgbClr val="E9BE61"/>
                  </a:gs>
                  <a:gs pos="49000">
                    <a:srgbClr val="FEEFAC"/>
                  </a:gs>
                </a:gsLst>
                <a:lin ang="5400000" scaled="0"/>
              </a:gradFill>
              <a:cs typeface="+mn-ea"/>
              <a:sym typeface="+mn-lt"/>
            </a:endParaRPr>
          </a:p>
        </p:txBody>
      </p:sp>
      <p:sp>
        <p:nvSpPr>
          <p:cNvPr id="24" name="Oval 31"/>
          <p:cNvSpPr/>
          <p:nvPr/>
        </p:nvSpPr>
        <p:spPr>
          <a:xfrm>
            <a:off x="3685053" y="4919080"/>
            <a:ext cx="225254" cy="225254"/>
          </a:xfrm>
          <a:prstGeom prst="ellipse">
            <a:avLst/>
          </a:prstGeom>
          <a:gradFill>
            <a:gsLst>
              <a:gs pos="0">
                <a:srgbClr val="C30F0F">
                  <a:lumMod val="90000"/>
                  <a:lumOff val="10000"/>
                </a:srgbClr>
              </a:gs>
              <a:gs pos="45000">
                <a:srgbClr val="C30F0F"/>
              </a:gs>
            </a:gsLst>
            <a:lin ang="5400000" scaled="1"/>
          </a:gradFill>
          <a:ln>
            <a:noFill/>
          </a:ln>
          <a:effectLst>
            <a:outerShdw blurRad="254000" dist="101600" dir="5400000" algn="ctr" rotWithShape="0">
              <a:srgbClr val="C30F0F">
                <a:alpha val="23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ln w="19050">
                <a:noFill/>
              </a:ln>
              <a:gradFill>
                <a:gsLst>
                  <a:gs pos="100000">
                    <a:srgbClr val="E9BE61"/>
                  </a:gs>
                  <a:gs pos="49000">
                    <a:srgbClr val="FEEFAC"/>
                  </a:gs>
                </a:gsLst>
                <a:lin ang="5400000" scaled="0"/>
              </a:gradFill>
              <a:cs typeface="+mn-ea"/>
              <a:sym typeface="+mn-lt"/>
            </a:endParaRPr>
          </a:p>
        </p:txBody>
      </p:sp>
      <p:sp>
        <p:nvSpPr>
          <p:cNvPr id="25" name="文本框 24"/>
          <p:cNvSpPr txBox="1"/>
          <p:nvPr/>
        </p:nvSpPr>
        <p:spPr>
          <a:xfrm>
            <a:off x="1425109" y="4833319"/>
            <a:ext cx="2266639" cy="400559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 algn="ctr">
              <a:lnSpc>
                <a:spcPct val="120000"/>
              </a:lnSpc>
              <a:defRPr sz="6600">
                <a:gradFill>
                  <a:gsLst>
                    <a:gs pos="0">
                      <a:schemeClr val="accent1">
                        <a:lumMod val="90000"/>
                        <a:lumOff val="10000"/>
                      </a:schemeClr>
                    </a:gs>
                    <a:gs pos="100000">
                      <a:schemeClr val="accent1"/>
                    </a:gs>
                  </a:gsLst>
                  <a:lin ang="5400000" scaled="1"/>
                </a:gradFill>
                <a:latin typeface="思源宋体 CN Heavy" panose="02020900000000000000" pitchFamily="18" charset="-122"/>
                <a:ea typeface="思源宋体 CN Heavy" panose="02020900000000000000" pitchFamily="18" charset="-122"/>
              </a:defRPr>
            </a:lvl1pPr>
          </a:lstStyle>
          <a:p>
            <a:pPr algn="r"/>
            <a:r>
              <a:rPr lang="zh-CN" altLang="en-US" sz="1800" dirty="0">
                <a:latin typeface="+mn-lt"/>
                <a:ea typeface="+mn-ea"/>
                <a:cs typeface="+mn-ea"/>
                <a:sym typeface="+mn-lt"/>
              </a:rPr>
              <a:t>进行社会主义革命</a:t>
            </a:r>
          </a:p>
        </p:txBody>
      </p:sp>
      <p:sp>
        <p:nvSpPr>
          <p:cNvPr id="26" name="文本框 25"/>
          <p:cNvSpPr txBox="1"/>
          <p:nvPr/>
        </p:nvSpPr>
        <p:spPr>
          <a:xfrm>
            <a:off x="1066488" y="5230337"/>
            <a:ext cx="2625260" cy="1042466"/>
          </a:xfrm>
          <a:prstGeom prst="rect">
            <a:avLst/>
          </a:prstGeom>
        </p:spPr>
        <p:txBody>
          <a:bodyPr wrap="square" lIns="90000" tIns="46800" rIns="90000" bIns="46800" anchor="t" anchorCtr="0">
            <a:spAutoFit/>
          </a:bodyPr>
          <a:lstStyle>
            <a:defPPr>
              <a:defRPr lang="zh-CN"/>
            </a:defPPr>
            <a:lvl1pPr indent="0">
              <a:lnSpc>
                <a:spcPct val="110000"/>
              </a:lnSpc>
              <a:spcBef>
                <a:spcPct val="0"/>
              </a:spcBef>
              <a:buClr>
                <a:schemeClr val="accent1"/>
              </a:buClr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</a:defRPr>
            </a:lvl1pPr>
            <a:lvl2pPr indent="0">
              <a:buNone/>
              <a:defRPr sz="1200"/>
            </a:lvl2pPr>
            <a:lvl3pPr indent="0">
              <a:buNone/>
              <a:defRPr sz="1000"/>
            </a:lvl3pPr>
            <a:lvl4pPr indent="0">
              <a:buNone/>
              <a:defRPr sz="900"/>
            </a:lvl4pPr>
            <a:lvl5pPr indent="0">
              <a:buNone/>
              <a:defRPr sz="900"/>
            </a:lvl5pPr>
            <a:lvl6pPr indent="0">
              <a:buNone/>
              <a:defRPr sz="900"/>
            </a:lvl6pPr>
            <a:lvl7pPr indent="0">
              <a:buNone/>
              <a:defRPr sz="900"/>
            </a:lvl7pPr>
            <a:lvl8pPr indent="0">
              <a:buNone/>
              <a:defRPr sz="900"/>
            </a:lvl8pPr>
            <a:lvl9pPr indent="0">
              <a:buNone/>
              <a:defRPr sz="900"/>
            </a:lvl9pPr>
          </a:lstStyle>
          <a:p>
            <a:pPr algn="r"/>
            <a:r>
              <a:rPr lang="zh-CN" altLang="en-US" sz="1400" dirty="0">
                <a:latin typeface="+mn-lt"/>
                <a:ea typeface="+mn-ea"/>
                <a:sym typeface="+mn-lt"/>
              </a:rPr>
              <a:t>进行社会主义革命、建设和改革，归根到底都是为了实现好、维护好、发展好最广大人民的根本利益</a:t>
            </a:r>
          </a:p>
        </p:txBody>
      </p:sp>
      <p:sp>
        <p:nvSpPr>
          <p:cNvPr id="27" name="文本框 26"/>
          <p:cNvSpPr txBox="1"/>
          <p:nvPr/>
        </p:nvSpPr>
        <p:spPr>
          <a:xfrm>
            <a:off x="1523688" y="2791667"/>
            <a:ext cx="2168060" cy="757130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 algn="ctr">
              <a:lnSpc>
                <a:spcPct val="120000"/>
              </a:lnSpc>
              <a:defRPr sz="6600">
                <a:gradFill>
                  <a:gsLst>
                    <a:gs pos="0">
                      <a:schemeClr val="accent1">
                        <a:lumMod val="90000"/>
                        <a:lumOff val="10000"/>
                      </a:schemeClr>
                    </a:gs>
                    <a:gs pos="100000">
                      <a:schemeClr val="accent1"/>
                    </a:gs>
                  </a:gsLst>
                  <a:lin ang="5400000" scaled="1"/>
                </a:gradFill>
                <a:latin typeface="思源宋体 CN Heavy" panose="02020900000000000000" pitchFamily="18" charset="-122"/>
                <a:ea typeface="思源宋体 CN Heavy" panose="02020900000000000000" pitchFamily="18" charset="-122"/>
              </a:defRPr>
            </a:lvl1pPr>
          </a:lstStyle>
          <a:p>
            <a:pPr algn="r"/>
            <a:r>
              <a:rPr lang="zh-CN" altLang="en-US" sz="1800" dirty="0">
                <a:latin typeface="+mn-lt"/>
                <a:ea typeface="+mn-ea"/>
                <a:cs typeface="+mn-ea"/>
                <a:sym typeface="+mn-lt"/>
              </a:rPr>
              <a:t>进行社会主义革命、建设和改革</a:t>
            </a:r>
          </a:p>
        </p:txBody>
      </p:sp>
      <p:sp>
        <p:nvSpPr>
          <p:cNvPr id="28" name="文本框 27"/>
          <p:cNvSpPr txBox="1"/>
          <p:nvPr/>
        </p:nvSpPr>
        <p:spPr>
          <a:xfrm>
            <a:off x="1066488" y="3606844"/>
            <a:ext cx="2625260" cy="805478"/>
          </a:xfrm>
          <a:prstGeom prst="rect">
            <a:avLst/>
          </a:prstGeom>
        </p:spPr>
        <p:txBody>
          <a:bodyPr wrap="square" lIns="90000" tIns="46800" rIns="90000" bIns="46800" anchor="t" anchorCtr="0">
            <a:spAutoFit/>
          </a:bodyPr>
          <a:lstStyle>
            <a:defPPr>
              <a:defRPr lang="zh-CN"/>
            </a:defPPr>
            <a:lvl1pPr indent="0">
              <a:lnSpc>
                <a:spcPct val="110000"/>
              </a:lnSpc>
              <a:spcBef>
                <a:spcPct val="0"/>
              </a:spcBef>
              <a:buClr>
                <a:schemeClr val="accent1"/>
              </a:buClr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</a:defRPr>
            </a:lvl1pPr>
            <a:lvl2pPr indent="0">
              <a:buNone/>
              <a:defRPr sz="1200"/>
            </a:lvl2pPr>
            <a:lvl3pPr indent="0">
              <a:buNone/>
              <a:defRPr sz="1000"/>
            </a:lvl3pPr>
            <a:lvl4pPr indent="0">
              <a:buNone/>
              <a:defRPr sz="900"/>
            </a:lvl4pPr>
            <a:lvl5pPr indent="0">
              <a:buNone/>
              <a:defRPr sz="900"/>
            </a:lvl5pPr>
            <a:lvl6pPr indent="0">
              <a:buNone/>
              <a:defRPr sz="900"/>
            </a:lvl6pPr>
            <a:lvl7pPr indent="0">
              <a:buNone/>
              <a:defRPr sz="900"/>
            </a:lvl7pPr>
            <a:lvl8pPr indent="0">
              <a:buNone/>
              <a:defRPr sz="900"/>
            </a:lvl8pPr>
            <a:lvl9pPr indent="0">
              <a:buNone/>
              <a:defRPr sz="900"/>
            </a:lvl9pPr>
          </a:lstStyle>
          <a:p>
            <a:pPr algn="r"/>
            <a:r>
              <a:rPr lang="zh-CN" altLang="en-US" sz="1400" dirty="0">
                <a:latin typeface="+mn-lt"/>
                <a:ea typeface="+mn-ea"/>
                <a:sym typeface="+mn-lt"/>
              </a:rPr>
              <a:t>我们党进行的一切奋斗，无论是革命战争年代浴血奋战推翻“三座大山”</a:t>
            </a:r>
          </a:p>
        </p:txBody>
      </p:sp>
      <p:sp>
        <p:nvSpPr>
          <p:cNvPr id="29" name="椭圆 28"/>
          <p:cNvSpPr/>
          <p:nvPr/>
        </p:nvSpPr>
        <p:spPr>
          <a:xfrm flipH="1">
            <a:off x="411956" y="221526"/>
            <a:ext cx="738188" cy="738184"/>
          </a:xfrm>
          <a:prstGeom prst="ellipse">
            <a:avLst/>
          </a:prstGeom>
          <a:gradFill>
            <a:gsLst>
              <a:gs pos="0">
                <a:srgbClr val="C30F0F">
                  <a:lumMod val="90000"/>
                  <a:lumOff val="10000"/>
                </a:srgbClr>
              </a:gs>
              <a:gs pos="45000">
                <a:srgbClr val="C30F0F"/>
              </a:gs>
            </a:gsLst>
            <a:lin ang="5400000" scaled="1"/>
          </a:gradFill>
          <a:ln>
            <a:noFill/>
          </a:ln>
          <a:effectLst>
            <a:outerShdw blurRad="254000" dist="101600" dir="5400000" algn="ctr" rotWithShape="0">
              <a:srgbClr val="C30F0F">
                <a:alpha val="23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 dirty="0">
              <a:gradFill>
                <a:gsLst>
                  <a:gs pos="0">
                    <a:srgbClr val="FEEFAC"/>
                  </a:gs>
                  <a:gs pos="45000">
                    <a:srgbClr val="E9BE61"/>
                  </a:gs>
                </a:gsLst>
                <a:lin ang="5400000" scaled="1"/>
              </a:gradFill>
              <a:cs typeface="+mn-ea"/>
              <a:sym typeface="+mn-lt"/>
            </a:endParaRPr>
          </a:p>
        </p:txBody>
      </p:sp>
      <p:sp>
        <p:nvSpPr>
          <p:cNvPr id="31" name="文本框 30"/>
          <p:cNvSpPr txBox="1"/>
          <p:nvPr/>
        </p:nvSpPr>
        <p:spPr>
          <a:xfrm>
            <a:off x="1217644" y="273865"/>
            <a:ext cx="3532156" cy="640240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 algn="ctr">
              <a:lnSpc>
                <a:spcPct val="120000"/>
              </a:lnSpc>
              <a:defRPr sz="6600">
                <a:gradFill>
                  <a:gsLst>
                    <a:gs pos="0">
                      <a:schemeClr val="accent1">
                        <a:lumMod val="90000"/>
                        <a:lumOff val="10000"/>
                      </a:schemeClr>
                    </a:gs>
                    <a:gs pos="100000">
                      <a:schemeClr val="accent1"/>
                    </a:gs>
                  </a:gsLst>
                  <a:lin ang="5400000" scaled="1"/>
                </a:gradFill>
                <a:latin typeface="思源宋体 CN Heavy" panose="02020900000000000000" pitchFamily="18" charset="-122"/>
                <a:ea typeface="思源宋体 CN Heavy" panose="02020900000000000000" pitchFamily="18" charset="-122"/>
              </a:defRPr>
            </a:lvl1pPr>
          </a:lstStyle>
          <a:p>
            <a:pPr algn="l"/>
            <a:r>
              <a:rPr lang="zh-CN" altLang="en-US" sz="3200" dirty="0">
                <a:latin typeface="+mn-lt"/>
                <a:ea typeface="+mn-ea"/>
                <a:cs typeface="+mn-ea"/>
                <a:sym typeface="+mn-lt"/>
              </a:rPr>
              <a:t>为什么要学党史</a:t>
            </a:r>
          </a:p>
        </p:txBody>
      </p:sp>
      <p:cxnSp>
        <p:nvCxnSpPr>
          <p:cNvPr id="32" name="直接连接符 31"/>
          <p:cNvCxnSpPr/>
          <p:nvPr/>
        </p:nvCxnSpPr>
        <p:spPr>
          <a:xfrm>
            <a:off x="1305561" y="959710"/>
            <a:ext cx="10124439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  <a:alpha val="61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1" name="图片 40" descr="图片包含 游戏机, 杯子, 食物, 飞盘&#10;&#10;描述已自动生成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1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975226"/>
            <a:ext cx="12192000" cy="188277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 animBg="1"/>
      <p:bldP spid="8" grpId="0" animBg="1"/>
      <p:bldP spid="19" grpId="0"/>
      <p:bldP spid="20" grpId="0"/>
      <p:bldP spid="21" grpId="0"/>
      <p:bldP spid="22" grpId="0"/>
      <p:bldP spid="23" grpId="0" animBg="1"/>
      <p:bldP spid="24" grpId="0" animBg="1"/>
      <p:bldP spid="25" grpId="0"/>
      <p:bldP spid="26" grpId="0"/>
      <p:bldP spid="27" grpId="0"/>
      <p:bldP spid="28" grpId="0"/>
      <p:bldP spid="29" grpId="0" animBg="1"/>
      <p:bldP spid="31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" name="图片 40" descr="图片包含 游戏机, 杯子, 食物, 飞盘&#10;&#10;描述已自动生成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1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994867"/>
            <a:ext cx="12192000" cy="1882774"/>
          </a:xfrm>
          <a:prstGeom prst="rect">
            <a:avLst/>
          </a:prstGeom>
        </p:spPr>
      </p:pic>
      <p:sp>
        <p:nvSpPr>
          <p:cNvPr id="3" name="椭圆 2"/>
          <p:cNvSpPr/>
          <p:nvPr/>
        </p:nvSpPr>
        <p:spPr>
          <a:xfrm flipH="1">
            <a:off x="411956" y="221526"/>
            <a:ext cx="738188" cy="738184"/>
          </a:xfrm>
          <a:prstGeom prst="ellipse">
            <a:avLst/>
          </a:prstGeom>
          <a:gradFill>
            <a:gsLst>
              <a:gs pos="0">
                <a:srgbClr val="C30F0F">
                  <a:lumMod val="90000"/>
                  <a:lumOff val="10000"/>
                </a:srgbClr>
              </a:gs>
              <a:gs pos="45000">
                <a:srgbClr val="C30F0F"/>
              </a:gs>
            </a:gsLst>
            <a:lin ang="5400000" scaled="1"/>
          </a:gradFill>
          <a:ln>
            <a:noFill/>
          </a:ln>
          <a:effectLst>
            <a:outerShdw blurRad="254000" dist="101600" dir="5400000" algn="ctr" rotWithShape="0">
              <a:srgbClr val="C30F0F">
                <a:alpha val="23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 dirty="0">
              <a:gradFill>
                <a:gsLst>
                  <a:gs pos="0">
                    <a:srgbClr val="FEEFAC"/>
                  </a:gs>
                  <a:gs pos="45000">
                    <a:srgbClr val="E9BE61"/>
                  </a:gs>
                </a:gsLst>
                <a:lin ang="5400000" scaled="1"/>
              </a:gradFill>
              <a:cs typeface="+mn-ea"/>
              <a:sym typeface="+mn-lt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1217644" y="273865"/>
            <a:ext cx="3532156" cy="640240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 algn="ctr">
              <a:lnSpc>
                <a:spcPct val="120000"/>
              </a:lnSpc>
              <a:defRPr sz="6600">
                <a:gradFill>
                  <a:gsLst>
                    <a:gs pos="0">
                      <a:schemeClr val="accent1">
                        <a:lumMod val="90000"/>
                        <a:lumOff val="10000"/>
                      </a:schemeClr>
                    </a:gs>
                    <a:gs pos="100000">
                      <a:schemeClr val="accent1"/>
                    </a:gs>
                  </a:gsLst>
                  <a:lin ang="5400000" scaled="1"/>
                </a:gradFill>
                <a:latin typeface="思源宋体 CN Heavy" panose="02020900000000000000" pitchFamily="18" charset="-122"/>
                <a:ea typeface="思源宋体 CN Heavy" panose="02020900000000000000" pitchFamily="18" charset="-122"/>
              </a:defRPr>
            </a:lvl1pPr>
          </a:lstStyle>
          <a:p>
            <a:pPr algn="l"/>
            <a:r>
              <a:rPr lang="zh-CN" altLang="en-US" sz="3200" dirty="0">
                <a:latin typeface="+mn-lt"/>
                <a:ea typeface="+mn-ea"/>
                <a:cs typeface="+mn-ea"/>
                <a:sym typeface="+mn-lt"/>
              </a:rPr>
              <a:t>为什么要学党史</a:t>
            </a:r>
          </a:p>
        </p:txBody>
      </p:sp>
      <p:cxnSp>
        <p:nvCxnSpPr>
          <p:cNvPr id="6" name="直接连接符 5"/>
          <p:cNvCxnSpPr/>
          <p:nvPr/>
        </p:nvCxnSpPr>
        <p:spPr>
          <a:xfrm>
            <a:off x="1305561" y="959710"/>
            <a:ext cx="10124439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  <a:alpha val="61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Freeform 5"/>
          <p:cNvSpPr>
            <a:spLocks noEditPoints="1"/>
          </p:cNvSpPr>
          <p:nvPr/>
        </p:nvSpPr>
        <p:spPr bwMode="auto">
          <a:xfrm>
            <a:off x="3057087" y="1439880"/>
            <a:ext cx="175220" cy="535314"/>
          </a:xfrm>
          <a:custGeom>
            <a:avLst/>
            <a:gdLst>
              <a:gd name="T0" fmla="*/ 178 w 374"/>
              <a:gd name="T1" fmla="*/ 206 h 1121"/>
              <a:gd name="T2" fmla="*/ 303 w 374"/>
              <a:gd name="T3" fmla="*/ 140 h 1121"/>
              <a:gd name="T4" fmla="*/ 138 w 374"/>
              <a:gd name="T5" fmla="*/ 145 h 1121"/>
              <a:gd name="T6" fmla="*/ 197 w 374"/>
              <a:gd name="T7" fmla="*/ 140 h 1121"/>
              <a:gd name="T8" fmla="*/ 138 w 374"/>
              <a:gd name="T9" fmla="*/ 145 h 1121"/>
              <a:gd name="T10" fmla="*/ 126 w 374"/>
              <a:gd name="T11" fmla="*/ 316 h 1121"/>
              <a:gd name="T12" fmla="*/ 235 w 374"/>
              <a:gd name="T13" fmla="*/ 230 h 1121"/>
              <a:gd name="T14" fmla="*/ 75 w 374"/>
              <a:gd name="T15" fmla="*/ 263 h 1121"/>
              <a:gd name="T16" fmla="*/ 132 w 374"/>
              <a:gd name="T17" fmla="*/ 248 h 1121"/>
              <a:gd name="T18" fmla="*/ 75 w 374"/>
              <a:gd name="T19" fmla="*/ 263 h 1121"/>
              <a:gd name="T20" fmla="*/ 95 w 374"/>
              <a:gd name="T21" fmla="*/ 431 h 1121"/>
              <a:gd name="T22" fmla="*/ 187 w 374"/>
              <a:gd name="T23" fmla="*/ 329 h 1121"/>
              <a:gd name="T24" fmla="*/ 36 w 374"/>
              <a:gd name="T25" fmla="*/ 389 h 1121"/>
              <a:gd name="T26" fmla="*/ 89 w 374"/>
              <a:gd name="T27" fmla="*/ 364 h 1121"/>
              <a:gd name="T28" fmla="*/ 36 w 374"/>
              <a:gd name="T29" fmla="*/ 389 h 1121"/>
              <a:gd name="T30" fmla="*/ 86 w 374"/>
              <a:gd name="T31" fmla="*/ 550 h 1121"/>
              <a:gd name="T32" fmla="*/ 157 w 374"/>
              <a:gd name="T33" fmla="*/ 433 h 1121"/>
              <a:gd name="T34" fmla="*/ 20 w 374"/>
              <a:gd name="T35" fmla="*/ 519 h 1121"/>
              <a:gd name="T36" fmla="*/ 67 w 374"/>
              <a:gd name="T37" fmla="*/ 486 h 1121"/>
              <a:gd name="T38" fmla="*/ 20 w 374"/>
              <a:gd name="T39" fmla="*/ 519 h 1121"/>
              <a:gd name="T40" fmla="*/ 184 w 374"/>
              <a:gd name="T41" fmla="*/ 892 h 1121"/>
              <a:gd name="T42" fmla="*/ 185 w 374"/>
              <a:gd name="T43" fmla="*/ 753 h 1121"/>
              <a:gd name="T44" fmla="*/ 111 w 374"/>
              <a:gd name="T45" fmla="*/ 899 h 1121"/>
              <a:gd name="T46" fmla="*/ 134 w 374"/>
              <a:gd name="T47" fmla="*/ 845 h 1121"/>
              <a:gd name="T48" fmla="*/ 111 w 374"/>
              <a:gd name="T49" fmla="*/ 899 h 1121"/>
              <a:gd name="T50" fmla="*/ 130 w 374"/>
              <a:gd name="T51" fmla="*/ 783 h 1121"/>
              <a:gd name="T52" fmla="*/ 156 w 374"/>
              <a:gd name="T53" fmla="*/ 648 h 1121"/>
              <a:gd name="T54" fmla="*/ 57 w 374"/>
              <a:gd name="T55" fmla="*/ 778 h 1121"/>
              <a:gd name="T56" fmla="*/ 90 w 374"/>
              <a:gd name="T57" fmla="*/ 729 h 1121"/>
              <a:gd name="T58" fmla="*/ 57 w 374"/>
              <a:gd name="T59" fmla="*/ 778 h 1121"/>
              <a:gd name="T60" fmla="*/ 97 w 374"/>
              <a:gd name="T61" fmla="*/ 668 h 1121"/>
              <a:gd name="T62" fmla="*/ 147 w 374"/>
              <a:gd name="T63" fmla="*/ 541 h 1121"/>
              <a:gd name="T64" fmla="*/ 27 w 374"/>
              <a:gd name="T65" fmla="*/ 650 h 1121"/>
              <a:gd name="T66" fmla="*/ 68 w 374"/>
              <a:gd name="T67" fmla="*/ 608 h 1121"/>
              <a:gd name="T68" fmla="*/ 27 w 374"/>
              <a:gd name="T69" fmla="*/ 650 h 1121"/>
              <a:gd name="T70" fmla="*/ 259 w 374"/>
              <a:gd name="T71" fmla="*/ 991 h 1121"/>
              <a:gd name="T72" fmla="*/ 232 w 374"/>
              <a:gd name="T73" fmla="*/ 852 h 1121"/>
              <a:gd name="T74" fmla="*/ 188 w 374"/>
              <a:gd name="T75" fmla="*/ 1011 h 1121"/>
              <a:gd name="T76" fmla="*/ 201 w 374"/>
              <a:gd name="T77" fmla="*/ 953 h 1121"/>
              <a:gd name="T78" fmla="*/ 188 w 374"/>
              <a:gd name="T79" fmla="*/ 1011 h 1121"/>
              <a:gd name="T80" fmla="*/ 356 w 374"/>
              <a:gd name="T81" fmla="*/ 1077 h 1121"/>
              <a:gd name="T82" fmla="*/ 299 w 374"/>
              <a:gd name="T83" fmla="*/ 943 h 1121"/>
              <a:gd name="T84" fmla="*/ 289 w 374"/>
              <a:gd name="T85" fmla="*/ 1109 h 1121"/>
              <a:gd name="T86" fmla="*/ 289 w 374"/>
              <a:gd name="T87" fmla="*/ 1049 h 1121"/>
              <a:gd name="T88" fmla="*/ 289 w 374"/>
              <a:gd name="T89" fmla="*/ 1109 h 1121"/>
              <a:gd name="T90" fmla="*/ 232 w 374"/>
              <a:gd name="T91" fmla="*/ 112 h 1121"/>
              <a:gd name="T92" fmla="*/ 351 w 374"/>
              <a:gd name="T93" fmla="*/ 0 h 11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</a:cxnLst>
            <a:rect l="0" t="0" r="r" b="b"/>
            <a:pathLst>
              <a:path w="374" h="1121">
                <a:moveTo>
                  <a:pt x="231" y="206"/>
                </a:moveTo>
                <a:cubicBezTo>
                  <a:pt x="203" y="222"/>
                  <a:pt x="182" y="216"/>
                  <a:pt x="178" y="206"/>
                </a:cubicBezTo>
                <a:cubicBezTo>
                  <a:pt x="173" y="196"/>
                  <a:pt x="183" y="168"/>
                  <a:pt x="213" y="152"/>
                </a:cubicBezTo>
                <a:cubicBezTo>
                  <a:pt x="254" y="129"/>
                  <a:pt x="303" y="140"/>
                  <a:pt x="303" y="140"/>
                </a:cubicBezTo>
                <a:cubicBezTo>
                  <a:pt x="302" y="140"/>
                  <a:pt x="268" y="184"/>
                  <a:pt x="231" y="206"/>
                </a:cubicBezTo>
                <a:close/>
                <a:moveTo>
                  <a:pt x="138" y="145"/>
                </a:moveTo>
                <a:cubicBezTo>
                  <a:pt x="131" y="182"/>
                  <a:pt x="149" y="196"/>
                  <a:pt x="159" y="195"/>
                </a:cubicBezTo>
                <a:cubicBezTo>
                  <a:pt x="171" y="193"/>
                  <a:pt x="189" y="174"/>
                  <a:pt x="197" y="140"/>
                </a:cubicBezTo>
                <a:cubicBezTo>
                  <a:pt x="207" y="94"/>
                  <a:pt x="196" y="43"/>
                  <a:pt x="196" y="43"/>
                </a:cubicBezTo>
                <a:cubicBezTo>
                  <a:pt x="195" y="42"/>
                  <a:pt x="146" y="95"/>
                  <a:pt x="138" y="145"/>
                </a:cubicBezTo>
                <a:close/>
                <a:moveTo>
                  <a:pt x="178" y="306"/>
                </a:moveTo>
                <a:cubicBezTo>
                  <a:pt x="153" y="327"/>
                  <a:pt x="132" y="324"/>
                  <a:pt x="126" y="316"/>
                </a:cubicBezTo>
                <a:cubicBezTo>
                  <a:pt x="120" y="306"/>
                  <a:pt x="124" y="278"/>
                  <a:pt x="150" y="257"/>
                </a:cubicBezTo>
                <a:cubicBezTo>
                  <a:pt x="186" y="227"/>
                  <a:pt x="236" y="230"/>
                  <a:pt x="235" y="230"/>
                </a:cubicBezTo>
                <a:cubicBezTo>
                  <a:pt x="235" y="230"/>
                  <a:pt x="209" y="278"/>
                  <a:pt x="178" y="306"/>
                </a:cubicBezTo>
                <a:close/>
                <a:moveTo>
                  <a:pt x="75" y="263"/>
                </a:moveTo>
                <a:cubicBezTo>
                  <a:pt x="76" y="300"/>
                  <a:pt x="96" y="311"/>
                  <a:pt x="105" y="308"/>
                </a:cubicBezTo>
                <a:cubicBezTo>
                  <a:pt x="116" y="304"/>
                  <a:pt x="131" y="282"/>
                  <a:pt x="132" y="248"/>
                </a:cubicBezTo>
                <a:cubicBezTo>
                  <a:pt x="132" y="202"/>
                  <a:pt x="112" y="155"/>
                  <a:pt x="112" y="154"/>
                </a:cubicBezTo>
                <a:cubicBezTo>
                  <a:pt x="111" y="154"/>
                  <a:pt x="74" y="213"/>
                  <a:pt x="75" y="263"/>
                </a:cubicBezTo>
                <a:close/>
                <a:moveTo>
                  <a:pt x="144" y="413"/>
                </a:moveTo>
                <a:cubicBezTo>
                  <a:pt x="124" y="437"/>
                  <a:pt x="102" y="439"/>
                  <a:pt x="95" y="431"/>
                </a:cubicBezTo>
                <a:cubicBezTo>
                  <a:pt x="87" y="423"/>
                  <a:pt x="86" y="395"/>
                  <a:pt x="108" y="370"/>
                </a:cubicBezTo>
                <a:cubicBezTo>
                  <a:pt x="138" y="335"/>
                  <a:pt x="187" y="329"/>
                  <a:pt x="187" y="329"/>
                </a:cubicBezTo>
                <a:cubicBezTo>
                  <a:pt x="186" y="329"/>
                  <a:pt x="170" y="380"/>
                  <a:pt x="144" y="413"/>
                </a:cubicBezTo>
                <a:close/>
                <a:moveTo>
                  <a:pt x="36" y="389"/>
                </a:moveTo>
                <a:cubicBezTo>
                  <a:pt x="43" y="425"/>
                  <a:pt x="65" y="432"/>
                  <a:pt x="74" y="427"/>
                </a:cubicBezTo>
                <a:cubicBezTo>
                  <a:pt x="84" y="422"/>
                  <a:pt x="94" y="398"/>
                  <a:pt x="89" y="364"/>
                </a:cubicBezTo>
                <a:cubicBezTo>
                  <a:pt x="81" y="319"/>
                  <a:pt x="51" y="277"/>
                  <a:pt x="51" y="277"/>
                </a:cubicBezTo>
                <a:cubicBezTo>
                  <a:pt x="51" y="276"/>
                  <a:pt x="25" y="340"/>
                  <a:pt x="36" y="389"/>
                </a:cubicBezTo>
                <a:close/>
                <a:moveTo>
                  <a:pt x="131" y="523"/>
                </a:moveTo>
                <a:cubicBezTo>
                  <a:pt x="115" y="551"/>
                  <a:pt x="94" y="556"/>
                  <a:pt x="86" y="550"/>
                </a:cubicBezTo>
                <a:cubicBezTo>
                  <a:pt x="77" y="543"/>
                  <a:pt x="70" y="516"/>
                  <a:pt x="87" y="487"/>
                </a:cubicBezTo>
                <a:cubicBezTo>
                  <a:pt x="110" y="448"/>
                  <a:pt x="158" y="433"/>
                  <a:pt x="157" y="433"/>
                </a:cubicBezTo>
                <a:cubicBezTo>
                  <a:pt x="157" y="434"/>
                  <a:pt x="151" y="486"/>
                  <a:pt x="131" y="523"/>
                </a:cubicBezTo>
                <a:close/>
                <a:moveTo>
                  <a:pt x="20" y="519"/>
                </a:moveTo>
                <a:cubicBezTo>
                  <a:pt x="33" y="553"/>
                  <a:pt x="56" y="556"/>
                  <a:pt x="64" y="550"/>
                </a:cubicBezTo>
                <a:cubicBezTo>
                  <a:pt x="73" y="543"/>
                  <a:pt x="79" y="517"/>
                  <a:pt x="67" y="486"/>
                </a:cubicBezTo>
                <a:cubicBezTo>
                  <a:pt x="51" y="443"/>
                  <a:pt x="15" y="407"/>
                  <a:pt x="15" y="407"/>
                </a:cubicBezTo>
                <a:cubicBezTo>
                  <a:pt x="14" y="406"/>
                  <a:pt x="1" y="473"/>
                  <a:pt x="20" y="519"/>
                </a:cubicBezTo>
                <a:close/>
                <a:moveTo>
                  <a:pt x="208" y="845"/>
                </a:moveTo>
                <a:cubicBezTo>
                  <a:pt x="210" y="877"/>
                  <a:pt x="195" y="893"/>
                  <a:pt x="184" y="892"/>
                </a:cubicBezTo>
                <a:cubicBezTo>
                  <a:pt x="173" y="891"/>
                  <a:pt x="153" y="870"/>
                  <a:pt x="152" y="836"/>
                </a:cubicBezTo>
                <a:cubicBezTo>
                  <a:pt x="152" y="790"/>
                  <a:pt x="185" y="753"/>
                  <a:pt x="185" y="753"/>
                </a:cubicBezTo>
                <a:cubicBezTo>
                  <a:pt x="184" y="754"/>
                  <a:pt x="206" y="802"/>
                  <a:pt x="208" y="845"/>
                </a:cubicBezTo>
                <a:close/>
                <a:moveTo>
                  <a:pt x="111" y="899"/>
                </a:moveTo>
                <a:cubicBezTo>
                  <a:pt x="141" y="922"/>
                  <a:pt x="162" y="913"/>
                  <a:pt x="166" y="903"/>
                </a:cubicBezTo>
                <a:cubicBezTo>
                  <a:pt x="169" y="892"/>
                  <a:pt x="161" y="867"/>
                  <a:pt x="134" y="845"/>
                </a:cubicBezTo>
                <a:cubicBezTo>
                  <a:pt x="98" y="816"/>
                  <a:pt x="49" y="804"/>
                  <a:pt x="49" y="804"/>
                </a:cubicBezTo>
                <a:cubicBezTo>
                  <a:pt x="48" y="804"/>
                  <a:pt x="71" y="869"/>
                  <a:pt x="111" y="899"/>
                </a:cubicBezTo>
                <a:close/>
                <a:moveTo>
                  <a:pt x="163" y="742"/>
                </a:moveTo>
                <a:cubicBezTo>
                  <a:pt x="158" y="774"/>
                  <a:pt x="140" y="786"/>
                  <a:pt x="130" y="783"/>
                </a:cubicBezTo>
                <a:cubicBezTo>
                  <a:pt x="119" y="781"/>
                  <a:pt x="104" y="757"/>
                  <a:pt x="109" y="724"/>
                </a:cubicBezTo>
                <a:cubicBezTo>
                  <a:pt x="117" y="679"/>
                  <a:pt x="157" y="648"/>
                  <a:pt x="156" y="648"/>
                </a:cubicBezTo>
                <a:cubicBezTo>
                  <a:pt x="156" y="649"/>
                  <a:pt x="168" y="700"/>
                  <a:pt x="163" y="742"/>
                </a:cubicBezTo>
                <a:close/>
                <a:moveTo>
                  <a:pt x="57" y="778"/>
                </a:moveTo>
                <a:cubicBezTo>
                  <a:pt x="82" y="805"/>
                  <a:pt x="105" y="800"/>
                  <a:pt x="110" y="791"/>
                </a:cubicBezTo>
                <a:cubicBezTo>
                  <a:pt x="116" y="781"/>
                  <a:pt x="112" y="755"/>
                  <a:pt x="90" y="729"/>
                </a:cubicBezTo>
                <a:cubicBezTo>
                  <a:pt x="60" y="695"/>
                  <a:pt x="14" y="674"/>
                  <a:pt x="14" y="674"/>
                </a:cubicBezTo>
                <a:cubicBezTo>
                  <a:pt x="13" y="673"/>
                  <a:pt x="23" y="741"/>
                  <a:pt x="57" y="778"/>
                </a:cubicBezTo>
                <a:close/>
                <a:moveTo>
                  <a:pt x="137" y="634"/>
                </a:moveTo>
                <a:cubicBezTo>
                  <a:pt x="127" y="664"/>
                  <a:pt x="107" y="673"/>
                  <a:pt x="97" y="668"/>
                </a:cubicBezTo>
                <a:cubicBezTo>
                  <a:pt x="87" y="664"/>
                  <a:pt x="76" y="638"/>
                  <a:pt x="88" y="606"/>
                </a:cubicBezTo>
                <a:cubicBezTo>
                  <a:pt x="103" y="563"/>
                  <a:pt x="147" y="541"/>
                  <a:pt x="147" y="541"/>
                </a:cubicBezTo>
                <a:cubicBezTo>
                  <a:pt x="147" y="541"/>
                  <a:pt x="150" y="593"/>
                  <a:pt x="137" y="634"/>
                </a:cubicBezTo>
                <a:close/>
                <a:moveTo>
                  <a:pt x="27" y="650"/>
                </a:moveTo>
                <a:cubicBezTo>
                  <a:pt x="46" y="681"/>
                  <a:pt x="69" y="680"/>
                  <a:pt x="76" y="672"/>
                </a:cubicBezTo>
                <a:cubicBezTo>
                  <a:pt x="83" y="664"/>
                  <a:pt x="85" y="637"/>
                  <a:pt x="68" y="608"/>
                </a:cubicBezTo>
                <a:cubicBezTo>
                  <a:pt x="45" y="569"/>
                  <a:pt x="2" y="540"/>
                  <a:pt x="2" y="540"/>
                </a:cubicBezTo>
                <a:cubicBezTo>
                  <a:pt x="2" y="540"/>
                  <a:pt x="0" y="608"/>
                  <a:pt x="27" y="650"/>
                </a:cubicBezTo>
                <a:close/>
                <a:moveTo>
                  <a:pt x="274" y="939"/>
                </a:moveTo>
                <a:cubicBezTo>
                  <a:pt x="282" y="971"/>
                  <a:pt x="270" y="990"/>
                  <a:pt x="259" y="991"/>
                </a:cubicBezTo>
                <a:cubicBezTo>
                  <a:pt x="248" y="992"/>
                  <a:pt x="224" y="975"/>
                  <a:pt x="217" y="941"/>
                </a:cubicBezTo>
                <a:cubicBezTo>
                  <a:pt x="207" y="895"/>
                  <a:pt x="232" y="852"/>
                  <a:pt x="232" y="852"/>
                </a:cubicBezTo>
                <a:cubicBezTo>
                  <a:pt x="232" y="853"/>
                  <a:pt x="262" y="897"/>
                  <a:pt x="274" y="939"/>
                </a:cubicBezTo>
                <a:close/>
                <a:moveTo>
                  <a:pt x="188" y="1011"/>
                </a:moveTo>
                <a:cubicBezTo>
                  <a:pt x="223" y="1028"/>
                  <a:pt x="242" y="1016"/>
                  <a:pt x="243" y="1006"/>
                </a:cubicBezTo>
                <a:cubicBezTo>
                  <a:pt x="245" y="994"/>
                  <a:pt x="231" y="970"/>
                  <a:pt x="201" y="953"/>
                </a:cubicBezTo>
                <a:cubicBezTo>
                  <a:pt x="159" y="930"/>
                  <a:pt x="108" y="927"/>
                  <a:pt x="108" y="927"/>
                </a:cubicBezTo>
                <a:cubicBezTo>
                  <a:pt x="107" y="927"/>
                  <a:pt x="142" y="988"/>
                  <a:pt x="188" y="1011"/>
                </a:cubicBezTo>
                <a:close/>
                <a:moveTo>
                  <a:pt x="359" y="1023"/>
                </a:moveTo>
                <a:cubicBezTo>
                  <a:pt x="374" y="1053"/>
                  <a:pt x="367" y="1074"/>
                  <a:pt x="356" y="1077"/>
                </a:cubicBezTo>
                <a:cubicBezTo>
                  <a:pt x="345" y="1080"/>
                  <a:pt x="317" y="1066"/>
                  <a:pt x="302" y="1034"/>
                </a:cubicBezTo>
                <a:cubicBezTo>
                  <a:pt x="282" y="990"/>
                  <a:pt x="299" y="942"/>
                  <a:pt x="299" y="943"/>
                </a:cubicBezTo>
                <a:cubicBezTo>
                  <a:pt x="299" y="943"/>
                  <a:pt x="338" y="982"/>
                  <a:pt x="359" y="1023"/>
                </a:cubicBezTo>
                <a:close/>
                <a:moveTo>
                  <a:pt x="289" y="1109"/>
                </a:moveTo>
                <a:cubicBezTo>
                  <a:pt x="327" y="1121"/>
                  <a:pt x="344" y="1105"/>
                  <a:pt x="343" y="1094"/>
                </a:cubicBezTo>
                <a:cubicBezTo>
                  <a:pt x="342" y="1082"/>
                  <a:pt x="323" y="1060"/>
                  <a:pt x="289" y="1049"/>
                </a:cubicBezTo>
                <a:cubicBezTo>
                  <a:pt x="242" y="1033"/>
                  <a:pt x="191" y="1039"/>
                  <a:pt x="191" y="1039"/>
                </a:cubicBezTo>
                <a:cubicBezTo>
                  <a:pt x="190" y="1039"/>
                  <a:pt x="237" y="1094"/>
                  <a:pt x="289" y="1109"/>
                </a:cubicBezTo>
                <a:close/>
                <a:moveTo>
                  <a:pt x="251" y="51"/>
                </a:moveTo>
                <a:cubicBezTo>
                  <a:pt x="223" y="80"/>
                  <a:pt x="224" y="106"/>
                  <a:pt x="232" y="112"/>
                </a:cubicBezTo>
                <a:cubicBezTo>
                  <a:pt x="240" y="119"/>
                  <a:pt x="264" y="114"/>
                  <a:pt x="289" y="88"/>
                </a:cubicBezTo>
                <a:cubicBezTo>
                  <a:pt x="323" y="54"/>
                  <a:pt x="351" y="0"/>
                  <a:pt x="351" y="0"/>
                </a:cubicBezTo>
                <a:cubicBezTo>
                  <a:pt x="352" y="0"/>
                  <a:pt x="289" y="12"/>
                  <a:pt x="251" y="51"/>
                </a:cubicBezTo>
                <a:close/>
              </a:path>
            </a:pathLst>
          </a:custGeom>
          <a:gradFill>
            <a:gsLst>
              <a:gs pos="0">
                <a:srgbClr val="C30F0F">
                  <a:lumMod val="90000"/>
                  <a:lumOff val="10000"/>
                </a:srgbClr>
              </a:gs>
              <a:gs pos="45000">
                <a:srgbClr val="C30F0F"/>
              </a:gs>
            </a:gsLst>
            <a:lin ang="5400000" scaled="1"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>
              <a:gradFill>
                <a:gsLst>
                  <a:gs pos="0">
                    <a:srgbClr val="FEEFAC"/>
                  </a:gs>
                  <a:gs pos="45000">
                    <a:srgbClr val="E9BE61"/>
                  </a:gs>
                </a:gsLst>
                <a:lin ang="5400000" scaled="1"/>
              </a:gradFill>
              <a:cs typeface="+mn-ea"/>
              <a:sym typeface="+mn-lt"/>
            </a:endParaRPr>
          </a:p>
        </p:txBody>
      </p:sp>
      <p:sp>
        <p:nvSpPr>
          <p:cNvPr id="16" name="Freeform 6"/>
          <p:cNvSpPr>
            <a:spLocks noEditPoints="1"/>
          </p:cNvSpPr>
          <p:nvPr/>
        </p:nvSpPr>
        <p:spPr bwMode="auto">
          <a:xfrm>
            <a:off x="8995170" y="1439880"/>
            <a:ext cx="175220" cy="535314"/>
          </a:xfrm>
          <a:custGeom>
            <a:avLst/>
            <a:gdLst>
              <a:gd name="T0" fmla="*/ 196 w 374"/>
              <a:gd name="T1" fmla="*/ 206 h 1121"/>
              <a:gd name="T2" fmla="*/ 71 w 374"/>
              <a:gd name="T3" fmla="*/ 140 h 1121"/>
              <a:gd name="T4" fmla="*/ 236 w 374"/>
              <a:gd name="T5" fmla="*/ 145 h 1121"/>
              <a:gd name="T6" fmla="*/ 177 w 374"/>
              <a:gd name="T7" fmla="*/ 140 h 1121"/>
              <a:gd name="T8" fmla="*/ 236 w 374"/>
              <a:gd name="T9" fmla="*/ 145 h 1121"/>
              <a:gd name="T10" fmla="*/ 248 w 374"/>
              <a:gd name="T11" fmla="*/ 316 h 1121"/>
              <a:gd name="T12" fmla="*/ 138 w 374"/>
              <a:gd name="T13" fmla="*/ 230 h 1121"/>
              <a:gd name="T14" fmla="*/ 299 w 374"/>
              <a:gd name="T15" fmla="*/ 263 h 1121"/>
              <a:gd name="T16" fmla="*/ 242 w 374"/>
              <a:gd name="T17" fmla="*/ 248 h 1121"/>
              <a:gd name="T18" fmla="*/ 299 w 374"/>
              <a:gd name="T19" fmla="*/ 263 h 1121"/>
              <a:gd name="T20" fmla="*/ 278 w 374"/>
              <a:gd name="T21" fmla="*/ 431 h 1121"/>
              <a:gd name="T22" fmla="*/ 187 w 374"/>
              <a:gd name="T23" fmla="*/ 329 h 1121"/>
              <a:gd name="T24" fmla="*/ 338 w 374"/>
              <a:gd name="T25" fmla="*/ 389 h 1121"/>
              <a:gd name="T26" fmla="*/ 285 w 374"/>
              <a:gd name="T27" fmla="*/ 364 h 1121"/>
              <a:gd name="T28" fmla="*/ 338 w 374"/>
              <a:gd name="T29" fmla="*/ 389 h 1121"/>
              <a:gd name="T30" fmla="*/ 288 w 374"/>
              <a:gd name="T31" fmla="*/ 550 h 1121"/>
              <a:gd name="T32" fmla="*/ 216 w 374"/>
              <a:gd name="T33" fmla="*/ 433 h 1121"/>
              <a:gd name="T34" fmla="*/ 354 w 374"/>
              <a:gd name="T35" fmla="*/ 519 h 1121"/>
              <a:gd name="T36" fmla="*/ 307 w 374"/>
              <a:gd name="T37" fmla="*/ 486 h 1121"/>
              <a:gd name="T38" fmla="*/ 354 w 374"/>
              <a:gd name="T39" fmla="*/ 519 h 1121"/>
              <a:gd name="T40" fmla="*/ 189 w 374"/>
              <a:gd name="T41" fmla="*/ 892 h 1121"/>
              <a:gd name="T42" fmla="*/ 189 w 374"/>
              <a:gd name="T43" fmla="*/ 753 h 1121"/>
              <a:gd name="T44" fmla="*/ 262 w 374"/>
              <a:gd name="T45" fmla="*/ 899 h 1121"/>
              <a:gd name="T46" fmla="*/ 239 w 374"/>
              <a:gd name="T47" fmla="*/ 845 h 1121"/>
              <a:gd name="T48" fmla="*/ 262 w 374"/>
              <a:gd name="T49" fmla="*/ 899 h 1121"/>
              <a:gd name="T50" fmla="*/ 243 w 374"/>
              <a:gd name="T51" fmla="*/ 783 h 1121"/>
              <a:gd name="T52" fmla="*/ 217 w 374"/>
              <a:gd name="T53" fmla="*/ 648 h 1121"/>
              <a:gd name="T54" fmla="*/ 316 w 374"/>
              <a:gd name="T55" fmla="*/ 778 h 1121"/>
              <a:gd name="T56" fmla="*/ 284 w 374"/>
              <a:gd name="T57" fmla="*/ 729 h 1121"/>
              <a:gd name="T58" fmla="*/ 316 w 374"/>
              <a:gd name="T59" fmla="*/ 778 h 1121"/>
              <a:gd name="T60" fmla="*/ 276 w 374"/>
              <a:gd name="T61" fmla="*/ 668 h 1121"/>
              <a:gd name="T62" fmla="*/ 226 w 374"/>
              <a:gd name="T63" fmla="*/ 541 h 1121"/>
              <a:gd name="T64" fmla="*/ 347 w 374"/>
              <a:gd name="T65" fmla="*/ 650 h 1121"/>
              <a:gd name="T66" fmla="*/ 306 w 374"/>
              <a:gd name="T67" fmla="*/ 608 h 1121"/>
              <a:gd name="T68" fmla="*/ 347 w 374"/>
              <a:gd name="T69" fmla="*/ 650 h 1121"/>
              <a:gd name="T70" fmla="*/ 114 w 374"/>
              <a:gd name="T71" fmla="*/ 991 h 1121"/>
              <a:gd name="T72" fmla="*/ 142 w 374"/>
              <a:gd name="T73" fmla="*/ 852 h 1121"/>
              <a:gd name="T74" fmla="*/ 185 w 374"/>
              <a:gd name="T75" fmla="*/ 1011 h 1121"/>
              <a:gd name="T76" fmla="*/ 173 w 374"/>
              <a:gd name="T77" fmla="*/ 953 h 1121"/>
              <a:gd name="T78" fmla="*/ 185 w 374"/>
              <a:gd name="T79" fmla="*/ 1011 h 1121"/>
              <a:gd name="T80" fmla="*/ 18 w 374"/>
              <a:gd name="T81" fmla="*/ 1077 h 1121"/>
              <a:gd name="T82" fmla="*/ 75 w 374"/>
              <a:gd name="T83" fmla="*/ 943 h 1121"/>
              <a:gd name="T84" fmla="*/ 85 w 374"/>
              <a:gd name="T85" fmla="*/ 1109 h 1121"/>
              <a:gd name="T86" fmla="*/ 85 w 374"/>
              <a:gd name="T87" fmla="*/ 1049 h 1121"/>
              <a:gd name="T88" fmla="*/ 85 w 374"/>
              <a:gd name="T89" fmla="*/ 1109 h 1121"/>
              <a:gd name="T90" fmla="*/ 142 w 374"/>
              <a:gd name="T91" fmla="*/ 112 h 1121"/>
              <a:gd name="T92" fmla="*/ 22 w 374"/>
              <a:gd name="T93" fmla="*/ 0 h 11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</a:cxnLst>
            <a:rect l="0" t="0" r="r" b="b"/>
            <a:pathLst>
              <a:path w="374" h="1121">
                <a:moveTo>
                  <a:pt x="143" y="206"/>
                </a:moveTo>
                <a:cubicBezTo>
                  <a:pt x="171" y="222"/>
                  <a:pt x="192" y="216"/>
                  <a:pt x="196" y="206"/>
                </a:cubicBezTo>
                <a:cubicBezTo>
                  <a:pt x="200" y="196"/>
                  <a:pt x="191" y="168"/>
                  <a:pt x="161" y="152"/>
                </a:cubicBezTo>
                <a:cubicBezTo>
                  <a:pt x="120" y="129"/>
                  <a:pt x="70" y="140"/>
                  <a:pt x="71" y="140"/>
                </a:cubicBezTo>
                <a:cubicBezTo>
                  <a:pt x="71" y="140"/>
                  <a:pt x="106" y="184"/>
                  <a:pt x="143" y="206"/>
                </a:cubicBezTo>
                <a:close/>
                <a:moveTo>
                  <a:pt x="236" y="145"/>
                </a:moveTo>
                <a:cubicBezTo>
                  <a:pt x="242" y="182"/>
                  <a:pt x="225" y="196"/>
                  <a:pt x="215" y="195"/>
                </a:cubicBezTo>
                <a:cubicBezTo>
                  <a:pt x="203" y="193"/>
                  <a:pt x="184" y="174"/>
                  <a:pt x="177" y="140"/>
                </a:cubicBezTo>
                <a:cubicBezTo>
                  <a:pt x="167" y="94"/>
                  <a:pt x="178" y="43"/>
                  <a:pt x="178" y="43"/>
                </a:cubicBezTo>
                <a:cubicBezTo>
                  <a:pt x="178" y="42"/>
                  <a:pt x="228" y="95"/>
                  <a:pt x="236" y="145"/>
                </a:cubicBezTo>
                <a:close/>
                <a:moveTo>
                  <a:pt x="196" y="306"/>
                </a:moveTo>
                <a:cubicBezTo>
                  <a:pt x="220" y="327"/>
                  <a:pt x="242" y="324"/>
                  <a:pt x="248" y="316"/>
                </a:cubicBezTo>
                <a:cubicBezTo>
                  <a:pt x="254" y="306"/>
                  <a:pt x="250" y="278"/>
                  <a:pt x="224" y="257"/>
                </a:cubicBezTo>
                <a:cubicBezTo>
                  <a:pt x="188" y="227"/>
                  <a:pt x="138" y="230"/>
                  <a:pt x="138" y="230"/>
                </a:cubicBezTo>
                <a:cubicBezTo>
                  <a:pt x="139" y="230"/>
                  <a:pt x="164" y="278"/>
                  <a:pt x="196" y="306"/>
                </a:cubicBezTo>
                <a:close/>
                <a:moveTo>
                  <a:pt x="299" y="263"/>
                </a:moveTo>
                <a:cubicBezTo>
                  <a:pt x="298" y="300"/>
                  <a:pt x="278" y="311"/>
                  <a:pt x="268" y="308"/>
                </a:cubicBezTo>
                <a:cubicBezTo>
                  <a:pt x="257" y="304"/>
                  <a:pt x="243" y="282"/>
                  <a:pt x="242" y="248"/>
                </a:cubicBezTo>
                <a:cubicBezTo>
                  <a:pt x="241" y="202"/>
                  <a:pt x="262" y="155"/>
                  <a:pt x="262" y="154"/>
                </a:cubicBezTo>
                <a:cubicBezTo>
                  <a:pt x="262" y="154"/>
                  <a:pt x="300" y="213"/>
                  <a:pt x="299" y="263"/>
                </a:cubicBezTo>
                <a:close/>
                <a:moveTo>
                  <a:pt x="229" y="413"/>
                </a:moveTo>
                <a:cubicBezTo>
                  <a:pt x="249" y="437"/>
                  <a:pt x="271" y="439"/>
                  <a:pt x="278" y="431"/>
                </a:cubicBezTo>
                <a:cubicBezTo>
                  <a:pt x="286" y="423"/>
                  <a:pt x="288" y="395"/>
                  <a:pt x="266" y="370"/>
                </a:cubicBezTo>
                <a:cubicBezTo>
                  <a:pt x="236" y="335"/>
                  <a:pt x="187" y="329"/>
                  <a:pt x="187" y="329"/>
                </a:cubicBezTo>
                <a:cubicBezTo>
                  <a:pt x="187" y="329"/>
                  <a:pt x="203" y="380"/>
                  <a:pt x="229" y="413"/>
                </a:cubicBezTo>
                <a:close/>
                <a:moveTo>
                  <a:pt x="338" y="389"/>
                </a:moveTo>
                <a:cubicBezTo>
                  <a:pt x="331" y="425"/>
                  <a:pt x="309" y="432"/>
                  <a:pt x="300" y="427"/>
                </a:cubicBezTo>
                <a:cubicBezTo>
                  <a:pt x="290" y="422"/>
                  <a:pt x="279" y="398"/>
                  <a:pt x="285" y="364"/>
                </a:cubicBezTo>
                <a:cubicBezTo>
                  <a:pt x="293" y="319"/>
                  <a:pt x="322" y="277"/>
                  <a:pt x="322" y="277"/>
                </a:cubicBezTo>
                <a:cubicBezTo>
                  <a:pt x="323" y="276"/>
                  <a:pt x="349" y="340"/>
                  <a:pt x="338" y="389"/>
                </a:cubicBezTo>
                <a:close/>
                <a:moveTo>
                  <a:pt x="243" y="523"/>
                </a:moveTo>
                <a:cubicBezTo>
                  <a:pt x="258" y="551"/>
                  <a:pt x="280" y="556"/>
                  <a:pt x="288" y="550"/>
                </a:cubicBezTo>
                <a:cubicBezTo>
                  <a:pt x="297" y="543"/>
                  <a:pt x="303" y="516"/>
                  <a:pt x="287" y="487"/>
                </a:cubicBezTo>
                <a:cubicBezTo>
                  <a:pt x="264" y="448"/>
                  <a:pt x="216" y="433"/>
                  <a:pt x="216" y="433"/>
                </a:cubicBezTo>
                <a:cubicBezTo>
                  <a:pt x="217" y="434"/>
                  <a:pt x="223" y="486"/>
                  <a:pt x="243" y="523"/>
                </a:cubicBezTo>
                <a:close/>
                <a:moveTo>
                  <a:pt x="354" y="519"/>
                </a:moveTo>
                <a:cubicBezTo>
                  <a:pt x="340" y="553"/>
                  <a:pt x="318" y="556"/>
                  <a:pt x="310" y="550"/>
                </a:cubicBezTo>
                <a:cubicBezTo>
                  <a:pt x="301" y="543"/>
                  <a:pt x="295" y="517"/>
                  <a:pt x="307" y="486"/>
                </a:cubicBezTo>
                <a:cubicBezTo>
                  <a:pt x="322" y="443"/>
                  <a:pt x="359" y="407"/>
                  <a:pt x="359" y="407"/>
                </a:cubicBezTo>
                <a:cubicBezTo>
                  <a:pt x="359" y="406"/>
                  <a:pt x="373" y="473"/>
                  <a:pt x="354" y="519"/>
                </a:cubicBezTo>
                <a:close/>
                <a:moveTo>
                  <a:pt x="165" y="845"/>
                </a:moveTo>
                <a:cubicBezTo>
                  <a:pt x="164" y="877"/>
                  <a:pt x="179" y="893"/>
                  <a:pt x="189" y="892"/>
                </a:cubicBezTo>
                <a:cubicBezTo>
                  <a:pt x="201" y="891"/>
                  <a:pt x="221" y="870"/>
                  <a:pt x="221" y="836"/>
                </a:cubicBezTo>
                <a:cubicBezTo>
                  <a:pt x="222" y="790"/>
                  <a:pt x="189" y="753"/>
                  <a:pt x="189" y="753"/>
                </a:cubicBezTo>
                <a:cubicBezTo>
                  <a:pt x="189" y="754"/>
                  <a:pt x="168" y="802"/>
                  <a:pt x="165" y="845"/>
                </a:cubicBezTo>
                <a:close/>
                <a:moveTo>
                  <a:pt x="262" y="899"/>
                </a:moveTo>
                <a:cubicBezTo>
                  <a:pt x="233" y="922"/>
                  <a:pt x="212" y="913"/>
                  <a:pt x="208" y="903"/>
                </a:cubicBezTo>
                <a:cubicBezTo>
                  <a:pt x="204" y="892"/>
                  <a:pt x="213" y="867"/>
                  <a:pt x="239" y="845"/>
                </a:cubicBezTo>
                <a:cubicBezTo>
                  <a:pt x="275" y="816"/>
                  <a:pt x="325" y="804"/>
                  <a:pt x="325" y="804"/>
                </a:cubicBezTo>
                <a:cubicBezTo>
                  <a:pt x="326" y="804"/>
                  <a:pt x="303" y="869"/>
                  <a:pt x="262" y="899"/>
                </a:cubicBezTo>
                <a:close/>
                <a:moveTo>
                  <a:pt x="211" y="742"/>
                </a:moveTo>
                <a:cubicBezTo>
                  <a:pt x="215" y="774"/>
                  <a:pt x="233" y="786"/>
                  <a:pt x="243" y="783"/>
                </a:cubicBezTo>
                <a:cubicBezTo>
                  <a:pt x="254" y="781"/>
                  <a:pt x="270" y="757"/>
                  <a:pt x="264" y="724"/>
                </a:cubicBezTo>
                <a:cubicBezTo>
                  <a:pt x="257" y="679"/>
                  <a:pt x="217" y="648"/>
                  <a:pt x="217" y="648"/>
                </a:cubicBezTo>
                <a:cubicBezTo>
                  <a:pt x="218" y="649"/>
                  <a:pt x="205" y="700"/>
                  <a:pt x="211" y="742"/>
                </a:cubicBezTo>
                <a:close/>
                <a:moveTo>
                  <a:pt x="316" y="778"/>
                </a:moveTo>
                <a:cubicBezTo>
                  <a:pt x="291" y="805"/>
                  <a:pt x="269" y="800"/>
                  <a:pt x="264" y="791"/>
                </a:cubicBezTo>
                <a:cubicBezTo>
                  <a:pt x="258" y="781"/>
                  <a:pt x="262" y="755"/>
                  <a:pt x="284" y="729"/>
                </a:cubicBezTo>
                <a:cubicBezTo>
                  <a:pt x="313" y="695"/>
                  <a:pt x="360" y="674"/>
                  <a:pt x="360" y="674"/>
                </a:cubicBezTo>
                <a:cubicBezTo>
                  <a:pt x="361" y="673"/>
                  <a:pt x="350" y="741"/>
                  <a:pt x="316" y="778"/>
                </a:cubicBezTo>
                <a:close/>
                <a:moveTo>
                  <a:pt x="237" y="634"/>
                </a:moveTo>
                <a:cubicBezTo>
                  <a:pt x="247" y="664"/>
                  <a:pt x="267" y="673"/>
                  <a:pt x="276" y="668"/>
                </a:cubicBezTo>
                <a:cubicBezTo>
                  <a:pt x="286" y="664"/>
                  <a:pt x="297" y="638"/>
                  <a:pt x="286" y="606"/>
                </a:cubicBezTo>
                <a:cubicBezTo>
                  <a:pt x="270" y="563"/>
                  <a:pt x="226" y="541"/>
                  <a:pt x="226" y="541"/>
                </a:cubicBezTo>
                <a:cubicBezTo>
                  <a:pt x="227" y="541"/>
                  <a:pt x="224" y="593"/>
                  <a:pt x="237" y="634"/>
                </a:cubicBezTo>
                <a:close/>
                <a:moveTo>
                  <a:pt x="347" y="650"/>
                </a:moveTo>
                <a:cubicBezTo>
                  <a:pt x="327" y="681"/>
                  <a:pt x="305" y="680"/>
                  <a:pt x="298" y="672"/>
                </a:cubicBezTo>
                <a:cubicBezTo>
                  <a:pt x="290" y="664"/>
                  <a:pt x="289" y="637"/>
                  <a:pt x="306" y="608"/>
                </a:cubicBezTo>
                <a:cubicBezTo>
                  <a:pt x="329" y="569"/>
                  <a:pt x="371" y="540"/>
                  <a:pt x="371" y="540"/>
                </a:cubicBezTo>
                <a:cubicBezTo>
                  <a:pt x="372" y="540"/>
                  <a:pt x="374" y="608"/>
                  <a:pt x="347" y="650"/>
                </a:cubicBezTo>
                <a:close/>
                <a:moveTo>
                  <a:pt x="100" y="939"/>
                </a:moveTo>
                <a:cubicBezTo>
                  <a:pt x="92" y="971"/>
                  <a:pt x="104" y="990"/>
                  <a:pt x="114" y="991"/>
                </a:cubicBezTo>
                <a:cubicBezTo>
                  <a:pt x="126" y="992"/>
                  <a:pt x="150" y="975"/>
                  <a:pt x="157" y="941"/>
                </a:cubicBezTo>
                <a:cubicBezTo>
                  <a:pt x="167" y="895"/>
                  <a:pt x="141" y="852"/>
                  <a:pt x="142" y="852"/>
                </a:cubicBezTo>
                <a:cubicBezTo>
                  <a:pt x="142" y="853"/>
                  <a:pt x="111" y="897"/>
                  <a:pt x="100" y="939"/>
                </a:cubicBezTo>
                <a:close/>
                <a:moveTo>
                  <a:pt x="185" y="1011"/>
                </a:moveTo>
                <a:cubicBezTo>
                  <a:pt x="151" y="1028"/>
                  <a:pt x="132" y="1016"/>
                  <a:pt x="130" y="1006"/>
                </a:cubicBezTo>
                <a:cubicBezTo>
                  <a:pt x="129" y="994"/>
                  <a:pt x="143" y="970"/>
                  <a:pt x="173" y="953"/>
                </a:cubicBezTo>
                <a:cubicBezTo>
                  <a:pt x="215" y="930"/>
                  <a:pt x="266" y="927"/>
                  <a:pt x="266" y="927"/>
                </a:cubicBezTo>
                <a:cubicBezTo>
                  <a:pt x="267" y="927"/>
                  <a:pt x="232" y="988"/>
                  <a:pt x="185" y="1011"/>
                </a:cubicBezTo>
                <a:close/>
                <a:moveTo>
                  <a:pt x="15" y="1023"/>
                </a:moveTo>
                <a:cubicBezTo>
                  <a:pt x="0" y="1053"/>
                  <a:pt x="7" y="1074"/>
                  <a:pt x="18" y="1077"/>
                </a:cubicBezTo>
                <a:cubicBezTo>
                  <a:pt x="29" y="1080"/>
                  <a:pt x="57" y="1066"/>
                  <a:pt x="72" y="1034"/>
                </a:cubicBezTo>
                <a:cubicBezTo>
                  <a:pt x="92" y="990"/>
                  <a:pt x="75" y="942"/>
                  <a:pt x="75" y="943"/>
                </a:cubicBezTo>
                <a:cubicBezTo>
                  <a:pt x="75" y="943"/>
                  <a:pt x="35" y="982"/>
                  <a:pt x="15" y="1023"/>
                </a:cubicBezTo>
                <a:close/>
                <a:moveTo>
                  <a:pt x="85" y="1109"/>
                </a:moveTo>
                <a:cubicBezTo>
                  <a:pt x="47" y="1121"/>
                  <a:pt x="30" y="1105"/>
                  <a:pt x="31" y="1094"/>
                </a:cubicBezTo>
                <a:cubicBezTo>
                  <a:pt x="32" y="1082"/>
                  <a:pt x="51" y="1060"/>
                  <a:pt x="85" y="1049"/>
                </a:cubicBezTo>
                <a:cubicBezTo>
                  <a:pt x="131" y="1033"/>
                  <a:pt x="183" y="1039"/>
                  <a:pt x="183" y="1039"/>
                </a:cubicBezTo>
                <a:cubicBezTo>
                  <a:pt x="184" y="1039"/>
                  <a:pt x="136" y="1094"/>
                  <a:pt x="85" y="1109"/>
                </a:cubicBezTo>
                <a:close/>
                <a:moveTo>
                  <a:pt x="123" y="51"/>
                </a:moveTo>
                <a:cubicBezTo>
                  <a:pt x="151" y="80"/>
                  <a:pt x="149" y="106"/>
                  <a:pt x="142" y="112"/>
                </a:cubicBezTo>
                <a:cubicBezTo>
                  <a:pt x="134" y="119"/>
                  <a:pt x="110" y="114"/>
                  <a:pt x="85" y="88"/>
                </a:cubicBezTo>
                <a:cubicBezTo>
                  <a:pt x="51" y="54"/>
                  <a:pt x="23" y="0"/>
                  <a:pt x="22" y="0"/>
                </a:cubicBezTo>
                <a:cubicBezTo>
                  <a:pt x="22" y="0"/>
                  <a:pt x="85" y="12"/>
                  <a:pt x="123" y="51"/>
                </a:cubicBezTo>
                <a:close/>
              </a:path>
            </a:pathLst>
          </a:custGeom>
          <a:gradFill>
            <a:gsLst>
              <a:gs pos="0">
                <a:srgbClr val="C30F0F">
                  <a:lumMod val="90000"/>
                  <a:lumOff val="10000"/>
                </a:srgbClr>
              </a:gs>
              <a:gs pos="45000">
                <a:srgbClr val="C30F0F"/>
              </a:gs>
            </a:gsLst>
            <a:lin ang="5400000" scaled="1"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>
              <a:gradFill>
                <a:gsLst>
                  <a:gs pos="0">
                    <a:srgbClr val="FEEFAC"/>
                  </a:gs>
                  <a:gs pos="45000">
                    <a:srgbClr val="E9BE61"/>
                  </a:gs>
                </a:gsLst>
                <a:lin ang="5400000" scaled="1"/>
              </a:gradFill>
              <a:cs typeface="+mn-ea"/>
              <a:sym typeface="+mn-lt"/>
            </a:endParaRPr>
          </a:p>
        </p:txBody>
      </p:sp>
      <p:sp>
        <p:nvSpPr>
          <p:cNvPr id="17" name="Rectangle 11"/>
          <p:cNvSpPr>
            <a:spLocks noChangeArrowheads="1"/>
          </p:cNvSpPr>
          <p:nvPr/>
        </p:nvSpPr>
        <p:spPr bwMode="auto">
          <a:xfrm>
            <a:off x="3473432" y="1424575"/>
            <a:ext cx="5280612" cy="565924"/>
          </a:xfrm>
          <a:prstGeom prst="roundRect">
            <a:avLst>
              <a:gd name="adj" fmla="val 45512"/>
            </a:avLst>
          </a:prstGeom>
          <a:gradFill>
            <a:gsLst>
              <a:gs pos="0">
                <a:srgbClr val="C30F0F">
                  <a:lumMod val="90000"/>
                  <a:lumOff val="10000"/>
                </a:srgbClr>
              </a:gs>
              <a:gs pos="45000">
                <a:srgbClr val="C30F0F"/>
              </a:gs>
            </a:gsLst>
            <a:lin ang="5400000" scaled="1"/>
          </a:gradFill>
          <a:ln>
            <a:noFill/>
          </a:ln>
          <a:effectLst>
            <a:outerShdw blurRad="254000" dist="101600" dir="5400000" algn="ctr" rotWithShape="0">
              <a:srgbClr val="C30F0F">
                <a:alpha val="23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zh-CN" altLang="en-US" sz="2800" dirty="0">
                <a:ln w="19050">
                  <a:noFill/>
                </a:ln>
                <a:gradFill>
                  <a:gsLst>
                    <a:gs pos="100000">
                      <a:srgbClr val="E9BE61"/>
                    </a:gs>
                    <a:gs pos="49000">
                      <a:srgbClr val="FEEFAC"/>
                    </a:gs>
                  </a:gsLst>
                  <a:lin ang="5400000" scaled="0"/>
                </a:gradFill>
                <a:cs typeface="+mn-ea"/>
                <a:sym typeface="+mn-lt"/>
              </a:rPr>
              <a:t>中国共产党党史发展脉络</a:t>
            </a:r>
          </a:p>
        </p:txBody>
      </p:sp>
      <p:sp>
        <p:nvSpPr>
          <p:cNvPr id="23" name="矩形 22"/>
          <p:cNvSpPr/>
          <p:nvPr/>
        </p:nvSpPr>
        <p:spPr bwMode="auto">
          <a:xfrm>
            <a:off x="2270351" y="2282693"/>
            <a:ext cx="8865200" cy="478800"/>
          </a:xfrm>
          <a:prstGeom prst="rect">
            <a:avLst/>
          </a:prstGeom>
          <a:solidFill>
            <a:schemeClr val="bg1">
              <a:lumMod val="85000"/>
              <a:alpha val="15000"/>
            </a:schemeClr>
          </a:solidFill>
          <a:ln w="9525" cap="flat" cmpd="sng" algn="ctr">
            <a:solidFill>
              <a:srgbClr val="FFFFFF">
                <a:lumMod val="75000"/>
              </a:srgb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04" tIns="45702" rIns="91404" bIns="45702" numCol="1" rtlCol="0" anchor="t" anchorCtr="0" compatLnSpc="1"/>
          <a:lstStyle/>
          <a:p>
            <a:pPr defTabSz="913765" fontAlgn="base">
              <a:spcBef>
                <a:spcPct val="0"/>
              </a:spcBef>
              <a:spcAft>
                <a:spcPct val="0"/>
              </a:spcAft>
            </a:pPr>
            <a:endParaRPr lang="zh-CN" altLang="en-US" kern="0">
              <a:solidFill>
                <a:srgbClr val="BC0000"/>
              </a:solidFill>
              <a:cs typeface="+mn-ea"/>
              <a:sym typeface="+mn-lt"/>
            </a:endParaRPr>
          </a:p>
        </p:txBody>
      </p:sp>
      <p:sp>
        <p:nvSpPr>
          <p:cNvPr id="30" name="任意多边形: 形状 29"/>
          <p:cNvSpPr/>
          <p:nvPr/>
        </p:nvSpPr>
        <p:spPr bwMode="auto">
          <a:xfrm>
            <a:off x="1343548" y="2282093"/>
            <a:ext cx="1820076" cy="480000"/>
          </a:xfrm>
          <a:custGeom>
            <a:avLst/>
            <a:gdLst>
              <a:gd name="connsiteX0" fmla="*/ 0 w 1820076"/>
              <a:gd name="connsiteY0" fmla="*/ 0 h 480000"/>
              <a:gd name="connsiteX1" fmla="*/ 1536171 w 1820076"/>
              <a:gd name="connsiteY1" fmla="*/ 0 h 480000"/>
              <a:gd name="connsiteX2" fmla="*/ 1536171 w 1820076"/>
              <a:gd name="connsiteY2" fmla="*/ 146509 h 480000"/>
              <a:gd name="connsiteX3" fmla="*/ 1633095 w 1820076"/>
              <a:gd name="connsiteY3" fmla="*/ 146509 h 480000"/>
              <a:gd name="connsiteX4" fmla="*/ 1633095 w 1820076"/>
              <a:gd name="connsiteY4" fmla="*/ 53018 h 480000"/>
              <a:gd name="connsiteX5" fmla="*/ 1820076 w 1820076"/>
              <a:gd name="connsiteY5" fmla="*/ 240000 h 480000"/>
              <a:gd name="connsiteX6" fmla="*/ 1633095 w 1820076"/>
              <a:gd name="connsiteY6" fmla="*/ 426981 h 480000"/>
              <a:gd name="connsiteX7" fmla="*/ 1633095 w 1820076"/>
              <a:gd name="connsiteY7" fmla="*/ 333490 h 480000"/>
              <a:gd name="connsiteX8" fmla="*/ 1536171 w 1820076"/>
              <a:gd name="connsiteY8" fmla="*/ 333490 h 480000"/>
              <a:gd name="connsiteX9" fmla="*/ 1536171 w 1820076"/>
              <a:gd name="connsiteY9" fmla="*/ 480000 h 480000"/>
              <a:gd name="connsiteX10" fmla="*/ 0 w 1820076"/>
              <a:gd name="connsiteY10" fmla="*/ 480000 h 48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820076" h="480000">
                <a:moveTo>
                  <a:pt x="0" y="0"/>
                </a:moveTo>
                <a:lnTo>
                  <a:pt x="1536171" y="0"/>
                </a:lnTo>
                <a:lnTo>
                  <a:pt x="1536171" y="146509"/>
                </a:lnTo>
                <a:lnTo>
                  <a:pt x="1633095" y="146509"/>
                </a:lnTo>
                <a:lnTo>
                  <a:pt x="1633095" y="53018"/>
                </a:lnTo>
                <a:lnTo>
                  <a:pt x="1820076" y="240000"/>
                </a:lnTo>
                <a:lnTo>
                  <a:pt x="1633095" y="426981"/>
                </a:lnTo>
                <a:lnTo>
                  <a:pt x="1633095" y="333490"/>
                </a:lnTo>
                <a:lnTo>
                  <a:pt x="1536171" y="333490"/>
                </a:lnTo>
                <a:lnTo>
                  <a:pt x="1536171" y="480000"/>
                </a:lnTo>
                <a:lnTo>
                  <a:pt x="0" y="480000"/>
                </a:lnTo>
                <a:close/>
              </a:path>
            </a:pathLst>
          </a:custGeom>
          <a:gradFill>
            <a:gsLst>
              <a:gs pos="0">
                <a:srgbClr val="C30F0F">
                  <a:lumMod val="90000"/>
                  <a:lumOff val="10000"/>
                </a:srgbClr>
              </a:gs>
              <a:gs pos="45000">
                <a:srgbClr val="C30F0F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 sz="1600" b="1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26" name="TextBox 19"/>
          <p:cNvSpPr txBox="1"/>
          <p:nvPr/>
        </p:nvSpPr>
        <p:spPr>
          <a:xfrm>
            <a:off x="1392510" y="2322038"/>
            <a:ext cx="1460215" cy="400110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3200">
                <a:ln w="19050">
                  <a:noFill/>
                </a:ln>
                <a:gradFill>
                  <a:gsLst>
                    <a:gs pos="100000">
                      <a:srgbClr val="E9BE61"/>
                    </a:gs>
                    <a:gs pos="49000">
                      <a:srgbClr val="FEEFAC"/>
                    </a:gs>
                  </a:gsLst>
                  <a:lin ang="5400000" scaled="0"/>
                </a:gradFill>
                <a:latin typeface="思源宋体 CN Heavy" panose="02020900000000000000" pitchFamily="18" charset="-122"/>
                <a:ea typeface="思源宋体 CN Heavy" panose="02020900000000000000" pitchFamily="18" charset="-122"/>
              </a:defRPr>
            </a:lvl1pPr>
          </a:lstStyle>
          <a:p>
            <a:pPr algn="ctr"/>
            <a:r>
              <a:rPr lang="zh-CN" altLang="en-US" sz="2000" dirty="0">
                <a:latin typeface="+mn-lt"/>
                <a:ea typeface="+mn-ea"/>
                <a:cs typeface="+mn-ea"/>
                <a:sym typeface="+mn-lt"/>
              </a:rPr>
              <a:t>第一阶段</a:t>
            </a:r>
          </a:p>
        </p:txBody>
      </p:sp>
      <p:sp>
        <p:nvSpPr>
          <p:cNvPr id="27" name="TextBox 20"/>
          <p:cNvSpPr txBox="1"/>
          <p:nvPr/>
        </p:nvSpPr>
        <p:spPr>
          <a:xfrm>
            <a:off x="3232307" y="2266640"/>
            <a:ext cx="5393533" cy="497957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>
              <a:lnSpc>
                <a:spcPct val="120000"/>
              </a:lnSpc>
              <a:defRPr sz="3200">
                <a:gradFill>
                  <a:gsLst>
                    <a:gs pos="0">
                      <a:schemeClr val="accent1">
                        <a:lumMod val="90000"/>
                        <a:lumOff val="10000"/>
                      </a:schemeClr>
                    </a:gs>
                    <a:gs pos="100000">
                      <a:schemeClr val="accent1"/>
                    </a:gs>
                  </a:gsLst>
                  <a:lin ang="5400000" scaled="1"/>
                </a:gradFill>
                <a:latin typeface="思源宋体 CN Heavy" panose="02020900000000000000" pitchFamily="18" charset="-122"/>
                <a:ea typeface="思源宋体 CN Heavy" panose="02020900000000000000" pitchFamily="18" charset="-122"/>
              </a:defRPr>
            </a:lvl1pPr>
          </a:lstStyle>
          <a:p>
            <a:r>
              <a:rPr lang="en-US" altLang="zh-CN" sz="2400" dirty="0">
                <a:latin typeface="+mn-lt"/>
                <a:ea typeface="+mn-ea"/>
                <a:cs typeface="+mn-ea"/>
                <a:sym typeface="+mn-lt"/>
              </a:rPr>
              <a:t>1919-1949</a:t>
            </a:r>
            <a:r>
              <a:rPr lang="zh-CN" altLang="en-US" sz="2400" dirty="0">
                <a:latin typeface="+mn-lt"/>
                <a:ea typeface="+mn-ea"/>
                <a:cs typeface="+mn-ea"/>
                <a:sym typeface="+mn-lt"/>
              </a:rPr>
              <a:t>年，新民主主义革命</a:t>
            </a:r>
          </a:p>
        </p:txBody>
      </p:sp>
      <p:sp>
        <p:nvSpPr>
          <p:cNvPr id="28" name="矩形 27"/>
          <p:cNvSpPr/>
          <p:nvPr/>
        </p:nvSpPr>
        <p:spPr>
          <a:xfrm>
            <a:off x="1343548" y="2772041"/>
            <a:ext cx="9792001" cy="867930"/>
          </a:xfrm>
          <a:prstGeom prst="rect">
            <a:avLst/>
          </a:prstGeom>
        </p:spPr>
        <p:txBody>
          <a:bodyPr wrap="square" lIns="91440" tIns="45720" rIns="91440" bIns="45720">
            <a:spAutoFit/>
          </a:bodyPr>
          <a:lstStyle/>
          <a:p>
            <a:pPr>
              <a:lnSpc>
                <a:spcPct val="120000"/>
              </a:lnSpc>
              <a:buClr>
                <a:srgbClr val="E20000"/>
              </a:buClr>
            </a:pPr>
            <a:r>
              <a:rPr lang="zh-CN" altLang="en-US" sz="1400" dirty="0">
                <a:cs typeface="+mn-ea"/>
                <a:sym typeface="+mn-lt"/>
              </a:rPr>
              <a:t>历史选择了中国共产党，这不是一句空话。</a:t>
            </a:r>
            <a:r>
              <a:rPr lang="en-US" altLang="zh-CN" sz="1400" dirty="0">
                <a:cs typeface="+mn-ea"/>
                <a:sym typeface="+mn-lt"/>
              </a:rPr>
              <a:t>1840 </a:t>
            </a:r>
            <a:r>
              <a:rPr lang="zh-CN" altLang="en-US" sz="1400" dirty="0">
                <a:cs typeface="+mn-ea"/>
                <a:sym typeface="+mn-lt"/>
              </a:rPr>
              <a:t>年鸦片战争后，中国尝试过许多救亡图存之路，从太平天国、戊戌变法到辛亥革命，从旧式农民起义到资产阶级改良运动，最后都走不通，只有中国共产党领导的革命事业成功了。这就告诉我们，中国共产党代表了人民的意愿和心声，顺应了历史的规律。</a:t>
            </a:r>
          </a:p>
        </p:txBody>
      </p:sp>
      <p:sp>
        <p:nvSpPr>
          <p:cNvPr id="31" name="矩形 30"/>
          <p:cNvSpPr/>
          <p:nvPr/>
        </p:nvSpPr>
        <p:spPr bwMode="auto">
          <a:xfrm>
            <a:off x="2270351" y="3750213"/>
            <a:ext cx="8865200" cy="478800"/>
          </a:xfrm>
          <a:prstGeom prst="rect">
            <a:avLst/>
          </a:prstGeom>
          <a:solidFill>
            <a:schemeClr val="bg1">
              <a:lumMod val="85000"/>
              <a:alpha val="15000"/>
            </a:schemeClr>
          </a:solidFill>
          <a:ln w="9525" cap="flat" cmpd="sng" algn="ctr">
            <a:solidFill>
              <a:srgbClr val="FFFFFF">
                <a:lumMod val="75000"/>
              </a:srgb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04" tIns="45702" rIns="91404" bIns="45702" numCol="1" rtlCol="0" anchor="t" anchorCtr="0" compatLnSpc="1"/>
          <a:lstStyle/>
          <a:p>
            <a:pPr defTabSz="913765" fontAlgn="base">
              <a:spcBef>
                <a:spcPct val="0"/>
              </a:spcBef>
              <a:spcAft>
                <a:spcPct val="0"/>
              </a:spcAft>
            </a:pPr>
            <a:endParaRPr lang="zh-CN" altLang="en-US" kern="0">
              <a:solidFill>
                <a:srgbClr val="BC0000"/>
              </a:solidFill>
              <a:cs typeface="+mn-ea"/>
              <a:sym typeface="+mn-lt"/>
            </a:endParaRPr>
          </a:p>
        </p:txBody>
      </p:sp>
      <p:sp>
        <p:nvSpPr>
          <p:cNvPr id="32" name="任意多边形: 形状 31"/>
          <p:cNvSpPr/>
          <p:nvPr/>
        </p:nvSpPr>
        <p:spPr bwMode="auto">
          <a:xfrm>
            <a:off x="1343548" y="3749613"/>
            <a:ext cx="1820076" cy="480000"/>
          </a:xfrm>
          <a:custGeom>
            <a:avLst/>
            <a:gdLst>
              <a:gd name="connsiteX0" fmla="*/ 0 w 1820076"/>
              <a:gd name="connsiteY0" fmla="*/ 0 h 480000"/>
              <a:gd name="connsiteX1" fmla="*/ 1536171 w 1820076"/>
              <a:gd name="connsiteY1" fmla="*/ 0 h 480000"/>
              <a:gd name="connsiteX2" fmla="*/ 1536171 w 1820076"/>
              <a:gd name="connsiteY2" fmla="*/ 146509 h 480000"/>
              <a:gd name="connsiteX3" fmla="*/ 1633095 w 1820076"/>
              <a:gd name="connsiteY3" fmla="*/ 146509 h 480000"/>
              <a:gd name="connsiteX4" fmla="*/ 1633095 w 1820076"/>
              <a:gd name="connsiteY4" fmla="*/ 53018 h 480000"/>
              <a:gd name="connsiteX5" fmla="*/ 1820076 w 1820076"/>
              <a:gd name="connsiteY5" fmla="*/ 240000 h 480000"/>
              <a:gd name="connsiteX6" fmla="*/ 1633095 w 1820076"/>
              <a:gd name="connsiteY6" fmla="*/ 426981 h 480000"/>
              <a:gd name="connsiteX7" fmla="*/ 1633095 w 1820076"/>
              <a:gd name="connsiteY7" fmla="*/ 333490 h 480000"/>
              <a:gd name="connsiteX8" fmla="*/ 1536171 w 1820076"/>
              <a:gd name="connsiteY8" fmla="*/ 333490 h 480000"/>
              <a:gd name="connsiteX9" fmla="*/ 1536171 w 1820076"/>
              <a:gd name="connsiteY9" fmla="*/ 480000 h 480000"/>
              <a:gd name="connsiteX10" fmla="*/ 0 w 1820076"/>
              <a:gd name="connsiteY10" fmla="*/ 480000 h 48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820076" h="480000">
                <a:moveTo>
                  <a:pt x="0" y="0"/>
                </a:moveTo>
                <a:lnTo>
                  <a:pt x="1536171" y="0"/>
                </a:lnTo>
                <a:lnTo>
                  <a:pt x="1536171" y="146509"/>
                </a:lnTo>
                <a:lnTo>
                  <a:pt x="1633095" y="146509"/>
                </a:lnTo>
                <a:lnTo>
                  <a:pt x="1633095" y="53018"/>
                </a:lnTo>
                <a:lnTo>
                  <a:pt x="1820076" y="240000"/>
                </a:lnTo>
                <a:lnTo>
                  <a:pt x="1633095" y="426981"/>
                </a:lnTo>
                <a:lnTo>
                  <a:pt x="1633095" y="333490"/>
                </a:lnTo>
                <a:lnTo>
                  <a:pt x="1536171" y="333490"/>
                </a:lnTo>
                <a:lnTo>
                  <a:pt x="1536171" y="480000"/>
                </a:lnTo>
                <a:lnTo>
                  <a:pt x="0" y="480000"/>
                </a:lnTo>
                <a:close/>
              </a:path>
            </a:pathLst>
          </a:custGeom>
          <a:gradFill>
            <a:gsLst>
              <a:gs pos="0">
                <a:srgbClr val="C30F0F">
                  <a:lumMod val="90000"/>
                  <a:lumOff val="10000"/>
                </a:srgbClr>
              </a:gs>
              <a:gs pos="45000">
                <a:srgbClr val="C30F0F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 sz="1600" b="1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33" name="TextBox 19"/>
          <p:cNvSpPr txBox="1"/>
          <p:nvPr/>
        </p:nvSpPr>
        <p:spPr>
          <a:xfrm>
            <a:off x="1392510" y="3789558"/>
            <a:ext cx="1460215" cy="400110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3200">
                <a:ln w="19050">
                  <a:noFill/>
                </a:ln>
                <a:gradFill>
                  <a:gsLst>
                    <a:gs pos="100000">
                      <a:srgbClr val="E9BE61"/>
                    </a:gs>
                    <a:gs pos="49000">
                      <a:srgbClr val="FEEFAC"/>
                    </a:gs>
                  </a:gsLst>
                  <a:lin ang="5400000" scaled="0"/>
                </a:gradFill>
                <a:latin typeface="思源宋体 CN Heavy" panose="02020900000000000000" pitchFamily="18" charset="-122"/>
                <a:ea typeface="思源宋体 CN Heavy" panose="02020900000000000000" pitchFamily="18" charset="-122"/>
              </a:defRPr>
            </a:lvl1pPr>
          </a:lstStyle>
          <a:p>
            <a:pPr algn="ctr"/>
            <a:r>
              <a:rPr lang="zh-CN" altLang="en-US" sz="2000" dirty="0">
                <a:latin typeface="+mn-lt"/>
                <a:ea typeface="+mn-ea"/>
                <a:cs typeface="+mn-ea"/>
                <a:sym typeface="+mn-lt"/>
              </a:rPr>
              <a:t>第二阶段</a:t>
            </a:r>
          </a:p>
        </p:txBody>
      </p:sp>
      <p:sp>
        <p:nvSpPr>
          <p:cNvPr id="34" name="TextBox 20"/>
          <p:cNvSpPr txBox="1"/>
          <p:nvPr/>
        </p:nvSpPr>
        <p:spPr>
          <a:xfrm>
            <a:off x="3232307" y="3734160"/>
            <a:ext cx="7348607" cy="497957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>
              <a:lnSpc>
                <a:spcPct val="120000"/>
              </a:lnSpc>
              <a:defRPr sz="3200">
                <a:gradFill>
                  <a:gsLst>
                    <a:gs pos="0">
                      <a:schemeClr val="accent1">
                        <a:lumMod val="90000"/>
                        <a:lumOff val="10000"/>
                      </a:schemeClr>
                    </a:gs>
                    <a:gs pos="100000">
                      <a:schemeClr val="accent1"/>
                    </a:gs>
                  </a:gsLst>
                  <a:lin ang="5400000" scaled="1"/>
                </a:gradFill>
                <a:latin typeface="思源宋体 CN Heavy" panose="02020900000000000000" pitchFamily="18" charset="-122"/>
                <a:ea typeface="思源宋体 CN Heavy" panose="02020900000000000000" pitchFamily="18" charset="-122"/>
              </a:defRPr>
            </a:lvl1pPr>
          </a:lstStyle>
          <a:p>
            <a:r>
              <a:rPr lang="en-US" altLang="zh-CN" sz="2400" dirty="0">
                <a:latin typeface="+mn-lt"/>
                <a:ea typeface="+mn-ea"/>
                <a:cs typeface="+mn-ea"/>
                <a:sym typeface="+mn-lt"/>
              </a:rPr>
              <a:t>1949-1978</a:t>
            </a:r>
            <a:r>
              <a:rPr lang="zh-CN" altLang="en-US" sz="2400" dirty="0">
                <a:latin typeface="+mn-lt"/>
                <a:ea typeface="+mn-ea"/>
                <a:cs typeface="+mn-ea"/>
                <a:sym typeface="+mn-lt"/>
              </a:rPr>
              <a:t>年，社会主义革命和社会主义建设时期</a:t>
            </a:r>
          </a:p>
        </p:txBody>
      </p:sp>
      <p:sp>
        <p:nvSpPr>
          <p:cNvPr id="35" name="矩形 34"/>
          <p:cNvSpPr/>
          <p:nvPr/>
        </p:nvSpPr>
        <p:spPr>
          <a:xfrm>
            <a:off x="1343548" y="4239561"/>
            <a:ext cx="9792001" cy="609398"/>
          </a:xfrm>
          <a:prstGeom prst="rect">
            <a:avLst/>
          </a:prstGeom>
        </p:spPr>
        <p:txBody>
          <a:bodyPr wrap="square" lIns="91440" tIns="45720" rIns="91440" bIns="45720">
            <a:spAutoFit/>
          </a:bodyPr>
          <a:lstStyle/>
          <a:p>
            <a:pPr>
              <a:lnSpc>
                <a:spcPct val="120000"/>
              </a:lnSpc>
              <a:buClr>
                <a:srgbClr val="E20000"/>
              </a:buClr>
            </a:pPr>
            <a:r>
              <a:rPr lang="zh-CN" altLang="en-US" sz="1400" dirty="0">
                <a:cs typeface="+mn-ea"/>
                <a:sym typeface="+mn-lt"/>
              </a:rPr>
              <a:t>历史选择了中国共产党，这不是一句空话。</a:t>
            </a:r>
            <a:r>
              <a:rPr lang="en-US" altLang="zh-CN" sz="1400" dirty="0">
                <a:cs typeface="+mn-ea"/>
                <a:sym typeface="+mn-lt"/>
              </a:rPr>
              <a:t>1840 </a:t>
            </a:r>
            <a:r>
              <a:rPr lang="zh-CN" altLang="en-US" sz="1400" dirty="0">
                <a:cs typeface="+mn-ea"/>
                <a:sym typeface="+mn-lt"/>
              </a:rPr>
              <a:t>年鸦片战争后，中国尝试过许多救亡图存之路，从太平天国、戊戌变法到辛亥革命，从旧式农民起义到资产阶级改良运动。</a:t>
            </a:r>
          </a:p>
        </p:txBody>
      </p:sp>
      <p:sp>
        <p:nvSpPr>
          <p:cNvPr id="36" name="矩形 35"/>
          <p:cNvSpPr/>
          <p:nvPr/>
        </p:nvSpPr>
        <p:spPr bwMode="auto">
          <a:xfrm>
            <a:off x="2270351" y="5010920"/>
            <a:ext cx="8865200" cy="478800"/>
          </a:xfrm>
          <a:prstGeom prst="rect">
            <a:avLst/>
          </a:prstGeom>
          <a:solidFill>
            <a:schemeClr val="bg1">
              <a:lumMod val="85000"/>
              <a:alpha val="15000"/>
            </a:schemeClr>
          </a:solidFill>
          <a:ln w="9525" cap="flat" cmpd="sng" algn="ctr">
            <a:solidFill>
              <a:srgbClr val="FFFFFF">
                <a:lumMod val="75000"/>
              </a:srgb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04" tIns="45702" rIns="91404" bIns="45702" numCol="1" rtlCol="0" anchor="t" anchorCtr="0" compatLnSpc="1"/>
          <a:lstStyle/>
          <a:p>
            <a:pPr defTabSz="913765" fontAlgn="base">
              <a:spcBef>
                <a:spcPct val="0"/>
              </a:spcBef>
              <a:spcAft>
                <a:spcPct val="0"/>
              </a:spcAft>
            </a:pPr>
            <a:endParaRPr lang="zh-CN" altLang="en-US" kern="0">
              <a:solidFill>
                <a:srgbClr val="BC0000"/>
              </a:solidFill>
              <a:cs typeface="+mn-ea"/>
              <a:sym typeface="+mn-lt"/>
            </a:endParaRPr>
          </a:p>
        </p:txBody>
      </p:sp>
      <p:sp>
        <p:nvSpPr>
          <p:cNvPr id="37" name="任意多边形: 形状 36"/>
          <p:cNvSpPr/>
          <p:nvPr/>
        </p:nvSpPr>
        <p:spPr bwMode="auto">
          <a:xfrm>
            <a:off x="1343548" y="5010320"/>
            <a:ext cx="1820076" cy="480000"/>
          </a:xfrm>
          <a:custGeom>
            <a:avLst/>
            <a:gdLst>
              <a:gd name="connsiteX0" fmla="*/ 0 w 1820076"/>
              <a:gd name="connsiteY0" fmla="*/ 0 h 480000"/>
              <a:gd name="connsiteX1" fmla="*/ 1536171 w 1820076"/>
              <a:gd name="connsiteY1" fmla="*/ 0 h 480000"/>
              <a:gd name="connsiteX2" fmla="*/ 1536171 w 1820076"/>
              <a:gd name="connsiteY2" fmla="*/ 146509 h 480000"/>
              <a:gd name="connsiteX3" fmla="*/ 1633095 w 1820076"/>
              <a:gd name="connsiteY3" fmla="*/ 146509 h 480000"/>
              <a:gd name="connsiteX4" fmla="*/ 1633095 w 1820076"/>
              <a:gd name="connsiteY4" fmla="*/ 53018 h 480000"/>
              <a:gd name="connsiteX5" fmla="*/ 1820076 w 1820076"/>
              <a:gd name="connsiteY5" fmla="*/ 240000 h 480000"/>
              <a:gd name="connsiteX6" fmla="*/ 1633095 w 1820076"/>
              <a:gd name="connsiteY6" fmla="*/ 426981 h 480000"/>
              <a:gd name="connsiteX7" fmla="*/ 1633095 w 1820076"/>
              <a:gd name="connsiteY7" fmla="*/ 333490 h 480000"/>
              <a:gd name="connsiteX8" fmla="*/ 1536171 w 1820076"/>
              <a:gd name="connsiteY8" fmla="*/ 333490 h 480000"/>
              <a:gd name="connsiteX9" fmla="*/ 1536171 w 1820076"/>
              <a:gd name="connsiteY9" fmla="*/ 480000 h 480000"/>
              <a:gd name="connsiteX10" fmla="*/ 0 w 1820076"/>
              <a:gd name="connsiteY10" fmla="*/ 480000 h 48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820076" h="480000">
                <a:moveTo>
                  <a:pt x="0" y="0"/>
                </a:moveTo>
                <a:lnTo>
                  <a:pt x="1536171" y="0"/>
                </a:lnTo>
                <a:lnTo>
                  <a:pt x="1536171" y="146509"/>
                </a:lnTo>
                <a:lnTo>
                  <a:pt x="1633095" y="146509"/>
                </a:lnTo>
                <a:lnTo>
                  <a:pt x="1633095" y="53018"/>
                </a:lnTo>
                <a:lnTo>
                  <a:pt x="1820076" y="240000"/>
                </a:lnTo>
                <a:lnTo>
                  <a:pt x="1633095" y="426981"/>
                </a:lnTo>
                <a:lnTo>
                  <a:pt x="1633095" y="333490"/>
                </a:lnTo>
                <a:lnTo>
                  <a:pt x="1536171" y="333490"/>
                </a:lnTo>
                <a:lnTo>
                  <a:pt x="1536171" y="480000"/>
                </a:lnTo>
                <a:lnTo>
                  <a:pt x="0" y="480000"/>
                </a:lnTo>
                <a:close/>
              </a:path>
            </a:pathLst>
          </a:custGeom>
          <a:gradFill>
            <a:gsLst>
              <a:gs pos="0">
                <a:srgbClr val="C30F0F">
                  <a:lumMod val="90000"/>
                  <a:lumOff val="10000"/>
                </a:srgbClr>
              </a:gs>
              <a:gs pos="45000">
                <a:srgbClr val="C30F0F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 sz="1600" b="1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38" name="TextBox 19"/>
          <p:cNvSpPr txBox="1"/>
          <p:nvPr/>
        </p:nvSpPr>
        <p:spPr>
          <a:xfrm>
            <a:off x="1392510" y="5050265"/>
            <a:ext cx="1460215" cy="400110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3200">
                <a:ln w="19050">
                  <a:noFill/>
                </a:ln>
                <a:gradFill>
                  <a:gsLst>
                    <a:gs pos="100000">
                      <a:srgbClr val="E9BE61"/>
                    </a:gs>
                    <a:gs pos="49000">
                      <a:srgbClr val="FEEFAC"/>
                    </a:gs>
                  </a:gsLst>
                  <a:lin ang="5400000" scaled="0"/>
                </a:gradFill>
                <a:latin typeface="思源宋体 CN Heavy" panose="02020900000000000000" pitchFamily="18" charset="-122"/>
                <a:ea typeface="思源宋体 CN Heavy" panose="02020900000000000000" pitchFamily="18" charset="-122"/>
              </a:defRPr>
            </a:lvl1pPr>
          </a:lstStyle>
          <a:p>
            <a:pPr algn="ctr"/>
            <a:r>
              <a:rPr lang="zh-CN" altLang="en-US" sz="2000" dirty="0">
                <a:latin typeface="+mn-lt"/>
                <a:ea typeface="+mn-ea"/>
                <a:cs typeface="+mn-ea"/>
                <a:sym typeface="+mn-lt"/>
              </a:rPr>
              <a:t>第三阶段</a:t>
            </a:r>
          </a:p>
        </p:txBody>
      </p:sp>
      <p:sp>
        <p:nvSpPr>
          <p:cNvPr id="39" name="TextBox 20"/>
          <p:cNvSpPr txBox="1"/>
          <p:nvPr/>
        </p:nvSpPr>
        <p:spPr>
          <a:xfrm>
            <a:off x="3232307" y="4994867"/>
            <a:ext cx="7348607" cy="497957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>
              <a:lnSpc>
                <a:spcPct val="120000"/>
              </a:lnSpc>
              <a:defRPr sz="3200">
                <a:gradFill>
                  <a:gsLst>
                    <a:gs pos="0">
                      <a:schemeClr val="accent1">
                        <a:lumMod val="90000"/>
                        <a:lumOff val="10000"/>
                      </a:schemeClr>
                    </a:gs>
                    <a:gs pos="100000">
                      <a:schemeClr val="accent1"/>
                    </a:gs>
                  </a:gsLst>
                  <a:lin ang="5400000" scaled="1"/>
                </a:gradFill>
                <a:latin typeface="思源宋体 CN Heavy" panose="02020900000000000000" pitchFamily="18" charset="-122"/>
                <a:ea typeface="思源宋体 CN Heavy" panose="02020900000000000000" pitchFamily="18" charset="-122"/>
              </a:defRPr>
            </a:lvl1pPr>
          </a:lstStyle>
          <a:p>
            <a:r>
              <a:rPr lang="en-US" altLang="zh-CN" sz="2400" dirty="0">
                <a:latin typeface="+mn-lt"/>
                <a:ea typeface="+mn-ea"/>
                <a:cs typeface="+mn-ea"/>
                <a:sym typeface="+mn-lt"/>
              </a:rPr>
              <a:t>1978-</a:t>
            </a:r>
            <a:r>
              <a:rPr lang="zh-CN" altLang="en-US" sz="2400" dirty="0">
                <a:latin typeface="+mn-lt"/>
                <a:ea typeface="+mn-ea"/>
                <a:cs typeface="+mn-ea"/>
                <a:sym typeface="+mn-lt"/>
              </a:rPr>
              <a:t>至今，改革开放和社会主义现代化建设时期</a:t>
            </a:r>
          </a:p>
        </p:txBody>
      </p:sp>
      <p:sp>
        <p:nvSpPr>
          <p:cNvPr id="40" name="矩形 39"/>
          <p:cNvSpPr/>
          <p:nvPr/>
        </p:nvSpPr>
        <p:spPr>
          <a:xfrm>
            <a:off x="1343548" y="5500268"/>
            <a:ext cx="9792001" cy="609398"/>
          </a:xfrm>
          <a:prstGeom prst="rect">
            <a:avLst/>
          </a:prstGeom>
        </p:spPr>
        <p:txBody>
          <a:bodyPr wrap="square" lIns="91440" tIns="45720" rIns="91440" bIns="45720">
            <a:spAutoFit/>
          </a:bodyPr>
          <a:lstStyle/>
          <a:p>
            <a:pPr>
              <a:lnSpc>
                <a:spcPct val="120000"/>
              </a:lnSpc>
              <a:buClr>
                <a:srgbClr val="E20000"/>
              </a:buClr>
            </a:pPr>
            <a:r>
              <a:rPr lang="zh-CN" altLang="en-US" sz="1400" dirty="0">
                <a:cs typeface="+mn-ea"/>
                <a:sym typeface="+mn-lt"/>
              </a:rPr>
              <a:t> 中国要发展、生活要小康，就要回答好什么是社会主义，怎样建设社会主义的问题。</a:t>
            </a:r>
            <a:r>
              <a:rPr lang="en-US" altLang="zh-CN" sz="1400" dirty="0">
                <a:cs typeface="+mn-ea"/>
                <a:sym typeface="+mn-lt"/>
              </a:rPr>
              <a:t>2010 </a:t>
            </a:r>
            <a:r>
              <a:rPr lang="zh-CN" altLang="en-US" sz="1400" dirty="0">
                <a:cs typeface="+mn-ea"/>
                <a:sym typeface="+mn-lt"/>
              </a:rPr>
              <a:t>年，我国经济总量超过</a:t>
            </a:r>
            <a:r>
              <a:rPr lang="en-US" altLang="zh-CN" sz="1400" dirty="0">
                <a:cs typeface="+mn-ea"/>
                <a:sym typeface="+mn-lt"/>
              </a:rPr>
              <a:t>39</a:t>
            </a:r>
            <a:r>
              <a:rPr lang="zh-CN" altLang="en-US" sz="1400" dirty="0">
                <a:cs typeface="+mn-ea"/>
                <a:sym typeface="+mn-lt"/>
              </a:rPr>
              <a:t>万亿元人民币，跃居世界第二，人民生活实现了从贫困到温饱再到总体小康的跨越。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/>
      <p:bldP spid="15" grpId="0" animBg="1"/>
      <p:bldP spid="16" grpId="0" animBg="1"/>
      <p:bldP spid="17" grpId="0" animBg="1"/>
      <p:bldP spid="23" grpId="0" animBg="1"/>
      <p:bldP spid="30" grpId="0" animBg="1"/>
      <p:bldP spid="26" grpId="0"/>
      <p:bldP spid="27" grpId="0"/>
      <p:bldP spid="28" grpId="0"/>
      <p:bldP spid="31" grpId="0" animBg="1"/>
      <p:bldP spid="32" grpId="0" animBg="1"/>
      <p:bldP spid="33" grpId="0"/>
      <p:bldP spid="34" grpId="0"/>
      <p:bldP spid="35" grpId="0"/>
      <p:bldP spid="36" grpId="0" animBg="1"/>
      <p:bldP spid="37" grpId="0" animBg="1"/>
      <p:bldP spid="38" grpId="0"/>
      <p:bldP spid="39" grpId="0"/>
      <p:bldP spid="40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95000"/>
              <a:lumOff val="5000"/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2" name="矩形: 圆角 1"/>
          <p:cNvSpPr/>
          <p:nvPr/>
        </p:nvSpPr>
        <p:spPr>
          <a:xfrm>
            <a:off x="5119347" y="1266013"/>
            <a:ext cx="1953303" cy="521368"/>
          </a:xfrm>
          <a:prstGeom prst="roundRect">
            <a:avLst>
              <a:gd name="adj" fmla="val 44690"/>
            </a:avLst>
          </a:prstGeom>
          <a:gradFill>
            <a:gsLst>
              <a:gs pos="0">
                <a:srgbClr val="FEEFAC"/>
              </a:gs>
              <a:gs pos="100000">
                <a:srgbClr val="E9BE61"/>
              </a:gs>
            </a:gsLst>
            <a:lin ang="5400000" scaled="1"/>
          </a:gradFill>
          <a:ln w="127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/>
            <a:r>
              <a:rPr lang="zh-CN" altLang="en-US" sz="2400" dirty="0">
                <a:solidFill>
                  <a:schemeClr val="accent1"/>
                </a:solidFill>
                <a:cs typeface="+mn-ea"/>
                <a:sym typeface="+mn-lt"/>
              </a:rPr>
              <a:t>第三部分</a:t>
            </a:r>
          </a:p>
        </p:txBody>
      </p:sp>
      <p:sp>
        <p:nvSpPr>
          <p:cNvPr id="3" name="TextBox 47"/>
          <p:cNvSpPr txBox="1"/>
          <p:nvPr/>
        </p:nvSpPr>
        <p:spPr>
          <a:xfrm>
            <a:off x="2178901" y="1982392"/>
            <a:ext cx="7834193" cy="2123658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8000" i="1" spc="-300">
                <a:ln w="19050">
                  <a:noFill/>
                </a:ln>
                <a:gradFill>
                  <a:gsLst>
                    <a:gs pos="100000">
                      <a:srgbClr val="E9BE61"/>
                    </a:gs>
                    <a:gs pos="49000">
                      <a:srgbClr val="FEEFAC"/>
                    </a:gs>
                  </a:gsLst>
                  <a:lin ang="5400000" scaled="0"/>
                </a:gradFill>
                <a:effectLst>
                  <a:outerShdw blurRad="254000" dist="114300" dir="5400000" algn="ctr" rotWithShape="0">
                    <a:srgbClr val="000000">
                      <a:alpha val="23000"/>
                    </a:srgbClr>
                  </a:outerShdw>
                </a:effectLst>
                <a:latin typeface="字魂143号-正酷超级黑" panose="00000500000000000000" pitchFamily="2" charset="-122"/>
                <a:ea typeface="字魂143号-正酷超级黑" panose="00000500000000000000" pitchFamily="2" charset="-122"/>
              </a:defRPr>
            </a:lvl1pPr>
          </a:lstStyle>
          <a:p>
            <a:r>
              <a:rPr lang="zh-CN" altLang="en-US" sz="6600" i="0" spc="0" dirty="0">
                <a:latin typeface="+mn-lt"/>
                <a:ea typeface="+mn-ea"/>
                <a:cs typeface="+mn-ea"/>
                <a:sym typeface="+mn-lt"/>
              </a:rPr>
              <a:t>党的百年光辉历程给我们的深刻启示</a:t>
            </a:r>
          </a:p>
        </p:txBody>
      </p:sp>
      <p:sp>
        <p:nvSpPr>
          <p:cNvPr id="5" name="矩形 4"/>
          <p:cNvSpPr/>
          <p:nvPr/>
        </p:nvSpPr>
        <p:spPr>
          <a:xfrm>
            <a:off x="2895924" y="4301062"/>
            <a:ext cx="6400152" cy="275620"/>
          </a:xfrm>
          <a:prstGeom prst="rect">
            <a:avLst/>
          </a:prstGeom>
        </p:spPr>
        <p:txBody>
          <a:bodyPr wrap="square" lIns="105571" tIns="52784" rIns="105571" bIns="52784">
            <a:spAutoFit/>
          </a:bodyPr>
          <a:lstStyle/>
          <a:p>
            <a:pPr algn="dist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1000" kern="0" dirty="0">
                <a:solidFill>
                  <a:srgbClr val="FEEFAC"/>
                </a:solidFill>
                <a:cs typeface="+mn-ea"/>
                <a:sym typeface="+mn-lt"/>
              </a:rPr>
              <a:t>不</a:t>
            </a:r>
            <a:r>
              <a:rPr lang="en-US" altLang="zh-CN" sz="1000" kern="0" dirty="0">
                <a:solidFill>
                  <a:srgbClr val="FEEFAC"/>
                </a:solidFill>
                <a:cs typeface="+mn-ea"/>
                <a:sym typeface="+mn-lt"/>
              </a:rPr>
              <a:t>/</a:t>
            </a:r>
            <a:r>
              <a:rPr lang="zh-CN" altLang="en-US" sz="1000" kern="0" dirty="0">
                <a:solidFill>
                  <a:srgbClr val="FEEFAC"/>
                </a:solidFill>
                <a:cs typeface="+mn-ea"/>
                <a:sym typeface="+mn-lt"/>
              </a:rPr>
              <a:t>忘</a:t>
            </a:r>
            <a:r>
              <a:rPr lang="en-US" altLang="zh-CN" sz="1000" kern="0" dirty="0">
                <a:solidFill>
                  <a:srgbClr val="FEEFAC"/>
                </a:solidFill>
                <a:cs typeface="+mn-ea"/>
                <a:sym typeface="+mn-lt"/>
              </a:rPr>
              <a:t>/</a:t>
            </a:r>
            <a:r>
              <a:rPr lang="zh-CN" altLang="en-US" sz="1000" kern="0" dirty="0">
                <a:solidFill>
                  <a:srgbClr val="FEEFAC"/>
                </a:solidFill>
                <a:cs typeface="+mn-ea"/>
                <a:sym typeface="+mn-lt"/>
              </a:rPr>
              <a:t>初</a:t>
            </a:r>
            <a:r>
              <a:rPr lang="en-US" altLang="zh-CN" sz="1000" kern="0" dirty="0">
                <a:solidFill>
                  <a:srgbClr val="FEEFAC"/>
                </a:solidFill>
                <a:cs typeface="+mn-ea"/>
                <a:sym typeface="+mn-lt"/>
              </a:rPr>
              <a:t>/</a:t>
            </a:r>
            <a:r>
              <a:rPr lang="zh-CN" altLang="en-US" sz="1000" kern="0" dirty="0">
                <a:solidFill>
                  <a:srgbClr val="FEEFAC"/>
                </a:solidFill>
                <a:cs typeface="+mn-ea"/>
                <a:sym typeface="+mn-lt"/>
              </a:rPr>
              <a:t>心</a:t>
            </a:r>
            <a:r>
              <a:rPr lang="en-US" altLang="zh-CN" sz="1000" kern="0" dirty="0">
                <a:solidFill>
                  <a:srgbClr val="FEEFAC"/>
                </a:solidFill>
                <a:cs typeface="+mn-ea"/>
                <a:sym typeface="+mn-lt"/>
              </a:rPr>
              <a:t>/</a:t>
            </a:r>
            <a:r>
              <a:rPr lang="zh-CN" altLang="en-US" sz="1000" kern="0" dirty="0">
                <a:solidFill>
                  <a:srgbClr val="FEEFAC"/>
                </a:solidFill>
                <a:cs typeface="+mn-ea"/>
                <a:sym typeface="+mn-lt"/>
              </a:rPr>
              <a:t>永</a:t>
            </a:r>
            <a:r>
              <a:rPr lang="en-US" altLang="zh-CN" sz="1000" kern="0" dirty="0">
                <a:solidFill>
                  <a:srgbClr val="FEEFAC"/>
                </a:solidFill>
                <a:cs typeface="+mn-ea"/>
                <a:sym typeface="+mn-lt"/>
              </a:rPr>
              <a:t>/</a:t>
            </a:r>
            <a:r>
              <a:rPr lang="zh-CN" altLang="en-US" sz="1000" kern="0" dirty="0">
                <a:solidFill>
                  <a:srgbClr val="FEEFAC"/>
                </a:solidFill>
                <a:cs typeface="+mn-ea"/>
                <a:sym typeface="+mn-lt"/>
              </a:rPr>
              <a:t>跟</a:t>
            </a:r>
            <a:r>
              <a:rPr lang="en-US" altLang="zh-CN" sz="1000" kern="0" dirty="0">
                <a:solidFill>
                  <a:srgbClr val="FEEFAC"/>
                </a:solidFill>
                <a:cs typeface="+mn-ea"/>
                <a:sym typeface="+mn-lt"/>
              </a:rPr>
              <a:t>/</a:t>
            </a:r>
            <a:r>
              <a:rPr lang="zh-CN" altLang="en-US" sz="1000" kern="0" dirty="0">
                <a:solidFill>
                  <a:srgbClr val="FEEFAC"/>
                </a:solidFill>
                <a:cs typeface="+mn-ea"/>
                <a:sym typeface="+mn-lt"/>
              </a:rPr>
              <a:t>党</a:t>
            </a:r>
            <a:r>
              <a:rPr lang="en-US" altLang="zh-CN" sz="1000" kern="0" dirty="0">
                <a:solidFill>
                  <a:srgbClr val="FEEFAC"/>
                </a:solidFill>
                <a:cs typeface="+mn-ea"/>
                <a:sym typeface="+mn-lt"/>
              </a:rPr>
              <a:t>/</a:t>
            </a:r>
            <a:r>
              <a:rPr lang="zh-CN" altLang="en-US" sz="1000" kern="0" dirty="0">
                <a:solidFill>
                  <a:srgbClr val="FEEFAC"/>
                </a:solidFill>
                <a:cs typeface="+mn-ea"/>
                <a:sym typeface="+mn-lt"/>
              </a:rPr>
              <a:t>走</a:t>
            </a:r>
            <a:endParaRPr lang="en-US" altLang="zh-CN" sz="1000" b="1" kern="0" dirty="0">
              <a:solidFill>
                <a:srgbClr val="FEEFAC"/>
              </a:solidFill>
              <a:cs typeface="+mn-ea"/>
              <a:sym typeface="+mn-lt"/>
            </a:endParaRPr>
          </a:p>
        </p:txBody>
      </p:sp>
      <p:pic>
        <p:nvPicPr>
          <p:cNvPr id="13" name="图片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14387" y="846843"/>
            <a:ext cx="1225550" cy="940538"/>
          </a:xfrm>
          <a:prstGeom prst="rect">
            <a:avLst/>
          </a:prstGeom>
        </p:spPr>
      </p:pic>
      <p:sp>
        <p:nvSpPr>
          <p:cNvPr id="8" name="矩形 7"/>
          <p:cNvSpPr/>
          <p:nvPr/>
        </p:nvSpPr>
        <p:spPr>
          <a:xfrm>
            <a:off x="5080855" y="6088442"/>
            <a:ext cx="2030289" cy="309411"/>
          </a:xfrm>
          <a:prstGeom prst="rect">
            <a:avLst/>
          </a:prstGeom>
        </p:spPr>
        <p:txBody>
          <a:bodyPr wrap="square" lIns="105571" tIns="52784" rIns="105571" bIns="52784">
            <a:spAutoFit/>
          </a:bodyPr>
          <a:lstStyle/>
          <a:p>
            <a:pPr algn="dist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 sz="1200" kern="0" dirty="0">
                <a:solidFill>
                  <a:srgbClr val="FEEFAC"/>
                </a:solidFill>
                <a:cs typeface="+mn-ea"/>
                <a:sym typeface="+mn-lt"/>
              </a:rPr>
              <a:t>1921 - 2021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2" grpId="0" animBg="1"/>
      <p:bldP spid="3" grpId="0"/>
      <p:bldP spid="5" grpId="0"/>
      <p:bldP spid="8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extBox 23"/>
          <p:cNvSpPr txBox="1"/>
          <p:nvPr/>
        </p:nvSpPr>
        <p:spPr>
          <a:xfrm>
            <a:off x="419548" y="6592068"/>
            <a:ext cx="1440159" cy="118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节日</a:t>
            </a:r>
            <a:r>
              <a:rPr kumimoji="0" lang="en-US" altLang="zh-CN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模板 </a:t>
            </a:r>
            <a:r>
              <a:rPr kumimoji="0" lang="en-US" altLang="zh-CN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http://www.1ppt.com/jieri/</a:t>
            </a:r>
          </a:p>
        </p:txBody>
      </p:sp>
      <p:sp>
        <p:nvSpPr>
          <p:cNvPr id="2" name="椭圆 1"/>
          <p:cNvSpPr/>
          <p:nvPr/>
        </p:nvSpPr>
        <p:spPr>
          <a:xfrm flipH="1">
            <a:off x="411956" y="221526"/>
            <a:ext cx="738188" cy="738184"/>
          </a:xfrm>
          <a:prstGeom prst="ellipse">
            <a:avLst/>
          </a:prstGeom>
          <a:gradFill>
            <a:gsLst>
              <a:gs pos="0">
                <a:srgbClr val="C30F0F">
                  <a:lumMod val="90000"/>
                  <a:lumOff val="10000"/>
                </a:srgbClr>
              </a:gs>
              <a:gs pos="45000">
                <a:srgbClr val="C30F0F"/>
              </a:gs>
            </a:gsLst>
            <a:lin ang="5400000" scaled="1"/>
          </a:gradFill>
          <a:ln>
            <a:noFill/>
          </a:ln>
          <a:effectLst>
            <a:outerShdw blurRad="254000" dist="101600" dir="5400000" algn="ctr" rotWithShape="0">
              <a:srgbClr val="C30F0F">
                <a:alpha val="23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 dirty="0">
              <a:gradFill>
                <a:gsLst>
                  <a:gs pos="0">
                    <a:srgbClr val="FEEFAC"/>
                  </a:gs>
                  <a:gs pos="45000">
                    <a:srgbClr val="E9BE61"/>
                  </a:gs>
                </a:gsLst>
                <a:lin ang="5400000" scaled="1"/>
              </a:gradFill>
              <a:cs typeface="+mn-ea"/>
              <a:sym typeface="+mn-lt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1217643" y="273865"/>
            <a:ext cx="6747949" cy="640240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 algn="ctr">
              <a:lnSpc>
                <a:spcPct val="120000"/>
              </a:lnSpc>
              <a:defRPr sz="6600">
                <a:gradFill>
                  <a:gsLst>
                    <a:gs pos="0">
                      <a:schemeClr val="accent1">
                        <a:lumMod val="90000"/>
                        <a:lumOff val="10000"/>
                      </a:schemeClr>
                    </a:gs>
                    <a:gs pos="100000">
                      <a:schemeClr val="accent1"/>
                    </a:gs>
                  </a:gsLst>
                  <a:lin ang="5400000" scaled="1"/>
                </a:gradFill>
                <a:latin typeface="思源宋体 CN Heavy" panose="02020900000000000000" pitchFamily="18" charset="-122"/>
                <a:ea typeface="思源宋体 CN Heavy" panose="02020900000000000000" pitchFamily="18" charset="-122"/>
              </a:defRPr>
            </a:lvl1pPr>
          </a:lstStyle>
          <a:p>
            <a:pPr algn="l"/>
            <a:r>
              <a:rPr lang="zh-CN" altLang="en-US" sz="3200" dirty="0">
                <a:latin typeface="+mn-lt"/>
                <a:ea typeface="+mn-ea"/>
                <a:cs typeface="+mn-ea"/>
                <a:sym typeface="+mn-lt"/>
              </a:rPr>
              <a:t>党的百年光辉历程给我们的深刻启示</a:t>
            </a:r>
          </a:p>
        </p:txBody>
      </p:sp>
      <p:cxnSp>
        <p:nvCxnSpPr>
          <p:cNvPr id="5" name="直接连接符 4"/>
          <p:cNvCxnSpPr/>
          <p:nvPr/>
        </p:nvCxnSpPr>
        <p:spPr>
          <a:xfrm>
            <a:off x="1305561" y="959710"/>
            <a:ext cx="10124439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  <a:alpha val="61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Aichitds2"/>
          <p:cNvSpPr/>
          <p:nvPr/>
        </p:nvSpPr>
        <p:spPr bwMode="auto">
          <a:xfrm>
            <a:off x="1305562" y="1992078"/>
            <a:ext cx="9611254" cy="3628228"/>
          </a:xfrm>
          <a:prstGeom prst="rect">
            <a:avLst/>
          </a:prstGeom>
          <a:solidFill>
            <a:schemeClr val="bg1">
              <a:lumMod val="85000"/>
              <a:alpha val="23000"/>
            </a:schemeClr>
          </a:solidFill>
          <a:ln w="9525" cap="flat" cmpd="sng" algn="ctr">
            <a:solidFill>
              <a:srgbClr val="FFFFFF">
                <a:lumMod val="75000"/>
              </a:srgb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04" tIns="45702" rIns="91404" bIns="45702" numCol="1" rtlCol="0" anchor="t" anchorCtr="0" compatLnSpc="1"/>
          <a:lstStyle/>
          <a:p>
            <a:pPr marL="0" marR="0" lvl="0" indent="0" algn="l" defTabSz="91376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rgbClr val="BC0000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8" name="Rectangle 11"/>
          <p:cNvSpPr>
            <a:spLocks noChangeArrowheads="1"/>
          </p:cNvSpPr>
          <p:nvPr/>
        </p:nvSpPr>
        <p:spPr bwMode="auto">
          <a:xfrm>
            <a:off x="4111798" y="1725261"/>
            <a:ext cx="3976595" cy="565924"/>
          </a:xfrm>
          <a:prstGeom prst="roundRect">
            <a:avLst>
              <a:gd name="adj" fmla="val 45512"/>
            </a:avLst>
          </a:prstGeom>
          <a:gradFill>
            <a:gsLst>
              <a:gs pos="0">
                <a:srgbClr val="C30F0F">
                  <a:lumMod val="90000"/>
                  <a:lumOff val="10000"/>
                </a:srgbClr>
              </a:gs>
              <a:gs pos="45000">
                <a:srgbClr val="C30F0F"/>
              </a:gs>
            </a:gsLst>
            <a:lin ang="5400000" scaled="1"/>
          </a:gradFill>
          <a:ln>
            <a:noFill/>
          </a:ln>
          <a:effectLst>
            <a:outerShdw blurRad="254000" dist="101600" dir="5400000" algn="ctr" rotWithShape="0">
              <a:srgbClr val="C30F0F">
                <a:alpha val="23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zh-CN" altLang="en-US" sz="2800" dirty="0">
                <a:ln w="19050">
                  <a:noFill/>
                </a:ln>
                <a:gradFill>
                  <a:gsLst>
                    <a:gs pos="100000">
                      <a:srgbClr val="E9BE61"/>
                    </a:gs>
                    <a:gs pos="49000">
                      <a:srgbClr val="FEEFAC"/>
                    </a:gs>
                  </a:gsLst>
                  <a:lin ang="5400000" scaled="0"/>
                </a:gradFill>
                <a:cs typeface="+mn-ea"/>
                <a:sym typeface="+mn-lt"/>
              </a:rPr>
              <a:t>习近平总书记指出</a:t>
            </a:r>
          </a:p>
        </p:txBody>
      </p:sp>
      <p:sp>
        <p:nvSpPr>
          <p:cNvPr id="19" name="矩形 18"/>
          <p:cNvSpPr/>
          <p:nvPr/>
        </p:nvSpPr>
        <p:spPr>
          <a:xfrm>
            <a:off x="1617789" y="2406212"/>
            <a:ext cx="8986799" cy="14711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>
              <a:lnSpc>
                <a:spcPct val="140000"/>
              </a:lnSpc>
              <a:buClr>
                <a:schemeClr val="accent1"/>
              </a:buClr>
              <a:buFont typeface="Arial" panose="020B0604020202020204" pitchFamily="34" charset="0"/>
              <a:buChar char="•"/>
              <a:defRPr/>
            </a:pPr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 历史是最好的教科书，中国革命历史是最好的营养剂。</a:t>
            </a:r>
            <a:endParaRPr lang="en-US" altLang="zh-CN" sz="1600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  <a:p>
            <a:pPr marL="285750" lvl="0" indent="-285750">
              <a:lnSpc>
                <a:spcPct val="140000"/>
              </a:lnSpc>
              <a:buClr>
                <a:schemeClr val="accent1"/>
              </a:buClr>
              <a:buFont typeface="Arial" panose="020B0604020202020204" pitchFamily="34" charset="0"/>
              <a:buChar char="•"/>
              <a:defRPr/>
            </a:pPr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学习党史、国史</a:t>
            </a:r>
            <a:r>
              <a:rPr lang="en-US" altLang="zh-CN" sz="16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,</a:t>
            </a:r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是坚持和发展中国特色社会主义、把党和国家各项事业继续推向前进的必修课。</a:t>
            </a:r>
            <a:endParaRPr lang="en-US" altLang="zh-CN" sz="1600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  <a:p>
            <a:pPr marL="285750" lvl="0" indent="-285750">
              <a:lnSpc>
                <a:spcPct val="140000"/>
              </a:lnSpc>
              <a:buClr>
                <a:schemeClr val="accent1"/>
              </a:buClr>
              <a:buFont typeface="Arial" panose="020B0604020202020204" pitchFamily="34" charset="0"/>
              <a:buChar char="•"/>
              <a:defRPr/>
            </a:pPr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党史学习，是继承党的成功经验和优良传统的需要，在对历史的深入思考中做好现实工作，更好走向未来，不断交出坚持和发展中国特色社会主义的合格答卷。</a:t>
            </a:r>
          </a:p>
        </p:txBody>
      </p:sp>
      <p:sp>
        <p:nvSpPr>
          <p:cNvPr id="29" name="Aitds5"/>
          <p:cNvSpPr/>
          <p:nvPr/>
        </p:nvSpPr>
        <p:spPr>
          <a:xfrm>
            <a:off x="2524757" y="4107011"/>
            <a:ext cx="3323061" cy="400978"/>
          </a:xfrm>
          <a:prstGeom prst="parallelogram">
            <a:avLst>
              <a:gd name="adj" fmla="val 75217"/>
            </a:avLst>
          </a:prstGeom>
          <a:gradFill>
            <a:gsLst>
              <a:gs pos="0">
                <a:srgbClr val="C30F0F">
                  <a:lumMod val="90000"/>
                  <a:lumOff val="10000"/>
                </a:srgbClr>
              </a:gs>
              <a:gs pos="45000">
                <a:srgbClr val="C30F0F"/>
              </a:gs>
            </a:gsLst>
            <a:lin ang="5400000" scaled="1"/>
          </a:gradFill>
          <a:ln>
            <a:noFill/>
          </a:ln>
          <a:effectLst>
            <a:outerShdw blurRad="254000" dist="101600" dir="5400000" algn="ctr" rotWithShape="0">
              <a:srgbClr val="C30F0F">
                <a:alpha val="23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zh-CN" altLang="en-US" dirty="0">
                <a:ln w="19050">
                  <a:noFill/>
                </a:ln>
                <a:gradFill>
                  <a:gsLst>
                    <a:gs pos="100000">
                      <a:srgbClr val="E9BE61"/>
                    </a:gs>
                    <a:gs pos="49000">
                      <a:srgbClr val="FEEFAC"/>
                    </a:gs>
                  </a:gsLst>
                  <a:lin ang="5400000" scaled="0"/>
                </a:gradFill>
                <a:cs typeface="+mn-ea"/>
                <a:sym typeface="+mn-lt"/>
              </a:rPr>
              <a:t>历史是最好的教科书</a:t>
            </a:r>
          </a:p>
        </p:txBody>
      </p:sp>
      <p:sp>
        <p:nvSpPr>
          <p:cNvPr id="30" name="Aitds5"/>
          <p:cNvSpPr/>
          <p:nvPr/>
        </p:nvSpPr>
        <p:spPr>
          <a:xfrm>
            <a:off x="6015429" y="4107011"/>
            <a:ext cx="4254760" cy="400978"/>
          </a:xfrm>
          <a:prstGeom prst="parallelogram">
            <a:avLst>
              <a:gd name="adj" fmla="val 75217"/>
            </a:avLst>
          </a:prstGeom>
          <a:gradFill>
            <a:gsLst>
              <a:gs pos="0">
                <a:srgbClr val="C30F0F">
                  <a:lumMod val="90000"/>
                  <a:lumOff val="10000"/>
                </a:srgbClr>
              </a:gs>
              <a:gs pos="45000">
                <a:srgbClr val="C30F0F"/>
              </a:gs>
            </a:gsLst>
            <a:lin ang="5400000" scaled="1"/>
          </a:gradFill>
          <a:ln>
            <a:noFill/>
          </a:ln>
          <a:effectLst>
            <a:outerShdw blurRad="254000" dist="101600" dir="5400000" algn="ctr" rotWithShape="0">
              <a:srgbClr val="C30F0F">
                <a:alpha val="23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zh-CN" altLang="en-US" dirty="0">
                <a:ln w="19050">
                  <a:noFill/>
                </a:ln>
                <a:gradFill>
                  <a:gsLst>
                    <a:gs pos="100000">
                      <a:srgbClr val="E9BE61"/>
                    </a:gs>
                    <a:gs pos="49000">
                      <a:srgbClr val="FEEFAC"/>
                    </a:gs>
                  </a:gsLst>
                  <a:lin ang="5400000" scaled="0"/>
                </a:gradFill>
                <a:cs typeface="+mn-ea"/>
                <a:sym typeface="+mn-lt"/>
              </a:rPr>
              <a:t>中国革命历史是最好的营养剂</a:t>
            </a:r>
          </a:p>
        </p:txBody>
      </p:sp>
      <p:sp>
        <p:nvSpPr>
          <p:cNvPr id="31" name="Aitds5"/>
          <p:cNvSpPr/>
          <p:nvPr/>
        </p:nvSpPr>
        <p:spPr>
          <a:xfrm>
            <a:off x="1496770" y="4704112"/>
            <a:ext cx="2976356" cy="400978"/>
          </a:xfrm>
          <a:prstGeom prst="parallelogram">
            <a:avLst>
              <a:gd name="adj" fmla="val 75217"/>
            </a:avLst>
          </a:prstGeom>
          <a:gradFill>
            <a:gsLst>
              <a:gs pos="0">
                <a:srgbClr val="C30F0F">
                  <a:lumMod val="90000"/>
                  <a:lumOff val="10000"/>
                </a:srgbClr>
              </a:gs>
              <a:gs pos="45000">
                <a:srgbClr val="C30F0F"/>
              </a:gs>
            </a:gsLst>
            <a:lin ang="5400000" scaled="1"/>
          </a:gradFill>
          <a:ln>
            <a:noFill/>
          </a:ln>
          <a:effectLst>
            <a:outerShdw blurRad="254000" dist="101600" dir="5400000" algn="ctr" rotWithShape="0">
              <a:srgbClr val="C30F0F">
                <a:alpha val="23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zh-CN" altLang="en-US" dirty="0">
                <a:ln w="19050">
                  <a:noFill/>
                </a:ln>
                <a:gradFill>
                  <a:gsLst>
                    <a:gs pos="100000">
                      <a:srgbClr val="E9BE61"/>
                    </a:gs>
                    <a:gs pos="49000">
                      <a:srgbClr val="FEEFAC"/>
                    </a:gs>
                  </a:gsLst>
                  <a:lin ang="5400000" scaled="0"/>
                </a:gradFill>
                <a:cs typeface="+mn-ea"/>
                <a:sym typeface="+mn-lt"/>
              </a:rPr>
              <a:t>继承党的成功经验</a:t>
            </a:r>
          </a:p>
        </p:txBody>
      </p:sp>
      <p:sp>
        <p:nvSpPr>
          <p:cNvPr id="32" name="Aitds5"/>
          <p:cNvSpPr/>
          <p:nvPr/>
        </p:nvSpPr>
        <p:spPr>
          <a:xfrm>
            <a:off x="4623250" y="4704112"/>
            <a:ext cx="2976356" cy="400978"/>
          </a:xfrm>
          <a:prstGeom prst="parallelogram">
            <a:avLst>
              <a:gd name="adj" fmla="val 75217"/>
            </a:avLst>
          </a:prstGeom>
          <a:gradFill>
            <a:gsLst>
              <a:gs pos="0">
                <a:srgbClr val="C30F0F">
                  <a:lumMod val="90000"/>
                  <a:lumOff val="10000"/>
                </a:srgbClr>
              </a:gs>
              <a:gs pos="45000">
                <a:srgbClr val="C30F0F"/>
              </a:gs>
            </a:gsLst>
            <a:lin ang="5400000" scaled="1"/>
          </a:gradFill>
          <a:ln>
            <a:noFill/>
          </a:ln>
          <a:effectLst>
            <a:outerShdw blurRad="254000" dist="101600" dir="5400000" algn="ctr" rotWithShape="0">
              <a:srgbClr val="C30F0F">
                <a:alpha val="23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zh-CN" altLang="en-US" dirty="0">
                <a:ln w="19050">
                  <a:noFill/>
                </a:ln>
                <a:gradFill>
                  <a:gsLst>
                    <a:gs pos="100000">
                      <a:srgbClr val="E9BE61"/>
                    </a:gs>
                    <a:gs pos="49000">
                      <a:srgbClr val="FEEFAC"/>
                    </a:gs>
                  </a:gsLst>
                  <a:lin ang="5400000" scaled="0"/>
                </a:gradFill>
                <a:cs typeface="+mn-ea"/>
                <a:sym typeface="+mn-lt"/>
              </a:rPr>
              <a:t>学习党史</a:t>
            </a:r>
          </a:p>
        </p:txBody>
      </p:sp>
      <p:sp>
        <p:nvSpPr>
          <p:cNvPr id="33" name="Aitds5"/>
          <p:cNvSpPr/>
          <p:nvPr/>
        </p:nvSpPr>
        <p:spPr>
          <a:xfrm>
            <a:off x="7749730" y="4704112"/>
            <a:ext cx="2976356" cy="400978"/>
          </a:xfrm>
          <a:prstGeom prst="parallelogram">
            <a:avLst>
              <a:gd name="adj" fmla="val 75217"/>
            </a:avLst>
          </a:prstGeom>
          <a:gradFill>
            <a:gsLst>
              <a:gs pos="0">
                <a:srgbClr val="C30F0F">
                  <a:lumMod val="90000"/>
                  <a:lumOff val="10000"/>
                </a:srgbClr>
              </a:gs>
              <a:gs pos="45000">
                <a:srgbClr val="C30F0F"/>
              </a:gs>
            </a:gsLst>
            <a:lin ang="5400000" scaled="1"/>
          </a:gradFill>
          <a:ln>
            <a:noFill/>
          </a:ln>
          <a:effectLst>
            <a:outerShdw blurRad="254000" dist="101600" dir="5400000" algn="ctr" rotWithShape="0">
              <a:srgbClr val="C30F0F">
                <a:alpha val="23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zh-CN" altLang="en-US" dirty="0">
                <a:ln w="19050">
                  <a:noFill/>
                </a:ln>
                <a:gradFill>
                  <a:gsLst>
                    <a:gs pos="100000">
                      <a:srgbClr val="E9BE61"/>
                    </a:gs>
                    <a:gs pos="49000">
                      <a:srgbClr val="FEEFAC"/>
                    </a:gs>
                  </a:gsLst>
                  <a:lin ang="5400000" scaled="0"/>
                </a:gradFill>
                <a:cs typeface="+mn-ea"/>
                <a:sym typeface="+mn-lt"/>
              </a:rPr>
              <a:t>现代化建设的新阶段</a:t>
            </a:r>
          </a:p>
        </p:txBody>
      </p:sp>
      <p:pic>
        <p:nvPicPr>
          <p:cNvPr id="34" name="图片 33" descr="图片包含 游戏机, 杯子, 食物, 飞盘&#10;&#10;描述已自动生成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1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994867"/>
            <a:ext cx="12192000" cy="188277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/>
      <p:bldP spid="17" grpId="0" animBg="1"/>
      <p:bldP spid="18" grpId="0" animBg="1"/>
      <p:bldP spid="19" grpId="0"/>
      <p:bldP spid="29" grpId="0" animBg="1"/>
      <p:bldP spid="30" grpId="0" animBg="1"/>
      <p:bldP spid="31" grpId="0" animBg="1"/>
      <p:bldP spid="32" grpId="0" animBg="1"/>
      <p:bldP spid="33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椭圆 1"/>
          <p:cNvSpPr/>
          <p:nvPr/>
        </p:nvSpPr>
        <p:spPr>
          <a:xfrm flipH="1">
            <a:off x="411956" y="221526"/>
            <a:ext cx="738188" cy="738184"/>
          </a:xfrm>
          <a:prstGeom prst="ellipse">
            <a:avLst/>
          </a:prstGeom>
          <a:gradFill>
            <a:gsLst>
              <a:gs pos="0">
                <a:srgbClr val="C30F0F">
                  <a:lumMod val="90000"/>
                  <a:lumOff val="10000"/>
                </a:srgbClr>
              </a:gs>
              <a:gs pos="45000">
                <a:srgbClr val="C30F0F"/>
              </a:gs>
            </a:gsLst>
            <a:lin ang="5400000" scaled="1"/>
          </a:gradFill>
          <a:ln>
            <a:noFill/>
          </a:ln>
          <a:effectLst>
            <a:outerShdw blurRad="254000" dist="101600" dir="5400000" algn="ctr" rotWithShape="0">
              <a:srgbClr val="C30F0F">
                <a:alpha val="23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 dirty="0">
              <a:gradFill>
                <a:gsLst>
                  <a:gs pos="0">
                    <a:srgbClr val="FEEFAC"/>
                  </a:gs>
                  <a:gs pos="45000">
                    <a:srgbClr val="E9BE61"/>
                  </a:gs>
                </a:gsLst>
                <a:lin ang="5400000" scaled="1"/>
              </a:gradFill>
              <a:cs typeface="+mn-ea"/>
              <a:sym typeface="+mn-lt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1217643" y="273865"/>
            <a:ext cx="6747949" cy="640240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 algn="ctr">
              <a:lnSpc>
                <a:spcPct val="120000"/>
              </a:lnSpc>
              <a:defRPr sz="6600">
                <a:gradFill>
                  <a:gsLst>
                    <a:gs pos="0">
                      <a:schemeClr val="accent1">
                        <a:lumMod val="90000"/>
                        <a:lumOff val="10000"/>
                      </a:schemeClr>
                    </a:gs>
                    <a:gs pos="100000">
                      <a:schemeClr val="accent1"/>
                    </a:gs>
                  </a:gsLst>
                  <a:lin ang="5400000" scaled="1"/>
                </a:gradFill>
                <a:latin typeface="思源宋体 CN Heavy" panose="02020900000000000000" pitchFamily="18" charset="-122"/>
                <a:ea typeface="思源宋体 CN Heavy" panose="02020900000000000000" pitchFamily="18" charset="-122"/>
              </a:defRPr>
            </a:lvl1pPr>
          </a:lstStyle>
          <a:p>
            <a:pPr algn="l"/>
            <a:r>
              <a:rPr lang="zh-CN" altLang="en-US" sz="3200" dirty="0">
                <a:latin typeface="+mn-lt"/>
                <a:ea typeface="+mn-ea"/>
                <a:cs typeface="+mn-ea"/>
                <a:sym typeface="+mn-lt"/>
              </a:rPr>
              <a:t>党的百年光辉历程给我们的深刻启示</a:t>
            </a:r>
          </a:p>
        </p:txBody>
      </p:sp>
      <p:cxnSp>
        <p:nvCxnSpPr>
          <p:cNvPr id="5" name="直接连接符 4"/>
          <p:cNvCxnSpPr/>
          <p:nvPr/>
        </p:nvCxnSpPr>
        <p:spPr>
          <a:xfrm>
            <a:off x="1305561" y="959710"/>
            <a:ext cx="10124439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  <a:alpha val="61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任意多边形: 形状 13"/>
          <p:cNvSpPr/>
          <p:nvPr/>
        </p:nvSpPr>
        <p:spPr>
          <a:xfrm rot="5400000">
            <a:off x="1152198" y="1692600"/>
            <a:ext cx="863514" cy="4336312"/>
          </a:xfrm>
          <a:custGeom>
            <a:avLst/>
            <a:gdLst>
              <a:gd name="connsiteX0" fmla="*/ 0 w 863514"/>
              <a:gd name="connsiteY0" fmla="*/ 4336312 h 4336312"/>
              <a:gd name="connsiteX1" fmla="*/ 0 w 863514"/>
              <a:gd name="connsiteY1" fmla="*/ 431757 h 4336312"/>
              <a:gd name="connsiteX2" fmla="*/ 431757 w 863514"/>
              <a:gd name="connsiteY2" fmla="*/ 0 h 4336312"/>
              <a:gd name="connsiteX3" fmla="*/ 863514 w 863514"/>
              <a:gd name="connsiteY3" fmla="*/ 431757 h 4336312"/>
              <a:gd name="connsiteX4" fmla="*/ 863513 w 863514"/>
              <a:gd name="connsiteY4" fmla="*/ 4336312 h 43363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63514" h="4336312">
                <a:moveTo>
                  <a:pt x="0" y="4336312"/>
                </a:moveTo>
                <a:lnTo>
                  <a:pt x="0" y="431757"/>
                </a:lnTo>
                <a:cubicBezTo>
                  <a:pt x="0" y="193304"/>
                  <a:pt x="193304" y="0"/>
                  <a:pt x="431757" y="0"/>
                </a:cubicBezTo>
                <a:cubicBezTo>
                  <a:pt x="670210" y="0"/>
                  <a:pt x="863514" y="193304"/>
                  <a:pt x="863514" y="431757"/>
                </a:cubicBezTo>
                <a:lnTo>
                  <a:pt x="863513" y="4336312"/>
                </a:lnTo>
                <a:close/>
              </a:path>
            </a:pathLst>
          </a:custGeom>
          <a:gradFill>
            <a:gsLst>
              <a:gs pos="0">
                <a:srgbClr val="C30F0F">
                  <a:lumMod val="90000"/>
                  <a:lumOff val="10000"/>
                </a:srgbClr>
              </a:gs>
              <a:gs pos="45000">
                <a:srgbClr val="C30F0F"/>
              </a:gs>
            </a:gsLst>
            <a:lin ang="5400000" scaled="1"/>
          </a:gradFill>
          <a:ln>
            <a:noFill/>
          </a:ln>
          <a:effectLst>
            <a:outerShdw blurRad="254000" dist="101600" dir="5400000" algn="ctr" rotWithShape="0">
              <a:srgbClr val="C30F0F">
                <a:alpha val="23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>
            <a:noAutofit/>
          </a:bodyPr>
          <a:lstStyle/>
          <a:p>
            <a:pPr algn="ctr"/>
            <a:endParaRPr lang="zh-CN" altLang="en-US">
              <a:ln w="19050">
                <a:noFill/>
              </a:ln>
              <a:gradFill>
                <a:gsLst>
                  <a:gs pos="100000">
                    <a:srgbClr val="E9BE61"/>
                  </a:gs>
                  <a:gs pos="49000">
                    <a:srgbClr val="FEEFAC"/>
                  </a:gs>
                </a:gsLst>
                <a:lin ang="5400000" scaled="0"/>
              </a:gradFill>
              <a:cs typeface="+mn-ea"/>
              <a:sym typeface="+mn-lt"/>
            </a:endParaRPr>
          </a:p>
        </p:txBody>
      </p:sp>
      <p:sp>
        <p:nvSpPr>
          <p:cNvPr id="15" name="椭圆 14"/>
          <p:cNvSpPr/>
          <p:nvPr/>
        </p:nvSpPr>
        <p:spPr>
          <a:xfrm>
            <a:off x="2965065" y="3518491"/>
            <a:ext cx="684530" cy="684530"/>
          </a:xfrm>
          <a:prstGeom prst="ellipse">
            <a:avLst/>
          </a:prstGeom>
          <a:gradFill>
            <a:gsLst>
              <a:gs pos="0">
                <a:srgbClr val="C30F0F">
                  <a:lumMod val="90000"/>
                  <a:lumOff val="10000"/>
                </a:srgbClr>
              </a:gs>
              <a:gs pos="45000">
                <a:srgbClr val="C30F0F"/>
              </a:gs>
            </a:gsLst>
            <a:lin ang="5400000" scaled="1"/>
          </a:gradFill>
          <a:ln w="15875">
            <a:solidFill>
              <a:schemeClr val="bg1"/>
            </a:solidFill>
          </a:ln>
          <a:effectLst>
            <a:outerShdw blurRad="254000" dist="101600" dir="5400000" algn="ctr" rotWithShape="0">
              <a:schemeClr val="tx1">
                <a:alpha val="23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2400">
              <a:ln w="19050">
                <a:noFill/>
              </a:ln>
              <a:gradFill>
                <a:gsLst>
                  <a:gs pos="100000">
                    <a:srgbClr val="E9BE61"/>
                  </a:gs>
                  <a:gs pos="49000">
                    <a:srgbClr val="FEEFAC"/>
                  </a:gs>
                </a:gsLst>
                <a:lin ang="5400000" scaled="0"/>
              </a:gradFill>
              <a:cs typeface="+mn-ea"/>
              <a:sym typeface="+mn-lt"/>
            </a:endParaRPr>
          </a:p>
        </p:txBody>
      </p:sp>
      <p:sp>
        <p:nvSpPr>
          <p:cNvPr id="16" name="空心弧 15"/>
          <p:cNvSpPr/>
          <p:nvPr/>
        </p:nvSpPr>
        <p:spPr>
          <a:xfrm rot="5400000">
            <a:off x="1886428" y="2432005"/>
            <a:ext cx="2857500" cy="2857500"/>
          </a:xfrm>
          <a:prstGeom prst="blockArc">
            <a:avLst>
              <a:gd name="adj1" fmla="val 10800000"/>
              <a:gd name="adj2" fmla="val 16728"/>
              <a:gd name="adj3" fmla="val 4332"/>
            </a:avLst>
          </a:prstGeom>
          <a:solidFill>
            <a:schemeClr val="bg1">
              <a:lumMod val="85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  <a:cs typeface="+mn-ea"/>
              <a:sym typeface="+mn-lt"/>
            </a:endParaRPr>
          </a:p>
        </p:txBody>
      </p:sp>
      <p:sp>
        <p:nvSpPr>
          <p:cNvPr id="17" name="椭圆 16"/>
          <p:cNvSpPr/>
          <p:nvPr/>
        </p:nvSpPr>
        <p:spPr>
          <a:xfrm>
            <a:off x="3068491" y="2195700"/>
            <a:ext cx="618663" cy="618663"/>
          </a:xfrm>
          <a:prstGeom prst="ellipse">
            <a:avLst/>
          </a:prstGeom>
          <a:gradFill>
            <a:gsLst>
              <a:gs pos="0">
                <a:srgbClr val="C30F0F">
                  <a:lumMod val="90000"/>
                  <a:lumOff val="10000"/>
                </a:srgbClr>
              </a:gs>
              <a:gs pos="45000">
                <a:srgbClr val="C30F0F"/>
              </a:gs>
            </a:gsLst>
            <a:lin ang="5400000" scaled="1"/>
          </a:gradFill>
          <a:ln>
            <a:noFill/>
          </a:ln>
          <a:effectLst>
            <a:outerShdw blurRad="254000" dist="101600" dir="5400000" algn="ctr" rotWithShape="0">
              <a:srgbClr val="C30F0F">
                <a:alpha val="23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sz="2400" dirty="0">
                <a:ln w="19050">
                  <a:noFill/>
                </a:ln>
                <a:gradFill>
                  <a:gsLst>
                    <a:gs pos="100000">
                      <a:srgbClr val="E9BE61"/>
                    </a:gs>
                    <a:gs pos="49000">
                      <a:srgbClr val="FEEFAC"/>
                    </a:gs>
                  </a:gsLst>
                  <a:lin ang="5400000" scaled="0"/>
                </a:gradFill>
                <a:cs typeface="+mn-ea"/>
                <a:sym typeface="+mn-lt"/>
              </a:rPr>
              <a:t>1</a:t>
            </a:r>
            <a:endParaRPr lang="zh-CN" altLang="en-US" sz="2400" dirty="0">
              <a:ln w="19050">
                <a:noFill/>
              </a:ln>
              <a:gradFill>
                <a:gsLst>
                  <a:gs pos="100000">
                    <a:srgbClr val="E9BE61"/>
                  </a:gs>
                  <a:gs pos="49000">
                    <a:srgbClr val="FEEFAC"/>
                  </a:gs>
                </a:gsLst>
                <a:lin ang="5400000" scaled="0"/>
              </a:gradFill>
              <a:cs typeface="+mn-ea"/>
              <a:sym typeface="+mn-lt"/>
            </a:endParaRPr>
          </a:p>
        </p:txBody>
      </p:sp>
      <p:sp>
        <p:nvSpPr>
          <p:cNvPr id="18" name="椭圆 17"/>
          <p:cNvSpPr/>
          <p:nvPr/>
        </p:nvSpPr>
        <p:spPr>
          <a:xfrm>
            <a:off x="4323251" y="3551422"/>
            <a:ext cx="618663" cy="618663"/>
          </a:xfrm>
          <a:prstGeom prst="ellipse">
            <a:avLst/>
          </a:prstGeom>
          <a:gradFill>
            <a:gsLst>
              <a:gs pos="0">
                <a:srgbClr val="C30F0F">
                  <a:lumMod val="90000"/>
                  <a:lumOff val="10000"/>
                </a:srgbClr>
              </a:gs>
              <a:gs pos="45000">
                <a:srgbClr val="C30F0F"/>
              </a:gs>
            </a:gsLst>
            <a:lin ang="5400000" scaled="1"/>
          </a:gradFill>
          <a:ln>
            <a:noFill/>
          </a:ln>
          <a:effectLst>
            <a:outerShdw blurRad="254000" dist="101600" dir="5400000" algn="ctr" rotWithShape="0">
              <a:srgbClr val="C30F0F">
                <a:alpha val="23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sz="2400" dirty="0">
                <a:ln w="19050">
                  <a:noFill/>
                </a:ln>
                <a:gradFill>
                  <a:gsLst>
                    <a:gs pos="100000">
                      <a:srgbClr val="E9BE61"/>
                    </a:gs>
                    <a:gs pos="49000">
                      <a:srgbClr val="FEEFAC"/>
                    </a:gs>
                  </a:gsLst>
                  <a:lin ang="5400000" scaled="0"/>
                </a:gradFill>
                <a:cs typeface="+mn-ea"/>
                <a:sym typeface="+mn-lt"/>
              </a:rPr>
              <a:t>2</a:t>
            </a:r>
            <a:endParaRPr lang="zh-CN" altLang="en-US" sz="2400" dirty="0">
              <a:ln w="19050">
                <a:noFill/>
              </a:ln>
              <a:gradFill>
                <a:gsLst>
                  <a:gs pos="100000">
                    <a:srgbClr val="E9BE61"/>
                  </a:gs>
                  <a:gs pos="49000">
                    <a:srgbClr val="FEEFAC"/>
                  </a:gs>
                </a:gsLst>
                <a:lin ang="5400000" scaled="0"/>
              </a:gradFill>
              <a:cs typeface="+mn-ea"/>
              <a:sym typeface="+mn-lt"/>
            </a:endParaRPr>
          </a:p>
        </p:txBody>
      </p:sp>
      <p:sp>
        <p:nvSpPr>
          <p:cNvPr id="19" name="椭圆 18"/>
          <p:cNvSpPr/>
          <p:nvPr/>
        </p:nvSpPr>
        <p:spPr>
          <a:xfrm>
            <a:off x="3068491" y="4907150"/>
            <a:ext cx="618663" cy="618663"/>
          </a:xfrm>
          <a:prstGeom prst="ellipse">
            <a:avLst/>
          </a:prstGeom>
          <a:gradFill>
            <a:gsLst>
              <a:gs pos="0">
                <a:srgbClr val="C30F0F">
                  <a:lumMod val="90000"/>
                  <a:lumOff val="10000"/>
                </a:srgbClr>
              </a:gs>
              <a:gs pos="45000">
                <a:srgbClr val="C30F0F"/>
              </a:gs>
            </a:gsLst>
            <a:lin ang="5400000" scaled="1"/>
          </a:gradFill>
          <a:ln>
            <a:noFill/>
          </a:ln>
          <a:effectLst>
            <a:outerShdw blurRad="254000" dist="101600" dir="5400000" algn="ctr" rotWithShape="0">
              <a:srgbClr val="C30F0F">
                <a:alpha val="23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sz="2400" dirty="0">
                <a:ln w="19050">
                  <a:noFill/>
                </a:ln>
                <a:gradFill>
                  <a:gsLst>
                    <a:gs pos="100000">
                      <a:srgbClr val="E9BE61"/>
                    </a:gs>
                    <a:gs pos="49000">
                      <a:srgbClr val="FEEFAC"/>
                    </a:gs>
                  </a:gsLst>
                  <a:lin ang="5400000" scaled="0"/>
                </a:gradFill>
                <a:cs typeface="+mn-ea"/>
                <a:sym typeface="+mn-lt"/>
              </a:rPr>
              <a:t>3</a:t>
            </a:r>
            <a:endParaRPr lang="zh-CN" altLang="en-US" sz="2400" dirty="0">
              <a:ln w="19050">
                <a:noFill/>
              </a:ln>
              <a:gradFill>
                <a:gsLst>
                  <a:gs pos="100000">
                    <a:srgbClr val="E9BE61"/>
                  </a:gs>
                  <a:gs pos="49000">
                    <a:srgbClr val="FEEFAC"/>
                  </a:gs>
                </a:gsLst>
                <a:lin ang="5400000" scaled="0"/>
              </a:gradFill>
              <a:cs typeface="+mn-ea"/>
              <a:sym typeface="+mn-lt"/>
            </a:endParaRPr>
          </a:p>
        </p:txBody>
      </p:sp>
      <p:sp>
        <p:nvSpPr>
          <p:cNvPr id="20" name="矩形 19"/>
          <p:cNvSpPr/>
          <p:nvPr/>
        </p:nvSpPr>
        <p:spPr>
          <a:xfrm>
            <a:off x="346536" y="3568369"/>
            <a:ext cx="2332960" cy="584775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rtlCol="0">
            <a:spAutoFit/>
          </a:bodyPr>
          <a:lstStyle/>
          <a:p>
            <a:pPr algn="r"/>
            <a:r>
              <a:rPr lang="zh-CN" altLang="en-US" sz="3200" dirty="0">
                <a:ln w="19050">
                  <a:noFill/>
                </a:ln>
                <a:gradFill>
                  <a:gsLst>
                    <a:gs pos="100000">
                      <a:srgbClr val="E9BE61"/>
                    </a:gs>
                    <a:gs pos="49000">
                      <a:srgbClr val="FEEFAC"/>
                    </a:gs>
                  </a:gsLst>
                  <a:lin ang="5400000" scaled="0"/>
                </a:gradFill>
                <a:cs typeface="+mn-ea"/>
                <a:sym typeface="+mn-lt"/>
              </a:rPr>
              <a:t>辉煌</a:t>
            </a:r>
            <a:r>
              <a:rPr lang="en-US" altLang="zh-CN" sz="3200" dirty="0">
                <a:ln w="19050">
                  <a:noFill/>
                </a:ln>
                <a:gradFill>
                  <a:gsLst>
                    <a:gs pos="100000">
                      <a:srgbClr val="E9BE61"/>
                    </a:gs>
                    <a:gs pos="49000">
                      <a:srgbClr val="FEEFAC"/>
                    </a:gs>
                  </a:gsLst>
                  <a:lin ang="5400000" scaled="0"/>
                </a:gradFill>
                <a:cs typeface="+mn-ea"/>
                <a:sym typeface="+mn-lt"/>
              </a:rPr>
              <a:t>100</a:t>
            </a:r>
            <a:r>
              <a:rPr lang="zh-CN" altLang="en-US" sz="3200" dirty="0">
                <a:ln w="19050">
                  <a:noFill/>
                </a:ln>
                <a:gradFill>
                  <a:gsLst>
                    <a:gs pos="100000">
                      <a:srgbClr val="E9BE61"/>
                    </a:gs>
                    <a:gs pos="49000">
                      <a:srgbClr val="FEEFAC"/>
                    </a:gs>
                  </a:gsLst>
                  <a:lin ang="5400000" scaled="0"/>
                </a:gradFill>
                <a:cs typeface="+mn-ea"/>
                <a:sym typeface="+mn-lt"/>
              </a:rPr>
              <a:t>年</a:t>
            </a:r>
          </a:p>
        </p:txBody>
      </p:sp>
      <p:sp>
        <p:nvSpPr>
          <p:cNvPr id="22" name="矩形 21"/>
          <p:cNvSpPr/>
          <p:nvPr/>
        </p:nvSpPr>
        <p:spPr>
          <a:xfrm>
            <a:off x="4323252" y="2037862"/>
            <a:ext cx="5813150" cy="6832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20000"/>
              </a:lnSpc>
              <a:buClr>
                <a:schemeClr val="accent1"/>
              </a:buClr>
              <a:defRPr/>
            </a:pPr>
            <a:r>
              <a:rPr lang="zh-CN" altLang="en-US" sz="1600" dirty="0">
                <a:solidFill>
                  <a:prstClr val="black"/>
                </a:solidFill>
                <a:cs typeface="+mn-ea"/>
                <a:sym typeface="+mn-lt"/>
              </a:rPr>
              <a:t>中国共产党不愧是伟大、光荣、正确的党，不愧是中国革命和建设 的坚强领导核心。</a:t>
            </a:r>
          </a:p>
        </p:txBody>
      </p:sp>
      <p:sp>
        <p:nvSpPr>
          <p:cNvPr id="23" name="文本框 22"/>
          <p:cNvSpPr txBox="1"/>
          <p:nvPr/>
        </p:nvSpPr>
        <p:spPr>
          <a:xfrm>
            <a:off x="4323251" y="1762366"/>
            <a:ext cx="3128703" cy="341632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 algn="ctr">
              <a:lnSpc>
                <a:spcPct val="120000"/>
              </a:lnSpc>
              <a:defRPr sz="6600">
                <a:gradFill>
                  <a:gsLst>
                    <a:gs pos="0">
                      <a:schemeClr val="accent1">
                        <a:lumMod val="90000"/>
                        <a:lumOff val="10000"/>
                      </a:schemeClr>
                    </a:gs>
                    <a:gs pos="100000">
                      <a:schemeClr val="accent1"/>
                    </a:gs>
                  </a:gsLst>
                  <a:lin ang="5400000" scaled="1"/>
                </a:gradFill>
                <a:latin typeface="思源宋体 CN Heavy" panose="02020900000000000000" pitchFamily="18" charset="-122"/>
                <a:ea typeface="思源宋体 CN Heavy" panose="02020900000000000000" pitchFamily="18" charset="-122"/>
              </a:defRPr>
            </a:lvl1pPr>
          </a:lstStyle>
          <a:p>
            <a:pPr marL="285750" indent="-285750" algn="l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zh-CN" altLang="en-US" sz="1800" dirty="0">
                <a:latin typeface="+mn-lt"/>
                <a:ea typeface="+mn-ea"/>
                <a:cs typeface="+mn-ea"/>
                <a:sym typeface="+mn-lt"/>
              </a:rPr>
              <a:t>波澜壮阔的历史证明</a:t>
            </a:r>
          </a:p>
        </p:txBody>
      </p:sp>
      <p:sp>
        <p:nvSpPr>
          <p:cNvPr id="24" name="矩形 23"/>
          <p:cNvSpPr/>
          <p:nvPr/>
        </p:nvSpPr>
        <p:spPr>
          <a:xfrm>
            <a:off x="5315069" y="3704495"/>
            <a:ext cx="5813150" cy="6832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20000"/>
              </a:lnSpc>
              <a:buClr>
                <a:schemeClr val="accent1"/>
              </a:buClr>
              <a:defRPr/>
            </a:pPr>
            <a:r>
              <a:rPr lang="zh-CN" altLang="en-US" sz="1600" dirty="0">
                <a:solidFill>
                  <a:prstClr val="black"/>
                </a:solidFill>
                <a:cs typeface="+mn-ea"/>
                <a:sym typeface="+mn-lt"/>
              </a:rPr>
              <a:t>是历史的选择、人民选择。当代中国正处在多元文化、多元体制、多元结构、多元市场的高发展，高风险时代</a:t>
            </a:r>
          </a:p>
        </p:txBody>
      </p:sp>
      <p:sp>
        <p:nvSpPr>
          <p:cNvPr id="25" name="文本框 24"/>
          <p:cNvSpPr txBox="1"/>
          <p:nvPr/>
        </p:nvSpPr>
        <p:spPr>
          <a:xfrm>
            <a:off x="5315068" y="3428999"/>
            <a:ext cx="3128703" cy="341632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 algn="ctr">
              <a:lnSpc>
                <a:spcPct val="120000"/>
              </a:lnSpc>
              <a:defRPr sz="6600">
                <a:gradFill>
                  <a:gsLst>
                    <a:gs pos="0">
                      <a:schemeClr val="accent1">
                        <a:lumMod val="90000"/>
                        <a:lumOff val="10000"/>
                      </a:schemeClr>
                    </a:gs>
                    <a:gs pos="100000">
                      <a:schemeClr val="accent1"/>
                    </a:gs>
                  </a:gsLst>
                  <a:lin ang="5400000" scaled="1"/>
                </a:gradFill>
                <a:latin typeface="思源宋体 CN Heavy" panose="02020900000000000000" pitchFamily="18" charset="-122"/>
                <a:ea typeface="思源宋体 CN Heavy" panose="02020900000000000000" pitchFamily="18" charset="-122"/>
              </a:defRPr>
            </a:lvl1pPr>
          </a:lstStyle>
          <a:p>
            <a:pPr marL="285750" indent="-285750" algn="l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zh-CN" altLang="en-US" sz="1800" dirty="0">
                <a:latin typeface="+mn-lt"/>
                <a:ea typeface="+mn-ea"/>
                <a:cs typeface="+mn-ea"/>
                <a:sym typeface="+mn-lt"/>
              </a:rPr>
              <a:t>坚持和改善党的领导</a:t>
            </a:r>
          </a:p>
        </p:txBody>
      </p:sp>
      <p:sp>
        <p:nvSpPr>
          <p:cNvPr id="26" name="矩形 25"/>
          <p:cNvSpPr/>
          <p:nvPr/>
        </p:nvSpPr>
        <p:spPr>
          <a:xfrm>
            <a:off x="4248269" y="5239905"/>
            <a:ext cx="5813150" cy="6832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20000"/>
              </a:lnSpc>
              <a:buClr>
                <a:schemeClr val="accent1"/>
              </a:buClr>
              <a:defRPr/>
            </a:pPr>
            <a:r>
              <a:rPr lang="zh-CN" altLang="en-US" sz="1600" dirty="0">
                <a:solidFill>
                  <a:prstClr val="black"/>
                </a:solidFill>
                <a:cs typeface="+mn-ea"/>
                <a:sym typeface="+mn-lt"/>
              </a:rPr>
              <a:t>坚持人民民主制度为根本，党课讲稿坚持社会主义道路为方向，坚持中华民族伟大复兴为目标。</a:t>
            </a:r>
          </a:p>
        </p:txBody>
      </p:sp>
      <p:sp>
        <p:nvSpPr>
          <p:cNvPr id="27" name="文本框 26"/>
          <p:cNvSpPr txBox="1"/>
          <p:nvPr/>
        </p:nvSpPr>
        <p:spPr>
          <a:xfrm>
            <a:off x="4248268" y="4964409"/>
            <a:ext cx="4720472" cy="341632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 algn="ctr">
              <a:lnSpc>
                <a:spcPct val="120000"/>
              </a:lnSpc>
              <a:defRPr sz="6600">
                <a:gradFill>
                  <a:gsLst>
                    <a:gs pos="0">
                      <a:schemeClr val="accent1">
                        <a:lumMod val="90000"/>
                        <a:lumOff val="10000"/>
                      </a:schemeClr>
                    </a:gs>
                    <a:gs pos="100000">
                      <a:schemeClr val="accent1"/>
                    </a:gs>
                  </a:gsLst>
                  <a:lin ang="5400000" scaled="1"/>
                </a:gradFill>
                <a:latin typeface="思源宋体 CN Heavy" panose="02020900000000000000" pitchFamily="18" charset="-122"/>
                <a:ea typeface="思源宋体 CN Heavy" panose="02020900000000000000" pitchFamily="18" charset="-122"/>
              </a:defRPr>
            </a:lvl1pPr>
          </a:lstStyle>
          <a:p>
            <a:pPr marL="285750" indent="-285750" algn="l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zh-CN" altLang="en-US" sz="1800" dirty="0">
                <a:latin typeface="+mn-lt"/>
                <a:ea typeface="+mn-ea"/>
                <a:cs typeface="+mn-ea"/>
                <a:sym typeface="+mn-lt"/>
              </a:rPr>
              <a:t>我们必须坚持 马克思主义理论为指导</a:t>
            </a:r>
          </a:p>
        </p:txBody>
      </p:sp>
      <p:pic>
        <p:nvPicPr>
          <p:cNvPr id="28" name="图片 27" descr="图片包含 游戏机, 杯子, 食物, 飞盘&#10;&#10;描述已自动生成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1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994867"/>
            <a:ext cx="12192000" cy="188277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/>
      <p:bldP spid="22" grpId="0"/>
      <p:bldP spid="23" grpId="0"/>
      <p:bldP spid="24" grpId="0"/>
      <p:bldP spid="25" grpId="0"/>
      <p:bldP spid="26" grpId="0"/>
      <p:bldP spid="27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椭圆 15"/>
          <p:cNvSpPr/>
          <p:nvPr/>
        </p:nvSpPr>
        <p:spPr bwMode="auto">
          <a:xfrm>
            <a:off x="1511516" y="3716470"/>
            <a:ext cx="567606" cy="567606"/>
          </a:xfrm>
          <a:prstGeom prst="ellipse">
            <a:avLst/>
          </a:prstGeom>
          <a:gradFill>
            <a:gsLst>
              <a:gs pos="0">
                <a:srgbClr val="C30F0F">
                  <a:lumMod val="90000"/>
                  <a:lumOff val="10000"/>
                </a:srgbClr>
              </a:gs>
              <a:gs pos="45000">
                <a:srgbClr val="C30F0F"/>
              </a:gs>
            </a:gsLst>
            <a:lin ang="5400000" scaled="1"/>
          </a:gradFill>
          <a:ln>
            <a:noFill/>
          </a:ln>
          <a:effectLst>
            <a:outerShdw blurRad="254000" dist="101600" dir="5400000" algn="ctr" rotWithShape="0">
              <a:srgbClr val="C30F0F">
                <a:alpha val="23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36000" rtlCol="0" anchor="ctr" anchorCtr="0"/>
          <a:lstStyle/>
          <a:p>
            <a:pPr algn="ctr"/>
            <a:endParaRPr lang="zh-CN" altLang="en-US" sz="2000" dirty="0">
              <a:ln w="19050">
                <a:noFill/>
              </a:ln>
              <a:gradFill>
                <a:gsLst>
                  <a:gs pos="100000">
                    <a:srgbClr val="E9BE61"/>
                  </a:gs>
                  <a:gs pos="49000">
                    <a:srgbClr val="FEEFAC"/>
                  </a:gs>
                </a:gsLst>
                <a:lin ang="5400000" scaled="0"/>
              </a:gradFill>
              <a:cs typeface="+mn-ea"/>
              <a:sym typeface="+mn-lt"/>
            </a:endParaRPr>
          </a:p>
        </p:txBody>
      </p:sp>
      <p:sp>
        <p:nvSpPr>
          <p:cNvPr id="17" name="矩形 16"/>
          <p:cNvSpPr/>
          <p:nvPr/>
        </p:nvSpPr>
        <p:spPr>
          <a:xfrm>
            <a:off x="2142139" y="3488338"/>
            <a:ext cx="3348385" cy="10402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>
              <a:lnSpc>
                <a:spcPct val="110000"/>
              </a:lnSpc>
              <a:buClr>
                <a:schemeClr val="accent1"/>
              </a:buClr>
              <a:buFont typeface="Arial" panose="020B0604020202020204" pitchFamily="34" charset="0"/>
              <a:buChar char="•"/>
              <a:defRPr/>
            </a:pPr>
            <a:r>
              <a:rPr lang="zh-CN" altLang="en-US" sz="1400" dirty="0">
                <a:solidFill>
                  <a:prstClr val="black"/>
                </a:solidFill>
                <a:cs typeface="+mn-ea"/>
                <a:sym typeface="+mn-lt"/>
              </a:rPr>
              <a:t>建设中国特色社会主义，不是一帆风顺的，在征途上也出现过坎坷起伏，</a:t>
            </a:r>
            <a:endParaRPr lang="en-US" altLang="zh-CN" sz="1400" dirty="0">
              <a:solidFill>
                <a:prstClr val="black"/>
              </a:solidFill>
              <a:cs typeface="+mn-ea"/>
              <a:sym typeface="+mn-lt"/>
            </a:endParaRPr>
          </a:p>
          <a:p>
            <a:pPr marL="285750" lvl="0" indent="-285750">
              <a:lnSpc>
                <a:spcPct val="110000"/>
              </a:lnSpc>
              <a:buClr>
                <a:schemeClr val="accent1"/>
              </a:buClr>
              <a:buFont typeface="Arial" panose="020B0604020202020204" pitchFamily="34" charset="0"/>
              <a:buChar char="•"/>
              <a:defRPr/>
            </a:pPr>
            <a:r>
              <a:rPr lang="zh-CN" altLang="en-US" sz="1400" dirty="0">
                <a:solidFill>
                  <a:prstClr val="black"/>
                </a:solidFill>
                <a:cs typeface="+mn-ea"/>
                <a:sym typeface="+mn-lt"/>
              </a:rPr>
              <a:t>但这条道路是完全正确的，成效和功绩不容否定，停顿和倒退没有出路；</a:t>
            </a:r>
          </a:p>
        </p:txBody>
      </p:sp>
      <p:grpSp>
        <p:nvGrpSpPr>
          <p:cNvPr id="19" name="图形 20"/>
          <p:cNvGrpSpPr/>
          <p:nvPr/>
        </p:nvGrpSpPr>
        <p:grpSpPr>
          <a:xfrm>
            <a:off x="1634636" y="3828699"/>
            <a:ext cx="343148" cy="343148"/>
            <a:chOff x="5143500" y="2476500"/>
            <a:chExt cx="1905000" cy="1905000"/>
          </a:xfrm>
        </p:grpSpPr>
        <p:sp>
          <p:nvSpPr>
            <p:cNvPr id="20" name="任意多边形: 形状 19"/>
            <p:cNvSpPr/>
            <p:nvPr/>
          </p:nvSpPr>
          <p:spPr>
            <a:xfrm>
              <a:off x="5261632" y="2635746"/>
              <a:ext cx="1668735" cy="1586507"/>
            </a:xfrm>
            <a:custGeom>
              <a:avLst/>
              <a:gdLst>
                <a:gd name="connsiteX0" fmla="*/ 1598786 w 1668735"/>
                <a:gd name="connsiteY0" fmla="*/ 1446609 h 1586507"/>
                <a:gd name="connsiteX1" fmla="*/ 1596926 w 1668735"/>
                <a:gd name="connsiteY1" fmla="*/ 1446609 h 1586507"/>
                <a:gd name="connsiteX2" fmla="*/ 1596926 w 1668735"/>
                <a:gd name="connsiteY2" fmla="*/ 622102 h 1586507"/>
                <a:gd name="connsiteX3" fmla="*/ 1457027 w 1668735"/>
                <a:gd name="connsiteY3" fmla="*/ 482203 h 1586507"/>
                <a:gd name="connsiteX4" fmla="*/ 1239738 w 1668735"/>
                <a:gd name="connsiteY4" fmla="*/ 482203 h 1586507"/>
                <a:gd name="connsiteX5" fmla="*/ 1169789 w 1668735"/>
                <a:gd name="connsiteY5" fmla="*/ 552152 h 1586507"/>
                <a:gd name="connsiteX6" fmla="*/ 1169789 w 1668735"/>
                <a:gd name="connsiteY6" fmla="*/ 1446795 h 1586507"/>
                <a:gd name="connsiteX7" fmla="*/ 1109700 w 1668735"/>
                <a:gd name="connsiteY7" fmla="*/ 1446795 h 1586507"/>
                <a:gd name="connsiteX8" fmla="*/ 1109700 w 1668735"/>
                <a:gd name="connsiteY8" fmla="*/ 139898 h 1586507"/>
                <a:gd name="connsiteX9" fmla="*/ 969801 w 1668735"/>
                <a:gd name="connsiteY9" fmla="*/ 0 h 1586507"/>
                <a:gd name="connsiteX10" fmla="*/ 237381 w 1668735"/>
                <a:gd name="connsiteY10" fmla="*/ 0 h 1586507"/>
                <a:gd name="connsiteX11" fmla="*/ 97482 w 1668735"/>
                <a:gd name="connsiteY11" fmla="*/ 139898 h 1586507"/>
                <a:gd name="connsiteX12" fmla="*/ 97482 w 1668735"/>
                <a:gd name="connsiteY12" fmla="*/ 1446609 h 1586507"/>
                <a:gd name="connsiteX13" fmla="*/ 69949 w 1668735"/>
                <a:gd name="connsiteY13" fmla="*/ 1446609 h 1586507"/>
                <a:gd name="connsiteX14" fmla="*/ 0 w 1668735"/>
                <a:gd name="connsiteY14" fmla="*/ 1516559 h 1586507"/>
                <a:gd name="connsiteX15" fmla="*/ 69949 w 1668735"/>
                <a:gd name="connsiteY15" fmla="*/ 1586508 h 1586507"/>
                <a:gd name="connsiteX16" fmla="*/ 1598786 w 1668735"/>
                <a:gd name="connsiteY16" fmla="*/ 1586508 h 1586507"/>
                <a:gd name="connsiteX17" fmla="*/ 1668735 w 1668735"/>
                <a:gd name="connsiteY17" fmla="*/ 1516559 h 1586507"/>
                <a:gd name="connsiteX18" fmla="*/ 1598786 w 1668735"/>
                <a:gd name="connsiteY18" fmla="*/ 1446609 h 1586507"/>
                <a:gd name="connsiteX19" fmla="*/ 237381 w 1668735"/>
                <a:gd name="connsiteY19" fmla="*/ 1446609 h 1586507"/>
                <a:gd name="connsiteX20" fmla="*/ 237381 w 1668735"/>
                <a:gd name="connsiteY20" fmla="*/ 139898 h 1586507"/>
                <a:gd name="connsiteX21" fmla="*/ 969987 w 1668735"/>
                <a:gd name="connsiteY21" fmla="*/ 139898 h 1586507"/>
                <a:gd name="connsiteX22" fmla="*/ 969987 w 1668735"/>
                <a:gd name="connsiteY22" fmla="*/ 1446609 h 1586507"/>
                <a:gd name="connsiteX23" fmla="*/ 237381 w 1668735"/>
                <a:gd name="connsiteY23" fmla="*/ 1446609 h 1586507"/>
                <a:gd name="connsiteX24" fmla="*/ 1309688 w 1668735"/>
                <a:gd name="connsiteY24" fmla="*/ 1446609 h 1586507"/>
                <a:gd name="connsiteX25" fmla="*/ 1309688 w 1668735"/>
                <a:gd name="connsiteY25" fmla="*/ 622102 h 1586507"/>
                <a:gd name="connsiteX26" fmla="*/ 1457027 w 1668735"/>
                <a:gd name="connsiteY26" fmla="*/ 622102 h 1586507"/>
                <a:gd name="connsiteX27" fmla="*/ 1457027 w 1668735"/>
                <a:gd name="connsiteY27" fmla="*/ 1446795 h 1586507"/>
                <a:gd name="connsiteX28" fmla="*/ 1309688 w 1668735"/>
                <a:gd name="connsiteY28" fmla="*/ 1446795 h 15865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1668735" h="1586507">
                  <a:moveTo>
                    <a:pt x="1598786" y="1446609"/>
                  </a:moveTo>
                  <a:lnTo>
                    <a:pt x="1596926" y="1446609"/>
                  </a:lnTo>
                  <a:lnTo>
                    <a:pt x="1596926" y="622102"/>
                  </a:lnTo>
                  <a:cubicBezTo>
                    <a:pt x="1596926" y="544897"/>
                    <a:pt x="1534232" y="482203"/>
                    <a:pt x="1457027" y="482203"/>
                  </a:cubicBezTo>
                  <a:lnTo>
                    <a:pt x="1239738" y="482203"/>
                  </a:lnTo>
                  <a:cubicBezTo>
                    <a:pt x="1201043" y="482203"/>
                    <a:pt x="1169789" y="513457"/>
                    <a:pt x="1169789" y="552152"/>
                  </a:cubicBezTo>
                  <a:lnTo>
                    <a:pt x="1169789" y="1446795"/>
                  </a:lnTo>
                  <a:lnTo>
                    <a:pt x="1109700" y="1446795"/>
                  </a:lnTo>
                  <a:lnTo>
                    <a:pt x="1109700" y="139898"/>
                  </a:lnTo>
                  <a:cubicBezTo>
                    <a:pt x="1109700" y="62694"/>
                    <a:pt x="1047006" y="0"/>
                    <a:pt x="969801" y="0"/>
                  </a:cubicBezTo>
                  <a:lnTo>
                    <a:pt x="237381" y="0"/>
                  </a:lnTo>
                  <a:cubicBezTo>
                    <a:pt x="160176" y="0"/>
                    <a:pt x="97482" y="62694"/>
                    <a:pt x="97482" y="139898"/>
                  </a:cubicBezTo>
                  <a:lnTo>
                    <a:pt x="97482" y="1446609"/>
                  </a:lnTo>
                  <a:lnTo>
                    <a:pt x="69949" y="1446609"/>
                  </a:lnTo>
                  <a:cubicBezTo>
                    <a:pt x="31254" y="1446609"/>
                    <a:pt x="0" y="1477863"/>
                    <a:pt x="0" y="1516559"/>
                  </a:cubicBezTo>
                  <a:cubicBezTo>
                    <a:pt x="0" y="1555254"/>
                    <a:pt x="31254" y="1586508"/>
                    <a:pt x="69949" y="1586508"/>
                  </a:cubicBezTo>
                  <a:lnTo>
                    <a:pt x="1598786" y="1586508"/>
                  </a:lnTo>
                  <a:cubicBezTo>
                    <a:pt x="1637482" y="1586508"/>
                    <a:pt x="1668735" y="1555254"/>
                    <a:pt x="1668735" y="1516559"/>
                  </a:cubicBezTo>
                  <a:cubicBezTo>
                    <a:pt x="1668735" y="1478049"/>
                    <a:pt x="1637482" y="1446609"/>
                    <a:pt x="1598786" y="1446609"/>
                  </a:cubicBezTo>
                  <a:close/>
                  <a:moveTo>
                    <a:pt x="237381" y="1446609"/>
                  </a:moveTo>
                  <a:lnTo>
                    <a:pt x="237381" y="139898"/>
                  </a:lnTo>
                  <a:lnTo>
                    <a:pt x="969987" y="139898"/>
                  </a:lnTo>
                  <a:lnTo>
                    <a:pt x="969987" y="1446609"/>
                  </a:lnTo>
                  <a:lnTo>
                    <a:pt x="237381" y="1446609"/>
                  </a:lnTo>
                  <a:close/>
                  <a:moveTo>
                    <a:pt x="1309688" y="1446609"/>
                  </a:moveTo>
                  <a:lnTo>
                    <a:pt x="1309688" y="622102"/>
                  </a:lnTo>
                  <a:lnTo>
                    <a:pt x="1457027" y="622102"/>
                  </a:lnTo>
                  <a:lnTo>
                    <a:pt x="1457027" y="1446795"/>
                  </a:lnTo>
                  <a:lnTo>
                    <a:pt x="1309688" y="1446795"/>
                  </a:lnTo>
                  <a:close/>
                </a:path>
              </a:pathLst>
            </a:custGeom>
            <a:gradFill>
              <a:gsLst>
                <a:gs pos="0">
                  <a:srgbClr val="FEEFAC"/>
                </a:gs>
                <a:gs pos="84000">
                  <a:srgbClr val="E9BE61"/>
                </a:gs>
              </a:gsLst>
              <a:lin ang="5400000" scaled="1"/>
            </a:gradFill>
            <a:ln w="6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1" name="任意多边形: 形状 20"/>
            <p:cNvSpPr/>
            <p:nvPr/>
          </p:nvSpPr>
          <p:spPr>
            <a:xfrm>
              <a:off x="5592030" y="2952563"/>
              <a:ext cx="546385" cy="905805"/>
            </a:xfrm>
            <a:custGeom>
              <a:avLst/>
              <a:gdLst>
                <a:gd name="connsiteX0" fmla="*/ 476436 w 546385"/>
                <a:gd name="connsiteY0" fmla="*/ 0 h 905805"/>
                <a:gd name="connsiteX1" fmla="*/ 69949 w 546385"/>
                <a:gd name="connsiteY1" fmla="*/ 0 h 905805"/>
                <a:gd name="connsiteX2" fmla="*/ 0 w 546385"/>
                <a:gd name="connsiteY2" fmla="*/ 69949 h 905805"/>
                <a:gd name="connsiteX3" fmla="*/ 69949 w 546385"/>
                <a:gd name="connsiteY3" fmla="*/ 139898 h 905805"/>
                <a:gd name="connsiteX4" fmla="*/ 476436 w 546385"/>
                <a:gd name="connsiteY4" fmla="*/ 139898 h 905805"/>
                <a:gd name="connsiteX5" fmla="*/ 546385 w 546385"/>
                <a:gd name="connsiteY5" fmla="*/ 69949 h 905805"/>
                <a:gd name="connsiteX6" fmla="*/ 476436 w 546385"/>
                <a:gd name="connsiteY6" fmla="*/ 0 h 905805"/>
                <a:gd name="connsiteX7" fmla="*/ 476436 w 546385"/>
                <a:gd name="connsiteY7" fmla="*/ 382860 h 905805"/>
                <a:gd name="connsiteX8" fmla="*/ 69949 w 546385"/>
                <a:gd name="connsiteY8" fmla="*/ 382860 h 905805"/>
                <a:gd name="connsiteX9" fmla="*/ 0 w 546385"/>
                <a:gd name="connsiteY9" fmla="*/ 452810 h 905805"/>
                <a:gd name="connsiteX10" fmla="*/ 69949 w 546385"/>
                <a:gd name="connsiteY10" fmla="*/ 522759 h 905805"/>
                <a:gd name="connsiteX11" fmla="*/ 476436 w 546385"/>
                <a:gd name="connsiteY11" fmla="*/ 522759 h 905805"/>
                <a:gd name="connsiteX12" fmla="*/ 546385 w 546385"/>
                <a:gd name="connsiteY12" fmla="*/ 452810 h 905805"/>
                <a:gd name="connsiteX13" fmla="*/ 476436 w 546385"/>
                <a:gd name="connsiteY13" fmla="*/ 382860 h 905805"/>
                <a:gd name="connsiteX14" fmla="*/ 476436 w 546385"/>
                <a:gd name="connsiteY14" fmla="*/ 765907 h 905805"/>
                <a:gd name="connsiteX15" fmla="*/ 69949 w 546385"/>
                <a:gd name="connsiteY15" fmla="*/ 765907 h 905805"/>
                <a:gd name="connsiteX16" fmla="*/ 0 w 546385"/>
                <a:gd name="connsiteY16" fmla="*/ 835856 h 905805"/>
                <a:gd name="connsiteX17" fmla="*/ 69949 w 546385"/>
                <a:gd name="connsiteY17" fmla="*/ 905805 h 905805"/>
                <a:gd name="connsiteX18" fmla="*/ 476436 w 546385"/>
                <a:gd name="connsiteY18" fmla="*/ 905805 h 905805"/>
                <a:gd name="connsiteX19" fmla="*/ 546385 w 546385"/>
                <a:gd name="connsiteY19" fmla="*/ 835856 h 905805"/>
                <a:gd name="connsiteX20" fmla="*/ 476436 w 546385"/>
                <a:gd name="connsiteY20" fmla="*/ 765907 h 905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546385" h="905805">
                  <a:moveTo>
                    <a:pt x="476436" y="0"/>
                  </a:moveTo>
                  <a:lnTo>
                    <a:pt x="69949" y="0"/>
                  </a:lnTo>
                  <a:cubicBezTo>
                    <a:pt x="31254" y="0"/>
                    <a:pt x="0" y="31254"/>
                    <a:pt x="0" y="69949"/>
                  </a:cubicBezTo>
                  <a:cubicBezTo>
                    <a:pt x="0" y="108645"/>
                    <a:pt x="31254" y="139898"/>
                    <a:pt x="69949" y="139898"/>
                  </a:cubicBezTo>
                  <a:lnTo>
                    <a:pt x="476436" y="139898"/>
                  </a:lnTo>
                  <a:cubicBezTo>
                    <a:pt x="515131" y="139898"/>
                    <a:pt x="546385" y="108645"/>
                    <a:pt x="546385" y="69949"/>
                  </a:cubicBezTo>
                  <a:cubicBezTo>
                    <a:pt x="546385" y="31254"/>
                    <a:pt x="515131" y="0"/>
                    <a:pt x="476436" y="0"/>
                  </a:cubicBezTo>
                  <a:close/>
                  <a:moveTo>
                    <a:pt x="476436" y="382860"/>
                  </a:moveTo>
                  <a:lnTo>
                    <a:pt x="69949" y="382860"/>
                  </a:lnTo>
                  <a:cubicBezTo>
                    <a:pt x="31254" y="382860"/>
                    <a:pt x="0" y="414114"/>
                    <a:pt x="0" y="452810"/>
                  </a:cubicBezTo>
                  <a:cubicBezTo>
                    <a:pt x="0" y="491505"/>
                    <a:pt x="31254" y="522759"/>
                    <a:pt x="69949" y="522759"/>
                  </a:cubicBezTo>
                  <a:lnTo>
                    <a:pt x="476436" y="522759"/>
                  </a:lnTo>
                  <a:cubicBezTo>
                    <a:pt x="515131" y="522759"/>
                    <a:pt x="546385" y="491505"/>
                    <a:pt x="546385" y="452810"/>
                  </a:cubicBezTo>
                  <a:cubicBezTo>
                    <a:pt x="546385" y="414114"/>
                    <a:pt x="515131" y="382860"/>
                    <a:pt x="476436" y="382860"/>
                  </a:cubicBezTo>
                  <a:close/>
                  <a:moveTo>
                    <a:pt x="476436" y="765907"/>
                  </a:moveTo>
                  <a:lnTo>
                    <a:pt x="69949" y="765907"/>
                  </a:lnTo>
                  <a:cubicBezTo>
                    <a:pt x="31254" y="765907"/>
                    <a:pt x="0" y="797161"/>
                    <a:pt x="0" y="835856"/>
                  </a:cubicBezTo>
                  <a:cubicBezTo>
                    <a:pt x="0" y="874551"/>
                    <a:pt x="31254" y="905805"/>
                    <a:pt x="69949" y="905805"/>
                  </a:cubicBezTo>
                  <a:lnTo>
                    <a:pt x="476436" y="905805"/>
                  </a:lnTo>
                  <a:cubicBezTo>
                    <a:pt x="515131" y="905805"/>
                    <a:pt x="546385" y="874551"/>
                    <a:pt x="546385" y="835856"/>
                  </a:cubicBezTo>
                  <a:cubicBezTo>
                    <a:pt x="546385" y="797161"/>
                    <a:pt x="515131" y="765907"/>
                    <a:pt x="476436" y="765907"/>
                  </a:cubicBezTo>
                  <a:close/>
                </a:path>
              </a:pathLst>
            </a:custGeom>
            <a:gradFill>
              <a:gsLst>
                <a:gs pos="0">
                  <a:srgbClr val="FEEFAC"/>
                </a:gs>
                <a:gs pos="84000">
                  <a:srgbClr val="E9BE61"/>
                </a:gs>
              </a:gsLst>
              <a:lin ang="5400000" scaled="1"/>
            </a:gradFill>
            <a:ln w="6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</p:grpSp>
      <p:sp>
        <p:nvSpPr>
          <p:cNvPr id="32" name="椭圆 31"/>
          <p:cNvSpPr/>
          <p:nvPr/>
        </p:nvSpPr>
        <p:spPr bwMode="auto">
          <a:xfrm>
            <a:off x="1511516" y="5293776"/>
            <a:ext cx="567606" cy="567606"/>
          </a:xfrm>
          <a:prstGeom prst="ellipse">
            <a:avLst/>
          </a:prstGeom>
          <a:gradFill>
            <a:gsLst>
              <a:gs pos="0">
                <a:srgbClr val="C30F0F">
                  <a:lumMod val="90000"/>
                  <a:lumOff val="10000"/>
                </a:srgbClr>
              </a:gs>
              <a:gs pos="45000">
                <a:srgbClr val="C30F0F"/>
              </a:gs>
            </a:gsLst>
            <a:lin ang="5400000" scaled="1"/>
          </a:gradFill>
          <a:ln>
            <a:noFill/>
          </a:ln>
          <a:effectLst>
            <a:outerShdw blurRad="254000" dist="101600" dir="5400000" algn="ctr" rotWithShape="0">
              <a:srgbClr val="C30F0F">
                <a:alpha val="23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36000" rtlCol="0" anchor="ctr" anchorCtr="0"/>
          <a:lstStyle/>
          <a:p>
            <a:pPr algn="ctr"/>
            <a:endParaRPr lang="zh-CN" altLang="en-US" sz="2000" dirty="0">
              <a:ln w="19050">
                <a:noFill/>
              </a:ln>
              <a:gradFill>
                <a:gsLst>
                  <a:gs pos="100000">
                    <a:srgbClr val="E9BE61"/>
                  </a:gs>
                  <a:gs pos="49000">
                    <a:srgbClr val="FEEFAC"/>
                  </a:gs>
                </a:gsLst>
                <a:lin ang="5400000" scaled="0"/>
              </a:gradFill>
              <a:cs typeface="+mn-ea"/>
              <a:sym typeface="+mn-lt"/>
            </a:endParaRPr>
          </a:p>
        </p:txBody>
      </p:sp>
      <p:grpSp>
        <p:nvGrpSpPr>
          <p:cNvPr id="36" name="图形 32"/>
          <p:cNvGrpSpPr/>
          <p:nvPr/>
        </p:nvGrpSpPr>
        <p:grpSpPr>
          <a:xfrm>
            <a:off x="1606721" y="5388981"/>
            <a:ext cx="377196" cy="377196"/>
            <a:chOff x="7014227" y="4039281"/>
            <a:chExt cx="1905000" cy="1905000"/>
          </a:xfrm>
        </p:grpSpPr>
        <p:sp>
          <p:nvSpPr>
            <p:cNvPr id="37" name="任意多边形: 形状 36"/>
            <p:cNvSpPr/>
            <p:nvPr/>
          </p:nvSpPr>
          <p:spPr>
            <a:xfrm>
              <a:off x="7292991" y="4178901"/>
              <a:ext cx="1273810" cy="1670129"/>
            </a:xfrm>
            <a:custGeom>
              <a:avLst/>
              <a:gdLst>
                <a:gd name="connsiteX0" fmla="*/ 677864 w 1273810"/>
                <a:gd name="connsiteY0" fmla="*/ 15002 h 1670129"/>
                <a:gd name="connsiteX1" fmla="*/ 595949 w 1273810"/>
                <a:gd name="connsiteY1" fmla="*/ 15002 h 1670129"/>
                <a:gd name="connsiteX2" fmla="*/ 0 w 1273810"/>
                <a:gd name="connsiteY2" fmla="*/ 1032907 h 1670129"/>
                <a:gd name="connsiteX3" fmla="*/ 636907 w 1273810"/>
                <a:gd name="connsiteY3" fmla="*/ 1670129 h 1670129"/>
                <a:gd name="connsiteX4" fmla="*/ 1273811 w 1273810"/>
                <a:gd name="connsiteY4" fmla="*/ 1033225 h 1670129"/>
                <a:gd name="connsiteX5" fmla="*/ 677864 w 1273810"/>
                <a:gd name="connsiteY5" fmla="*/ 15002 h 1670129"/>
                <a:gd name="connsiteX6" fmla="*/ 636907 w 1273810"/>
                <a:gd name="connsiteY6" fmla="*/ 1543129 h 1670129"/>
                <a:gd name="connsiteX7" fmla="*/ 127001 w 1273810"/>
                <a:gd name="connsiteY7" fmla="*/ 1033225 h 1670129"/>
                <a:gd name="connsiteX8" fmla="*/ 636907 w 1273810"/>
                <a:gd name="connsiteY8" fmla="*/ 149305 h 1670129"/>
                <a:gd name="connsiteX9" fmla="*/ 1146810 w 1273810"/>
                <a:gd name="connsiteY9" fmla="*/ 1033225 h 1670129"/>
                <a:gd name="connsiteX10" fmla="*/ 636907 w 1273810"/>
                <a:gd name="connsiteY10" fmla="*/ 1543129 h 16701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273810" h="1670129">
                  <a:moveTo>
                    <a:pt x="677864" y="15002"/>
                  </a:moveTo>
                  <a:cubicBezTo>
                    <a:pt x="654052" y="-5001"/>
                    <a:pt x="619762" y="-5001"/>
                    <a:pt x="595949" y="15002"/>
                  </a:cubicBezTo>
                  <a:cubicBezTo>
                    <a:pt x="571500" y="35639"/>
                    <a:pt x="0" y="523001"/>
                    <a:pt x="0" y="1032907"/>
                  </a:cubicBezTo>
                  <a:cubicBezTo>
                    <a:pt x="-316" y="1384379"/>
                    <a:pt x="285434" y="1670129"/>
                    <a:pt x="636907" y="1670129"/>
                  </a:cubicBezTo>
                  <a:cubicBezTo>
                    <a:pt x="988061" y="1670129"/>
                    <a:pt x="1273811" y="1384379"/>
                    <a:pt x="1273811" y="1033225"/>
                  </a:cubicBezTo>
                  <a:cubicBezTo>
                    <a:pt x="1273811" y="523319"/>
                    <a:pt x="701993" y="35639"/>
                    <a:pt x="677864" y="15002"/>
                  </a:cubicBezTo>
                  <a:close/>
                  <a:moveTo>
                    <a:pt x="636907" y="1543129"/>
                  </a:moveTo>
                  <a:cubicBezTo>
                    <a:pt x="355601" y="1543129"/>
                    <a:pt x="127001" y="1314212"/>
                    <a:pt x="127001" y="1033225"/>
                  </a:cubicBezTo>
                  <a:cubicBezTo>
                    <a:pt x="127001" y="655717"/>
                    <a:pt x="509272" y="268049"/>
                    <a:pt x="636907" y="149305"/>
                  </a:cubicBezTo>
                  <a:cubicBezTo>
                    <a:pt x="764541" y="268367"/>
                    <a:pt x="1146810" y="656035"/>
                    <a:pt x="1146810" y="1033225"/>
                  </a:cubicBezTo>
                  <a:cubicBezTo>
                    <a:pt x="1146810" y="1314212"/>
                    <a:pt x="917894" y="1543129"/>
                    <a:pt x="636907" y="1543129"/>
                  </a:cubicBezTo>
                  <a:close/>
                </a:path>
              </a:pathLst>
            </a:custGeom>
            <a:gradFill>
              <a:gsLst>
                <a:gs pos="0">
                  <a:srgbClr val="FEEFAC"/>
                </a:gs>
                <a:gs pos="84000">
                  <a:srgbClr val="E9BE61"/>
                </a:gs>
              </a:gsLst>
              <a:lin ang="5400000" scaled="1"/>
            </a:gradFill>
            <a:ln w="6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8" name="任意多边形: 形状 37"/>
            <p:cNvSpPr/>
            <p:nvPr/>
          </p:nvSpPr>
          <p:spPr>
            <a:xfrm>
              <a:off x="7692947" y="4877957"/>
              <a:ext cx="468500" cy="585311"/>
            </a:xfrm>
            <a:custGeom>
              <a:avLst/>
              <a:gdLst>
                <a:gd name="connsiteX0" fmla="*/ 405858 w 468500"/>
                <a:gd name="connsiteY0" fmla="*/ 229394 h 585311"/>
                <a:gd name="connsiteX1" fmla="*/ 216629 w 468500"/>
                <a:gd name="connsiteY1" fmla="*/ 229076 h 585311"/>
                <a:gd name="connsiteX2" fmla="*/ 337278 w 468500"/>
                <a:gd name="connsiteY2" fmla="*/ 108427 h 585311"/>
                <a:gd name="connsiteX3" fmla="*/ 337278 w 468500"/>
                <a:gd name="connsiteY3" fmla="*/ 18574 h 585311"/>
                <a:gd name="connsiteX4" fmla="*/ 247427 w 468500"/>
                <a:gd name="connsiteY4" fmla="*/ 18574 h 585311"/>
                <a:gd name="connsiteX5" fmla="*/ 18509 w 468500"/>
                <a:gd name="connsiteY5" fmla="*/ 247174 h 585311"/>
                <a:gd name="connsiteX6" fmla="*/ 4856 w 468500"/>
                <a:gd name="connsiteY6" fmla="*/ 316388 h 585311"/>
                <a:gd name="connsiteX7" fmla="*/ 63277 w 468500"/>
                <a:gd name="connsiteY7" fmla="*/ 355759 h 585311"/>
                <a:gd name="connsiteX8" fmla="*/ 252506 w 468500"/>
                <a:gd name="connsiteY8" fmla="*/ 356077 h 585311"/>
                <a:gd name="connsiteX9" fmla="*/ 131857 w 468500"/>
                <a:gd name="connsiteY9" fmla="*/ 476726 h 585311"/>
                <a:gd name="connsiteX10" fmla="*/ 131922 w 468500"/>
                <a:gd name="connsiteY10" fmla="*/ 566708 h 585311"/>
                <a:gd name="connsiteX11" fmla="*/ 176624 w 468500"/>
                <a:gd name="connsiteY11" fmla="*/ 585311 h 585311"/>
                <a:gd name="connsiteX12" fmla="*/ 221392 w 468500"/>
                <a:gd name="connsiteY12" fmla="*/ 566579 h 585311"/>
                <a:gd name="connsiteX13" fmla="*/ 449992 w 468500"/>
                <a:gd name="connsiteY13" fmla="*/ 337979 h 585311"/>
                <a:gd name="connsiteX14" fmla="*/ 463645 w 468500"/>
                <a:gd name="connsiteY14" fmla="*/ 268763 h 585311"/>
                <a:gd name="connsiteX15" fmla="*/ 405858 w 468500"/>
                <a:gd name="connsiteY15" fmla="*/ 229394 h 5853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68500" h="585311">
                  <a:moveTo>
                    <a:pt x="405858" y="229394"/>
                  </a:moveTo>
                  <a:lnTo>
                    <a:pt x="216629" y="229076"/>
                  </a:lnTo>
                  <a:lnTo>
                    <a:pt x="337278" y="108427"/>
                  </a:lnTo>
                  <a:cubicBezTo>
                    <a:pt x="362043" y="83662"/>
                    <a:pt x="362043" y="43339"/>
                    <a:pt x="337278" y="18574"/>
                  </a:cubicBezTo>
                  <a:cubicBezTo>
                    <a:pt x="312513" y="-6191"/>
                    <a:pt x="272192" y="-6191"/>
                    <a:pt x="247427" y="18574"/>
                  </a:cubicBezTo>
                  <a:lnTo>
                    <a:pt x="18509" y="247174"/>
                  </a:lnTo>
                  <a:cubicBezTo>
                    <a:pt x="412" y="265271"/>
                    <a:pt x="-4985" y="292576"/>
                    <a:pt x="4856" y="316388"/>
                  </a:cubicBezTo>
                  <a:cubicBezTo>
                    <a:pt x="14699" y="340201"/>
                    <a:pt x="37877" y="355441"/>
                    <a:pt x="63277" y="355759"/>
                  </a:cubicBezTo>
                  <a:lnTo>
                    <a:pt x="252506" y="356077"/>
                  </a:lnTo>
                  <a:lnTo>
                    <a:pt x="131857" y="476726"/>
                  </a:lnTo>
                  <a:cubicBezTo>
                    <a:pt x="107026" y="501592"/>
                    <a:pt x="107056" y="541879"/>
                    <a:pt x="131922" y="566708"/>
                  </a:cubicBezTo>
                  <a:cubicBezTo>
                    <a:pt x="143789" y="578558"/>
                    <a:pt x="159855" y="585244"/>
                    <a:pt x="176624" y="585311"/>
                  </a:cubicBezTo>
                  <a:cubicBezTo>
                    <a:pt x="192817" y="585311"/>
                    <a:pt x="209009" y="578962"/>
                    <a:pt x="221392" y="566579"/>
                  </a:cubicBezTo>
                  <a:lnTo>
                    <a:pt x="449992" y="337979"/>
                  </a:lnTo>
                  <a:cubicBezTo>
                    <a:pt x="468089" y="319882"/>
                    <a:pt x="473486" y="292576"/>
                    <a:pt x="463645" y="268763"/>
                  </a:cubicBezTo>
                  <a:cubicBezTo>
                    <a:pt x="453802" y="244951"/>
                    <a:pt x="431576" y="229394"/>
                    <a:pt x="405858" y="229394"/>
                  </a:cubicBezTo>
                  <a:close/>
                </a:path>
              </a:pathLst>
            </a:custGeom>
            <a:gradFill>
              <a:gsLst>
                <a:gs pos="0">
                  <a:srgbClr val="FEEFAC"/>
                </a:gs>
                <a:gs pos="84000">
                  <a:srgbClr val="E9BE61"/>
                </a:gs>
              </a:gsLst>
              <a:lin ang="5400000" scaled="1"/>
            </a:gradFill>
            <a:ln w="6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</p:grpSp>
      <p:pic>
        <p:nvPicPr>
          <p:cNvPr id="42" name="图片 41" descr="图片包含 游戏机, 杯子, 食物, 飞盘&#10;&#10;描述已自动生成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1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977881"/>
            <a:ext cx="12192000" cy="1882774"/>
          </a:xfrm>
          <a:prstGeom prst="rect">
            <a:avLst/>
          </a:prstGeom>
        </p:spPr>
      </p:pic>
      <p:sp>
        <p:nvSpPr>
          <p:cNvPr id="2" name="椭圆 1"/>
          <p:cNvSpPr/>
          <p:nvPr/>
        </p:nvSpPr>
        <p:spPr>
          <a:xfrm flipH="1">
            <a:off x="411956" y="221526"/>
            <a:ext cx="738188" cy="738184"/>
          </a:xfrm>
          <a:prstGeom prst="ellipse">
            <a:avLst/>
          </a:prstGeom>
          <a:gradFill>
            <a:gsLst>
              <a:gs pos="0">
                <a:srgbClr val="C30F0F">
                  <a:lumMod val="90000"/>
                  <a:lumOff val="10000"/>
                </a:srgbClr>
              </a:gs>
              <a:gs pos="45000">
                <a:srgbClr val="C30F0F"/>
              </a:gs>
            </a:gsLst>
            <a:lin ang="5400000" scaled="1"/>
          </a:gradFill>
          <a:ln>
            <a:noFill/>
          </a:ln>
          <a:effectLst>
            <a:outerShdw blurRad="254000" dist="101600" dir="5400000" algn="ctr" rotWithShape="0">
              <a:srgbClr val="C30F0F">
                <a:alpha val="23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 dirty="0">
              <a:gradFill>
                <a:gsLst>
                  <a:gs pos="0">
                    <a:srgbClr val="FEEFAC"/>
                  </a:gs>
                  <a:gs pos="45000">
                    <a:srgbClr val="E9BE61"/>
                  </a:gs>
                </a:gsLst>
                <a:lin ang="5400000" scaled="1"/>
              </a:gradFill>
              <a:cs typeface="+mn-ea"/>
              <a:sym typeface="+mn-lt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1217643" y="273865"/>
            <a:ext cx="6747949" cy="640240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 algn="ctr">
              <a:lnSpc>
                <a:spcPct val="120000"/>
              </a:lnSpc>
              <a:defRPr sz="6600">
                <a:gradFill>
                  <a:gsLst>
                    <a:gs pos="0">
                      <a:schemeClr val="accent1">
                        <a:lumMod val="90000"/>
                        <a:lumOff val="10000"/>
                      </a:schemeClr>
                    </a:gs>
                    <a:gs pos="100000">
                      <a:schemeClr val="accent1"/>
                    </a:gs>
                  </a:gsLst>
                  <a:lin ang="5400000" scaled="1"/>
                </a:gradFill>
                <a:latin typeface="思源宋体 CN Heavy" panose="02020900000000000000" pitchFamily="18" charset="-122"/>
                <a:ea typeface="思源宋体 CN Heavy" panose="02020900000000000000" pitchFamily="18" charset="-122"/>
              </a:defRPr>
            </a:lvl1pPr>
          </a:lstStyle>
          <a:p>
            <a:pPr algn="l"/>
            <a:r>
              <a:rPr lang="zh-CN" altLang="en-US" sz="3200" dirty="0">
                <a:latin typeface="+mn-lt"/>
                <a:ea typeface="+mn-ea"/>
                <a:cs typeface="+mn-ea"/>
                <a:sym typeface="+mn-lt"/>
              </a:rPr>
              <a:t>党的百年光辉历程给我们的深刻启示</a:t>
            </a:r>
          </a:p>
        </p:txBody>
      </p:sp>
      <p:cxnSp>
        <p:nvCxnSpPr>
          <p:cNvPr id="5" name="直接连接符 4"/>
          <p:cNvCxnSpPr/>
          <p:nvPr/>
        </p:nvCxnSpPr>
        <p:spPr>
          <a:xfrm>
            <a:off x="1305561" y="959710"/>
            <a:ext cx="10124439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  <a:alpha val="61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ctangle 11"/>
          <p:cNvSpPr>
            <a:spLocks noChangeArrowheads="1"/>
          </p:cNvSpPr>
          <p:nvPr/>
        </p:nvSpPr>
        <p:spPr bwMode="auto">
          <a:xfrm>
            <a:off x="3364315" y="1479137"/>
            <a:ext cx="5463370" cy="565924"/>
          </a:xfrm>
          <a:prstGeom prst="roundRect">
            <a:avLst>
              <a:gd name="adj" fmla="val 45512"/>
            </a:avLst>
          </a:prstGeom>
          <a:gradFill>
            <a:gsLst>
              <a:gs pos="0">
                <a:srgbClr val="C30F0F">
                  <a:lumMod val="90000"/>
                  <a:lumOff val="10000"/>
                </a:srgbClr>
              </a:gs>
              <a:gs pos="45000">
                <a:srgbClr val="C30F0F"/>
              </a:gs>
            </a:gsLst>
            <a:lin ang="5400000" scaled="1"/>
          </a:gradFill>
          <a:ln>
            <a:noFill/>
          </a:ln>
          <a:effectLst>
            <a:outerShdw blurRad="254000" dist="101600" dir="5400000" algn="ctr" rotWithShape="0">
              <a:srgbClr val="C30F0F">
                <a:alpha val="23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zh-CN" altLang="en-US" sz="2400" dirty="0">
                <a:ln w="19050">
                  <a:noFill/>
                </a:ln>
                <a:gradFill>
                  <a:gsLst>
                    <a:gs pos="100000">
                      <a:srgbClr val="E9BE61"/>
                    </a:gs>
                    <a:gs pos="49000">
                      <a:srgbClr val="FEEFAC"/>
                    </a:gs>
                  </a:gsLst>
                  <a:lin ang="5400000" scaled="0"/>
                </a:gradFill>
                <a:cs typeface="+mn-ea"/>
                <a:sym typeface="+mn-lt"/>
              </a:rPr>
              <a:t>坚持走中国特色社会主义道路</a:t>
            </a:r>
          </a:p>
        </p:txBody>
      </p:sp>
      <p:sp>
        <p:nvSpPr>
          <p:cNvPr id="15" name="文本框 14"/>
          <p:cNvSpPr txBox="1"/>
          <p:nvPr/>
        </p:nvSpPr>
        <p:spPr>
          <a:xfrm>
            <a:off x="1327150" y="2130585"/>
            <a:ext cx="9543579" cy="978729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 algn="ctr">
              <a:lnSpc>
                <a:spcPct val="120000"/>
              </a:lnSpc>
              <a:defRPr sz="6600">
                <a:gradFill>
                  <a:gsLst>
                    <a:gs pos="0">
                      <a:schemeClr val="accent1">
                        <a:lumMod val="90000"/>
                        <a:lumOff val="10000"/>
                      </a:schemeClr>
                    </a:gs>
                    <a:gs pos="100000">
                      <a:schemeClr val="accent1"/>
                    </a:gs>
                  </a:gsLst>
                  <a:lin ang="5400000" scaled="1"/>
                </a:gradFill>
                <a:latin typeface="思源宋体 CN Heavy" panose="02020900000000000000" pitchFamily="18" charset="-122"/>
                <a:ea typeface="思源宋体 CN Heavy" panose="02020900000000000000" pitchFamily="18" charset="-122"/>
              </a:defRPr>
            </a:lvl1pPr>
          </a:lstStyle>
          <a:p>
            <a:pPr>
              <a:lnSpc>
                <a:spcPct val="80000"/>
              </a:lnSpc>
            </a:pPr>
            <a:r>
              <a:rPr lang="zh-CN" altLang="en-US" sz="3600" spc="-300" dirty="0">
                <a:solidFill>
                  <a:schemeClr val="accent1"/>
                </a:solidFill>
                <a:latin typeface="+mn-lt"/>
                <a:ea typeface="+mn-ea"/>
                <a:cs typeface="+mn-ea"/>
                <a:sym typeface="+mn-lt"/>
              </a:rPr>
              <a:t>中国特色社会主义伟大旗帜是当代中国发展进步的旗帜，是全党全国各族人民团结奋斗的旗帜</a:t>
            </a:r>
          </a:p>
        </p:txBody>
      </p:sp>
      <p:cxnSp>
        <p:nvCxnSpPr>
          <p:cNvPr id="18" name="直接连接符 17"/>
          <p:cNvCxnSpPr/>
          <p:nvPr/>
        </p:nvCxnSpPr>
        <p:spPr>
          <a:xfrm>
            <a:off x="1511516" y="4766466"/>
            <a:ext cx="9168968" cy="0"/>
          </a:xfrm>
          <a:prstGeom prst="line">
            <a:avLst/>
          </a:prstGeom>
          <a:noFill/>
          <a:ln w="6350" cap="flat" cmpd="sng" algn="ctr">
            <a:solidFill>
              <a:schemeClr val="bg1">
                <a:lumMod val="75000"/>
              </a:schemeClr>
            </a:solidFill>
            <a:prstDash val="dash"/>
            <a:miter lim="800000"/>
          </a:ln>
          <a:effectLst/>
        </p:spPr>
      </p:cxnSp>
      <p:sp>
        <p:nvSpPr>
          <p:cNvPr id="22" name="椭圆 21"/>
          <p:cNvSpPr/>
          <p:nvPr/>
        </p:nvSpPr>
        <p:spPr bwMode="auto">
          <a:xfrm>
            <a:off x="6765551" y="3697074"/>
            <a:ext cx="567606" cy="567606"/>
          </a:xfrm>
          <a:prstGeom prst="ellipse">
            <a:avLst/>
          </a:prstGeom>
          <a:gradFill>
            <a:gsLst>
              <a:gs pos="0">
                <a:srgbClr val="C30F0F">
                  <a:lumMod val="90000"/>
                  <a:lumOff val="10000"/>
                </a:srgbClr>
              </a:gs>
              <a:gs pos="45000">
                <a:srgbClr val="C30F0F"/>
              </a:gs>
            </a:gsLst>
            <a:lin ang="5400000" scaled="1"/>
          </a:gradFill>
          <a:ln>
            <a:noFill/>
          </a:ln>
          <a:effectLst>
            <a:outerShdw blurRad="254000" dist="101600" dir="5400000" algn="ctr" rotWithShape="0">
              <a:srgbClr val="C30F0F">
                <a:alpha val="23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36000" rtlCol="0" anchor="ctr" anchorCtr="0"/>
          <a:lstStyle/>
          <a:p>
            <a:pPr algn="ctr"/>
            <a:endParaRPr lang="zh-CN" altLang="en-US" sz="2000" dirty="0">
              <a:ln w="19050">
                <a:noFill/>
              </a:ln>
              <a:gradFill>
                <a:gsLst>
                  <a:gs pos="100000">
                    <a:srgbClr val="E9BE61"/>
                  </a:gs>
                  <a:gs pos="49000">
                    <a:srgbClr val="FEEFAC"/>
                  </a:gs>
                </a:gsLst>
                <a:lin ang="5400000" scaled="0"/>
              </a:gradFill>
              <a:cs typeface="+mn-ea"/>
              <a:sym typeface="+mn-lt"/>
            </a:endParaRPr>
          </a:p>
        </p:txBody>
      </p:sp>
      <p:grpSp>
        <p:nvGrpSpPr>
          <p:cNvPr id="24" name="图形 34"/>
          <p:cNvGrpSpPr/>
          <p:nvPr/>
        </p:nvGrpSpPr>
        <p:grpSpPr>
          <a:xfrm>
            <a:off x="6850363" y="3781886"/>
            <a:ext cx="397982" cy="397982"/>
            <a:chOff x="2335754" y="3801465"/>
            <a:chExt cx="1905000" cy="1905000"/>
          </a:xfrm>
        </p:grpSpPr>
        <p:sp>
          <p:nvSpPr>
            <p:cNvPr id="25" name="任意多边形: 形状 24"/>
            <p:cNvSpPr/>
            <p:nvPr/>
          </p:nvSpPr>
          <p:spPr>
            <a:xfrm>
              <a:off x="3278729" y="4658515"/>
              <a:ext cx="823912" cy="819349"/>
            </a:xfrm>
            <a:custGeom>
              <a:avLst/>
              <a:gdLst>
                <a:gd name="connsiteX0" fmla="*/ 676275 w 823912"/>
                <a:gd name="connsiteY0" fmla="*/ 181174 h 819349"/>
                <a:gd name="connsiteX1" fmla="*/ 623888 w 823912"/>
                <a:gd name="connsiteY1" fmla="*/ 128787 h 819349"/>
                <a:gd name="connsiteX2" fmla="*/ 623888 w 823912"/>
                <a:gd name="connsiteY2" fmla="*/ 57349 h 819349"/>
                <a:gd name="connsiteX3" fmla="*/ 419100 w 823912"/>
                <a:gd name="connsiteY3" fmla="*/ 199 h 819349"/>
                <a:gd name="connsiteX4" fmla="*/ 57150 w 823912"/>
                <a:gd name="connsiteY4" fmla="*/ 204987 h 819349"/>
                <a:gd name="connsiteX5" fmla="*/ 14287 w 823912"/>
                <a:gd name="connsiteY5" fmla="*/ 514549 h 819349"/>
                <a:gd name="connsiteX6" fmla="*/ 57150 w 823912"/>
                <a:gd name="connsiteY6" fmla="*/ 514549 h 819349"/>
                <a:gd name="connsiteX7" fmla="*/ 100013 w 823912"/>
                <a:gd name="connsiteY7" fmla="*/ 538362 h 819349"/>
                <a:gd name="connsiteX8" fmla="*/ 100013 w 823912"/>
                <a:gd name="connsiteY8" fmla="*/ 590749 h 819349"/>
                <a:gd name="connsiteX9" fmla="*/ 57150 w 823912"/>
                <a:gd name="connsiteY9" fmla="*/ 614562 h 819349"/>
                <a:gd name="connsiteX10" fmla="*/ 419100 w 823912"/>
                <a:gd name="connsiteY10" fmla="*/ 819349 h 819349"/>
                <a:gd name="connsiteX11" fmla="*/ 823913 w 823912"/>
                <a:gd name="connsiteY11" fmla="*/ 409774 h 819349"/>
                <a:gd name="connsiteX12" fmla="*/ 723900 w 823912"/>
                <a:gd name="connsiteY12" fmla="*/ 143074 h 819349"/>
                <a:gd name="connsiteX13" fmla="*/ 676275 w 823912"/>
                <a:gd name="connsiteY13" fmla="*/ 181174 h 819349"/>
                <a:gd name="connsiteX14" fmla="*/ 728663 w 823912"/>
                <a:gd name="connsiteY14" fmla="*/ 414537 h 819349"/>
                <a:gd name="connsiteX15" fmla="*/ 419100 w 823912"/>
                <a:gd name="connsiteY15" fmla="*/ 724099 h 819349"/>
                <a:gd name="connsiteX16" fmla="*/ 109538 w 823912"/>
                <a:gd name="connsiteY16" fmla="*/ 414537 h 819349"/>
                <a:gd name="connsiteX17" fmla="*/ 419100 w 823912"/>
                <a:gd name="connsiteY17" fmla="*/ 104974 h 819349"/>
                <a:gd name="connsiteX18" fmla="*/ 728663 w 823912"/>
                <a:gd name="connsiteY18" fmla="*/ 414537 h 8193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823912" h="819349">
                  <a:moveTo>
                    <a:pt x="676275" y="181174"/>
                  </a:moveTo>
                  <a:cubicBezTo>
                    <a:pt x="647700" y="181174"/>
                    <a:pt x="623888" y="157362"/>
                    <a:pt x="623888" y="128787"/>
                  </a:cubicBezTo>
                  <a:lnTo>
                    <a:pt x="623888" y="57349"/>
                  </a:lnTo>
                  <a:cubicBezTo>
                    <a:pt x="561975" y="19249"/>
                    <a:pt x="495300" y="199"/>
                    <a:pt x="419100" y="199"/>
                  </a:cubicBezTo>
                  <a:cubicBezTo>
                    <a:pt x="271462" y="-4563"/>
                    <a:pt x="133350" y="76399"/>
                    <a:pt x="57150" y="204987"/>
                  </a:cubicBezTo>
                  <a:cubicBezTo>
                    <a:pt x="0" y="300237"/>
                    <a:pt x="-14287" y="409774"/>
                    <a:pt x="14287" y="514549"/>
                  </a:cubicBezTo>
                  <a:lnTo>
                    <a:pt x="57150" y="514549"/>
                  </a:lnTo>
                  <a:cubicBezTo>
                    <a:pt x="76200" y="514549"/>
                    <a:pt x="90488" y="524074"/>
                    <a:pt x="100013" y="538362"/>
                  </a:cubicBezTo>
                  <a:cubicBezTo>
                    <a:pt x="109538" y="552649"/>
                    <a:pt x="109538" y="571699"/>
                    <a:pt x="100013" y="590749"/>
                  </a:cubicBezTo>
                  <a:cubicBezTo>
                    <a:pt x="90488" y="605037"/>
                    <a:pt x="76200" y="614562"/>
                    <a:pt x="57150" y="614562"/>
                  </a:cubicBezTo>
                  <a:cubicBezTo>
                    <a:pt x="133350" y="743149"/>
                    <a:pt x="271462" y="819349"/>
                    <a:pt x="419100" y="819349"/>
                  </a:cubicBezTo>
                  <a:cubicBezTo>
                    <a:pt x="642937" y="814587"/>
                    <a:pt x="823913" y="633612"/>
                    <a:pt x="823913" y="409774"/>
                  </a:cubicBezTo>
                  <a:cubicBezTo>
                    <a:pt x="823913" y="309762"/>
                    <a:pt x="785813" y="214512"/>
                    <a:pt x="723900" y="143074"/>
                  </a:cubicBezTo>
                  <a:cubicBezTo>
                    <a:pt x="719138" y="166887"/>
                    <a:pt x="700088" y="181174"/>
                    <a:pt x="676275" y="181174"/>
                  </a:cubicBezTo>
                  <a:close/>
                  <a:moveTo>
                    <a:pt x="728663" y="414537"/>
                  </a:moveTo>
                  <a:cubicBezTo>
                    <a:pt x="728663" y="585987"/>
                    <a:pt x="590550" y="724099"/>
                    <a:pt x="419100" y="724099"/>
                  </a:cubicBezTo>
                  <a:cubicBezTo>
                    <a:pt x="247650" y="724099"/>
                    <a:pt x="109538" y="585987"/>
                    <a:pt x="109538" y="414537"/>
                  </a:cubicBezTo>
                  <a:cubicBezTo>
                    <a:pt x="109538" y="243087"/>
                    <a:pt x="247650" y="104974"/>
                    <a:pt x="419100" y="104974"/>
                  </a:cubicBezTo>
                  <a:cubicBezTo>
                    <a:pt x="590550" y="104974"/>
                    <a:pt x="728663" y="243087"/>
                    <a:pt x="728663" y="414537"/>
                  </a:cubicBezTo>
                  <a:close/>
                </a:path>
              </a:pathLst>
            </a:custGeom>
            <a:gradFill>
              <a:gsLst>
                <a:gs pos="0">
                  <a:srgbClr val="FEEFAC"/>
                </a:gs>
                <a:gs pos="84000">
                  <a:srgbClr val="E9BE61"/>
                </a:gs>
              </a:gsLst>
              <a:lin ang="5400000" scaled="1"/>
            </a:gradFill>
            <a:ln w="6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6" name="任意多边形: 形状 25"/>
            <p:cNvSpPr/>
            <p:nvPr/>
          </p:nvSpPr>
          <p:spPr>
            <a:xfrm>
              <a:off x="3493041" y="4863502"/>
              <a:ext cx="409574" cy="409574"/>
            </a:xfrm>
            <a:custGeom>
              <a:avLst/>
              <a:gdLst>
                <a:gd name="connsiteX0" fmla="*/ 204787 w 409574"/>
                <a:gd name="connsiteY0" fmla="*/ 0 h 409574"/>
                <a:gd name="connsiteX1" fmla="*/ 0 w 409574"/>
                <a:gd name="connsiteY1" fmla="*/ 204788 h 409574"/>
                <a:gd name="connsiteX2" fmla="*/ 204787 w 409574"/>
                <a:gd name="connsiteY2" fmla="*/ 409575 h 409574"/>
                <a:gd name="connsiteX3" fmla="*/ 409575 w 409574"/>
                <a:gd name="connsiteY3" fmla="*/ 204788 h 409574"/>
                <a:gd name="connsiteX4" fmla="*/ 204787 w 409574"/>
                <a:gd name="connsiteY4" fmla="*/ 0 h 409574"/>
                <a:gd name="connsiteX5" fmla="*/ 204787 w 409574"/>
                <a:gd name="connsiteY5" fmla="*/ 309563 h 409574"/>
                <a:gd name="connsiteX6" fmla="*/ 100013 w 409574"/>
                <a:gd name="connsiteY6" fmla="*/ 204788 h 409574"/>
                <a:gd name="connsiteX7" fmla="*/ 204787 w 409574"/>
                <a:gd name="connsiteY7" fmla="*/ 100013 h 409574"/>
                <a:gd name="connsiteX8" fmla="*/ 309562 w 409574"/>
                <a:gd name="connsiteY8" fmla="*/ 204788 h 409574"/>
                <a:gd name="connsiteX9" fmla="*/ 204787 w 409574"/>
                <a:gd name="connsiteY9" fmla="*/ 309563 h 4095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09574" h="409574">
                  <a:moveTo>
                    <a:pt x="204787" y="0"/>
                  </a:moveTo>
                  <a:cubicBezTo>
                    <a:pt x="90487" y="0"/>
                    <a:pt x="0" y="90488"/>
                    <a:pt x="0" y="204788"/>
                  </a:cubicBezTo>
                  <a:cubicBezTo>
                    <a:pt x="0" y="319088"/>
                    <a:pt x="90487" y="409575"/>
                    <a:pt x="204787" y="409575"/>
                  </a:cubicBezTo>
                  <a:cubicBezTo>
                    <a:pt x="319087" y="409575"/>
                    <a:pt x="409575" y="319088"/>
                    <a:pt x="409575" y="204788"/>
                  </a:cubicBezTo>
                  <a:cubicBezTo>
                    <a:pt x="409575" y="95250"/>
                    <a:pt x="319087" y="0"/>
                    <a:pt x="204787" y="0"/>
                  </a:cubicBezTo>
                  <a:close/>
                  <a:moveTo>
                    <a:pt x="204787" y="309563"/>
                  </a:moveTo>
                  <a:cubicBezTo>
                    <a:pt x="147637" y="309563"/>
                    <a:pt x="100013" y="261937"/>
                    <a:pt x="100013" y="204788"/>
                  </a:cubicBezTo>
                  <a:cubicBezTo>
                    <a:pt x="100013" y="147637"/>
                    <a:pt x="147637" y="100013"/>
                    <a:pt x="204787" y="100013"/>
                  </a:cubicBezTo>
                  <a:cubicBezTo>
                    <a:pt x="261937" y="100013"/>
                    <a:pt x="309562" y="147637"/>
                    <a:pt x="309562" y="204788"/>
                  </a:cubicBezTo>
                  <a:cubicBezTo>
                    <a:pt x="309562" y="266700"/>
                    <a:pt x="261937" y="309563"/>
                    <a:pt x="204787" y="309563"/>
                  </a:cubicBezTo>
                  <a:close/>
                </a:path>
              </a:pathLst>
            </a:custGeom>
            <a:gradFill>
              <a:gsLst>
                <a:gs pos="0">
                  <a:srgbClr val="FEEFAC"/>
                </a:gs>
                <a:gs pos="84000">
                  <a:srgbClr val="E9BE61"/>
                </a:gs>
              </a:gsLst>
              <a:lin ang="5400000" scaled="1"/>
            </a:gradFill>
            <a:ln w="6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7" name="任意多边形: 形状 26"/>
            <p:cNvSpPr/>
            <p:nvPr/>
          </p:nvSpPr>
          <p:spPr>
            <a:xfrm>
              <a:off x="2464341" y="4249139"/>
              <a:ext cx="1128712" cy="1233487"/>
            </a:xfrm>
            <a:custGeom>
              <a:avLst/>
              <a:gdLst>
                <a:gd name="connsiteX0" fmla="*/ 309563 w 1128712"/>
                <a:gd name="connsiteY0" fmla="*/ 1233488 h 1233487"/>
                <a:gd name="connsiteX1" fmla="*/ 600075 w 1128712"/>
                <a:gd name="connsiteY1" fmla="*/ 1028700 h 1233487"/>
                <a:gd name="connsiteX2" fmla="*/ 566738 w 1128712"/>
                <a:gd name="connsiteY2" fmla="*/ 1028700 h 1233487"/>
                <a:gd name="connsiteX3" fmla="*/ 514350 w 1128712"/>
                <a:gd name="connsiteY3" fmla="*/ 976313 h 1233487"/>
                <a:gd name="connsiteX4" fmla="*/ 566738 w 1128712"/>
                <a:gd name="connsiteY4" fmla="*/ 923925 h 1233487"/>
                <a:gd name="connsiteX5" fmla="*/ 619125 w 1128712"/>
                <a:gd name="connsiteY5" fmla="*/ 923925 h 1233487"/>
                <a:gd name="connsiteX6" fmla="*/ 309563 w 1128712"/>
                <a:gd name="connsiteY6" fmla="*/ 614363 h 1233487"/>
                <a:gd name="connsiteX7" fmla="*/ 204787 w 1128712"/>
                <a:gd name="connsiteY7" fmla="*/ 633413 h 1233487"/>
                <a:gd name="connsiteX8" fmla="*/ 204787 w 1128712"/>
                <a:gd name="connsiteY8" fmla="*/ 719138 h 1233487"/>
                <a:gd name="connsiteX9" fmla="*/ 185738 w 1128712"/>
                <a:gd name="connsiteY9" fmla="*/ 762000 h 1233487"/>
                <a:gd name="connsiteX10" fmla="*/ 309563 w 1128712"/>
                <a:gd name="connsiteY10" fmla="*/ 719138 h 1233487"/>
                <a:gd name="connsiteX11" fmla="*/ 485775 w 1128712"/>
                <a:gd name="connsiteY11" fmla="*/ 823913 h 1233487"/>
                <a:gd name="connsiteX12" fmla="*/ 485775 w 1128712"/>
                <a:gd name="connsiteY12" fmla="*/ 1028700 h 1233487"/>
                <a:gd name="connsiteX13" fmla="*/ 309563 w 1128712"/>
                <a:gd name="connsiteY13" fmla="*/ 1133475 h 1233487"/>
                <a:gd name="connsiteX14" fmla="*/ 104775 w 1128712"/>
                <a:gd name="connsiteY14" fmla="*/ 928688 h 1233487"/>
                <a:gd name="connsiteX15" fmla="*/ 185738 w 1128712"/>
                <a:gd name="connsiteY15" fmla="*/ 766763 h 1233487"/>
                <a:gd name="connsiteX16" fmla="*/ 157163 w 1128712"/>
                <a:gd name="connsiteY16" fmla="*/ 776288 h 1233487"/>
                <a:gd name="connsiteX17" fmla="*/ 104775 w 1128712"/>
                <a:gd name="connsiteY17" fmla="*/ 723900 h 1233487"/>
                <a:gd name="connsiteX18" fmla="*/ 104775 w 1128712"/>
                <a:gd name="connsiteY18" fmla="*/ 695325 h 1233487"/>
                <a:gd name="connsiteX19" fmla="*/ 0 w 1128712"/>
                <a:gd name="connsiteY19" fmla="*/ 914400 h 1233487"/>
                <a:gd name="connsiteX20" fmla="*/ 0 w 1128712"/>
                <a:gd name="connsiteY20" fmla="*/ 938213 h 1233487"/>
                <a:gd name="connsiteX21" fmla="*/ 309563 w 1128712"/>
                <a:gd name="connsiteY21" fmla="*/ 1233488 h 1233487"/>
                <a:gd name="connsiteX22" fmla="*/ 1114425 w 1128712"/>
                <a:gd name="connsiteY22" fmla="*/ 295275 h 1233487"/>
                <a:gd name="connsiteX23" fmla="*/ 1128713 w 1128712"/>
                <a:gd name="connsiteY23" fmla="*/ 257175 h 1233487"/>
                <a:gd name="connsiteX24" fmla="*/ 1128713 w 1128712"/>
                <a:gd name="connsiteY24" fmla="*/ 52387 h 1233487"/>
                <a:gd name="connsiteX25" fmla="*/ 1114425 w 1128712"/>
                <a:gd name="connsiteY25" fmla="*/ 14288 h 1233487"/>
                <a:gd name="connsiteX26" fmla="*/ 1076325 w 1128712"/>
                <a:gd name="connsiteY26" fmla="*/ 0 h 1233487"/>
                <a:gd name="connsiteX27" fmla="*/ 714375 w 1128712"/>
                <a:gd name="connsiteY27" fmla="*/ 0 h 1233487"/>
                <a:gd name="connsiteX28" fmla="*/ 714375 w 1128712"/>
                <a:gd name="connsiteY28" fmla="*/ 104775 h 1233487"/>
                <a:gd name="connsiteX29" fmla="*/ 1023938 w 1128712"/>
                <a:gd name="connsiteY29" fmla="*/ 104775 h 1233487"/>
                <a:gd name="connsiteX30" fmla="*/ 1023938 w 1128712"/>
                <a:gd name="connsiteY30" fmla="*/ 209550 h 1233487"/>
                <a:gd name="connsiteX31" fmla="*/ 714375 w 1128712"/>
                <a:gd name="connsiteY31" fmla="*/ 209550 h 1233487"/>
                <a:gd name="connsiteX32" fmla="*/ 714375 w 1128712"/>
                <a:gd name="connsiteY32" fmla="*/ 261938 h 1233487"/>
                <a:gd name="connsiteX33" fmla="*/ 666750 w 1128712"/>
                <a:gd name="connsiteY33" fmla="*/ 314325 h 1233487"/>
                <a:gd name="connsiteX34" fmla="*/ 1076325 w 1128712"/>
                <a:gd name="connsiteY34" fmla="*/ 314325 h 1233487"/>
                <a:gd name="connsiteX35" fmla="*/ 1114425 w 1128712"/>
                <a:gd name="connsiteY35" fmla="*/ 295275 h 12334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1128712" h="1233487">
                  <a:moveTo>
                    <a:pt x="309563" y="1233488"/>
                  </a:moveTo>
                  <a:cubicBezTo>
                    <a:pt x="442913" y="1233488"/>
                    <a:pt x="557213" y="1147763"/>
                    <a:pt x="600075" y="1028700"/>
                  </a:cubicBezTo>
                  <a:lnTo>
                    <a:pt x="566738" y="1028700"/>
                  </a:lnTo>
                  <a:cubicBezTo>
                    <a:pt x="538163" y="1028700"/>
                    <a:pt x="514350" y="1004888"/>
                    <a:pt x="514350" y="976313"/>
                  </a:cubicBezTo>
                  <a:cubicBezTo>
                    <a:pt x="514350" y="947738"/>
                    <a:pt x="538163" y="923925"/>
                    <a:pt x="566738" y="923925"/>
                  </a:cubicBezTo>
                  <a:lnTo>
                    <a:pt x="619125" y="923925"/>
                  </a:lnTo>
                  <a:cubicBezTo>
                    <a:pt x="619125" y="752475"/>
                    <a:pt x="481012" y="614363"/>
                    <a:pt x="309563" y="614363"/>
                  </a:cubicBezTo>
                  <a:cubicBezTo>
                    <a:pt x="271462" y="614363"/>
                    <a:pt x="238125" y="619125"/>
                    <a:pt x="204787" y="633413"/>
                  </a:cubicBezTo>
                  <a:lnTo>
                    <a:pt x="204787" y="719138"/>
                  </a:lnTo>
                  <a:cubicBezTo>
                    <a:pt x="204787" y="733425"/>
                    <a:pt x="195263" y="752475"/>
                    <a:pt x="185738" y="762000"/>
                  </a:cubicBezTo>
                  <a:cubicBezTo>
                    <a:pt x="219075" y="738188"/>
                    <a:pt x="261937" y="719138"/>
                    <a:pt x="309563" y="719138"/>
                  </a:cubicBezTo>
                  <a:cubicBezTo>
                    <a:pt x="381000" y="719138"/>
                    <a:pt x="452438" y="757238"/>
                    <a:pt x="485775" y="823913"/>
                  </a:cubicBezTo>
                  <a:cubicBezTo>
                    <a:pt x="523875" y="885825"/>
                    <a:pt x="523875" y="966788"/>
                    <a:pt x="485775" y="1028700"/>
                  </a:cubicBezTo>
                  <a:cubicBezTo>
                    <a:pt x="447675" y="1090613"/>
                    <a:pt x="381000" y="1133475"/>
                    <a:pt x="309563" y="1133475"/>
                  </a:cubicBezTo>
                  <a:cubicBezTo>
                    <a:pt x="195263" y="1133475"/>
                    <a:pt x="104775" y="1042988"/>
                    <a:pt x="104775" y="928688"/>
                  </a:cubicBezTo>
                  <a:cubicBezTo>
                    <a:pt x="104775" y="862013"/>
                    <a:pt x="138113" y="800100"/>
                    <a:pt x="185738" y="766763"/>
                  </a:cubicBezTo>
                  <a:cubicBezTo>
                    <a:pt x="176212" y="771525"/>
                    <a:pt x="166688" y="776288"/>
                    <a:pt x="157163" y="776288"/>
                  </a:cubicBezTo>
                  <a:cubicBezTo>
                    <a:pt x="128588" y="776288"/>
                    <a:pt x="104775" y="752475"/>
                    <a:pt x="104775" y="723900"/>
                  </a:cubicBezTo>
                  <a:lnTo>
                    <a:pt x="104775" y="695325"/>
                  </a:lnTo>
                  <a:cubicBezTo>
                    <a:pt x="42863" y="747713"/>
                    <a:pt x="4762" y="828675"/>
                    <a:pt x="0" y="914400"/>
                  </a:cubicBezTo>
                  <a:lnTo>
                    <a:pt x="0" y="938213"/>
                  </a:lnTo>
                  <a:cubicBezTo>
                    <a:pt x="9525" y="1100138"/>
                    <a:pt x="142875" y="1233488"/>
                    <a:pt x="309563" y="1233488"/>
                  </a:cubicBezTo>
                  <a:close/>
                  <a:moveTo>
                    <a:pt x="1114425" y="295275"/>
                  </a:moveTo>
                  <a:cubicBezTo>
                    <a:pt x="1123950" y="285750"/>
                    <a:pt x="1128713" y="271463"/>
                    <a:pt x="1128713" y="257175"/>
                  </a:cubicBezTo>
                  <a:lnTo>
                    <a:pt x="1128713" y="52387"/>
                  </a:lnTo>
                  <a:cubicBezTo>
                    <a:pt x="1128713" y="38100"/>
                    <a:pt x="1123950" y="23813"/>
                    <a:pt x="1114425" y="14288"/>
                  </a:cubicBezTo>
                  <a:cubicBezTo>
                    <a:pt x="1104900" y="4762"/>
                    <a:pt x="1090613" y="0"/>
                    <a:pt x="1076325" y="0"/>
                  </a:cubicBezTo>
                  <a:lnTo>
                    <a:pt x="714375" y="0"/>
                  </a:lnTo>
                  <a:lnTo>
                    <a:pt x="714375" y="104775"/>
                  </a:lnTo>
                  <a:lnTo>
                    <a:pt x="1023938" y="104775"/>
                  </a:lnTo>
                  <a:lnTo>
                    <a:pt x="1023938" y="209550"/>
                  </a:lnTo>
                  <a:lnTo>
                    <a:pt x="714375" y="209550"/>
                  </a:lnTo>
                  <a:lnTo>
                    <a:pt x="714375" y="261938"/>
                  </a:lnTo>
                  <a:cubicBezTo>
                    <a:pt x="714375" y="290512"/>
                    <a:pt x="695325" y="309563"/>
                    <a:pt x="666750" y="314325"/>
                  </a:cubicBezTo>
                  <a:lnTo>
                    <a:pt x="1076325" y="314325"/>
                  </a:lnTo>
                  <a:cubicBezTo>
                    <a:pt x="1095375" y="309563"/>
                    <a:pt x="1104900" y="304800"/>
                    <a:pt x="1114425" y="295275"/>
                  </a:cubicBezTo>
                  <a:close/>
                </a:path>
              </a:pathLst>
            </a:custGeom>
            <a:gradFill>
              <a:gsLst>
                <a:gs pos="0">
                  <a:srgbClr val="FEEFAC"/>
                </a:gs>
                <a:gs pos="84000">
                  <a:srgbClr val="E9BE61"/>
                </a:gs>
              </a:gsLst>
              <a:lin ang="5400000" scaled="1"/>
            </a:gradFill>
            <a:ln w="6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8" name="任意多边形: 形状 27"/>
            <p:cNvSpPr/>
            <p:nvPr/>
          </p:nvSpPr>
          <p:spPr>
            <a:xfrm>
              <a:off x="2669128" y="5068290"/>
              <a:ext cx="209549" cy="209549"/>
            </a:xfrm>
            <a:custGeom>
              <a:avLst/>
              <a:gdLst>
                <a:gd name="connsiteX0" fmla="*/ 104775 w 209549"/>
                <a:gd name="connsiteY0" fmla="*/ 209550 h 209549"/>
                <a:gd name="connsiteX1" fmla="*/ 209550 w 209549"/>
                <a:gd name="connsiteY1" fmla="*/ 104775 h 209549"/>
                <a:gd name="connsiteX2" fmla="*/ 104775 w 209549"/>
                <a:gd name="connsiteY2" fmla="*/ 0 h 209549"/>
                <a:gd name="connsiteX3" fmla="*/ 0 w 209549"/>
                <a:gd name="connsiteY3" fmla="*/ 104775 h 209549"/>
                <a:gd name="connsiteX4" fmla="*/ 104775 w 209549"/>
                <a:gd name="connsiteY4" fmla="*/ 209550 h 2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9549" h="209549">
                  <a:moveTo>
                    <a:pt x="104775" y="209550"/>
                  </a:moveTo>
                  <a:cubicBezTo>
                    <a:pt x="161925" y="209550"/>
                    <a:pt x="209550" y="161925"/>
                    <a:pt x="209550" y="104775"/>
                  </a:cubicBezTo>
                  <a:cubicBezTo>
                    <a:pt x="209550" y="47625"/>
                    <a:pt x="161925" y="0"/>
                    <a:pt x="104775" y="0"/>
                  </a:cubicBezTo>
                  <a:cubicBezTo>
                    <a:pt x="47625" y="0"/>
                    <a:pt x="0" y="47625"/>
                    <a:pt x="0" y="104775"/>
                  </a:cubicBezTo>
                  <a:cubicBezTo>
                    <a:pt x="0" y="161925"/>
                    <a:pt x="47625" y="209550"/>
                    <a:pt x="104775" y="209550"/>
                  </a:cubicBezTo>
                  <a:close/>
                </a:path>
              </a:pathLst>
            </a:custGeom>
            <a:gradFill>
              <a:gsLst>
                <a:gs pos="0">
                  <a:srgbClr val="FEEFAC"/>
                </a:gs>
                <a:gs pos="84000">
                  <a:srgbClr val="E9BE61"/>
                </a:gs>
              </a:gsLst>
              <a:lin ang="5400000" scaled="1"/>
            </a:gradFill>
            <a:ln w="6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9" name="任意多边形: 形状 28"/>
            <p:cNvSpPr/>
            <p:nvPr/>
          </p:nvSpPr>
          <p:spPr>
            <a:xfrm>
              <a:off x="2569116" y="4044352"/>
              <a:ext cx="1438274" cy="1233487"/>
            </a:xfrm>
            <a:custGeom>
              <a:avLst/>
              <a:gdLst>
                <a:gd name="connsiteX0" fmla="*/ 100012 w 1438274"/>
                <a:gd name="connsiteY0" fmla="*/ 614363 h 1233487"/>
                <a:gd name="connsiteX1" fmla="*/ 166687 w 1438274"/>
                <a:gd name="connsiteY1" fmla="*/ 519113 h 1233487"/>
                <a:gd name="connsiteX2" fmla="*/ 200025 w 1438274"/>
                <a:gd name="connsiteY2" fmla="*/ 471488 h 1233487"/>
                <a:gd name="connsiteX3" fmla="*/ 200025 w 1438274"/>
                <a:gd name="connsiteY3" fmla="*/ 257175 h 1233487"/>
                <a:gd name="connsiteX4" fmla="*/ 252412 w 1438274"/>
                <a:gd name="connsiteY4" fmla="*/ 204788 h 1233487"/>
                <a:gd name="connsiteX5" fmla="*/ 304800 w 1438274"/>
                <a:gd name="connsiteY5" fmla="*/ 257175 h 1233487"/>
                <a:gd name="connsiteX6" fmla="*/ 304800 w 1438274"/>
                <a:gd name="connsiteY6" fmla="*/ 461963 h 1233487"/>
                <a:gd name="connsiteX7" fmla="*/ 357188 w 1438274"/>
                <a:gd name="connsiteY7" fmla="*/ 514350 h 1233487"/>
                <a:gd name="connsiteX8" fmla="*/ 566738 w 1438274"/>
                <a:gd name="connsiteY8" fmla="*/ 514350 h 1233487"/>
                <a:gd name="connsiteX9" fmla="*/ 561975 w 1438274"/>
                <a:gd name="connsiteY9" fmla="*/ 514350 h 1233487"/>
                <a:gd name="connsiteX10" fmla="*/ 509587 w 1438274"/>
                <a:gd name="connsiteY10" fmla="*/ 461963 h 1233487"/>
                <a:gd name="connsiteX11" fmla="*/ 561975 w 1438274"/>
                <a:gd name="connsiteY11" fmla="*/ 409575 h 1233487"/>
                <a:gd name="connsiteX12" fmla="*/ 614363 w 1438274"/>
                <a:gd name="connsiteY12" fmla="*/ 409575 h 1233487"/>
                <a:gd name="connsiteX13" fmla="*/ 614363 w 1438274"/>
                <a:gd name="connsiteY13" fmla="*/ 304800 h 1233487"/>
                <a:gd name="connsiteX14" fmla="*/ 561975 w 1438274"/>
                <a:gd name="connsiteY14" fmla="*/ 304800 h 1233487"/>
                <a:gd name="connsiteX15" fmla="*/ 519113 w 1438274"/>
                <a:gd name="connsiteY15" fmla="*/ 280988 h 1233487"/>
                <a:gd name="connsiteX16" fmla="*/ 519113 w 1438274"/>
                <a:gd name="connsiteY16" fmla="*/ 228600 h 1233487"/>
                <a:gd name="connsiteX17" fmla="*/ 561975 w 1438274"/>
                <a:gd name="connsiteY17" fmla="*/ 204788 h 1233487"/>
                <a:gd name="connsiteX18" fmla="*/ 614363 w 1438274"/>
                <a:gd name="connsiteY18" fmla="*/ 204788 h 1233487"/>
                <a:gd name="connsiteX19" fmla="*/ 719138 w 1438274"/>
                <a:gd name="connsiteY19" fmla="*/ 100013 h 1233487"/>
                <a:gd name="connsiteX20" fmla="*/ 1233488 w 1438274"/>
                <a:gd name="connsiteY20" fmla="*/ 100013 h 1233487"/>
                <a:gd name="connsiteX21" fmla="*/ 1338263 w 1438274"/>
                <a:gd name="connsiteY21" fmla="*/ 204788 h 1233487"/>
                <a:gd name="connsiteX22" fmla="*/ 1338263 w 1438274"/>
                <a:gd name="connsiteY22" fmla="*/ 676275 h 1233487"/>
                <a:gd name="connsiteX23" fmla="*/ 1438275 w 1438274"/>
                <a:gd name="connsiteY23" fmla="*/ 762000 h 1233487"/>
                <a:gd name="connsiteX24" fmla="*/ 1438275 w 1438274"/>
                <a:gd name="connsiteY24" fmla="*/ 204788 h 1233487"/>
                <a:gd name="connsiteX25" fmla="*/ 1233488 w 1438274"/>
                <a:gd name="connsiteY25" fmla="*/ 0 h 1233487"/>
                <a:gd name="connsiteX26" fmla="*/ 719138 w 1438274"/>
                <a:gd name="connsiteY26" fmla="*/ 0 h 1233487"/>
                <a:gd name="connsiteX27" fmla="*/ 514350 w 1438274"/>
                <a:gd name="connsiteY27" fmla="*/ 204788 h 1233487"/>
                <a:gd name="connsiteX28" fmla="*/ 514350 w 1438274"/>
                <a:gd name="connsiteY28" fmla="*/ 409575 h 1233487"/>
                <a:gd name="connsiteX29" fmla="*/ 409575 w 1438274"/>
                <a:gd name="connsiteY29" fmla="*/ 409575 h 1233487"/>
                <a:gd name="connsiteX30" fmla="*/ 409575 w 1438274"/>
                <a:gd name="connsiteY30" fmla="*/ 257175 h 1233487"/>
                <a:gd name="connsiteX31" fmla="*/ 257175 w 1438274"/>
                <a:gd name="connsiteY31" fmla="*/ 104775 h 1233487"/>
                <a:gd name="connsiteX32" fmla="*/ 100012 w 1438274"/>
                <a:gd name="connsiteY32" fmla="*/ 257175 h 1233487"/>
                <a:gd name="connsiteX33" fmla="*/ 100012 w 1438274"/>
                <a:gd name="connsiteY33" fmla="*/ 438150 h 1233487"/>
                <a:gd name="connsiteX34" fmla="*/ 0 w 1438274"/>
                <a:gd name="connsiteY34" fmla="*/ 614363 h 1233487"/>
                <a:gd name="connsiteX35" fmla="*/ 0 w 1438274"/>
                <a:gd name="connsiteY35" fmla="*/ 900113 h 1233487"/>
                <a:gd name="connsiteX36" fmla="*/ 104775 w 1438274"/>
                <a:gd name="connsiteY36" fmla="*/ 838200 h 1233487"/>
                <a:gd name="connsiteX37" fmla="*/ 104775 w 1438274"/>
                <a:gd name="connsiteY37" fmla="*/ 614363 h 1233487"/>
                <a:gd name="connsiteX38" fmla="*/ 514350 w 1438274"/>
                <a:gd name="connsiteY38" fmla="*/ 1128713 h 1233487"/>
                <a:gd name="connsiteX39" fmla="*/ 495300 w 1438274"/>
                <a:gd name="connsiteY39" fmla="*/ 1233488 h 1233487"/>
                <a:gd name="connsiteX40" fmla="*/ 766762 w 1438274"/>
                <a:gd name="connsiteY40" fmla="*/ 1233488 h 1233487"/>
                <a:gd name="connsiteX41" fmla="*/ 723900 w 1438274"/>
                <a:gd name="connsiteY41" fmla="*/ 1128713 h 1233487"/>
                <a:gd name="connsiteX42" fmla="*/ 514350 w 1438274"/>
                <a:gd name="connsiteY42" fmla="*/ 1128713 h 12334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</a:cxnLst>
              <a:rect l="l" t="t" r="r" b="b"/>
              <a:pathLst>
                <a:path w="1438274" h="1233487">
                  <a:moveTo>
                    <a:pt x="100012" y="614363"/>
                  </a:moveTo>
                  <a:cubicBezTo>
                    <a:pt x="100012" y="571500"/>
                    <a:pt x="128587" y="533400"/>
                    <a:pt x="166687" y="519113"/>
                  </a:cubicBezTo>
                  <a:cubicBezTo>
                    <a:pt x="185738" y="509588"/>
                    <a:pt x="200025" y="490538"/>
                    <a:pt x="200025" y="471488"/>
                  </a:cubicBezTo>
                  <a:lnTo>
                    <a:pt x="200025" y="257175"/>
                  </a:lnTo>
                  <a:cubicBezTo>
                    <a:pt x="200025" y="228600"/>
                    <a:pt x="223837" y="204788"/>
                    <a:pt x="252412" y="204788"/>
                  </a:cubicBezTo>
                  <a:cubicBezTo>
                    <a:pt x="280988" y="204788"/>
                    <a:pt x="304800" y="228600"/>
                    <a:pt x="304800" y="257175"/>
                  </a:cubicBezTo>
                  <a:lnTo>
                    <a:pt x="304800" y="461963"/>
                  </a:lnTo>
                  <a:cubicBezTo>
                    <a:pt x="304800" y="490538"/>
                    <a:pt x="328612" y="514350"/>
                    <a:pt x="357188" y="514350"/>
                  </a:cubicBezTo>
                  <a:lnTo>
                    <a:pt x="566738" y="514350"/>
                  </a:lnTo>
                  <a:lnTo>
                    <a:pt x="561975" y="514350"/>
                  </a:lnTo>
                  <a:cubicBezTo>
                    <a:pt x="533400" y="514350"/>
                    <a:pt x="509587" y="490538"/>
                    <a:pt x="509587" y="461963"/>
                  </a:cubicBezTo>
                  <a:cubicBezTo>
                    <a:pt x="509587" y="433387"/>
                    <a:pt x="533400" y="409575"/>
                    <a:pt x="561975" y="409575"/>
                  </a:cubicBezTo>
                  <a:lnTo>
                    <a:pt x="614363" y="409575"/>
                  </a:lnTo>
                  <a:lnTo>
                    <a:pt x="614363" y="304800"/>
                  </a:lnTo>
                  <a:lnTo>
                    <a:pt x="561975" y="304800"/>
                  </a:lnTo>
                  <a:cubicBezTo>
                    <a:pt x="542925" y="304800"/>
                    <a:pt x="528638" y="295275"/>
                    <a:pt x="519113" y="280988"/>
                  </a:cubicBezTo>
                  <a:cubicBezTo>
                    <a:pt x="509587" y="266700"/>
                    <a:pt x="509587" y="247650"/>
                    <a:pt x="519113" y="228600"/>
                  </a:cubicBezTo>
                  <a:cubicBezTo>
                    <a:pt x="528638" y="214313"/>
                    <a:pt x="542925" y="204788"/>
                    <a:pt x="561975" y="204788"/>
                  </a:cubicBezTo>
                  <a:lnTo>
                    <a:pt x="614363" y="204788"/>
                  </a:lnTo>
                  <a:cubicBezTo>
                    <a:pt x="614363" y="147638"/>
                    <a:pt x="661988" y="100013"/>
                    <a:pt x="719138" y="100013"/>
                  </a:cubicBezTo>
                  <a:lnTo>
                    <a:pt x="1233488" y="100013"/>
                  </a:lnTo>
                  <a:cubicBezTo>
                    <a:pt x="1290638" y="100013"/>
                    <a:pt x="1338263" y="147638"/>
                    <a:pt x="1338263" y="204788"/>
                  </a:cubicBezTo>
                  <a:lnTo>
                    <a:pt x="1338263" y="676275"/>
                  </a:lnTo>
                  <a:cubicBezTo>
                    <a:pt x="1376363" y="700088"/>
                    <a:pt x="1409700" y="728663"/>
                    <a:pt x="1438275" y="762000"/>
                  </a:cubicBezTo>
                  <a:lnTo>
                    <a:pt x="1438275" y="204788"/>
                  </a:lnTo>
                  <a:cubicBezTo>
                    <a:pt x="1438275" y="90488"/>
                    <a:pt x="1347788" y="0"/>
                    <a:pt x="1233488" y="0"/>
                  </a:cubicBezTo>
                  <a:lnTo>
                    <a:pt x="719138" y="0"/>
                  </a:lnTo>
                  <a:cubicBezTo>
                    <a:pt x="604838" y="0"/>
                    <a:pt x="514350" y="90488"/>
                    <a:pt x="514350" y="204788"/>
                  </a:cubicBezTo>
                  <a:lnTo>
                    <a:pt x="514350" y="409575"/>
                  </a:lnTo>
                  <a:lnTo>
                    <a:pt x="409575" y="409575"/>
                  </a:lnTo>
                  <a:lnTo>
                    <a:pt x="409575" y="257175"/>
                  </a:lnTo>
                  <a:cubicBezTo>
                    <a:pt x="409575" y="171450"/>
                    <a:pt x="342900" y="104775"/>
                    <a:pt x="257175" y="104775"/>
                  </a:cubicBezTo>
                  <a:cubicBezTo>
                    <a:pt x="171450" y="100013"/>
                    <a:pt x="100012" y="171450"/>
                    <a:pt x="100012" y="257175"/>
                  </a:cubicBezTo>
                  <a:lnTo>
                    <a:pt x="100012" y="438150"/>
                  </a:lnTo>
                  <a:cubicBezTo>
                    <a:pt x="38100" y="471488"/>
                    <a:pt x="0" y="542925"/>
                    <a:pt x="0" y="614363"/>
                  </a:cubicBezTo>
                  <a:lnTo>
                    <a:pt x="0" y="900113"/>
                  </a:lnTo>
                  <a:cubicBezTo>
                    <a:pt x="28575" y="871537"/>
                    <a:pt x="66675" y="852488"/>
                    <a:pt x="104775" y="838200"/>
                  </a:cubicBezTo>
                  <a:lnTo>
                    <a:pt x="104775" y="614363"/>
                  </a:lnTo>
                  <a:close/>
                  <a:moveTo>
                    <a:pt x="514350" y="1128713"/>
                  </a:moveTo>
                  <a:cubicBezTo>
                    <a:pt x="514350" y="1166813"/>
                    <a:pt x="509587" y="1200150"/>
                    <a:pt x="495300" y="1233488"/>
                  </a:cubicBezTo>
                  <a:lnTo>
                    <a:pt x="766762" y="1233488"/>
                  </a:lnTo>
                  <a:cubicBezTo>
                    <a:pt x="747712" y="1200150"/>
                    <a:pt x="733425" y="1166813"/>
                    <a:pt x="723900" y="1128713"/>
                  </a:cubicBezTo>
                  <a:lnTo>
                    <a:pt x="514350" y="1128713"/>
                  </a:lnTo>
                  <a:close/>
                </a:path>
              </a:pathLst>
            </a:custGeom>
            <a:gradFill>
              <a:gsLst>
                <a:gs pos="0">
                  <a:srgbClr val="FEEFAC"/>
                </a:gs>
                <a:gs pos="84000">
                  <a:srgbClr val="E9BE61"/>
                </a:gs>
              </a:gsLst>
              <a:lin ang="5400000" scaled="1"/>
            </a:gradFill>
            <a:ln w="6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0" name="任意多边形: 形状 29"/>
            <p:cNvSpPr/>
            <p:nvPr/>
          </p:nvSpPr>
          <p:spPr>
            <a:xfrm>
              <a:off x="2569116" y="4249139"/>
              <a:ext cx="1433512" cy="1028699"/>
            </a:xfrm>
            <a:custGeom>
              <a:avLst/>
              <a:gdLst>
                <a:gd name="connsiteX0" fmla="*/ 1333500 w 1433512"/>
                <a:gd name="connsiteY0" fmla="*/ 471487 h 1028699"/>
                <a:gd name="connsiteX1" fmla="*/ 1333500 w 1433512"/>
                <a:gd name="connsiteY1" fmla="*/ 542925 h 1028699"/>
                <a:gd name="connsiteX2" fmla="*/ 1385888 w 1433512"/>
                <a:gd name="connsiteY2" fmla="*/ 595313 h 1028699"/>
                <a:gd name="connsiteX3" fmla="*/ 1433513 w 1433512"/>
                <a:gd name="connsiteY3" fmla="*/ 557212 h 1028699"/>
                <a:gd name="connsiteX4" fmla="*/ 1333500 w 1433512"/>
                <a:gd name="connsiteY4" fmla="*/ 471487 h 1028699"/>
                <a:gd name="connsiteX5" fmla="*/ 814388 w 1433512"/>
                <a:gd name="connsiteY5" fmla="*/ 1000125 h 1028699"/>
                <a:gd name="connsiteX6" fmla="*/ 814388 w 1433512"/>
                <a:gd name="connsiteY6" fmla="*/ 947738 h 1028699"/>
                <a:gd name="connsiteX7" fmla="*/ 771525 w 1433512"/>
                <a:gd name="connsiteY7" fmla="*/ 923925 h 1028699"/>
                <a:gd name="connsiteX8" fmla="*/ 728663 w 1433512"/>
                <a:gd name="connsiteY8" fmla="*/ 923925 h 1028699"/>
                <a:gd name="connsiteX9" fmla="*/ 771525 w 1433512"/>
                <a:gd name="connsiteY9" fmla="*/ 1028700 h 1028699"/>
                <a:gd name="connsiteX10" fmla="*/ 776287 w 1433512"/>
                <a:gd name="connsiteY10" fmla="*/ 1028700 h 1028699"/>
                <a:gd name="connsiteX11" fmla="*/ 814388 w 1433512"/>
                <a:gd name="connsiteY11" fmla="*/ 1000125 h 1028699"/>
                <a:gd name="connsiteX12" fmla="*/ 47625 w 1433512"/>
                <a:gd name="connsiteY12" fmla="*/ 771525 h 1028699"/>
                <a:gd name="connsiteX13" fmla="*/ 76200 w 1433512"/>
                <a:gd name="connsiteY13" fmla="*/ 762000 h 1028699"/>
                <a:gd name="connsiteX14" fmla="*/ 100012 w 1433512"/>
                <a:gd name="connsiteY14" fmla="*/ 719138 h 1028699"/>
                <a:gd name="connsiteX15" fmla="*/ 100012 w 1433512"/>
                <a:gd name="connsiteY15" fmla="*/ 633413 h 1028699"/>
                <a:gd name="connsiteX16" fmla="*/ 0 w 1433512"/>
                <a:gd name="connsiteY16" fmla="*/ 695325 h 1028699"/>
                <a:gd name="connsiteX17" fmla="*/ 0 w 1433512"/>
                <a:gd name="connsiteY17" fmla="*/ 719138 h 1028699"/>
                <a:gd name="connsiteX18" fmla="*/ 47625 w 1433512"/>
                <a:gd name="connsiteY18" fmla="*/ 771525 h 1028699"/>
                <a:gd name="connsiteX19" fmla="*/ 461963 w 1433512"/>
                <a:gd name="connsiteY19" fmla="*/ 923925 h 1028699"/>
                <a:gd name="connsiteX20" fmla="*/ 409575 w 1433512"/>
                <a:gd name="connsiteY20" fmla="*/ 976313 h 1028699"/>
                <a:gd name="connsiteX21" fmla="*/ 461963 w 1433512"/>
                <a:gd name="connsiteY21" fmla="*/ 1028700 h 1028699"/>
                <a:gd name="connsiteX22" fmla="*/ 495300 w 1433512"/>
                <a:gd name="connsiteY22" fmla="*/ 1028700 h 1028699"/>
                <a:gd name="connsiteX23" fmla="*/ 514350 w 1433512"/>
                <a:gd name="connsiteY23" fmla="*/ 923925 h 1028699"/>
                <a:gd name="connsiteX24" fmla="*/ 461963 w 1433512"/>
                <a:gd name="connsiteY24" fmla="*/ 923925 h 1028699"/>
                <a:gd name="connsiteX25" fmla="*/ 561975 w 1433512"/>
                <a:gd name="connsiteY25" fmla="*/ 0 h 1028699"/>
                <a:gd name="connsiteX26" fmla="*/ 519113 w 1433512"/>
                <a:gd name="connsiteY26" fmla="*/ 23813 h 1028699"/>
                <a:gd name="connsiteX27" fmla="*/ 519113 w 1433512"/>
                <a:gd name="connsiteY27" fmla="*/ 76200 h 1028699"/>
                <a:gd name="connsiteX28" fmla="*/ 561975 w 1433512"/>
                <a:gd name="connsiteY28" fmla="*/ 100012 h 1028699"/>
                <a:gd name="connsiteX29" fmla="*/ 614363 w 1433512"/>
                <a:gd name="connsiteY29" fmla="*/ 100012 h 1028699"/>
                <a:gd name="connsiteX30" fmla="*/ 614363 w 1433512"/>
                <a:gd name="connsiteY30" fmla="*/ 0 h 1028699"/>
                <a:gd name="connsiteX31" fmla="*/ 561975 w 1433512"/>
                <a:gd name="connsiteY31" fmla="*/ 0 h 1028699"/>
                <a:gd name="connsiteX32" fmla="*/ 614363 w 1433512"/>
                <a:gd name="connsiteY32" fmla="*/ 257175 h 1028699"/>
                <a:gd name="connsiteX33" fmla="*/ 614363 w 1433512"/>
                <a:gd name="connsiteY33" fmla="*/ 204788 h 1028699"/>
                <a:gd name="connsiteX34" fmla="*/ 561975 w 1433512"/>
                <a:gd name="connsiteY34" fmla="*/ 204788 h 1028699"/>
                <a:gd name="connsiteX35" fmla="*/ 509587 w 1433512"/>
                <a:gd name="connsiteY35" fmla="*/ 257175 h 1028699"/>
                <a:gd name="connsiteX36" fmla="*/ 561975 w 1433512"/>
                <a:gd name="connsiteY36" fmla="*/ 309563 h 1028699"/>
                <a:gd name="connsiteX37" fmla="*/ 566738 w 1433512"/>
                <a:gd name="connsiteY37" fmla="*/ 309563 h 1028699"/>
                <a:gd name="connsiteX38" fmla="*/ 614363 w 1433512"/>
                <a:gd name="connsiteY38" fmla="*/ 257175 h 10286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</a:cxnLst>
              <a:rect l="l" t="t" r="r" b="b"/>
              <a:pathLst>
                <a:path w="1433512" h="1028699">
                  <a:moveTo>
                    <a:pt x="1333500" y="471487"/>
                  </a:moveTo>
                  <a:lnTo>
                    <a:pt x="1333500" y="542925"/>
                  </a:lnTo>
                  <a:cubicBezTo>
                    <a:pt x="1333500" y="571500"/>
                    <a:pt x="1357313" y="595313"/>
                    <a:pt x="1385888" y="595313"/>
                  </a:cubicBezTo>
                  <a:cubicBezTo>
                    <a:pt x="1409700" y="595313"/>
                    <a:pt x="1428750" y="581025"/>
                    <a:pt x="1433513" y="557212"/>
                  </a:cubicBezTo>
                  <a:cubicBezTo>
                    <a:pt x="1404938" y="519113"/>
                    <a:pt x="1371600" y="490538"/>
                    <a:pt x="1333500" y="471487"/>
                  </a:cubicBezTo>
                  <a:close/>
                  <a:moveTo>
                    <a:pt x="814388" y="1000125"/>
                  </a:moveTo>
                  <a:cubicBezTo>
                    <a:pt x="823913" y="985838"/>
                    <a:pt x="823913" y="966788"/>
                    <a:pt x="814388" y="947738"/>
                  </a:cubicBezTo>
                  <a:cubicBezTo>
                    <a:pt x="804863" y="933450"/>
                    <a:pt x="790575" y="923925"/>
                    <a:pt x="771525" y="923925"/>
                  </a:cubicBezTo>
                  <a:lnTo>
                    <a:pt x="728663" y="923925"/>
                  </a:lnTo>
                  <a:cubicBezTo>
                    <a:pt x="738188" y="957263"/>
                    <a:pt x="752475" y="995363"/>
                    <a:pt x="771525" y="1028700"/>
                  </a:cubicBezTo>
                  <a:lnTo>
                    <a:pt x="776287" y="1028700"/>
                  </a:lnTo>
                  <a:cubicBezTo>
                    <a:pt x="785813" y="1028700"/>
                    <a:pt x="804863" y="1019175"/>
                    <a:pt x="814388" y="1000125"/>
                  </a:cubicBezTo>
                  <a:close/>
                  <a:moveTo>
                    <a:pt x="47625" y="771525"/>
                  </a:moveTo>
                  <a:cubicBezTo>
                    <a:pt x="57150" y="771525"/>
                    <a:pt x="71437" y="766763"/>
                    <a:pt x="76200" y="762000"/>
                  </a:cubicBezTo>
                  <a:cubicBezTo>
                    <a:pt x="95250" y="752475"/>
                    <a:pt x="100012" y="733425"/>
                    <a:pt x="100012" y="719138"/>
                  </a:cubicBezTo>
                  <a:lnTo>
                    <a:pt x="100012" y="633413"/>
                  </a:lnTo>
                  <a:cubicBezTo>
                    <a:pt x="61912" y="647700"/>
                    <a:pt x="28575" y="666750"/>
                    <a:pt x="0" y="695325"/>
                  </a:cubicBezTo>
                  <a:lnTo>
                    <a:pt x="0" y="719138"/>
                  </a:lnTo>
                  <a:cubicBezTo>
                    <a:pt x="0" y="747713"/>
                    <a:pt x="23813" y="771525"/>
                    <a:pt x="47625" y="771525"/>
                  </a:cubicBezTo>
                  <a:close/>
                  <a:moveTo>
                    <a:pt x="461963" y="923925"/>
                  </a:moveTo>
                  <a:cubicBezTo>
                    <a:pt x="433387" y="923925"/>
                    <a:pt x="409575" y="947738"/>
                    <a:pt x="409575" y="976313"/>
                  </a:cubicBezTo>
                  <a:cubicBezTo>
                    <a:pt x="409575" y="1004888"/>
                    <a:pt x="433387" y="1028700"/>
                    <a:pt x="461963" y="1028700"/>
                  </a:cubicBezTo>
                  <a:lnTo>
                    <a:pt x="495300" y="1028700"/>
                  </a:lnTo>
                  <a:cubicBezTo>
                    <a:pt x="504825" y="995363"/>
                    <a:pt x="514350" y="962025"/>
                    <a:pt x="514350" y="923925"/>
                  </a:cubicBezTo>
                  <a:lnTo>
                    <a:pt x="461963" y="923925"/>
                  </a:lnTo>
                  <a:close/>
                  <a:moveTo>
                    <a:pt x="561975" y="0"/>
                  </a:moveTo>
                  <a:cubicBezTo>
                    <a:pt x="542925" y="0"/>
                    <a:pt x="528638" y="9525"/>
                    <a:pt x="519113" y="23813"/>
                  </a:cubicBezTo>
                  <a:cubicBezTo>
                    <a:pt x="509587" y="38100"/>
                    <a:pt x="509587" y="57150"/>
                    <a:pt x="519113" y="76200"/>
                  </a:cubicBezTo>
                  <a:cubicBezTo>
                    <a:pt x="528638" y="90488"/>
                    <a:pt x="542925" y="100012"/>
                    <a:pt x="561975" y="100012"/>
                  </a:cubicBezTo>
                  <a:lnTo>
                    <a:pt x="614363" y="100012"/>
                  </a:lnTo>
                  <a:lnTo>
                    <a:pt x="614363" y="0"/>
                  </a:lnTo>
                  <a:lnTo>
                    <a:pt x="561975" y="0"/>
                  </a:lnTo>
                  <a:close/>
                  <a:moveTo>
                    <a:pt x="614363" y="257175"/>
                  </a:moveTo>
                  <a:lnTo>
                    <a:pt x="614363" y="204788"/>
                  </a:lnTo>
                  <a:lnTo>
                    <a:pt x="561975" y="204788"/>
                  </a:lnTo>
                  <a:cubicBezTo>
                    <a:pt x="533400" y="204788"/>
                    <a:pt x="509587" y="228600"/>
                    <a:pt x="509587" y="257175"/>
                  </a:cubicBezTo>
                  <a:cubicBezTo>
                    <a:pt x="509587" y="285750"/>
                    <a:pt x="533400" y="309563"/>
                    <a:pt x="561975" y="309563"/>
                  </a:cubicBezTo>
                  <a:lnTo>
                    <a:pt x="566738" y="309563"/>
                  </a:lnTo>
                  <a:cubicBezTo>
                    <a:pt x="595313" y="304800"/>
                    <a:pt x="614363" y="285750"/>
                    <a:pt x="614363" y="257175"/>
                  </a:cubicBezTo>
                  <a:close/>
                </a:path>
              </a:pathLst>
            </a:custGeom>
            <a:gradFill>
              <a:gsLst>
                <a:gs pos="0">
                  <a:srgbClr val="FEEFAC"/>
                </a:gs>
                <a:gs pos="84000">
                  <a:srgbClr val="E9BE61"/>
                </a:gs>
              </a:gsLst>
              <a:lin ang="5400000" scaled="1"/>
            </a:gradFill>
            <a:ln w="6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</p:grpSp>
      <p:cxnSp>
        <p:nvCxnSpPr>
          <p:cNvPr id="31" name="直接连接符 30"/>
          <p:cNvCxnSpPr/>
          <p:nvPr/>
        </p:nvCxnSpPr>
        <p:spPr>
          <a:xfrm>
            <a:off x="6096000" y="3463409"/>
            <a:ext cx="0" cy="2711327"/>
          </a:xfrm>
          <a:prstGeom prst="line">
            <a:avLst/>
          </a:prstGeom>
          <a:noFill/>
          <a:ln w="6350" cap="flat" cmpd="sng" algn="ctr">
            <a:solidFill>
              <a:schemeClr val="bg1">
                <a:lumMod val="75000"/>
              </a:schemeClr>
            </a:solidFill>
            <a:prstDash val="dash"/>
            <a:miter lim="800000"/>
          </a:ln>
          <a:effectLst/>
        </p:spPr>
      </p:cxnSp>
      <p:sp>
        <p:nvSpPr>
          <p:cNvPr id="33" name="矩形 32"/>
          <p:cNvSpPr/>
          <p:nvPr/>
        </p:nvSpPr>
        <p:spPr>
          <a:xfrm>
            <a:off x="2154824" y="5065644"/>
            <a:ext cx="3348385" cy="10402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>
              <a:lnSpc>
                <a:spcPct val="110000"/>
              </a:lnSpc>
              <a:buClr>
                <a:schemeClr val="accent1"/>
              </a:buClr>
              <a:buFont typeface="Arial" panose="020B0604020202020204" pitchFamily="34" charset="0"/>
              <a:buChar char="•"/>
              <a:defRPr/>
            </a:pPr>
            <a:r>
              <a:rPr lang="zh-CN" altLang="en-US" sz="1400" dirty="0">
                <a:solidFill>
                  <a:prstClr val="black"/>
                </a:solidFill>
                <a:cs typeface="+mn-ea"/>
                <a:sym typeface="+mn-lt"/>
              </a:rPr>
              <a:t>但坚持中国特色社会主义不可逆转，逆转违背规律，逆转就要失败，</a:t>
            </a:r>
            <a:endParaRPr lang="en-US" altLang="zh-CN" sz="1400" dirty="0">
              <a:solidFill>
                <a:prstClr val="black"/>
              </a:solidFill>
              <a:cs typeface="+mn-ea"/>
              <a:sym typeface="+mn-lt"/>
            </a:endParaRPr>
          </a:p>
          <a:p>
            <a:pPr marL="285750" lvl="0" indent="-285750">
              <a:lnSpc>
                <a:spcPct val="110000"/>
              </a:lnSpc>
              <a:buClr>
                <a:schemeClr val="accent1"/>
              </a:buClr>
              <a:buFont typeface="Arial" panose="020B0604020202020204" pitchFamily="34" charset="0"/>
              <a:buChar char="•"/>
              <a:defRPr/>
            </a:pPr>
            <a:r>
              <a:rPr lang="zh-CN" altLang="en-US" sz="1400" dirty="0">
                <a:solidFill>
                  <a:prstClr val="black"/>
                </a:solidFill>
                <a:cs typeface="+mn-ea"/>
                <a:sym typeface="+mn-lt"/>
              </a:rPr>
              <a:t>只要我们不动摇，不懈怠、不折腾，坚定不移地推进改革开放，</a:t>
            </a:r>
          </a:p>
        </p:txBody>
      </p:sp>
      <p:sp>
        <p:nvSpPr>
          <p:cNvPr id="34" name="椭圆 33"/>
          <p:cNvSpPr/>
          <p:nvPr/>
        </p:nvSpPr>
        <p:spPr bwMode="auto">
          <a:xfrm>
            <a:off x="6765551" y="5293776"/>
            <a:ext cx="567606" cy="567606"/>
          </a:xfrm>
          <a:prstGeom prst="ellipse">
            <a:avLst/>
          </a:prstGeom>
          <a:gradFill>
            <a:gsLst>
              <a:gs pos="0">
                <a:srgbClr val="C30F0F">
                  <a:lumMod val="90000"/>
                  <a:lumOff val="10000"/>
                </a:srgbClr>
              </a:gs>
              <a:gs pos="45000">
                <a:srgbClr val="C30F0F"/>
              </a:gs>
            </a:gsLst>
            <a:lin ang="5400000" scaled="1"/>
          </a:gradFill>
          <a:ln>
            <a:noFill/>
          </a:ln>
          <a:effectLst>
            <a:outerShdw blurRad="254000" dist="101600" dir="5400000" algn="ctr" rotWithShape="0">
              <a:srgbClr val="C30F0F">
                <a:alpha val="23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36000" rtlCol="0" anchor="ctr" anchorCtr="0"/>
          <a:lstStyle/>
          <a:p>
            <a:pPr algn="ctr"/>
            <a:endParaRPr lang="zh-CN" altLang="en-US" sz="2000" dirty="0">
              <a:ln w="19050">
                <a:noFill/>
              </a:ln>
              <a:gradFill>
                <a:gsLst>
                  <a:gs pos="100000">
                    <a:srgbClr val="E9BE61"/>
                  </a:gs>
                  <a:gs pos="49000">
                    <a:srgbClr val="FEEFAC"/>
                  </a:gs>
                </a:gsLst>
                <a:lin ang="5400000" scaled="0"/>
              </a:gradFill>
              <a:cs typeface="+mn-ea"/>
              <a:sym typeface="+mn-lt"/>
            </a:endParaRPr>
          </a:p>
        </p:txBody>
      </p:sp>
      <p:sp>
        <p:nvSpPr>
          <p:cNvPr id="35" name="矩形 34"/>
          <p:cNvSpPr/>
          <p:nvPr/>
        </p:nvSpPr>
        <p:spPr>
          <a:xfrm>
            <a:off x="7473628" y="5184138"/>
            <a:ext cx="3348383" cy="8032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>
              <a:lnSpc>
                <a:spcPct val="110000"/>
              </a:lnSpc>
              <a:buClr>
                <a:schemeClr val="accent1"/>
              </a:buClr>
              <a:buFont typeface="Arial" panose="020B0604020202020204" pitchFamily="34" charset="0"/>
              <a:buChar char="•"/>
              <a:defRPr/>
            </a:pPr>
            <a:r>
              <a:rPr lang="zh-CN" altLang="en-US" sz="1400" dirty="0">
                <a:solidFill>
                  <a:prstClr val="black"/>
                </a:solidFill>
                <a:cs typeface="+mn-ea"/>
                <a:sym typeface="+mn-lt"/>
              </a:rPr>
              <a:t>坚定不移地走中国特色社会主义道路，就一定能够胜利实现我们党所确定宏伟蓝图和奋斗目标。</a:t>
            </a:r>
          </a:p>
        </p:txBody>
      </p:sp>
      <p:sp>
        <p:nvSpPr>
          <p:cNvPr id="39" name="图形 30"/>
          <p:cNvSpPr/>
          <p:nvPr/>
        </p:nvSpPr>
        <p:spPr>
          <a:xfrm>
            <a:off x="6916631" y="5413897"/>
            <a:ext cx="286470" cy="327364"/>
          </a:xfrm>
          <a:custGeom>
            <a:avLst/>
            <a:gdLst>
              <a:gd name="connsiteX0" fmla="*/ 653830 w 1483434"/>
              <a:gd name="connsiteY0" fmla="*/ 983970 h 1695198"/>
              <a:gd name="connsiteX1" fmla="*/ 613886 w 1483434"/>
              <a:gd name="connsiteY1" fmla="*/ 946206 h 1695198"/>
              <a:gd name="connsiteX2" fmla="*/ 361605 w 1483434"/>
              <a:gd name="connsiteY2" fmla="*/ 946206 h 1695198"/>
              <a:gd name="connsiteX3" fmla="*/ 321659 w 1483434"/>
              <a:gd name="connsiteY3" fmla="*/ 983970 h 1695198"/>
              <a:gd name="connsiteX4" fmla="*/ 361605 w 1483434"/>
              <a:gd name="connsiteY4" fmla="*/ 1023833 h 1695198"/>
              <a:gd name="connsiteX5" fmla="*/ 613886 w 1483434"/>
              <a:gd name="connsiteY5" fmla="*/ 1023833 h 1695198"/>
              <a:gd name="connsiteX6" fmla="*/ 653830 w 1483434"/>
              <a:gd name="connsiteY6" fmla="*/ 983970 h 1695198"/>
              <a:gd name="connsiteX7" fmla="*/ 653830 w 1483434"/>
              <a:gd name="connsiteY7" fmla="*/ 983970 h 1695198"/>
              <a:gd name="connsiteX8" fmla="*/ 1120553 w 1483434"/>
              <a:gd name="connsiteY8" fmla="*/ 883265 h 1695198"/>
              <a:gd name="connsiteX9" fmla="*/ 1120553 w 1483434"/>
              <a:gd name="connsiteY9" fmla="*/ 883265 h 1695198"/>
              <a:gd name="connsiteX10" fmla="*/ 964978 w 1483434"/>
              <a:gd name="connsiteY10" fmla="*/ 818227 h 1695198"/>
              <a:gd name="connsiteX11" fmla="*/ 809404 w 1483434"/>
              <a:gd name="connsiteY11" fmla="*/ 883265 h 1695198"/>
              <a:gd name="connsiteX12" fmla="*/ 744232 w 1483434"/>
              <a:gd name="connsiteY12" fmla="*/ 1038519 h 1695198"/>
              <a:gd name="connsiteX13" fmla="*/ 761051 w 1483434"/>
              <a:gd name="connsiteY13" fmla="*/ 1122439 h 1695198"/>
              <a:gd name="connsiteX14" fmla="*/ 622295 w 1483434"/>
              <a:gd name="connsiteY14" fmla="*/ 1365810 h 1695198"/>
              <a:gd name="connsiteX15" fmla="*/ 615989 w 1483434"/>
              <a:gd name="connsiteY15" fmla="*/ 1397280 h 1695198"/>
              <a:gd name="connsiteX16" fmla="*/ 664342 w 1483434"/>
              <a:gd name="connsiteY16" fmla="*/ 1424555 h 1695198"/>
              <a:gd name="connsiteX17" fmla="*/ 773664 w 1483434"/>
              <a:gd name="connsiteY17" fmla="*/ 1395182 h 1695198"/>
              <a:gd name="connsiteX18" fmla="*/ 803098 w 1483434"/>
              <a:gd name="connsiteY18" fmla="*/ 1506377 h 1695198"/>
              <a:gd name="connsiteX19" fmla="*/ 822019 w 1483434"/>
              <a:gd name="connsiteY19" fmla="*/ 1529454 h 1695198"/>
              <a:gd name="connsiteX20" fmla="*/ 874578 w 1483434"/>
              <a:gd name="connsiteY20" fmla="*/ 1514769 h 1695198"/>
              <a:gd name="connsiteX21" fmla="*/ 964978 w 1483434"/>
              <a:gd name="connsiteY21" fmla="*/ 1359515 h 1695198"/>
              <a:gd name="connsiteX22" fmla="*/ 1053278 w 1483434"/>
              <a:gd name="connsiteY22" fmla="*/ 1512670 h 1695198"/>
              <a:gd name="connsiteX23" fmla="*/ 1078506 w 1483434"/>
              <a:gd name="connsiteY23" fmla="*/ 1533651 h 1695198"/>
              <a:gd name="connsiteX24" fmla="*/ 1126859 w 1483434"/>
              <a:gd name="connsiteY24" fmla="*/ 1506377 h 1695198"/>
              <a:gd name="connsiteX25" fmla="*/ 1156291 w 1483434"/>
              <a:gd name="connsiteY25" fmla="*/ 1395182 h 1695198"/>
              <a:gd name="connsiteX26" fmla="*/ 1265615 w 1483434"/>
              <a:gd name="connsiteY26" fmla="*/ 1424555 h 1695198"/>
              <a:gd name="connsiteX27" fmla="*/ 1295047 w 1483434"/>
              <a:gd name="connsiteY27" fmla="*/ 1420358 h 1695198"/>
              <a:gd name="connsiteX28" fmla="*/ 1309763 w 1483434"/>
              <a:gd name="connsiteY28" fmla="*/ 1367907 h 1695198"/>
              <a:gd name="connsiteX29" fmla="*/ 1168906 w 1483434"/>
              <a:gd name="connsiteY29" fmla="*/ 1124538 h 1695198"/>
              <a:gd name="connsiteX30" fmla="*/ 1185725 w 1483434"/>
              <a:gd name="connsiteY30" fmla="*/ 1040617 h 1695198"/>
              <a:gd name="connsiteX31" fmla="*/ 1120553 w 1483434"/>
              <a:gd name="connsiteY31" fmla="*/ 883265 h 1695198"/>
              <a:gd name="connsiteX32" fmla="*/ 1120553 w 1483434"/>
              <a:gd name="connsiteY32" fmla="*/ 883265 h 1695198"/>
              <a:gd name="connsiteX33" fmla="*/ 931341 w 1483434"/>
              <a:gd name="connsiteY33" fmla="*/ 1260909 h 1695198"/>
              <a:gd name="connsiteX34" fmla="*/ 931341 w 1483434"/>
              <a:gd name="connsiteY34" fmla="*/ 1260909 h 1695198"/>
              <a:gd name="connsiteX35" fmla="*/ 855657 w 1483434"/>
              <a:gd name="connsiteY35" fmla="*/ 1393083 h 1695198"/>
              <a:gd name="connsiteX36" fmla="*/ 838838 w 1483434"/>
              <a:gd name="connsiteY36" fmla="*/ 1336437 h 1695198"/>
              <a:gd name="connsiteX37" fmla="*/ 790483 w 1483434"/>
              <a:gd name="connsiteY37" fmla="*/ 1309163 h 1695198"/>
              <a:gd name="connsiteX38" fmla="*/ 790483 w 1483434"/>
              <a:gd name="connsiteY38" fmla="*/ 1309163 h 1695198"/>
              <a:gd name="connsiteX39" fmla="*/ 733720 w 1483434"/>
              <a:gd name="connsiteY39" fmla="*/ 1323848 h 1695198"/>
              <a:gd name="connsiteX40" fmla="*/ 807301 w 1483434"/>
              <a:gd name="connsiteY40" fmla="*/ 1195871 h 1695198"/>
              <a:gd name="connsiteX41" fmla="*/ 807301 w 1483434"/>
              <a:gd name="connsiteY41" fmla="*/ 1195871 h 1695198"/>
              <a:gd name="connsiteX42" fmla="*/ 929238 w 1483434"/>
              <a:gd name="connsiteY42" fmla="*/ 1258811 h 1695198"/>
              <a:gd name="connsiteX43" fmla="*/ 929238 w 1483434"/>
              <a:gd name="connsiteY43" fmla="*/ 1258811 h 1695198"/>
              <a:gd name="connsiteX44" fmla="*/ 929238 w 1483434"/>
              <a:gd name="connsiteY44" fmla="*/ 1258811 h 1695198"/>
              <a:gd name="connsiteX45" fmla="*/ 931341 w 1483434"/>
              <a:gd name="connsiteY45" fmla="*/ 1260909 h 1695198"/>
              <a:gd name="connsiteX46" fmla="*/ 931341 w 1483434"/>
              <a:gd name="connsiteY46" fmla="*/ 1260909 h 1695198"/>
              <a:gd name="connsiteX47" fmla="*/ 847247 w 1483434"/>
              <a:gd name="connsiteY47" fmla="*/ 1118244 h 1695198"/>
              <a:gd name="connsiteX48" fmla="*/ 847247 w 1483434"/>
              <a:gd name="connsiteY48" fmla="*/ 1118244 h 1695198"/>
              <a:gd name="connsiteX49" fmla="*/ 845144 w 1483434"/>
              <a:gd name="connsiteY49" fmla="*/ 1116146 h 1695198"/>
              <a:gd name="connsiteX50" fmla="*/ 845144 w 1483434"/>
              <a:gd name="connsiteY50" fmla="*/ 1116146 h 1695198"/>
              <a:gd name="connsiteX51" fmla="*/ 822019 w 1483434"/>
              <a:gd name="connsiteY51" fmla="*/ 1038519 h 1695198"/>
              <a:gd name="connsiteX52" fmla="*/ 864066 w 1483434"/>
              <a:gd name="connsiteY52" fmla="*/ 937814 h 1695198"/>
              <a:gd name="connsiteX53" fmla="*/ 964978 w 1483434"/>
              <a:gd name="connsiteY53" fmla="*/ 895854 h 1695198"/>
              <a:gd name="connsiteX54" fmla="*/ 1065891 w 1483434"/>
              <a:gd name="connsiteY54" fmla="*/ 937814 h 1695198"/>
              <a:gd name="connsiteX55" fmla="*/ 1107938 w 1483434"/>
              <a:gd name="connsiteY55" fmla="*/ 1038519 h 1695198"/>
              <a:gd name="connsiteX56" fmla="*/ 1067994 w 1483434"/>
              <a:gd name="connsiteY56" fmla="*/ 1137125 h 1695198"/>
              <a:gd name="connsiteX57" fmla="*/ 1065891 w 1483434"/>
              <a:gd name="connsiteY57" fmla="*/ 1139223 h 1695198"/>
              <a:gd name="connsiteX58" fmla="*/ 847247 w 1483434"/>
              <a:gd name="connsiteY58" fmla="*/ 1118244 h 1695198"/>
              <a:gd name="connsiteX59" fmla="*/ 847247 w 1483434"/>
              <a:gd name="connsiteY59" fmla="*/ 1118244 h 1695198"/>
              <a:gd name="connsiteX60" fmla="*/ 1196237 w 1483434"/>
              <a:gd name="connsiteY60" fmla="*/ 1323848 h 1695198"/>
              <a:gd name="connsiteX61" fmla="*/ 1196237 w 1483434"/>
              <a:gd name="connsiteY61" fmla="*/ 1323848 h 1695198"/>
              <a:gd name="connsiteX62" fmla="*/ 1139472 w 1483434"/>
              <a:gd name="connsiteY62" fmla="*/ 1307064 h 1695198"/>
              <a:gd name="connsiteX63" fmla="*/ 1091119 w 1483434"/>
              <a:gd name="connsiteY63" fmla="*/ 1334339 h 1695198"/>
              <a:gd name="connsiteX64" fmla="*/ 1076403 w 1483434"/>
              <a:gd name="connsiteY64" fmla="*/ 1390987 h 1695198"/>
              <a:gd name="connsiteX65" fmla="*/ 1000719 w 1483434"/>
              <a:gd name="connsiteY65" fmla="*/ 1258811 h 1695198"/>
              <a:gd name="connsiteX66" fmla="*/ 998616 w 1483434"/>
              <a:gd name="connsiteY66" fmla="*/ 1254615 h 1695198"/>
              <a:gd name="connsiteX67" fmla="*/ 998616 w 1483434"/>
              <a:gd name="connsiteY67" fmla="*/ 1254615 h 1695198"/>
              <a:gd name="connsiteX68" fmla="*/ 998616 w 1483434"/>
              <a:gd name="connsiteY68" fmla="*/ 1254615 h 1695198"/>
              <a:gd name="connsiteX69" fmla="*/ 1000719 w 1483434"/>
              <a:gd name="connsiteY69" fmla="*/ 1254615 h 1695198"/>
              <a:gd name="connsiteX70" fmla="*/ 1000719 w 1483434"/>
              <a:gd name="connsiteY70" fmla="*/ 1254615 h 1695198"/>
              <a:gd name="connsiteX71" fmla="*/ 1120553 w 1483434"/>
              <a:gd name="connsiteY71" fmla="*/ 1193773 h 1695198"/>
              <a:gd name="connsiteX72" fmla="*/ 1120553 w 1483434"/>
              <a:gd name="connsiteY72" fmla="*/ 1193773 h 1695198"/>
              <a:gd name="connsiteX73" fmla="*/ 1196237 w 1483434"/>
              <a:gd name="connsiteY73" fmla="*/ 1323848 h 1695198"/>
              <a:gd name="connsiteX74" fmla="*/ 1196237 w 1483434"/>
              <a:gd name="connsiteY74" fmla="*/ 1323848 h 1695198"/>
              <a:gd name="connsiteX75" fmla="*/ 1465337 w 1483434"/>
              <a:gd name="connsiteY75" fmla="*/ 493034 h 1695198"/>
              <a:gd name="connsiteX76" fmla="*/ 1465337 w 1483434"/>
              <a:gd name="connsiteY76" fmla="*/ 493034 h 1695198"/>
              <a:gd name="connsiteX77" fmla="*/ 994410 w 1483434"/>
              <a:gd name="connsiteY77" fmla="*/ 18882 h 1695198"/>
              <a:gd name="connsiteX78" fmla="*/ 948160 w 1483434"/>
              <a:gd name="connsiteY78" fmla="*/ 0 h 1695198"/>
              <a:gd name="connsiteX79" fmla="*/ 174496 w 1483434"/>
              <a:gd name="connsiteY79" fmla="*/ 0 h 1695198"/>
              <a:gd name="connsiteX80" fmla="*/ 50456 w 1483434"/>
              <a:gd name="connsiteY80" fmla="*/ 50352 h 1695198"/>
              <a:gd name="connsiteX81" fmla="*/ 0 w 1483434"/>
              <a:gd name="connsiteY81" fmla="*/ 174136 h 1695198"/>
              <a:gd name="connsiteX82" fmla="*/ 0 w 1483434"/>
              <a:gd name="connsiteY82" fmla="*/ 1521062 h 1695198"/>
              <a:gd name="connsiteX83" fmla="*/ 50456 w 1483434"/>
              <a:gd name="connsiteY83" fmla="*/ 1644846 h 1695198"/>
              <a:gd name="connsiteX84" fmla="*/ 50456 w 1483434"/>
              <a:gd name="connsiteY84" fmla="*/ 1644846 h 1695198"/>
              <a:gd name="connsiteX85" fmla="*/ 50456 w 1483434"/>
              <a:gd name="connsiteY85" fmla="*/ 1644846 h 1695198"/>
              <a:gd name="connsiteX86" fmla="*/ 174496 w 1483434"/>
              <a:gd name="connsiteY86" fmla="*/ 1695199 h 1695198"/>
              <a:gd name="connsiteX87" fmla="*/ 1309763 w 1483434"/>
              <a:gd name="connsiteY87" fmla="*/ 1695199 h 1695198"/>
              <a:gd name="connsiteX88" fmla="*/ 1431699 w 1483434"/>
              <a:gd name="connsiteY88" fmla="*/ 1644846 h 1695198"/>
              <a:gd name="connsiteX89" fmla="*/ 1431699 w 1483434"/>
              <a:gd name="connsiteY89" fmla="*/ 1644846 h 1695198"/>
              <a:gd name="connsiteX90" fmla="*/ 1431699 w 1483434"/>
              <a:gd name="connsiteY90" fmla="*/ 1644846 h 1695198"/>
              <a:gd name="connsiteX91" fmla="*/ 1482156 w 1483434"/>
              <a:gd name="connsiteY91" fmla="*/ 1521062 h 1695198"/>
              <a:gd name="connsiteX92" fmla="*/ 1482156 w 1483434"/>
              <a:gd name="connsiteY92" fmla="*/ 537093 h 1695198"/>
              <a:gd name="connsiteX93" fmla="*/ 1465337 w 1483434"/>
              <a:gd name="connsiteY93" fmla="*/ 493034 h 1695198"/>
              <a:gd name="connsiteX94" fmla="*/ 1465337 w 1483434"/>
              <a:gd name="connsiteY94" fmla="*/ 493034 h 1695198"/>
              <a:gd name="connsiteX95" fmla="*/ 986001 w 1483434"/>
              <a:gd name="connsiteY95" fmla="*/ 197214 h 1695198"/>
              <a:gd name="connsiteX96" fmla="*/ 986001 w 1483434"/>
              <a:gd name="connsiteY96" fmla="*/ 197214 h 1695198"/>
              <a:gd name="connsiteX97" fmla="*/ 1288740 w 1483434"/>
              <a:gd name="connsiteY97" fmla="*/ 499328 h 1695198"/>
              <a:gd name="connsiteX98" fmla="*/ 1057482 w 1483434"/>
              <a:gd name="connsiteY98" fmla="*/ 499328 h 1695198"/>
              <a:gd name="connsiteX99" fmla="*/ 1007025 w 1483434"/>
              <a:gd name="connsiteY99" fmla="*/ 478348 h 1695198"/>
              <a:gd name="connsiteX100" fmla="*/ 1004922 w 1483434"/>
              <a:gd name="connsiteY100" fmla="*/ 476250 h 1695198"/>
              <a:gd name="connsiteX101" fmla="*/ 986001 w 1483434"/>
              <a:gd name="connsiteY101" fmla="*/ 427996 h 1695198"/>
              <a:gd name="connsiteX102" fmla="*/ 986001 w 1483434"/>
              <a:gd name="connsiteY102" fmla="*/ 197214 h 1695198"/>
              <a:gd name="connsiteX103" fmla="*/ 986001 w 1483434"/>
              <a:gd name="connsiteY103" fmla="*/ 197214 h 1695198"/>
              <a:gd name="connsiteX104" fmla="*/ 1356015 w 1483434"/>
              <a:gd name="connsiteY104" fmla="*/ 1521062 h 1695198"/>
              <a:gd name="connsiteX105" fmla="*/ 1356015 w 1483434"/>
              <a:gd name="connsiteY105" fmla="*/ 1521062 h 1695198"/>
              <a:gd name="connsiteX106" fmla="*/ 1343402 w 1483434"/>
              <a:gd name="connsiteY106" fmla="*/ 1552534 h 1695198"/>
              <a:gd name="connsiteX107" fmla="*/ 1311865 w 1483434"/>
              <a:gd name="connsiteY107" fmla="*/ 1567220 h 1695198"/>
              <a:gd name="connsiteX108" fmla="*/ 176597 w 1483434"/>
              <a:gd name="connsiteY108" fmla="*/ 1567220 h 1695198"/>
              <a:gd name="connsiteX109" fmla="*/ 145062 w 1483434"/>
              <a:gd name="connsiteY109" fmla="*/ 1552534 h 1695198"/>
              <a:gd name="connsiteX110" fmla="*/ 132449 w 1483434"/>
              <a:gd name="connsiteY110" fmla="*/ 1521062 h 1695198"/>
              <a:gd name="connsiteX111" fmla="*/ 132449 w 1483434"/>
              <a:gd name="connsiteY111" fmla="*/ 174136 h 1695198"/>
              <a:gd name="connsiteX112" fmla="*/ 145062 w 1483434"/>
              <a:gd name="connsiteY112" fmla="*/ 142665 h 1695198"/>
              <a:gd name="connsiteX113" fmla="*/ 176597 w 1483434"/>
              <a:gd name="connsiteY113" fmla="*/ 130077 h 1695198"/>
              <a:gd name="connsiteX114" fmla="*/ 910317 w 1483434"/>
              <a:gd name="connsiteY114" fmla="*/ 130077 h 1695198"/>
              <a:gd name="connsiteX115" fmla="*/ 910317 w 1483434"/>
              <a:gd name="connsiteY115" fmla="*/ 425898 h 1695198"/>
              <a:gd name="connsiteX116" fmla="*/ 952363 w 1483434"/>
              <a:gd name="connsiteY116" fmla="*/ 528701 h 1695198"/>
              <a:gd name="connsiteX117" fmla="*/ 956569 w 1483434"/>
              <a:gd name="connsiteY117" fmla="*/ 532896 h 1695198"/>
              <a:gd name="connsiteX118" fmla="*/ 1061687 w 1483434"/>
              <a:gd name="connsiteY118" fmla="*/ 576954 h 1695198"/>
              <a:gd name="connsiteX119" fmla="*/ 1360221 w 1483434"/>
              <a:gd name="connsiteY119" fmla="*/ 576954 h 1695198"/>
              <a:gd name="connsiteX120" fmla="*/ 1360221 w 1483434"/>
              <a:gd name="connsiteY120" fmla="*/ 1521062 h 1695198"/>
              <a:gd name="connsiteX121" fmla="*/ 1356015 w 1483434"/>
              <a:gd name="connsiteY121" fmla="*/ 1521062 h 1695198"/>
              <a:gd name="connsiteX122" fmla="*/ 361605 w 1483434"/>
              <a:gd name="connsiteY122" fmla="*/ 669267 h 1695198"/>
              <a:gd name="connsiteX123" fmla="*/ 361605 w 1483434"/>
              <a:gd name="connsiteY123" fmla="*/ 669267 h 1695198"/>
              <a:gd name="connsiteX124" fmla="*/ 361605 w 1483434"/>
              <a:gd name="connsiteY124" fmla="*/ 669267 h 1695198"/>
              <a:gd name="connsiteX125" fmla="*/ 359502 w 1483434"/>
              <a:gd name="connsiteY125" fmla="*/ 669267 h 1695198"/>
              <a:gd name="connsiteX126" fmla="*/ 359502 w 1483434"/>
              <a:gd name="connsiteY126" fmla="*/ 669267 h 1695198"/>
              <a:gd name="connsiteX127" fmla="*/ 359502 w 1483434"/>
              <a:gd name="connsiteY127" fmla="*/ 669267 h 1695198"/>
              <a:gd name="connsiteX128" fmla="*/ 359502 w 1483434"/>
              <a:gd name="connsiteY128" fmla="*/ 669267 h 1695198"/>
              <a:gd name="connsiteX129" fmla="*/ 359502 w 1483434"/>
              <a:gd name="connsiteY129" fmla="*/ 669267 h 1695198"/>
              <a:gd name="connsiteX130" fmla="*/ 359502 w 1483434"/>
              <a:gd name="connsiteY130" fmla="*/ 669267 h 1695198"/>
              <a:gd name="connsiteX131" fmla="*/ 359502 w 1483434"/>
              <a:gd name="connsiteY131" fmla="*/ 669267 h 1695198"/>
              <a:gd name="connsiteX132" fmla="*/ 359502 w 1483434"/>
              <a:gd name="connsiteY132" fmla="*/ 669267 h 1695198"/>
              <a:gd name="connsiteX133" fmla="*/ 359502 w 1483434"/>
              <a:gd name="connsiteY133" fmla="*/ 669267 h 1695198"/>
              <a:gd name="connsiteX134" fmla="*/ 359502 w 1483434"/>
              <a:gd name="connsiteY134" fmla="*/ 669267 h 1695198"/>
              <a:gd name="connsiteX135" fmla="*/ 359502 w 1483434"/>
              <a:gd name="connsiteY135" fmla="*/ 669267 h 1695198"/>
              <a:gd name="connsiteX136" fmla="*/ 359502 w 1483434"/>
              <a:gd name="connsiteY136" fmla="*/ 669267 h 1695198"/>
              <a:gd name="connsiteX137" fmla="*/ 359502 w 1483434"/>
              <a:gd name="connsiteY137" fmla="*/ 669267 h 1695198"/>
              <a:gd name="connsiteX138" fmla="*/ 359502 w 1483434"/>
              <a:gd name="connsiteY138" fmla="*/ 669267 h 1695198"/>
              <a:gd name="connsiteX139" fmla="*/ 359502 w 1483434"/>
              <a:gd name="connsiteY139" fmla="*/ 669267 h 1695198"/>
              <a:gd name="connsiteX140" fmla="*/ 359502 w 1483434"/>
              <a:gd name="connsiteY140" fmla="*/ 669267 h 1695198"/>
              <a:gd name="connsiteX141" fmla="*/ 359502 w 1483434"/>
              <a:gd name="connsiteY141" fmla="*/ 669267 h 1695198"/>
              <a:gd name="connsiteX142" fmla="*/ 359502 w 1483434"/>
              <a:gd name="connsiteY142" fmla="*/ 669267 h 1695198"/>
              <a:gd name="connsiteX143" fmla="*/ 359502 w 1483434"/>
              <a:gd name="connsiteY143" fmla="*/ 669267 h 1695198"/>
              <a:gd name="connsiteX144" fmla="*/ 359502 w 1483434"/>
              <a:gd name="connsiteY144" fmla="*/ 669267 h 1695198"/>
              <a:gd name="connsiteX145" fmla="*/ 359502 w 1483434"/>
              <a:gd name="connsiteY145" fmla="*/ 669267 h 1695198"/>
              <a:gd name="connsiteX146" fmla="*/ 359502 w 1483434"/>
              <a:gd name="connsiteY146" fmla="*/ 669267 h 1695198"/>
              <a:gd name="connsiteX147" fmla="*/ 359502 w 1483434"/>
              <a:gd name="connsiteY147" fmla="*/ 669267 h 1695198"/>
              <a:gd name="connsiteX148" fmla="*/ 359502 w 1483434"/>
              <a:gd name="connsiteY148" fmla="*/ 669267 h 1695198"/>
              <a:gd name="connsiteX149" fmla="*/ 359502 w 1483434"/>
              <a:gd name="connsiteY149" fmla="*/ 671365 h 1695198"/>
              <a:gd name="connsiteX150" fmla="*/ 359502 w 1483434"/>
              <a:gd name="connsiteY150" fmla="*/ 671365 h 1695198"/>
              <a:gd name="connsiteX151" fmla="*/ 359502 w 1483434"/>
              <a:gd name="connsiteY151" fmla="*/ 671365 h 1695198"/>
              <a:gd name="connsiteX152" fmla="*/ 359502 w 1483434"/>
              <a:gd name="connsiteY152" fmla="*/ 671365 h 1695198"/>
              <a:gd name="connsiteX153" fmla="*/ 357399 w 1483434"/>
              <a:gd name="connsiteY153" fmla="*/ 671365 h 1695198"/>
              <a:gd name="connsiteX154" fmla="*/ 357399 w 1483434"/>
              <a:gd name="connsiteY154" fmla="*/ 671365 h 1695198"/>
              <a:gd name="connsiteX155" fmla="*/ 357399 w 1483434"/>
              <a:gd name="connsiteY155" fmla="*/ 671365 h 1695198"/>
              <a:gd name="connsiteX156" fmla="*/ 357399 w 1483434"/>
              <a:gd name="connsiteY156" fmla="*/ 671365 h 1695198"/>
              <a:gd name="connsiteX157" fmla="*/ 357399 w 1483434"/>
              <a:gd name="connsiteY157" fmla="*/ 671365 h 1695198"/>
              <a:gd name="connsiteX158" fmla="*/ 357399 w 1483434"/>
              <a:gd name="connsiteY158" fmla="*/ 671365 h 1695198"/>
              <a:gd name="connsiteX159" fmla="*/ 357399 w 1483434"/>
              <a:gd name="connsiteY159" fmla="*/ 671365 h 1695198"/>
              <a:gd name="connsiteX160" fmla="*/ 357399 w 1483434"/>
              <a:gd name="connsiteY160" fmla="*/ 671365 h 1695198"/>
              <a:gd name="connsiteX161" fmla="*/ 357399 w 1483434"/>
              <a:gd name="connsiteY161" fmla="*/ 671365 h 1695198"/>
              <a:gd name="connsiteX162" fmla="*/ 357399 w 1483434"/>
              <a:gd name="connsiteY162" fmla="*/ 671365 h 1695198"/>
              <a:gd name="connsiteX163" fmla="*/ 357399 w 1483434"/>
              <a:gd name="connsiteY163" fmla="*/ 671365 h 1695198"/>
              <a:gd name="connsiteX164" fmla="*/ 357399 w 1483434"/>
              <a:gd name="connsiteY164" fmla="*/ 671365 h 1695198"/>
              <a:gd name="connsiteX165" fmla="*/ 357399 w 1483434"/>
              <a:gd name="connsiteY165" fmla="*/ 671365 h 1695198"/>
              <a:gd name="connsiteX166" fmla="*/ 357399 w 1483434"/>
              <a:gd name="connsiteY166" fmla="*/ 671365 h 1695198"/>
              <a:gd name="connsiteX167" fmla="*/ 357399 w 1483434"/>
              <a:gd name="connsiteY167" fmla="*/ 671365 h 1695198"/>
              <a:gd name="connsiteX168" fmla="*/ 357399 w 1483434"/>
              <a:gd name="connsiteY168" fmla="*/ 673464 h 1695198"/>
              <a:gd name="connsiteX169" fmla="*/ 357399 w 1483434"/>
              <a:gd name="connsiteY169" fmla="*/ 673464 h 1695198"/>
              <a:gd name="connsiteX170" fmla="*/ 357399 w 1483434"/>
              <a:gd name="connsiteY170" fmla="*/ 673464 h 1695198"/>
              <a:gd name="connsiteX171" fmla="*/ 357399 w 1483434"/>
              <a:gd name="connsiteY171" fmla="*/ 673464 h 1695198"/>
              <a:gd name="connsiteX172" fmla="*/ 355296 w 1483434"/>
              <a:gd name="connsiteY172" fmla="*/ 673464 h 1695198"/>
              <a:gd name="connsiteX173" fmla="*/ 355296 w 1483434"/>
              <a:gd name="connsiteY173" fmla="*/ 673464 h 1695198"/>
              <a:gd name="connsiteX174" fmla="*/ 355296 w 1483434"/>
              <a:gd name="connsiteY174" fmla="*/ 673464 h 1695198"/>
              <a:gd name="connsiteX175" fmla="*/ 355296 w 1483434"/>
              <a:gd name="connsiteY175" fmla="*/ 673464 h 1695198"/>
              <a:gd name="connsiteX176" fmla="*/ 355296 w 1483434"/>
              <a:gd name="connsiteY176" fmla="*/ 673464 h 1695198"/>
              <a:gd name="connsiteX177" fmla="*/ 355296 w 1483434"/>
              <a:gd name="connsiteY177" fmla="*/ 675562 h 1695198"/>
              <a:gd name="connsiteX178" fmla="*/ 355296 w 1483434"/>
              <a:gd name="connsiteY178" fmla="*/ 675562 h 1695198"/>
              <a:gd name="connsiteX179" fmla="*/ 355296 w 1483434"/>
              <a:gd name="connsiteY179" fmla="*/ 675562 h 1695198"/>
              <a:gd name="connsiteX180" fmla="*/ 355296 w 1483434"/>
              <a:gd name="connsiteY180" fmla="*/ 675562 h 1695198"/>
              <a:gd name="connsiteX181" fmla="*/ 355296 w 1483434"/>
              <a:gd name="connsiteY181" fmla="*/ 675562 h 1695198"/>
              <a:gd name="connsiteX182" fmla="*/ 355296 w 1483434"/>
              <a:gd name="connsiteY182" fmla="*/ 675562 h 1695198"/>
              <a:gd name="connsiteX183" fmla="*/ 355296 w 1483434"/>
              <a:gd name="connsiteY183" fmla="*/ 675562 h 1695198"/>
              <a:gd name="connsiteX184" fmla="*/ 355296 w 1483434"/>
              <a:gd name="connsiteY184" fmla="*/ 675562 h 1695198"/>
              <a:gd name="connsiteX185" fmla="*/ 355296 w 1483434"/>
              <a:gd name="connsiteY185" fmla="*/ 675562 h 1695198"/>
              <a:gd name="connsiteX186" fmla="*/ 355296 w 1483434"/>
              <a:gd name="connsiteY186" fmla="*/ 675562 h 1695198"/>
              <a:gd name="connsiteX187" fmla="*/ 355296 w 1483434"/>
              <a:gd name="connsiteY187" fmla="*/ 675562 h 1695198"/>
              <a:gd name="connsiteX188" fmla="*/ 355296 w 1483434"/>
              <a:gd name="connsiteY188" fmla="*/ 675562 h 1695198"/>
              <a:gd name="connsiteX189" fmla="*/ 355296 w 1483434"/>
              <a:gd name="connsiteY189" fmla="*/ 675562 h 1695198"/>
              <a:gd name="connsiteX190" fmla="*/ 355296 w 1483434"/>
              <a:gd name="connsiteY190" fmla="*/ 675562 h 1695198"/>
              <a:gd name="connsiteX191" fmla="*/ 355296 w 1483434"/>
              <a:gd name="connsiteY191" fmla="*/ 675562 h 1695198"/>
              <a:gd name="connsiteX192" fmla="*/ 355296 w 1483434"/>
              <a:gd name="connsiteY192" fmla="*/ 675562 h 1695198"/>
              <a:gd name="connsiteX193" fmla="*/ 355296 w 1483434"/>
              <a:gd name="connsiteY193" fmla="*/ 675562 h 1695198"/>
              <a:gd name="connsiteX194" fmla="*/ 355296 w 1483434"/>
              <a:gd name="connsiteY194" fmla="*/ 675562 h 1695198"/>
              <a:gd name="connsiteX195" fmla="*/ 355296 w 1483434"/>
              <a:gd name="connsiteY195" fmla="*/ 675562 h 1695198"/>
              <a:gd name="connsiteX196" fmla="*/ 355296 w 1483434"/>
              <a:gd name="connsiteY196" fmla="*/ 677659 h 1695198"/>
              <a:gd name="connsiteX197" fmla="*/ 355296 w 1483434"/>
              <a:gd name="connsiteY197" fmla="*/ 677659 h 1695198"/>
              <a:gd name="connsiteX198" fmla="*/ 355296 w 1483434"/>
              <a:gd name="connsiteY198" fmla="*/ 677659 h 1695198"/>
              <a:gd name="connsiteX199" fmla="*/ 355296 w 1483434"/>
              <a:gd name="connsiteY199" fmla="*/ 677659 h 1695198"/>
              <a:gd name="connsiteX200" fmla="*/ 355296 w 1483434"/>
              <a:gd name="connsiteY200" fmla="*/ 677659 h 1695198"/>
              <a:gd name="connsiteX201" fmla="*/ 355296 w 1483434"/>
              <a:gd name="connsiteY201" fmla="*/ 677659 h 1695198"/>
              <a:gd name="connsiteX202" fmla="*/ 355296 w 1483434"/>
              <a:gd name="connsiteY202" fmla="*/ 677659 h 1695198"/>
              <a:gd name="connsiteX203" fmla="*/ 355296 w 1483434"/>
              <a:gd name="connsiteY203" fmla="*/ 677659 h 1695198"/>
              <a:gd name="connsiteX204" fmla="*/ 355296 w 1483434"/>
              <a:gd name="connsiteY204" fmla="*/ 677659 h 1695198"/>
              <a:gd name="connsiteX205" fmla="*/ 355296 w 1483434"/>
              <a:gd name="connsiteY205" fmla="*/ 677659 h 1695198"/>
              <a:gd name="connsiteX206" fmla="*/ 355296 w 1483434"/>
              <a:gd name="connsiteY206" fmla="*/ 677659 h 1695198"/>
              <a:gd name="connsiteX207" fmla="*/ 355296 w 1483434"/>
              <a:gd name="connsiteY207" fmla="*/ 677659 h 1695198"/>
              <a:gd name="connsiteX208" fmla="*/ 355296 w 1483434"/>
              <a:gd name="connsiteY208" fmla="*/ 677659 h 1695198"/>
              <a:gd name="connsiteX209" fmla="*/ 355296 w 1483434"/>
              <a:gd name="connsiteY209" fmla="*/ 677659 h 1695198"/>
              <a:gd name="connsiteX210" fmla="*/ 355296 w 1483434"/>
              <a:gd name="connsiteY210" fmla="*/ 677659 h 1695198"/>
              <a:gd name="connsiteX211" fmla="*/ 355296 w 1483434"/>
              <a:gd name="connsiteY211" fmla="*/ 677659 h 1695198"/>
              <a:gd name="connsiteX212" fmla="*/ 355296 w 1483434"/>
              <a:gd name="connsiteY212" fmla="*/ 677659 h 1695198"/>
              <a:gd name="connsiteX213" fmla="*/ 355296 w 1483434"/>
              <a:gd name="connsiteY213" fmla="*/ 677659 h 1695198"/>
              <a:gd name="connsiteX214" fmla="*/ 355296 w 1483434"/>
              <a:gd name="connsiteY214" fmla="*/ 677659 h 1695198"/>
              <a:gd name="connsiteX215" fmla="*/ 355296 w 1483434"/>
              <a:gd name="connsiteY215" fmla="*/ 677659 h 1695198"/>
              <a:gd name="connsiteX216" fmla="*/ 355296 w 1483434"/>
              <a:gd name="connsiteY216" fmla="*/ 677659 h 1695198"/>
              <a:gd name="connsiteX217" fmla="*/ 355296 w 1483434"/>
              <a:gd name="connsiteY217" fmla="*/ 677659 h 1695198"/>
              <a:gd name="connsiteX218" fmla="*/ 355296 w 1483434"/>
              <a:gd name="connsiteY218" fmla="*/ 677659 h 1695198"/>
              <a:gd name="connsiteX219" fmla="*/ 357399 w 1483434"/>
              <a:gd name="connsiteY219" fmla="*/ 677659 h 1695198"/>
              <a:gd name="connsiteX220" fmla="*/ 357399 w 1483434"/>
              <a:gd name="connsiteY220" fmla="*/ 677659 h 1695198"/>
              <a:gd name="connsiteX221" fmla="*/ 357399 w 1483434"/>
              <a:gd name="connsiteY221" fmla="*/ 677659 h 1695198"/>
              <a:gd name="connsiteX222" fmla="*/ 357399 w 1483434"/>
              <a:gd name="connsiteY222" fmla="*/ 677659 h 1695198"/>
              <a:gd name="connsiteX223" fmla="*/ 357399 w 1483434"/>
              <a:gd name="connsiteY223" fmla="*/ 677659 h 1695198"/>
              <a:gd name="connsiteX224" fmla="*/ 357399 w 1483434"/>
              <a:gd name="connsiteY224" fmla="*/ 677659 h 1695198"/>
              <a:gd name="connsiteX225" fmla="*/ 357399 w 1483434"/>
              <a:gd name="connsiteY225" fmla="*/ 677659 h 1695198"/>
              <a:gd name="connsiteX226" fmla="*/ 357399 w 1483434"/>
              <a:gd name="connsiteY226" fmla="*/ 677659 h 1695198"/>
              <a:gd name="connsiteX227" fmla="*/ 357399 w 1483434"/>
              <a:gd name="connsiteY227" fmla="*/ 677659 h 1695198"/>
              <a:gd name="connsiteX228" fmla="*/ 357399 w 1483434"/>
              <a:gd name="connsiteY228" fmla="*/ 677659 h 1695198"/>
              <a:gd name="connsiteX229" fmla="*/ 357399 w 1483434"/>
              <a:gd name="connsiteY229" fmla="*/ 677659 h 1695198"/>
              <a:gd name="connsiteX230" fmla="*/ 357399 w 1483434"/>
              <a:gd name="connsiteY230" fmla="*/ 677659 h 1695198"/>
              <a:gd name="connsiteX231" fmla="*/ 357399 w 1483434"/>
              <a:gd name="connsiteY231" fmla="*/ 677659 h 1695198"/>
              <a:gd name="connsiteX232" fmla="*/ 357399 w 1483434"/>
              <a:gd name="connsiteY232" fmla="*/ 677659 h 1695198"/>
              <a:gd name="connsiteX233" fmla="*/ 357399 w 1483434"/>
              <a:gd name="connsiteY233" fmla="*/ 677659 h 1695198"/>
              <a:gd name="connsiteX234" fmla="*/ 357399 w 1483434"/>
              <a:gd name="connsiteY234" fmla="*/ 677659 h 1695198"/>
              <a:gd name="connsiteX235" fmla="*/ 357399 w 1483434"/>
              <a:gd name="connsiteY235" fmla="*/ 677659 h 1695198"/>
              <a:gd name="connsiteX236" fmla="*/ 357399 w 1483434"/>
              <a:gd name="connsiteY236" fmla="*/ 677659 h 1695198"/>
              <a:gd name="connsiteX237" fmla="*/ 359502 w 1483434"/>
              <a:gd name="connsiteY237" fmla="*/ 677659 h 1695198"/>
              <a:gd name="connsiteX238" fmla="*/ 359502 w 1483434"/>
              <a:gd name="connsiteY238" fmla="*/ 677659 h 1695198"/>
              <a:gd name="connsiteX239" fmla="*/ 359502 w 1483434"/>
              <a:gd name="connsiteY239" fmla="*/ 677659 h 1695198"/>
              <a:gd name="connsiteX240" fmla="*/ 359502 w 1483434"/>
              <a:gd name="connsiteY240" fmla="*/ 677659 h 1695198"/>
              <a:gd name="connsiteX241" fmla="*/ 359502 w 1483434"/>
              <a:gd name="connsiteY241" fmla="*/ 677659 h 1695198"/>
              <a:gd name="connsiteX242" fmla="*/ 359502 w 1483434"/>
              <a:gd name="connsiteY242" fmla="*/ 677659 h 1695198"/>
              <a:gd name="connsiteX243" fmla="*/ 359502 w 1483434"/>
              <a:gd name="connsiteY243" fmla="*/ 679757 h 1695198"/>
              <a:gd name="connsiteX244" fmla="*/ 359502 w 1483434"/>
              <a:gd name="connsiteY244" fmla="*/ 679757 h 1695198"/>
              <a:gd name="connsiteX245" fmla="*/ 359502 w 1483434"/>
              <a:gd name="connsiteY245" fmla="*/ 679757 h 1695198"/>
              <a:gd name="connsiteX246" fmla="*/ 359502 w 1483434"/>
              <a:gd name="connsiteY246" fmla="*/ 679757 h 1695198"/>
              <a:gd name="connsiteX247" fmla="*/ 359502 w 1483434"/>
              <a:gd name="connsiteY247" fmla="*/ 679757 h 1695198"/>
              <a:gd name="connsiteX248" fmla="*/ 359502 w 1483434"/>
              <a:gd name="connsiteY248" fmla="*/ 679757 h 1695198"/>
              <a:gd name="connsiteX249" fmla="*/ 359502 w 1483434"/>
              <a:gd name="connsiteY249" fmla="*/ 679757 h 1695198"/>
              <a:gd name="connsiteX250" fmla="*/ 359502 w 1483434"/>
              <a:gd name="connsiteY250" fmla="*/ 679757 h 1695198"/>
              <a:gd name="connsiteX251" fmla="*/ 359502 w 1483434"/>
              <a:gd name="connsiteY251" fmla="*/ 679757 h 1695198"/>
              <a:gd name="connsiteX252" fmla="*/ 359502 w 1483434"/>
              <a:gd name="connsiteY252" fmla="*/ 679757 h 1695198"/>
              <a:gd name="connsiteX253" fmla="*/ 359502 w 1483434"/>
              <a:gd name="connsiteY253" fmla="*/ 679757 h 1695198"/>
              <a:gd name="connsiteX254" fmla="*/ 359502 w 1483434"/>
              <a:gd name="connsiteY254" fmla="*/ 679757 h 1695198"/>
              <a:gd name="connsiteX255" fmla="*/ 359502 w 1483434"/>
              <a:gd name="connsiteY255" fmla="*/ 679757 h 1695198"/>
              <a:gd name="connsiteX256" fmla="*/ 359502 w 1483434"/>
              <a:gd name="connsiteY256" fmla="*/ 679757 h 1695198"/>
              <a:gd name="connsiteX257" fmla="*/ 359502 w 1483434"/>
              <a:gd name="connsiteY257" fmla="*/ 679757 h 1695198"/>
              <a:gd name="connsiteX258" fmla="*/ 359502 w 1483434"/>
              <a:gd name="connsiteY258" fmla="*/ 679757 h 1695198"/>
              <a:gd name="connsiteX259" fmla="*/ 359502 w 1483434"/>
              <a:gd name="connsiteY259" fmla="*/ 679757 h 1695198"/>
              <a:gd name="connsiteX260" fmla="*/ 359502 w 1483434"/>
              <a:gd name="connsiteY260" fmla="*/ 679757 h 1695198"/>
              <a:gd name="connsiteX261" fmla="*/ 359502 w 1483434"/>
              <a:gd name="connsiteY261" fmla="*/ 679757 h 1695198"/>
              <a:gd name="connsiteX262" fmla="*/ 359502 w 1483434"/>
              <a:gd name="connsiteY262" fmla="*/ 679757 h 1695198"/>
              <a:gd name="connsiteX263" fmla="*/ 359502 w 1483434"/>
              <a:gd name="connsiteY263" fmla="*/ 679757 h 1695198"/>
              <a:gd name="connsiteX264" fmla="*/ 359502 w 1483434"/>
              <a:gd name="connsiteY264" fmla="*/ 679757 h 1695198"/>
              <a:gd name="connsiteX265" fmla="*/ 359502 w 1483434"/>
              <a:gd name="connsiteY265" fmla="*/ 679757 h 1695198"/>
              <a:gd name="connsiteX266" fmla="*/ 361605 w 1483434"/>
              <a:gd name="connsiteY266" fmla="*/ 679757 h 1695198"/>
              <a:gd name="connsiteX267" fmla="*/ 363706 w 1483434"/>
              <a:gd name="connsiteY267" fmla="*/ 679757 h 1695198"/>
              <a:gd name="connsiteX268" fmla="*/ 363706 w 1483434"/>
              <a:gd name="connsiteY268" fmla="*/ 679757 h 1695198"/>
              <a:gd name="connsiteX269" fmla="*/ 1122654 w 1483434"/>
              <a:gd name="connsiteY269" fmla="*/ 679757 h 1695198"/>
              <a:gd name="connsiteX270" fmla="*/ 1122654 w 1483434"/>
              <a:gd name="connsiteY270" fmla="*/ 679757 h 1695198"/>
              <a:gd name="connsiteX271" fmla="*/ 1122654 w 1483434"/>
              <a:gd name="connsiteY271" fmla="*/ 679757 h 1695198"/>
              <a:gd name="connsiteX272" fmla="*/ 1122654 w 1483434"/>
              <a:gd name="connsiteY272" fmla="*/ 679757 h 1695198"/>
              <a:gd name="connsiteX273" fmla="*/ 1122654 w 1483434"/>
              <a:gd name="connsiteY273" fmla="*/ 679757 h 1695198"/>
              <a:gd name="connsiteX274" fmla="*/ 1122654 w 1483434"/>
              <a:gd name="connsiteY274" fmla="*/ 679757 h 1695198"/>
              <a:gd name="connsiteX275" fmla="*/ 1122654 w 1483434"/>
              <a:gd name="connsiteY275" fmla="*/ 679757 h 1695198"/>
              <a:gd name="connsiteX276" fmla="*/ 1122654 w 1483434"/>
              <a:gd name="connsiteY276" fmla="*/ 679757 h 1695198"/>
              <a:gd name="connsiteX277" fmla="*/ 1124757 w 1483434"/>
              <a:gd name="connsiteY277" fmla="*/ 679757 h 1695198"/>
              <a:gd name="connsiteX278" fmla="*/ 1124757 w 1483434"/>
              <a:gd name="connsiteY278" fmla="*/ 679757 h 1695198"/>
              <a:gd name="connsiteX279" fmla="*/ 1124757 w 1483434"/>
              <a:gd name="connsiteY279" fmla="*/ 679757 h 1695198"/>
              <a:gd name="connsiteX280" fmla="*/ 1124757 w 1483434"/>
              <a:gd name="connsiteY280" fmla="*/ 679757 h 1695198"/>
              <a:gd name="connsiteX281" fmla="*/ 1124757 w 1483434"/>
              <a:gd name="connsiteY281" fmla="*/ 679757 h 1695198"/>
              <a:gd name="connsiteX282" fmla="*/ 1124757 w 1483434"/>
              <a:gd name="connsiteY282" fmla="*/ 679757 h 1695198"/>
              <a:gd name="connsiteX283" fmla="*/ 1124757 w 1483434"/>
              <a:gd name="connsiteY283" fmla="*/ 679757 h 1695198"/>
              <a:gd name="connsiteX284" fmla="*/ 1126859 w 1483434"/>
              <a:gd name="connsiteY284" fmla="*/ 679757 h 1695198"/>
              <a:gd name="connsiteX285" fmla="*/ 1126859 w 1483434"/>
              <a:gd name="connsiteY285" fmla="*/ 679757 h 1695198"/>
              <a:gd name="connsiteX286" fmla="*/ 1126859 w 1483434"/>
              <a:gd name="connsiteY286" fmla="*/ 679757 h 1695198"/>
              <a:gd name="connsiteX287" fmla="*/ 1126859 w 1483434"/>
              <a:gd name="connsiteY287" fmla="*/ 679757 h 1695198"/>
              <a:gd name="connsiteX288" fmla="*/ 1126859 w 1483434"/>
              <a:gd name="connsiteY288" fmla="*/ 679757 h 1695198"/>
              <a:gd name="connsiteX289" fmla="*/ 1126859 w 1483434"/>
              <a:gd name="connsiteY289" fmla="*/ 679757 h 1695198"/>
              <a:gd name="connsiteX290" fmla="*/ 1128962 w 1483434"/>
              <a:gd name="connsiteY290" fmla="*/ 679757 h 1695198"/>
              <a:gd name="connsiteX291" fmla="*/ 1128962 w 1483434"/>
              <a:gd name="connsiteY291" fmla="*/ 679757 h 1695198"/>
              <a:gd name="connsiteX292" fmla="*/ 1128962 w 1483434"/>
              <a:gd name="connsiteY292" fmla="*/ 679757 h 1695198"/>
              <a:gd name="connsiteX293" fmla="*/ 1128962 w 1483434"/>
              <a:gd name="connsiteY293" fmla="*/ 679757 h 1695198"/>
              <a:gd name="connsiteX294" fmla="*/ 1128962 w 1483434"/>
              <a:gd name="connsiteY294" fmla="*/ 679757 h 1695198"/>
              <a:gd name="connsiteX295" fmla="*/ 1128962 w 1483434"/>
              <a:gd name="connsiteY295" fmla="*/ 677659 h 1695198"/>
              <a:gd name="connsiteX296" fmla="*/ 1128962 w 1483434"/>
              <a:gd name="connsiteY296" fmla="*/ 677659 h 1695198"/>
              <a:gd name="connsiteX297" fmla="*/ 1128962 w 1483434"/>
              <a:gd name="connsiteY297" fmla="*/ 677659 h 1695198"/>
              <a:gd name="connsiteX298" fmla="*/ 1128962 w 1483434"/>
              <a:gd name="connsiteY298" fmla="*/ 677659 h 1695198"/>
              <a:gd name="connsiteX299" fmla="*/ 1128962 w 1483434"/>
              <a:gd name="connsiteY299" fmla="*/ 677659 h 1695198"/>
              <a:gd name="connsiteX300" fmla="*/ 1128962 w 1483434"/>
              <a:gd name="connsiteY300" fmla="*/ 677659 h 1695198"/>
              <a:gd name="connsiteX301" fmla="*/ 1128962 w 1483434"/>
              <a:gd name="connsiteY301" fmla="*/ 677659 h 1695198"/>
              <a:gd name="connsiteX302" fmla="*/ 1128962 w 1483434"/>
              <a:gd name="connsiteY302" fmla="*/ 677659 h 1695198"/>
              <a:gd name="connsiteX303" fmla="*/ 1128962 w 1483434"/>
              <a:gd name="connsiteY303" fmla="*/ 677659 h 1695198"/>
              <a:gd name="connsiteX304" fmla="*/ 1128962 w 1483434"/>
              <a:gd name="connsiteY304" fmla="*/ 677659 h 1695198"/>
              <a:gd name="connsiteX305" fmla="*/ 1128962 w 1483434"/>
              <a:gd name="connsiteY305" fmla="*/ 677659 h 1695198"/>
              <a:gd name="connsiteX306" fmla="*/ 1128962 w 1483434"/>
              <a:gd name="connsiteY306" fmla="*/ 677659 h 1695198"/>
              <a:gd name="connsiteX307" fmla="*/ 1131063 w 1483434"/>
              <a:gd name="connsiteY307" fmla="*/ 677659 h 1695198"/>
              <a:gd name="connsiteX308" fmla="*/ 1131063 w 1483434"/>
              <a:gd name="connsiteY308" fmla="*/ 677659 h 1695198"/>
              <a:gd name="connsiteX309" fmla="*/ 1131063 w 1483434"/>
              <a:gd name="connsiteY309" fmla="*/ 677659 h 1695198"/>
              <a:gd name="connsiteX310" fmla="*/ 1131063 w 1483434"/>
              <a:gd name="connsiteY310" fmla="*/ 677659 h 1695198"/>
              <a:gd name="connsiteX311" fmla="*/ 1131063 w 1483434"/>
              <a:gd name="connsiteY311" fmla="*/ 677659 h 1695198"/>
              <a:gd name="connsiteX312" fmla="*/ 1131063 w 1483434"/>
              <a:gd name="connsiteY312" fmla="*/ 677659 h 1695198"/>
              <a:gd name="connsiteX313" fmla="*/ 1131063 w 1483434"/>
              <a:gd name="connsiteY313" fmla="*/ 677659 h 1695198"/>
              <a:gd name="connsiteX314" fmla="*/ 1131063 w 1483434"/>
              <a:gd name="connsiteY314" fmla="*/ 677659 h 1695198"/>
              <a:gd name="connsiteX315" fmla="*/ 1131063 w 1483434"/>
              <a:gd name="connsiteY315" fmla="*/ 677659 h 1695198"/>
              <a:gd name="connsiteX316" fmla="*/ 1131063 w 1483434"/>
              <a:gd name="connsiteY316" fmla="*/ 677659 h 1695198"/>
              <a:gd name="connsiteX317" fmla="*/ 1131063 w 1483434"/>
              <a:gd name="connsiteY317" fmla="*/ 677659 h 1695198"/>
              <a:gd name="connsiteX318" fmla="*/ 1131063 w 1483434"/>
              <a:gd name="connsiteY318" fmla="*/ 677659 h 1695198"/>
              <a:gd name="connsiteX319" fmla="*/ 1131063 w 1483434"/>
              <a:gd name="connsiteY319" fmla="*/ 677659 h 1695198"/>
              <a:gd name="connsiteX320" fmla="*/ 1131063 w 1483434"/>
              <a:gd name="connsiteY320" fmla="*/ 677659 h 1695198"/>
              <a:gd name="connsiteX321" fmla="*/ 1131063 w 1483434"/>
              <a:gd name="connsiteY321" fmla="*/ 677659 h 1695198"/>
              <a:gd name="connsiteX322" fmla="*/ 1131063 w 1483434"/>
              <a:gd name="connsiteY322" fmla="*/ 677659 h 1695198"/>
              <a:gd name="connsiteX323" fmla="*/ 1131063 w 1483434"/>
              <a:gd name="connsiteY323" fmla="*/ 677659 h 1695198"/>
              <a:gd name="connsiteX324" fmla="*/ 1131063 w 1483434"/>
              <a:gd name="connsiteY324" fmla="*/ 677659 h 1695198"/>
              <a:gd name="connsiteX325" fmla="*/ 1131063 w 1483434"/>
              <a:gd name="connsiteY325" fmla="*/ 677659 h 1695198"/>
              <a:gd name="connsiteX326" fmla="*/ 1131063 w 1483434"/>
              <a:gd name="connsiteY326" fmla="*/ 677659 h 1695198"/>
              <a:gd name="connsiteX327" fmla="*/ 1131063 w 1483434"/>
              <a:gd name="connsiteY327" fmla="*/ 677659 h 1695198"/>
              <a:gd name="connsiteX328" fmla="*/ 1131063 w 1483434"/>
              <a:gd name="connsiteY328" fmla="*/ 677659 h 1695198"/>
              <a:gd name="connsiteX329" fmla="*/ 1131063 w 1483434"/>
              <a:gd name="connsiteY329" fmla="*/ 677659 h 1695198"/>
              <a:gd name="connsiteX330" fmla="*/ 1131063 w 1483434"/>
              <a:gd name="connsiteY330" fmla="*/ 677659 h 1695198"/>
              <a:gd name="connsiteX331" fmla="*/ 1131063 w 1483434"/>
              <a:gd name="connsiteY331" fmla="*/ 677659 h 1695198"/>
              <a:gd name="connsiteX332" fmla="*/ 1131063 w 1483434"/>
              <a:gd name="connsiteY332" fmla="*/ 677659 h 1695198"/>
              <a:gd name="connsiteX333" fmla="*/ 1131063 w 1483434"/>
              <a:gd name="connsiteY333" fmla="*/ 677659 h 1695198"/>
              <a:gd name="connsiteX334" fmla="*/ 1131063 w 1483434"/>
              <a:gd name="connsiteY334" fmla="*/ 677659 h 1695198"/>
              <a:gd name="connsiteX335" fmla="*/ 1131063 w 1483434"/>
              <a:gd name="connsiteY335" fmla="*/ 677659 h 1695198"/>
              <a:gd name="connsiteX336" fmla="*/ 1131063 w 1483434"/>
              <a:gd name="connsiteY336" fmla="*/ 677659 h 1695198"/>
              <a:gd name="connsiteX337" fmla="*/ 1131063 w 1483434"/>
              <a:gd name="connsiteY337" fmla="*/ 677659 h 1695198"/>
              <a:gd name="connsiteX338" fmla="*/ 1131063 w 1483434"/>
              <a:gd name="connsiteY338" fmla="*/ 677659 h 1695198"/>
              <a:gd name="connsiteX339" fmla="*/ 1131063 w 1483434"/>
              <a:gd name="connsiteY339" fmla="*/ 677659 h 1695198"/>
              <a:gd name="connsiteX340" fmla="*/ 1131063 w 1483434"/>
              <a:gd name="connsiteY340" fmla="*/ 677659 h 1695198"/>
              <a:gd name="connsiteX341" fmla="*/ 1131063 w 1483434"/>
              <a:gd name="connsiteY341" fmla="*/ 675562 h 1695198"/>
              <a:gd name="connsiteX342" fmla="*/ 1131063 w 1483434"/>
              <a:gd name="connsiteY342" fmla="*/ 675562 h 1695198"/>
              <a:gd name="connsiteX343" fmla="*/ 1131063 w 1483434"/>
              <a:gd name="connsiteY343" fmla="*/ 675562 h 1695198"/>
              <a:gd name="connsiteX344" fmla="*/ 1131063 w 1483434"/>
              <a:gd name="connsiteY344" fmla="*/ 675562 h 1695198"/>
              <a:gd name="connsiteX345" fmla="*/ 1131063 w 1483434"/>
              <a:gd name="connsiteY345" fmla="*/ 675562 h 1695198"/>
              <a:gd name="connsiteX346" fmla="*/ 1131063 w 1483434"/>
              <a:gd name="connsiteY346" fmla="*/ 675562 h 1695198"/>
              <a:gd name="connsiteX347" fmla="*/ 1131063 w 1483434"/>
              <a:gd name="connsiteY347" fmla="*/ 675562 h 1695198"/>
              <a:gd name="connsiteX348" fmla="*/ 1131063 w 1483434"/>
              <a:gd name="connsiteY348" fmla="*/ 675562 h 1695198"/>
              <a:gd name="connsiteX349" fmla="*/ 1131063 w 1483434"/>
              <a:gd name="connsiteY349" fmla="*/ 675562 h 1695198"/>
              <a:gd name="connsiteX350" fmla="*/ 1131063 w 1483434"/>
              <a:gd name="connsiteY350" fmla="*/ 675562 h 1695198"/>
              <a:gd name="connsiteX351" fmla="*/ 1131063 w 1483434"/>
              <a:gd name="connsiteY351" fmla="*/ 675562 h 1695198"/>
              <a:gd name="connsiteX352" fmla="*/ 1131063 w 1483434"/>
              <a:gd name="connsiteY352" fmla="*/ 675562 h 1695198"/>
              <a:gd name="connsiteX353" fmla="*/ 1131063 w 1483434"/>
              <a:gd name="connsiteY353" fmla="*/ 675562 h 1695198"/>
              <a:gd name="connsiteX354" fmla="*/ 1131063 w 1483434"/>
              <a:gd name="connsiteY354" fmla="*/ 675562 h 1695198"/>
              <a:gd name="connsiteX355" fmla="*/ 1131063 w 1483434"/>
              <a:gd name="connsiteY355" fmla="*/ 675562 h 1695198"/>
              <a:gd name="connsiteX356" fmla="*/ 1131063 w 1483434"/>
              <a:gd name="connsiteY356" fmla="*/ 675562 h 1695198"/>
              <a:gd name="connsiteX357" fmla="*/ 1131063 w 1483434"/>
              <a:gd name="connsiteY357" fmla="*/ 675562 h 1695198"/>
              <a:gd name="connsiteX358" fmla="*/ 1131063 w 1483434"/>
              <a:gd name="connsiteY358" fmla="*/ 675562 h 1695198"/>
              <a:gd name="connsiteX359" fmla="*/ 1131063 w 1483434"/>
              <a:gd name="connsiteY359" fmla="*/ 675562 h 1695198"/>
              <a:gd name="connsiteX360" fmla="*/ 1131063 w 1483434"/>
              <a:gd name="connsiteY360" fmla="*/ 673464 h 1695198"/>
              <a:gd name="connsiteX361" fmla="*/ 1131063 w 1483434"/>
              <a:gd name="connsiteY361" fmla="*/ 673464 h 1695198"/>
              <a:gd name="connsiteX362" fmla="*/ 1131063 w 1483434"/>
              <a:gd name="connsiteY362" fmla="*/ 673464 h 1695198"/>
              <a:gd name="connsiteX363" fmla="*/ 1131063 w 1483434"/>
              <a:gd name="connsiteY363" fmla="*/ 673464 h 1695198"/>
              <a:gd name="connsiteX364" fmla="*/ 1131063 w 1483434"/>
              <a:gd name="connsiteY364" fmla="*/ 673464 h 1695198"/>
              <a:gd name="connsiteX365" fmla="*/ 1131063 w 1483434"/>
              <a:gd name="connsiteY365" fmla="*/ 673464 h 1695198"/>
              <a:gd name="connsiteX366" fmla="*/ 1131063 w 1483434"/>
              <a:gd name="connsiteY366" fmla="*/ 673464 h 1695198"/>
              <a:gd name="connsiteX367" fmla="*/ 1131063 w 1483434"/>
              <a:gd name="connsiteY367" fmla="*/ 673464 h 1695198"/>
              <a:gd name="connsiteX368" fmla="*/ 1131063 w 1483434"/>
              <a:gd name="connsiteY368" fmla="*/ 673464 h 1695198"/>
              <a:gd name="connsiteX369" fmla="*/ 1131063 w 1483434"/>
              <a:gd name="connsiteY369" fmla="*/ 671365 h 1695198"/>
              <a:gd name="connsiteX370" fmla="*/ 1131063 w 1483434"/>
              <a:gd name="connsiteY370" fmla="*/ 671365 h 1695198"/>
              <a:gd name="connsiteX371" fmla="*/ 1131063 w 1483434"/>
              <a:gd name="connsiteY371" fmla="*/ 671365 h 1695198"/>
              <a:gd name="connsiteX372" fmla="*/ 1131063 w 1483434"/>
              <a:gd name="connsiteY372" fmla="*/ 671365 h 1695198"/>
              <a:gd name="connsiteX373" fmla="*/ 1131063 w 1483434"/>
              <a:gd name="connsiteY373" fmla="*/ 671365 h 1695198"/>
              <a:gd name="connsiteX374" fmla="*/ 1131063 w 1483434"/>
              <a:gd name="connsiteY374" fmla="*/ 671365 h 1695198"/>
              <a:gd name="connsiteX375" fmla="*/ 1131063 w 1483434"/>
              <a:gd name="connsiteY375" fmla="*/ 671365 h 1695198"/>
              <a:gd name="connsiteX376" fmla="*/ 1131063 w 1483434"/>
              <a:gd name="connsiteY376" fmla="*/ 671365 h 1695198"/>
              <a:gd name="connsiteX377" fmla="*/ 1128962 w 1483434"/>
              <a:gd name="connsiteY377" fmla="*/ 671365 h 1695198"/>
              <a:gd name="connsiteX378" fmla="*/ 1128962 w 1483434"/>
              <a:gd name="connsiteY378" fmla="*/ 671365 h 1695198"/>
              <a:gd name="connsiteX379" fmla="*/ 1128962 w 1483434"/>
              <a:gd name="connsiteY379" fmla="*/ 671365 h 1695198"/>
              <a:gd name="connsiteX380" fmla="*/ 1128962 w 1483434"/>
              <a:gd name="connsiteY380" fmla="*/ 671365 h 1695198"/>
              <a:gd name="connsiteX381" fmla="*/ 1128962 w 1483434"/>
              <a:gd name="connsiteY381" fmla="*/ 671365 h 1695198"/>
              <a:gd name="connsiteX382" fmla="*/ 1128962 w 1483434"/>
              <a:gd name="connsiteY382" fmla="*/ 671365 h 1695198"/>
              <a:gd name="connsiteX383" fmla="*/ 1128962 w 1483434"/>
              <a:gd name="connsiteY383" fmla="*/ 671365 h 1695198"/>
              <a:gd name="connsiteX384" fmla="*/ 1128962 w 1483434"/>
              <a:gd name="connsiteY384" fmla="*/ 671365 h 1695198"/>
              <a:gd name="connsiteX385" fmla="*/ 1128962 w 1483434"/>
              <a:gd name="connsiteY385" fmla="*/ 671365 h 1695198"/>
              <a:gd name="connsiteX386" fmla="*/ 1128962 w 1483434"/>
              <a:gd name="connsiteY386" fmla="*/ 671365 h 1695198"/>
              <a:gd name="connsiteX387" fmla="*/ 1128962 w 1483434"/>
              <a:gd name="connsiteY387" fmla="*/ 671365 h 1695198"/>
              <a:gd name="connsiteX388" fmla="*/ 1128962 w 1483434"/>
              <a:gd name="connsiteY388" fmla="*/ 669267 h 1695198"/>
              <a:gd name="connsiteX389" fmla="*/ 1128962 w 1483434"/>
              <a:gd name="connsiteY389" fmla="*/ 669267 h 1695198"/>
              <a:gd name="connsiteX390" fmla="*/ 1128962 w 1483434"/>
              <a:gd name="connsiteY390" fmla="*/ 669267 h 1695198"/>
              <a:gd name="connsiteX391" fmla="*/ 1128962 w 1483434"/>
              <a:gd name="connsiteY391" fmla="*/ 669267 h 1695198"/>
              <a:gd name="connsiteX392" fmla="*/ 1128962 w 1483434"/>
              <a:gd name="connsiteY392" fmla="*/ 669267 h 1695198"/>
              <a:gd name="connsiteX393" fmla="*/ 1128962 w 1483434"/>
              <a:gd name="connsiteY393" fmla="*/ 669267 h 1695198"/>
              <a:gd name="connsiteX394" fmla="*/ 1126859 w 1483434"/>
              <a:gd name="connsiteY394" fmla="*/ 669267 h 1695198"/>
              <a:gd name="connsiteX395" fmla="*/ 1126859 w 1483434"/>
              <a:gd name="connsiteY395" fmla="*/ 669267 h 1695198"/>
              <a:gd name="connsiteX396" fmla="*/ 1126859 w 1483434"/>
              <a:gd name="connsiteY396" fmla="*/ 669267 h 1695198"/>
              <a:gd name="connsiteX397" fmla="*/ 1126859 w 1483434"/>
              <a:gd name="connsiteY397" fmla="*/ 669267 h 1695198"/>
              <a:gd name="connsiteX398" fmla="*/ 1126859 w 1483434"/>
              <a:gd name="connsiteY398" fmla="*/ 669267 h 1695198"/>
              <a:gd name="connsiteX399" fmla="*/ 1124757 w 1483434"/>
              <a:gd name="connsiteY399" fmla="*/ 669267 h 1695198"/>
              <a:gd name="connsiteX400" fmla="*/ 1124757 w 1483434"/>
              <a:gd name="connsiteY400" fmla="*/ 669267 h 1695198"/>
              <a:gd name="connsiteX401" fmla="*/ 1124757 w 1483434"/>
              <a:gd name="connsiteY401" fmla="*/ 669267 h 1695198"/>
              <a:gd name="connsiteX402" fmla="*/ 1124757 w 1483434"/>
              <a:gd name="connsiteY402" fmla="*/ 669267 h 1695198"/>
              <a:gd name="connsiteX403" fmla="*/ 1124757 w 1483434"/>
              <a:gd name="connsiteY403" fmla="*/ 669267 h 1695198"/>
              <a:gd name="connsiteX404" fmla="*/ 1124757 w 1483434"/>
              <a:gd name="connsiteY404" fmla="*/ 669267 h 1695198"/>
              <a:gd name="connsiteX405" fmla="*/ 1124757 w 1483434"/>
              <a:gd name="connsiteY405" fmla="*/ 669267 h 1695198"/>
              <a:gd name="connsiteX406" fmla="*/ 1122654 w 1483434"/>
              <a:gd name="connsiteY406" fmla="*/ 669267 h 1695198"/>
              <a:gd name="connsiteX407" fmla="*/ 1122654 w 1483434"/>
              <a:gd name="connsiteY407" fmla="*/ 669267 h 1695198"/>
              <a:gd name="connsiteX408" fmla="*/ 1122654 w 1483434"/>
              <a:gd name="connsiteY408" fmla="*/ 669267 h 1695198"/>
              <a:gd name="connsiteX409" fmla="*/ 1122654 w 1483434"/>
              <a:gd name="connsiteY409" fmla="*/ 669267 h 1695198"/>
              <a:gd name="connsiteX410" fmla="*/ 1122654 w 1483434"/>
              <a:gd name="connsiteY410" fmla="*/ 669267 h 1695198"/>
              <a:gd name="connsiteX411" fmla="*/ 1122654 w 1483434"/>
              <a:gd name="connsiteY411" fmla="*/ 669267 h 1695198"/>
              <a:gd name="connsiteX412" fmla="*/ 1122654 w 1483434"/>
              <a:gd name="connsiteY412" fmla="*/ 669267 h 1695198"/>
              <a:gd name="connsiteX413" fmla="*/ 1122654 w 1483434"/>
              <a:gd name="connsiteY413" fmla="*/ 669267 h 1695198"/>
              <a:gd name="connsiteX414" fmla="*/ 1122654 w 1483434"/>
              <a:gd name="connsiteY414" fmla="*/ 669267 h 1695198"/>
              <a:gd name="connsiteX415" fmla="*/ 361605 w 1483434"/>
              <a:gd name="connsiteY415" fmla="*/ 669267 h 1695198"/>
              <a:gd name="connsiteX416" fmla="*/ 361605 w 1483434"/>
              <a:gd name="connsiteY416" fmla="*/ 669267 h 1695198"/>
              <a:gd name="connsiteX417" fmla="*/ 361605 w 1483434"/>
              <a:gd name="connsiteY417" fmla="*/ 669267 h 1695198"/>
              <a:gd name="connsiteX418" fmla="*/ 363706 w 1483434"/>
              <a:gd name="connsiteY418" fmla="*/ 472055 h 1695198"/>
              <a:gd name="connsiteX419" fmla="*/ 363706 w 1483434"/>
              <a:gd name="connsiteY419" fmla="*/ 472055 h 1695198"/>
              <a:gd name="connsiteX420" fmla="*/ 784176 w 1483434"/>
              <a:gd name="connsiteY420" fmla="*/ 472055 h 1695198"/>
              <a:gd name="connsiteX421" fmla="*/ 824120 w 1483434"/>
              <a:gd name="connsiteY421" fmla="*/ 432191 h 1695198"/>
              <a:gd name="connsiteX422" fmla="*/ 784176 w 1483434"/>
              <a:gd name="connsiteY422" fmla="*/ 392329 h 1695198"/>
              <a:gd name="connsiteX423" fmla="*/ 363706 w 1483434"/>
              <a:gd name="connsiteY423" fmla="*/ 392329 h 1695198"/>
              <a:gd name="connsiteX424" fmla="*/ 323762 w 1483434"/>
              <a:gd name="connsiteY424" fmla="*/ 432191 h 1695198"/>
              <a:gd name="connsiteX425" fmla="*/ 363706 w 1483434"/>
              <a:gd name="connsiteY425" fmla="*/ 472055 h 1695198"/>
              <a:gd name="connsiteX426" fmla="*/ 363706 w 1483434"/>
              <a:gd name="connsiteY426" fmla="*/ 472055 h 16951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</a:cxnLst>
            <a:rect l="l" t="t" r="r" b="b"/>
            <a:pathLst>
              <a:path w="1483434" h="1695198">
                <a:moveTo>
                  <a:pt x="653830" y="983970"/>
                </a:moveTo>
                <a:cubicBezTo>
                  <a:pt x="653830" y="962990"/>
                  <a:pt x="634910" y="946206"/>
                  <a:pt x="613886" y="946206"/>
                </a:cubicBezTo>
                <a:lnTo>
                  <a:pt x="361605" y="946206"/>
                </a:lnTo>
                <a:cubicBezTo>
                  <a:pt x="338478" y="946206"/>
                  <a:pt x="321659" y="962990"/>
                  <a:pt x="321659" y="983970"/>
                </a:cubicBezTo>
                <a:cubicBezTo>
                  <a:pt x="321659" y="1007049"/>
                  <a:pt x="338478" y="1023833"/>
                  <a:pt x="361605" y="1023833"/>
                </a:cubicBezTo>
                <a:lnTo>
                  <a:pt x="613886" y="1023833"/>
                </a:lnTo>
                <a:cubicBezTo>
                  <a:pt x="637011" y="1023833"/>
                  <a:pt x="653830" y="1004951"/>
                  <a:pt x="653830" y="983970"/>
                </a:cubicBezTo>
                <a:lnTo>
                  <a:pt x="653830" y="983970"/>
                </a:lnTo>
                <a:close/>
                <a:moveTo>
                  <a:pt x="1120553" y="883265"/>
                </a:moveTo>
                <a:lnTo>
                  <a:pt x="1120553" y="883265"/>
                </a:lnTo>
                <a:cubicBezTo>
                  <a:pt x="1080607" y="843403"/>
                  <a:pt x="1025947" y="818227"/>
                  <a:pt x="964978" y="818227"/>
                </a:cubicBezTo>
                <a:cubicBezTo>
                  <a:pt x="904010" y="818227"/>
                  <a:pt x="849348" y="843403"/>
                  <a:pt x="809404" y="883265"/>
                </a:cubicBezTo>
                <a:cubicBezTo>
                  <a:pt x="769460" y="923129"/>
                  <a:pt x="744232" y="977676"/>
                  <a:pt x="744232" y="1038519"/>
                </a:cubicBezTo>
                <a:cubicBezTo>
                  <a:pt x="744232" y="1067892"/>
                  <a:pt x="748436" y="1095165"/>
                  <a:pt x="761051" y="1122439"/>
                </a:cubicBezTo>
                <a:lnTo>
                  <a:pt x="622295" y="1365810"/>
                </a:lnTo>
                <a:cubicBezTo>
                  <a:pt x="615989" y="1374203"/>
                  <a:pt x="613886" y="1384691"/>
                  <a:pt x="615989" y="1397280"/>
                </a:cubicBezTo>
                <a:cubicBezTo>
                  <a:pt x="622295" y="1418259"/>
                  <a:pt x="643320" y="1430848"/>
                  <a:pt x="664342" y="1424555"/>
                </a:cubicBezTo>
                <a:lnTo>
                  <a:pt x="773664" y="1395182"/>
                </a:lnTo>
                <a:lnTo>
                  <a:pt x="803098" y="1506377"/>
                </a:lnTo>
                <a:cubicBezTo>
                  <a:pt x="805200" y="1514769"/>
                  <a:pt x="811507" y="1525259"/>
                  <a:pt x="822019" y="1529454"/>
                </a:cubicBezTo>
                <a:cubicBezTo>
                  <a:pt x="840939" y="1539945"/>
                  <a:pt x="864066" y="1533651"/>
                  <a:pt x="874578" y="1514769"/>
                </a:cubicBezTo>
                <a:lnTo>
                  <a:pt x="964978" y="1359515"/>
                </a:lnTo>
                <a:lnTo>
                  <a:pt x="1053278" y="1512670"/>
                </a:lnTo>
                <a:cubicBezTo>
                  <a:pt x="1057482" y="1523161"/>
                  <a:pt x="1067994" y="1529454"/>
                  <a:pt x="1078506" y="1533651"/>
                </a:cubicBezTo>
                <a:cubicBezTo>
                  <a:pt x="1099528" y="1537846"/>
                  <a:pt x="1120553" y="1525259"/>
                  <a:pt x="1126859" y="1506377"/>
                </a:cubicBezTo>
                <a:lnTo>
                  <a:pt x="1156291" y="1395182"/>
                </a:lnTo>
                <a:lnTo>
                  <a:pt x="1265615" y="1424555"/>
                </a:lnTo>
                <a:cubicBezTo>
                  <a:pt x="1276125" y="1426651"/>
                  <a:pt x="1286637" y="1424555"/>
                  <a:pt x="1295047" y="1420358"/>
                </a:cubicBezTo>
                <a:cubicBezTo>
                  <a:pt x="1313968" y="1411966"/>
                  <a:pt x="1320275" y="1386790"/>
                  <a:pt x="1309763" y="1367907"/>
                </a:cubicBezTo>
                <a:lnTo>
                  <a:pt x="1168906" y="1124538"/>
                </a:lnTo>
                <a:cubicBezTo>
                  <a:pt x="1179418" y="1097263"/>
                  <a:pt x="1185725" y="1069988"/>
                  <a:pt x="1185725" y="1040617"/>
                </a:cubicBezTo>
                <a:cubicBezTo>
                  <a:pt x="1185725" y="977676"/>
                  <a:pt x="1160497" y="923129"/>
                  <a:pt x="1120553" y="883265"/>
                </a:cubicBezTo>
                <a:lnTo>
                  <a:pt x="1120553" y="883265"/>
                </a:lnTo>
                <a:close/>
                <a:moveTo>
                  <a:pt x="931341" y="1260909"/>
                </a:moveTo>
                <a:lnTo>
                  <a:pt x="931341" y="1260909"/>
                </a:lnTo>
                <a:lnTo>
                  <a:pt x="855657" y="1393083"/>
                </a:lnTo>
                <a:lnTo>
                  <a:pt x="838838" y="1336437"/>
                </a:lnTo>
                <a:cubicBezTo>
                  <a:pt x="834632" y="1315456"/>
                  <a:pt x="811507" y="1302869"/>
                  <a:pt x="790483" y="1309163"/>
                </a:cubicBezTo>
                <a:lnTo>
                  <a:pt x="790483" y="1309163"/>
                </a:lnTo>
                <a:lnTo>
                  <a:pt x="733720" y="1323848"/>
                </a:lnTo>
                <a:lnTo>
                  <a:pt x="807301" y="1195871"/>
                </a:lnTo>
                <a:lnTo>
                  <a:pt x="807301" y="1195871"/>
                </a:lnTo>
                <a:cubicBezTo>
                  <a:pt x="840939" y="1231536"/>
                  <a:pt x="882988" y="1250418"/>
                  <a:pt x="929238" y="1258811"/>
                </a:cubicBezTo>
                <a:lnTo>
                  <a:pt x="929238" y="1258811"/>
                </a:lnTo>
                <a:lnTo>
                  <a:pt x="929238" y="1258811"/>
                </a:lnTo>
                <a:lnTo>
                  <a:pt x="931341" y="1260909"/>
                </a:lnTo>
                <a:lnTo>
                  <a:pt x="931341" y="1260909"/>
                </a:lnTo>
                <a:close/>
                <a:moveTo>
                  <a:pt x="847247" y="1118244"/>
                </a:moveTo>
                <a:lnTo>
                  <a:pt x="847247" y="1118244"/>
                </a:lnTo>
                <a:lnTo>
                  <a:pt x="845144" y="1116146"/>
                </a:lnTo>
                <a:lnTo>
                  <a:pt x="845144" y="1116146"/>
                </a:lnTo>
                <a:cubicBezTo>
                  <a:pt x="830429" y="1093068"/>
                  <a:pt x="822019" y="1067892"/>
                  <a:pt x="822019" y="1038519"/>
                </a:cubicBezTo>
                <a:cubicBezTo>
                  <a:pt x="822019" y="1000754"/>
                  <a:pt x="838838" y="962990"/>
                  <a:pt x="864066" y="937814"/>
                </a:cubicBezTo>
                <a:cubicBezTo>
                  <a:pt x="889294" y="912638"/>
                  <a:pt x="925034" y="895854"/>
                  <a:pt x="964978" y="895854"/>
                </a:cubicBezTo>
                <a:cubicBezTo>
                  <a:pt x="1004922" y="895854"/>
                  <a:pt x="1040663" y="912638"/>
                  <a:pt x="1065891" y="937814"/>
                </a:cubicBezTo>
                <a:cubicBezTo>
                  <a:pt x="1091119" y="962990"/>
                  <a:pt x="1107938" y="1000754"/>
                  <a:pt x="1107938" y="1038519"/>
                </a:cubicBezTo>
                <a:cubicBezTo>
                  <a:pt x="1107938" y="1076284"/>
                  <a:pt x="1093222" y="1111949"/>
                  <a:pt x="1067994" y="1137125"/>
                </a:cubicBezTo>
                <a:lnTo>
                  <a:pt x="1065891" y="1139223"/>
                </a:lnTo>
                <a:cubicBezTo>
                  <a:pt x="1004922" y="1202165"/>
                  <a:pt x="893498" y="1195871"/>
                  <a:pt x="847247" y="1118244"/>
                </a:cubicBezTo>
                <a:lnTo>
                  <a:pt x="847247" y="1118244"/>
                </a:lnTo>
                <a:close/>
                <a:moveTo>
                  <a:pt x="1196237" y="1323848"/>
                </a:moveTo>
                <a:lnTo>
                  <a:pt x="1196237" y="1323848"/>
                </a:lnTo>
                <a:lnTo>
                  <a:pt x="1139472" y="1307064"/>
                </a:lnTo>
                <a:cubicBezTo>
                  <a:pt x="1118450" y="1302869"/>
                  <a:pt x="1097426" y="1315456"/>
                  <a:pt x="1091119" y="1334339"/>
                </a:cubicBezTo>
                <a:lnTo>
                  <a:pt x="1076403" y="1390987"/>
                </a:lnTo>
                <a:lnTo>
                  <a:pt x="1000719" y="1258811"/>
                </a:lnTo>
                <a:lnTo>
                  <a:pt x="998616" y="1254615"/>
                </a:lnTo>
                <a:lnTo>
                  <a:pt x="998616" y="1254615"/>
                </a:lnTo>
                <a:lnTo>
                  <a:pt x="998616" y="1254615"/>
                </a:lnTo>
                <a:lnTo>
                  <a:pt x="1000719" y="1254615"/>
                </a:lnTo>
                <a:lnTo>
                  <a:pt x="1000719" y="1254615"/>
                </a:lnTo>
                <a:cubicBezTo>
                  <a:pt x="1044868" y="1246223"/>
                  <a:pt x="1086915" y="1227341"/>
                  <a:pt x="1120553" y="1193773"/>
                </a:cubicBezTo>
                <a:lnTo>
                  <a:pt x="1120553" y="1193773"/>
                </a:lnTo>
                <a:lnTo>
                  <a:pt x="1196237" y="1323848"/>
                </a:lnTo>
                <a:lnTo>
                  <a:pt x="1196237" y="1323848"/>
                </a:lnTo>
                <a:close/>
                <a:moveTo>
                  <a:pt x="1465337" y="493034"/>
                </a:moveTo>
                <a:lnTo>
                  <a:pt x="1465337" y="493034"/>
                </a:lnTo>
                <a:lnTo>
                  <a:pt x="994410" y="18882"/>
                </a:lnTo>
                <a:cubicBezTo>
                  <a:pt x="981797" y="8392"/>
                  <a:pt x="967081" y="0"/>
                  <a:pt x="948160" y="0"/>
                </a:cubicBezTo>
                <a:lnTo>
                  <a:pt x="174496" y="0"/>
                </a:lnTo>
                <a:cubicBezTo>
                  <a:pt x="126141" y="0"/>
                  <a:pt x="81993" y="20980"/>
                  <a:pt x="50456" y="50352"/>
                </a:cubicBezTo>
                <a:cubicBezTo>
                  <a:pt x="18922" y="81823"/>
                  <a:pt x="0" y="125881"/>
                  <a:pt x="0" y="174136"/>
                </a:cubicBezTo>
                <a:lnTo>
                  <a:pt x="0" y="1521062"/>
                </a:lnTo>
                <a:cubicBezTo>
                  <a:pt x="0" y="1569318"/>
                  <a:pt x="18922" y="1611278"/>
                  <a:pt x="50456" y="1644846"/>
                </a:cubicBezTo>
                <a:lnTo>
                  <a:pt x="50456" y="1644846"/>
                </a:lnTo>
                <a:lnTo>
                  <a:pt x="50456" y="1644846"/>
                </a:lnTo>
                <a:cubicBezTo>
                  <a:pt x="81993" y="1676316"/>
                  <a:pt x="126141" y="1695199"/>
                  <a:pt x="174496" y="1695199"/>
                </a:cubicBezTo>
                <a:lnTo>
                  <a:pt x="1309763" y="1695199"/>
                </a:lnTo>
                <a:cubicBezTo>
                  <a:pt x="1356015" y="1695199"/>
                  <a:pt x="1400165" y="1676316"/>
                  <a:pt x="1431699" y="1644846"/>
                </a:cubicBezTo>
                <a:lnTo>
                  <a:pt x="1431699" y="1644846"/>
                </a:lnTo>
                <a:lnTo>
                  <a:pt x="1431699" y="1644846"/>
                </a:lnTo>
                <a:cubicBezTo>
                  <a:pt x="1463234" y="1613375"/>
                  <a:pt x="1482156" y="1569318"/>
                  <a:pt x="1482156" y="1521062"/>
                </a:cubicBezTo>
                <a:lnTo>
                  <a:pt x="1482156" y="537093"/>
                </a:lnTo>
                <a:cubicBezTo>
                  <a:pt x="1486361" y="520309"/>
                  <a:pt x="1480053" y="503524"/>
                  <a:pt x="1465337" y="493034"/>
                </a:cubicBezTo>
                <a:lnTo>
                  <a:pt x="1465337" y="493034"/>
                </a:lnTo>
                <a:close/>
                <a:moveTo>
                  <a:pt x="986001" y="197214"/>
                </a:moveTo>
                <a:lnTo>
                  <a:pt x="986001" y="197214"/>
                </a:lnTo>
                <a:lnTo>
                  <a:pt x="1288740" y="499328"/>
                </a:lnTo>
                <a:lnTo>
                  <a:pt x="1057482" y="499328"/>
                </a:lnTo>
                <a:cubicBezTo>
                  <a:pt x="1038560" y="499328"/>
                  <a:pt x="1021741" y="490935"/>
                  <a:pt x="1007025" y="478348"/>
                </a:cubicBezTo>
                <a:lnTo>
                  <a:pt x="1004922" y="476250"/>
                </a:lnTo>
                <a:cubicBezTo>
                  <a:pt x="992309" y="463663"/>
                  <a:pt x="986001" y="446879"/>
                  <a:pt x="986001" y="427996"/>
                </a:cubicBezTo>
                <a:lnTo>
                  <a:pt x="986001" y="197214"/>
                </a:lnTo>
                <a:lnTo>
                  <a:pt x="986001" y="197214"/>
                </a:lnTo>
                <a:close/>
                <a:moveTo>
                  <a:pt x="1356015" y="1521062"/>
                </a:moveTo>
                <a:lnTo>
                  <a:pt x="1356015" y="1521062"/>
                </a:lnTo>
                <a:cubicBezTo>
                  <a:pt x="1356015" y="1533651"/>
                  <a:pt x="1351811" y="1544142"/>
                  <a:pt x="1343402" y="1552534"/>
                </a:cubicBezTo>
                <a:cubicBezTo>
                  <a:pt x="1334991" y="1560926"/>
                  <a:pt x="1324480" y="1567220"/>
                  <a:pt x="1311865" y="1567220"/>
                </a:cubicBezTo>
                <a:lnTo>
                  <a:pt x="176597" y="1567220"/>
                </a:lnTo>
                <a:cubicBezTo>
                  <a:pt x="163984" y="1567220"/>
                  <a:pt x="153471" y="1560926"/>
                  <a:pt x="145062" y="1552534"/>
                </a:cubicBezTo>
                <a:cubicBezTo>
                  <a:pt x="136653" y="1544142"/>
                  <a:pt x="132449" y="1533651"/>
                  <a:pt x="132449" y="1521062"/>
                </a:cubicBezTo>
                <a:lnTo>
                  <a:pt x="132449" y="174136"/>
                </a:lnTo>
                <a:cubicBezTo>
                  <a:pt x="132449" y="161547"/>
                  <a:pt x="136653" y="151057"/>
                  <a:pt x="145062" y="142665"/>
                </a:cubicBezTo>
                <a:cubicBezTo>
                  <a:pt x="153471" y="134273"/>
                  <a:pt x="163984" y="130077"/>
                  <a:pt x="176597" y="130077"/>
                </a:cubicBezTo>
                <a:lnTo>
                  <a:pt x="910317" y="130077"/>
                </a:lnTo>
                <a:lnTo>
                  <a:pt x="910317" y="425898"/>
                </a:lnTo>
                <a:cubicBezTo>
                  <a:pt x="910317" y="465759"/>
                  <a:pt x="927135" y="501426"/>
                  <a:pt x="952363" y="528701"/>
                </a:cubicBezTo>
                <a:lnTo>
                  <a:pt x="956569" y="532896"/>
                </a:lnTo>
                <a:cubicBezTo>
                  <a:pt x="983900" y="560170"/>
                  <a:pt x="1019640" y="576954"/>
                  <a:pt x="1061687" y="576954"/>
                </a:cubicBezTo>
                <a:lnTo>
                  <a:pt x="1360221" y="576954"/>
                </a:lnTo>
                <a:lnTo>
                  <a:pt x="1360221" y="1521062"/>
                </a:lnTo>
                <a:lnTo>
                  <a:pt x="1356015" y="1521062"/>
                </a:lnTo>
                <a:close/>
                <a:moveTo>
                  <a:pt x="361605" y="669267"/>
                </a:moveTo>
                <a:lnTo>
                  <a:pt x="361605" y="669267"/>
                </a:lnTo>
                <a:lnTo>
                  <a:pt x="361605" y="669267"/>
                </a:lnTo>
                <a:lnTo>
                  <a:pt x="359502" y="669267"/>
                </a:lnTo>
                <a:lnTo>
                  <a:pt x="359502" y="669267"/>
                </a:lnTo>
                <a:lnTo>
                  <a:pt x="359502" y="669267"/>
                </a:lnTo>
                <a:lnTo>
                  <a:pt x="359502" y="669267"/>
                </a:lnTo>
                <a:lnTo>
                  <a:pt x="359502" y="669267"/>
                </a:lnTo>
                <a:lnTo>
                  <a:pt x="359502" y="669267"/>
                </a:lnTo>
                <a:lnTo>
                  <a:pt x="359502" y="669267"/>
                </a:lnTo>
                <a:lnTo>
                  <a:pt x="359502" y="669267"/>
                </a:lnTo>
                <a:lnTo>
                  <a:pt x="359502" y="669267"/>
                </a:lnTo>
                <a:lnTo>
                  <a:pt x="359502" y="669267"/>
                </a:lnTo>
                <a:lnTo>
                  <a:pt x="359502" y="669267"/>
                </a:lnTo>
                <a:lnTo>
                  <a:pt x="359502" y="669267"/>
                </a:lnTo>
                <a:lnTo>
                  <a:pt x="359502" y="669267"/>
                </a:lnTo>
                <a:lnTo>
                  <a:pt x="359502" y="669267"/>
                </a:lnTo>
                <a:lnTo>
                  <a:pt x="359502" y="669267"/>
                </a:lnTo>
                <a:lnTo>
                  <a:pt x="359502" y="669267"/>
                </a:lnTo>
                <a:lnTo>
                  <a:pt x="359502" y="669267"/>
                </a:lnTo>
                <a:lnTo>
                  <a:pt x="359502" y="669267"/>
                </a:lnTo>
                <a:lnTo>
                  <a:pt x="359502" y="669267"/>
                </a:lnTo>
                <a:lnTo>
                  <a:pt x="359502" y="669267"/>
                </a:lnTo>
                <a:lnTo>
                  <a:pt x="359502" y="669267"/>
                </a:lnTo>
                <a:lnTo>
                  <a:pt x="359502" y="669267"/>
                </a:lnTo>
                <a:lnTo>
                  <a:pt x="359502" y="669267"/>
                </a:lnTo>
                <a:lnTo>
                  <a:pt x="359502" y="669267"/>
                </a:lnTo>
                <a:lnTo>
                  <a:pt x="359502" y="671365"/>
                </a:lnTo>
                <a:lnTo>
                  <a:pt x="359502" y="671365"/>
                </a:lnTo>
                <a:lnTo>
                  <a:pt x="359502" y="671365"/>
                </a:lnTo>
                <a:lnTo>
                  <a:pt x="359502" y="671365"/>
                </a:lnTo>
                <a:lnTo>
                  <a:pt x="357399" y="671365"/>
                </a:lnTo>
                <a:lnTo>
                  <a:pt x="357399" y="671365"/>
                </a:lnTo>
                <a:lnTo>
                  <a:pt x="357399" y="671365"/>
                </a:lnTo>
                <a:lnTo>
                  <a:pt x="357399" y="671365"/>
                </a:lnTo>
                <a:lnTo>
                  <a:pt x="357399" y="671365"/>
                </a:lnTo>
                <a:lnTo>
                  <a:pt x="357399" y="671365"/>
                </a:lnTo>
                <a:lnTo>
                  <a:pt x="357399" y="671365"/>
                </a:lnTo>
                <a:lnTo>
                  <a:pt x="357399" y="671365"/>
                </a:lnTo>
                <a:lnTo>
                  <a:pt x="357399" y="671365"/>
                </a:lnTo>
                <a:lnTo>
                  <a:pt x="357399" y="671365"/>
                </a:lnTo>
                <a:lnTo>
                  <a:pt x="357399" y="671365"/>
                </a:lnTo>
                <a:lnTo>
                  <a:pt x="357399" y="671365"/>
                </a:lnTo>
                <a:lnTo>
                  <a:pt x="357399" y="671365"/>
                </a:lnTo>
                <a:lnTo>
                  <a:pt x="357399" y="671365"/>
                </a:lnTo>
                <a:lnTo>
                  <a:pt x="357399" y="671365"/>
                </a:lnTo>
                <a:lnTo>
                  <a:pt x="357399" y="673464"/>
                </a:lnTo>
                <a:lnTo>
                  <a:pt x="357399" y="673464"/>
                </a:lnTo>
                <a:lnTo>
                  <a:pt x="357399" y="673464"/>
                </a:lnTo>
                <a:lnTo>
                  <a:pt x="357399" y="673464"/>
                </a:lnTo>
                <a:lnTo>
                  <a:pt x="355296" y="673464"/>
                </a:lnTo>
                <a:lnTo>
                  <a:pt x="355296" y="673464"/>
                </a:lnTo>
                <a:lnTo>
                  <a:pt x="355296" y="673464"/>
                </a:lnTo>
                <a:lnTo>
                  <a:pt x="355296" y="673464"/>
                </a:lnTo>
                <a:lnTo>
                  <a:pt x="355296" y="673464"/>
                </a:lnTo>
                <a:lnTo>
                  <a:pt x="355296" y="675562"/>
                </a:lnTo>
                <a:lnTo>
                  <a:pt x="355296" y="675562"/>
                </a:lnTo>
                <a:lnTo>
                  <a:pt x="355296" y="675562"/>
                </a:lnTo>
                <a:lnTo>
                  <a:pt x="355296" y="675562"/>
                </a:lnTo>
                <a:lnTo>
                  <a:pt x="355296" y="675562"/>
                </a:lnTo>
                <a:lnTo>
                  <a:pt x="355296" y="675562"/>
                </a:lnTo>
                <a:lnTo>
                  <a:pt x="355296" y="675562"/>
                </a:lnTo>
                <a:lnTo>
                  <a:pt x="355296" y="675562"/>
                </a:lnTo>
                <a:lnTo>
                  <a:pt x="355296" y="675562"/>
                </a:lnTo>
                <a:lnTo>
                  <a:pt x="355296" y="675562"/>
                </a:lnTo>
                <a:lnTo>
                  <a:pt x="355296" y="675562"/>
                </a:lnTo>
                <a:lnTo>
                  <a:pt x="355296" y="675562"/>
                </a:lnTo>
                <a:lnTo>
                  <a:pt x="355296" y="675562"/>
                </a:lnTo>
                <a:lnTo>
                  <a:pt x="355296" y="675562"/>
                </a:lnTo>
                <a:lnTo>
                  <a:pt x="355296" y="675562"/>
                </a:lnTo>
                <a:lnTo>
                  <a:pt x="355296" y="675562"/>
                </a:lnTo>
                <a:lnTo>
                  <a:pt x="355296" y="675562"/>
                </a:lnTo>
                <a:lnTo>
                  <a:pt x="355296" y="675562"/>
                </a:lnTo>
                <a:lnTo>
                  <a:pt x="355296" y="675562"/>
                </a:lnTo>
                <a:lnTo>
                  <a:pt x="355296" y="677659"/>
                </a:lnTo>
                <a:lnTo>
                  <a:pt x="355296" y="677659"/>
                </a:lnTo>
                <a:lnTo>
                  <a:pt x="355296" y="677659"/>
                </a:lnTo>
                <a:lnTo>
                  <a:pt x="355296" y="677659"/>
                </a:lnTo>
                <a:lnTo>
                  <a:pt x="355296" y="677659"/>
                </a:lnTo>
                <a:lnTo>
                  <a:pt x="355296" y="677659"/>
                </a:lnTo>
                <a:lnTo>
                  <a:pt x="355296" y="677659"/>
                </a:lnTo>
                <a:lnTo>
                  <a:pt x="355296" y="677659"/>
                </a:lnTo>
                <a:lnTo>
                  <a:pt x="355296" y="677659"/>
                </a:lnTo>
                <a:lnTo>
                  <a:pt x="355296" y="677659"/>
                </a:lnTo>
                <a:lnTo>
                  <a:pt x="355296" y="677659"/>
                </a:lnTo>
                <a:lnTo>
                  <a:pt x="355296" y="677659"/>
                </a:lnTo>
                <a:lnTo>
                  <a:pt x="355296" y="677659"/>
                </a:lnTo>
                <a:lnTo>
                  <a:pt x="355296" y="677659"/>
                </a:lnTo>
                <a:lnTo>
                  <a:pt x="355296" y="677659"/>
                </a:lnTo>
                <a:lnTo>
                  <a:pt x="355296" y="677659"/>
                </a:lnTo>
                <a:lnTo>
                  <a:pt x="355296" y="677659"/>
                </a:lnTo>
                <a:lnTo>
                  <a:pt x="355296" y="677659"/>
                </a:lnTo>
                <a:lnTo>
                  <a:pt x="355296" y="677659"/>
                </a:lnTo>
                <a:lnTo>
                  <a:pt x="355296" y="677659"/>
                </a:lnTo>
                <a:lnTo>
                  <a:pt x="355296" y="677659"/>
                </a:lnTo>
                <a:lnTo>
                  <a:pt x="355296" y="677659"/>
                </a:lnTo>
                <a:lnTo>
                  <a:pt x="355296" y="677659"/>
                </a:lnTo>
                <a:lnTo>
                  <a:pt x="357399" y="677659"/>
                </a:lnTo>
                <a:lnTo>
                  <a:pt x="357399" y="677659"/>
                </a:lnTo>
                <a:lnTo>
                  <a:pt x="357399" y="677659"/>
                </a:lnTo>
                <a:lnTo>
                  <a:pt x="357399" y="677659"/>
                </a:lnTo>
                <a:lnTo>
                  <a:pt x="357399" y="677659"/>
                </a:lnTo>
                <a:lnTo>
                  <a:pt x="357399" y="677659"/>
                </a:lnTo>
                <a:lnTo>
                  <a:pt x="357399" y="677659"/>
                </a:lnTo>
                <a:lnTo>
                  <a:pt x="357399" y="677659"/>
                </a:lnTo>
                <a:lnTo>
                  <a:pt x="357399" y="677659"/>
                </a:lnTo>
                <a:lnTo>
                  <a:pt x="357399" y="677659"/>
                </a:lnTo>
                <a:lnTo>
                  <a:pt x="357399" y="677659"/>
                </a:lnTo>
                <a:lnTo>
                  <a:pt x="357399" y="677659"/>
                </a:lnTo>
                <a:lnTo>
                  <a:pt x="357399" y="677659"/>
                </a:lnTo>
                <a:lnTo>
                  <a:pt x="357399" y="677659"/>
                </a:lnTo>
                <a:lnTo>
                  <a:pt x="357399" y="677659"/>
                </a:lnTo>
                <a:lnTo>
                  <a:pt x="357399" y="677659"/>
                </a:lnTo>
                <a:lnTo>
                  <a:pt x="357399" y="677659"/>
                </a:lnTo>
                <a:lnTo>
                  <a:pt x="357399" y="677659"/>
                </a:lnTo>
                <a:lnTo>
                  <a:pt x="359502" y="677659"/>
                </a:lnTo>
                <a:lnTo>
                  <a:pt x="359502" y="677659"/>
                </a:lnTo>
                <a:lnTo>
                  <a:pt x="359502" y="677659"/>
                </a:lnTo>
                <a:lnTo>
                  <a:pt x="359502" y="677659"/>
                </a:lnTo>
                <a:lnTo>
                  <a:pt x="359502" y="677659"/>
                </a:lnTo>
                <a:lnTo>
                  <a:pt x="359502" y="677659"/>
                </a:lnTo>
                <a:lnTo>
                  <a:pt x="359502" y="679757"/>
                </a:lnTo>
                <a:lnTo>
                  <a:pt x="359502" y="679757"/>
                </a:lnTo>
                <a:lnTo>
                  <a:pt x="359502" y="679757"/>
                </a:lnTo>
                <a:lnTo>
                  <a:pt x="359502" y="679757"/>
                </a:lnTo>
                <a:lnTo>
                  <a:pt x="359502" y="679757"/>
                </a:lnTo>
                <a:lnTo>
                  <a:pt x="359502" y="679757"/>
                </a:lnTo>
                <a:lnTo>
                  <a:pt x="359502" y="679757"/>
                </a:lnTo>
                <a:lnTo>
                  <a:pt x="359502" y="679757"/>
                </a:lnTo>
                <a:lnTo>
                  <a:pt x="359502" y="679757"/>
                </a:lnTo>
                <a:lnTo>
                  <a:pt x="359502" y="679757"/>
                </a:lnTo>
                <a:lnTo>
                  <a:pt x="359502" y="679757"/>
                </a:lnTo>
                <a:lnTo>
                  <a:pt x="359502" y="679757"/>
                </a:lnTo>
                <a:lnTo>
                  <a:pt x="359502" y="679757"/>
                </a:lnTo>
                <a:lnTo>
                  <a:pt x="359502" y="679757"/>
                </a:lnTo>
                <a:lnTo>
                  <a:pt x="359502" y="679757"/>
                </a:lnTo>
                <a:lnTo>
                  <a:pt x="359502" y="679757"/>
                </a:lnTo>
                <a:lnTo>
                  <a:pt x="359502" y="679757"/>
                </a:lnTo>
                <a:lnTo>
                  <a:pt x="359502" y="679757"/>
                </a:lnTo>
                <a:lnTo>
                  <a:pt x="359502" y="679757"/>
                </a:lnTo>
                <a:lnTo>
                  <a:pt x="359502" y="679757"/>
                </a:lnTo>
                <a:lnTo>
                  <a:pt x="359502" y="679757"/>
                </a:lnTo>
                <a:lnTo>
                  <a:pt x="359502" y="679757"/>
                </a:lnTo>
                <a:lnTo>
                  <a:pt x="359502" y="679757"/>
                </a:lnTo>
                <a:lnTo>
                  <a:pt x="361605" y="679757"/>
                </a:lnTo>
                <a:lnTo>
                  <a:pt x="363706" y="679757"/>
                </a:lnTo>
                <a:lnTo>
                  <a:pt x="363706" y="679757"/>
                </a:lnTo>
                <a:lnTo>
                  <a:pt x="1122654" y="679757"/>
                </a:lnTo>
                <a:lnTo>
                  <a:pt x="1122654" y="679757"/>
                </a:lnTo>
                <a:lnTo>
                  <a:pt x="1122654" y="679757"/>
                </a:lnTo>
                <a:lnTo>
                  <a:pt x="1122654" y="679757"/>
                </a:lnTo>
                <a:lnTo>
                  <a:pt x="1122654" y="679757"/>
                </a:lnTo>
                <a:lnTo>
                  <a:pt x="1122654" y="679757"/>
                </a:lnTo>
                <a:lnTo>
                  <a:pt x="1122654" y="679757"/>
                </a:lnTo>
                <a:lnTo>
                  <a:pt x="1122654" y="679757"/>
                </a:lnTo>
                <a:lnTo>
                  <a:pt x="1124757" y="679757"/>
                </a:lnTo>
                <a:lnTo>
                  <a:pt x="1124757" y="679757"/>
                </a:lnTo>
                <a:lnTo>
                  <a:pt x="1124757" y="679757"/>
                </a:lnTo>
                <a:lnTo>
                  <a:pt x="1124757" y="679757"/>
                </a:lnTo>
                <a:lnTo>
                  <a:pt x="1124757" y="679757"/>
                </a:lnTo>
                <a:lnTo>
                  <a:pt x="1124757" y="679757"/>
                </a:lnTo>
                <a:lnTo>
                  <a:pt x="1124757" y="679757"/>
                </a:lnTo>
                <a:lnTo>
                  <a:pt x="1126859" y="679757"/>
                </a:lnTo>
                <a:lnTo>
                  <a:pt x="1126859" y="679757"/>
                </a:lnTo>
                <a:lnTo>
                  <a:pt x="1126859" y="679757"/>
                </a:lnTo>
                <a:lnTo>
                  <a:pt x="1126859" y="679757"/>
                </a:lnTo>
                <a:lnTo>
                  <a:pt x="1126859" y="679757"/>
                </a:lnTo>
                <a:lnTo>
                  <a:pt x="1126859" y="679757"/>
                </a:lnTo>
                <a:lnTo>
                  <a:pt x="1128962" y="679757"/>
                </a:lnTo>
                <a:lnTo>
                  <a:pt x="1128962" y="679757"/>
                </a:lnTo>
                <a:lnTo>
                  <a:pt x="1128962" y="679757"/>
                </a:lnTo>
                <a:lnTo>
                  <a:pt x="1128962" y="679757"/>
                </a:lnTo>
                <a:lnTo>
                  <a:pt x="1128962" y="679757"/>
                </a:lnTo>
                <a:lnTo>
                  <a:pt x="1128962" y="677659"/>
                </a:lnTo>
                <a:lnTo>
                  <a:pt x="1128962" y="677659"/>
                </a:lnTo>
                <a:lnTo>
                  <a:pt x="1128962" y="677659"/>
                </a:lnTo>
                <a:lnTo>
                  <a:pt x="1128962" y="677659"/>
                </a:lnTo>
                <a:lnTo>
                  <a:pt x="1128962" y="677659"/>
                </a:lnTo>
                <a:lnTo>
                  <a:pt x="1128962" y="677659"/>
                </a:lnTo>
                <a:lnTo>
                  <a:pt x="1128962" y="677659"/>
                </a:lnTo>
                <a:lnTo>
                  <a:pt x="1128962" y="677659"/>
                </a:lnTo>
                <a:lnTo>
                  <a:pt x="1128962" y="677659"/>
                </a:lnTo>
                <a:lnTo>
                  <a:pt x="1128962" y="677659"/>
                </a:lnTo>
                <a:lnTo>
                  <a:pt x="1128962" y="677659"/>
                </a:lnTo>
                <a:lnTo>
                  <a:pt x="1128962" y="677659"/>
                </a:lnTo>
                <a:lnTo>
                  <a:pt x="1131063" y="677659"/>
                </a:lnTo>
                <a:lnTo>
                  <a:pt x="1131063" y="677659"/>
                </a:lnTo>
                <a:lnTo>
                  <a:pt x="1131063" y="677659"/>
                </a:lnTo>
                <a:lnTo>
                  <a:pt x="1131063" y="677659"/>
                </a:lnTo>
                <a:lnTo>
                  <a:pt x="1131063" y="677659"/>
                </a:lnTo>
                <a:lnTo>
                  <a:pt x="1131063" y="677659"/>
                </a:lnTo>
                <a:lnTo>
                  <a:pt x="1131063" y="677659"/>
                </a:lnTo>
                <a:lnTo>
                  <a:pt x="1131063" y="677659"/>
                </a:lnTo>
                <a:lnTo>
                  <a:pt x="1131063" y="677659"/>
                </a:lnTo>
                <a:lnTo>
                  <a:pt x="1131063" y="677659"/>
                </a:lnTo>
                <a:lnTo>
                  <a:pt x="1131063" y="677659"/>
                </a:lnTo>
                <a:lnTo>
                  <a:pt x="1131063" y="677659"/>
                </a:lnTo>
                <a:lnTo>
                  <a:pt x="1131063" y="677659"/>
                </a:lnTo>
                <a:lnTo>
                  <a:pt x="1131063" y="677659"/>
                </a:lnTo>
                <a:lnTo>
                  <a:pt x="1131063" y="677659"/>
                </a:lnTo>
                <a:lnTo>
                  <a:pt x="1131063" y="677659"/>
                </a:lnTo>
                <a:lnTo>
                  <a:pt x="1131063" y="677659"/>
                </a:lnTo>
                <a:lnTo>
                  <a:pt x="1131063" y="677659"/>
                </a:lnTo>
                <a:lnTo>
                  <a:pt x="1131063" y="677659"/>
                </a:lnTo>
                <a:lnTo>
                  <a:pt x="1131063" y="677659"/>
                </a:lnTo>
                <a:lnTo>
                  <a:pt x="1131063" y="677659"/>
                </a:lnTo>
                <a:lnTo>
                  <a:pt x="1131063" y="677659"/>
                </a:lnTo>
                <a:lnTo>
                  <a:pt x="1131063" y="677659"/>
                </a:lnTo>
                <a:lnTo>
                  <a:pt x="1131063" y="677659"/>
                </a:lnTo>
                <a:lnTo>
                  <a:pt x="1131063" y="677659"/>
                </a:lnTo>
                <a:lnTo>
                  <a:pt x="1131063" y="677659"/>
                </a:lnTo>
                <a:lnTo>
                  <a:pt x="1131063" y="677659"/>
                </a:lnTo>
                <a:lnTo>
                  <a:pt x="1131063" y="677659"/>
                </a:lnTo>
                <a:lnTo>
                  <a:pt x="1131063" y="677659"/>
                </a:lnTo>
                <a:lnTo>
                  <a:pt x="1131063" y="677659"/>
                </a:lnTo>
                <a:lnTo>
                  <a:pt x="1131063" y="677659"/>
                </a:lnTo>
                <a:lnTo>
                  <a:pt x="1131063" y="677659"/>
                </a:lnTo>
                <a:lnTo>
                  <a:pt x="1131063" y="677659"/>
                </a:lnTo>
                <a:lnTo>
                  <a:pt x="1131063" y="677659"/>
                </a:lnTo>
                <a:lnTo>
                  <a:pt x="1131063" y="675562"/>
                </a:lnTo>
                <a:lnTo>
                  <a:pt x="1131063" y="675562"/>
                </a:lnTo>
                <a:lnTo>
                  <a:pt x="1131063" y="675562"/>
                </a:lnTo>
                <a:lnTo>
                  <a:pt x="1131063" y="675562"/>
                </a:lnTo>
                <a:lnTo>
                  <a:pt x="1131063" y="675562"/>
                </a:lnTo>
                <a:lnTo>
                  <a:pt x="1131063" y="675562"/>
                </a:lnTo>
                <a:lnTo>
                  <a:pt x="1131063" y="675562"/>
                </a:lnTo>
                <a:lnTo>
                  <a:pt x="1131063" y="675562"/>
                </a:lnTo>
                <a:lnTo>
                  <a:pt x="1131063" y="675562"/>
                </a:lnTo>
                <a:lnTo>
                  <a:pt x="1131063" y="675562"/>
                </a:lnTo>
                <a:lnTo>
                  <a:pt x="1131063" y="675562"/>
                </a:lnTo>
                <a:lnTo>
                  <a:pt x="1131063" y="675562"/>
                </a:lnTo>
                <a:lnTo>
                  <a:pt x="1131063" y="675562"/>
                </a:lnTo>
                <a:lnTo>
                  <a:pt x="1131063" y="675562"/>
                </a:lnTo>
                <a:lnTo>
                  <a:pt x="1131063" y="675562"/>
                </a:lnTo>
                <a:lnTo>
                  <a:pt x="1131063" y="675562"/>
                </a:lnTo>
                <a:lnTo>
                  <a:pt x="1131063" y="675562"/>
                </a:lnTo>
                <a:lnTo>
                  <a:pt x="1131063" y="675562"/>
                </a:lnTo>
                <a:lnTo>
                  <a:pt x="1131063" y="675562"/>
                </a:lnTo>
                <a:lnTo>
                  <a:pt x="1131063" y="673464"/>
                </a:lnTo>
                <a:lnTo>
                  <a:pt x="1131063" y="673464"/>
                </a:lnTo>
                <a:lnTo>
                  <a:pt x="1131063" y="673464"/>
                </a:lnTo>
                <a:lnTo>
                  <a:pt x="1131063" y="673464"/>
                </a:lnTo>
                <a:lnTo>
                  <a:pt x="1131063" y="673464"/>
                </a:lnTo>
                <a:lnTo>
                  <a:pt x="1131063" y="673464"/>
                </a:lnTo>
                <a:lnTo>
                  <a:pt x="1131063" y="673464"/>
                </a:lnTo>
                <a:lnTo>
                  <a:pt x="1131063" y="673464"/>
                </a:lnTo>
                <a:lnTo>
                  <a:pt x="1131063" y="673464"/>
                </a:lnTo>
                <a:lnTo>
                  <a:pt x="1131063" y="671365"/>
                </a:lnTo>
                <a:lnTo>
                  <a:pt x="1131063" y="671365"/>
                </a:lnTo>
                <a:lnTo>
                  <a:pt x="1131063" y="671365"/>
                </a:lnTo>
                <a:lnTo>
                  <a:pt x="1131063" y="671365"/>
                </a:lnTo>
                <a:lnTo>
                  <a:pt x="1131063" y="671365"/>
                </a:lnTo>
                <a:lnTo>
                  <a:pt x="1131063" y="671365"/>
                </a:lnTo>
                <a:lnTo>
                  <a:pt x="1131063" y="671365"/>
                </a:lnTo>
                <a:lnTo>
                  <a:pt x="1131063" y="671365"/>
                </a:lnTo>
                <a:lnTo>
                  <a:pt x="1128962" y="671365"/>
                </a:lnTo>
                <a:lnTo>
                  <a:pt x="1128962" y="671365"/>
                </a:lnTo>
                <a:lnTo>
                  <a:pt x="1128962" y="671365"/>
                </a:lnTo>
                <a:lnTo>
                  <a:pt x="1128962" y="671365"/>
                </a:lnTo>
                <a:lnTo>
                  <a:pt x="1128962" y="671365"/>
                </a:lnTo>
                <a:lnTo>
                  <a:pt x="1128962" y="671365"/>
                </a:lnTo>
                <a:lnTo>
                  <a:pt x="1128962" y="671365"/>
                </a:lnTo>
                <a:lnTo>
                  <a:pt x="1128962" y="671365"/>
                </a:lnTo>
                <a:lnTo>
                  <a:pt x="1128962" y="671365"/>
                </a:lnTo>
                <a:lnTo>
                  <a:pt x="1128962" y="671365"/>
                </a:lnTo>
                <a:lnTo>
                  <a:pt x="1128962" y="671365"/>
                </a:lnTo>
                <a:lnTo>
                  <a:pt x="1128962" y="669267"/>
                </a:lnTo>
                <a:lnTo>
                  <a:pt x="1128962" y="669267"/>
                </a:lnTo>
                <a:lnTo>
                  <a:pt x="1128962" y="669267"/>
                </a:lnTo>
                <a:lnTo>
                  <a:pt x="1128962" y="669267"/>
                </a:lnTo>
                <a:lnTo>
                  <a:pt x="1128962" y="669267"/>
                </a:lnTo>
                <a:lnTo>
                  <a:pt x="1128962" y="669267"/>
                </a:lnTo>
                <a:lnTo>
                  <a:pt x="1126859" y="669267"/>
                </a:lnTo>
                <a:lnTo>
                  <a:pt x="1126859" y="669267"/>
                </a:lnTo>
                <a:lnTo>
                  <a:pt x="1126859" y="669267"/>
                </a:lnTo>
                <a:lnTo>
                  <a:pt x="1126859" y="669267"/>
                </a:lnTo>
                <a:lnTo>
                  <a:pt x="1126859" y="669267"/>
                </a:lnTo>
                <a:lnTo>
                  <a:pt x="1124757" y="669267"/>
                </a:lnTo>
                <a:lnTo>
                  <a:pt x="1124757" y="669267"/>
                </a:lnTo>
                <a:lnTo>
                  <a:pt x="1124757" y="669267"/>
                </a:lnTo>
                <a:lnTo>
                  <a:pt x="1124757" y="669267"/>
                </a:lnTo>
                <a:lnTo>
                  <a:pt x="1124757" y="669267"/>
                </a:lnTo>
                <a:lnTo>
                  <a:pt x="1124757" y="669267"/>
                </a:lnTo>
                <a:lnTo>
                  <a:pt x="1124757" y="669267"/>
                </a:lnTo>
                <a:lnTo>
                  <a:pt x="1122654" y="669267"/>
                </a:lnTo>
                <a:lnTo>
                  <a:pt x="1122654" y="669267"/>
                </a:lnTo>
                <a:lnTo>
                  <a:pt x="1122654" y="669267"/>
                </a:lnTo>
                <a:lnTo>
                  <a:pt x="1122654" y="669267"/>
                </a:lnTo>
                <a:lnTo>
                  <a:pt x="1122654" y="669267"/>
                </a:lnTo>
                <a:lnTo>
                  <a:pt x="1122654" y="669267"/>
                </a:lnTo>
                <a:lnTo>
                  <a:pt x="1122654" y="669267"/>
                </a:lnTo>
                <a:lnTo>
                  <a:pt x="1122654" y="669267"/>
                </a:lnTo>
                <a:lnTo>
                  <a:pt x="1122654" y="669267"/>
                </a:lnTo>
                <a:lnTo>
                  <a:pt x="361605" y="669267"/>
                </a:lnTo>
                <a:lnTo>
                  <a:pt x="361605" y="669267"/>
                </a:lnTo>
                <a:lnTo>
                  <a:pt x="361605" y="669267"/>
                </a:lnTo>
                <a:close/>
                <a:moveTo>
                  <a:pt x="363706" y="472055"/>
                </a:moveTo>
                <a:lnTo>
                  <a:pt x="363706" y="472055"/>
                </a:lnTo>
                <a:lnTo>
                  <a:pt x="784176" y="472055"/>
                </a:lnTo>
                <a:cubicBezTo>
                  <a:pt x="805200" y="472055"/>
                  <a:pt x="824120" y="455271"/>
                  <a:pt x="824120" y="432191"/>
                </a:cubicBezTo>
                <a:cubicBezTo>
                  <a:pt x="824120" y="411212"/>
                  <a:pt x="805200" y="392329"/>
                  <a:pt x="784176" y="392329"/>
                </a:cubicBezTo>
                <a:lnTo>
                  <a:pt x="363706" y="392329"/>
                </a:lnTo>
                <a:cubicBezTo>
                  <a:pt x="340580" y="392329"/>
                  <a:pt x="323762" y="411212"/>
                  <a:pt x="323762" y="432191"/>
                </a:cubicBezTo>
                <a:cubicBezTo>
                  <a:pt x="323762" y="455271"/>
                  <a:pt x="340580" y="472055"/>
                  <a:pt x="363706" y="472055"/>
                </a:cubicBezTo>
                <a:lnTo>
                  <a:pt x="363706" y="472055"/>
                </a:lnTo>
                <a:close/>
              </a:path>
            </a:pathLst>
          </a:custGeom>
          <a:gradFill>
            <a:gsLst>
              <a:gs pos="0">
                <a:srgbClr val="FEEFAC"/>
              </a:gs>
              <a:gs pos="84000">
                <a:srgbClr val="E9BE61"/>
              </a:gs>
            </a:gsLst>
            <a:lin ang="5400000" scaled="1"/>
          </a:gradFill>
          <a:ln w="605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40" name="矩形 39"/>
          <p:cNvSpPr/>
          <p:nvPr/>
        </p:nvSpPr>
        <p:spPr>
          <a:xfrm>
            <a:off x="7503294" y="3587436"/>
            <a:ext cx="3348385" cy="8032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>
              <a:lnSpc>
                <a:spcPct val="110000"/>
              </a:lnSpc>
              <a:buClr>
                <a:schemeClr val="accent1"/>
              </a:buClr>
              <a:buFont typeface="Arial" panose="020B0604020202020204" pitchFamily="34" charset="0"/>
              <a:buChar char="•"/>
              <a:defRPr/>
            </a:pPr>
            <a:r>
              <a:rPr lang="zh-CN" altLang="en-US" sz="1400" dirty="0">
                <a:solidFill>
                  <a:prstClr val="black"/>
                </a:solidFill>
                <a:cs typeface="+mn-ea"/>
                <a:sym typeface="+mn-lt"/>
              </a:rPr>
              <a:t>进一步发展中国特色社会主义，在前进道路上还会遇到新的严峻挑战、新的复杂因素，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/>
      <p:bldP spid="32" grpId="0" animBg="1"/>
      <p:bldP spid="2" grpId="0" animBg="1"/>
      <p:bldP spid="4" grpId="0"/>
      <p:bldP spid="14" grpId="0" animBg="1"/>
      <p:bldP spid="15" grpId="0"/>
      <p:bldP spid="22" grpId="0" animBg="1"/>
      <p:bldP spid="33" grpId="0"/>
      <p:bldP spid="34" grpId="0" animBg="1"/>
      <p:bldP spid="35" grpId="0"/>
      <p:bldP spid="39" grpId="0" animBg="1"/>
      <p:bldP spid="40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Aichitds2"/>
          <p:cNvSpPr/>
          <p:nvPr/>
        </p:nvSpPr>
        <p:spPr bwMode="auto">
          <a:xfrm>
            <a:off x="1305562" y="1851307"/>
            <a:ext cx="9611254" cy="1266878"/>
          </a:xfrm>
          <a:prstGeom prst="rect">
            <a:avLst/>
          </a:prstGeom>
          <a:solidFill>
            <a:schemeClr val="bg1">
              <a:lumMod val="85000"/>
              <a:alpha val="23000"/>
            </a:schemeClr>
          </a:solidFill>
          <a:ln w="9525" cap="flat" cmpd="sng" algn="ctr">
            <a:solidFill>
              <a:srgbClr val="FFFFFF">
                <a:lumMod val="75000"/>
              </a:srgb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04" tIns="45702" rIns="91404" bIns="45702" numCol="1" rtlCol="0" anchor="t" anchorCtr="0" compatLnSpc="1"/>
          <a:lstStyle/>
          <a:p>
            <a:pPr marL="0" marR="0" lvl="0" indent="0" algn="l" defTabSz="91376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rgbClr val="BC0000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2" name="椭圆 1"/>
          <p:cNvSpPr/>
          <p:nvPr/>
        </p:nvSpPr>
        <p:spPr>
          <a:xfrm flipH="1">
            <a:off x="411956" y="221526"/>
            <a:ext cx="738188" cy="738184"/>
          </a:xfrm>
          <a:prstGeom prst="ellipse">
            <a:avLst/>
          </a:prstGeom>
          <a:gradFill>
            <a:gsLst>
              <a:gs pos="0">
                <a:srgbClr val="C30F0F">
                  <a:lumMod val="90000"/>
                  <a:lumOff val="10000"/>
                </a:srgbClr>
              </a:gs>
              <a:gs pos="45000">
                <a:srgbClr val="C30F0F"/>
              </a:gs>
            </a:gsLst>
            <a:lin ang="5400000" scaled="1"/>
          </a:gradFill>
          <a:ln>
            <a:noFill/>
          </a:ln>
          <a:effectLst>
            <a:outerShdw blurRad="254000" dist="101600" dir="5400000" algn="ctr" rotWithShape="0">
              <a:srgbClr val="C30F0F">
                <a:alpha val="23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 dirty="0">
              <a:gradFill>
                <a:gsLst>
                  <a:gs pos="0">
                    <a:srgbClr val="FEEFAC"/>
                  </a:gs>
                  <a:gs pos="45000">
                    <a:srgbClr val="E9BE61"/>
                  </a:gs>
                </a:gsLst>
                <a:lin ang="5400000" scaled="1"/>
              </a:gradFill>
              <a:cs typeface="+mn-ea"/>
              <a:sym typeface="+mn-lt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1217643" y="273865"/>
            <a:ext cx="6747949" cy="640240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 algn="ctr">
              <a:lnSpc>
                <a:spcPct val="120000"/>
              </a:lnSpc>
              <a:defRPr sz="6600">
                <a:gradFill>
                  <a:gsLst>
                    <a:gs pos="0">
                      <a:schemeClr val="accent1">
                        <a:lumMod val="90000"/>
                        <a:lumOff val="10000"/>
                      </a:schemeClr>
                    </a:gs>
                    <a:gs pos="100000">
                      <a:schemeClr val="accent1"/>
                    </a:gs>
                  </a:gsLst>
                  <a:lin ang="5400000" scaled="1"/>
                </a:gradFill>
                <a:latin typeface="思源宋体 CN Heavy" panose="02020900000000000000" pitchFamily="18" charset="-122"/>
                <a:ea typeface="思源宋体 CN Heavy" panose="02020900000000000000" pitchFamily="18" charset="-122"/>
              </a:defRPr>
            </a:lvl1pPr>
          </a:lstStyle>
          <a:p>
            <a:pPr algn="l"/>
            <a:r>
              <a:rPr lang="zh-CN" altLang="en-US" sz="3200" dirty="0">
                <a:latin typeface="+mn-lt"/>
                <a:ea typeface="+mn-ea"/>
                <a:cs typeface="+mn-ea"/>
                <a:sym typeface="+mn-lt"/>
              </a:rPr>
              <a:t>党的百年光辉历程给我们的深刻启示</a:t>
            </a:r>
          </a:p>
        </p:txBody>
      </p:sp>
      <p:cxnSp>
        <p:nvCxnSpPr>
          <p:cNvPr id="5" name="直接连接符 4"/>
          <p:cNvCxnSpPr/>
          <p:nvPr/>
        </p:nvCxnSpPr>
        <p:spPr>
          <a:xfrm>
            <a:off x="1305561" y="959710"/>
            <a:ext cx="10124439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  <a:alpha val="61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ctangle 11"/>
          <p:cNvSpPr>
            <a:spLocks noChangeArrowheads="1"/>
          </p:cNvSpPr>
          <p:nvPr/>
        </p:nvSpPr>
        <p:spPr bwMode="auto">
          <a:xfrm>
            <a:off x="3364315" y="1579809"/>
            <a:ext cx="5463370" cy="565924"/>
          </a:xfrm>
          <a:prstGeom prst="roundRect">
            <a:avLst>
              <a:gd name="adj" fmla="val 45512"/>
            </a:avLst>
          </a:prstGeom>
          <a:gradFill>
            <a:gsLst>
              <a:gs pos="0">
                <a:srgbClr val="C30F0F">
                  <a:lumMod val="90000"/>
                  <a:lumOff val="10000"/>
                </a:srgbClr>
              </a:gs>
              <a:gs pos="45000">
                <a:srgbClr val="C30F0F"/>
              </a:gs>
            </a:gsLst>
            <a:lin ang="5400000" scaled="1"/>
          </a:gradFill>
          <a:ln>
            <a:noFill/>
          </a:ln>
          <a:effectLst>
            <a:outerShdw blurRad="254000" dist="101600" dir="5400000" algn="ctr" rotWithShape="0">
              <a:srgbClr val="C30F0F">
                <a:alpha val="23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zh-CN" altLang="en-US" sz="2400" dirty="0">
                <a:ln w="19050">
                  <a:noFill/>
                </a:ln>
                <a:gradFill>
                  <a:gsLst>
                    <a:gs pos="100000">
                      <a:srgbClr val="E9BE61"/>
                    </a:gs>
                    <a:gs pos="49000">
                      <a:srgbClr val="FEEFAC"/>
                    </a:gs>
                  </a:gsLst>
                  <a:lin ang="5400000" scaled="0"/>
                </a:gradFill>
                <a:cs typeface="+mn-ea"/>
                <a:sym typeface="+mn-lt"/>
              </a:rPr>
              <a:t>坚持唱响时代的主旋律</a:t>
            </a:r>
          </a:p>
        </p:txBody>
      </p:sp>
      <p:sp>
        <p:nvSpPr>
          <p:cNvPr id="16" name="矩形 15"/>
          <p:cNvSpPr/>
          <p:nvPr/>
        </p:nvSpPr>
        <p:spPr>
          <a:xfrm>
            <a:off x="1617789" y="2209806"/>
            <a:ext cx="8986799" cy="8259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40000"/>
              </a:lnSpc>
              <a:buClr>
                <a:schemeClr val="accent1"/>
              </a:buClr>
              <a:defRPr/>
            </a:pPr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真正做到</a:t>
            </a:r>
            <a:r>
              <a:rPr lang="zh-CN" altLang="en-US" dirty="0">
                <a:solidFill>
                  <a:schemeClr val="accent1"/>
                </a:solidFill>
                <a:cs typeface="+mn-ea"/>
                <a:sym typeface="+mn-lt"/>
              </a:rPr>
              <a:t>“知党、信党、颂党、热爱党、跟党走</a:t>
            </a:r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，不断唱响“共产党好、社会主义好、改革开放好、伟大祖国好、各族人民好”的时代主旋律</a:t>
            </a:r>
          </a:p>
        </p:txBody>
      </p:sp>
      <p:sp>
        <p:nvSpPr>
          <p:cNvPr id="17" name="矩形 16"/>
          <p:cNvSpPr/>
          <p:nvPr/>
        </p:nvSpPr>
        <p:spPr>
          <a:xfrm>
            <a:off x="0" y="3940095"/>
            <a:ext cx="12192000" cy="426364"/>
          </a:xfrm>
          <a:prstGeom prst="rect">
            <a:avLst/>
          </a:prstGeom>
          <a:solidFill>
            <a:schemeClr val="bg1">
              <a:lumMod val="85000"/>
              <a:alpha val="4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8" name="椭圆 17"/>
          <p:cNvSpPr/>
          <p:nvPr/>
        </p:nvSpPr>
        <p:spPr bwMode="auto">
          <a:xfrm>
            <a:off x="2368331" y="3602241"/>
            <a:ext cx="1102072" cy="1102072"/>
          </a:xfrm>
          <a:prstGeom prst="ellipse">
            <a:avLst/>
          </a:prstGeom>
          <a:gradFill>
            <a:gsLst>
              <a:gs pos="0">
                <a:srgbClr val="C30F0F">
                  <a:lumMod val="90000"/>
                  <a:lumOff val="10000"/>
                </a:srgbClr>
              </a:gs>
              <a:gs pos="45000">
                <a:srgbClr val="C30F0F"/>
              </a:gs>
            </a:gsLst>
            <a:lin ang="5400000" scaled="1"/>
          </a:gradFill>
          <a:ln>
            <a:noFill/>
          </a:ln>
          <a:effectLst>
            <a:outerShdw blurRad="254000" dist="101600" dir="5400000" algn="ctr" rotWithShape="0">
              <a:srgbClr val="C30F0F">
                <a:alpha val="23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72000" rtlCol="0" anchor="ctr" anchorCtr="0"/>
          <a:lstStyle/>
          <a:p>
            <a:pPr algn="ctr"/>
            <a:endParaRPr lang="zh-CN" altLang="en-US" sz="1400" dirty="0">
              <a:ln w="19050">
                <a:noFill/>
              </a:ln>
              <a:gradFill>
                <a:gsLst>
                  <a:gs pos="100000">
                    <a:srgbClr val="E9BE61"/>
                  </a:gs>
                  <a:gs pos="49000">
                    <a:srgbClr val="FEEFAC"/>
                  </a:gs>
                </a:gsLst>
                <a:lin ang="5400000" scaled="0"/>
              </a:gradFill>
              <a:cs typeface="+mn-ea"/>
              <a:sym typeface="+mn-lt"/>
            </a:endParaRPr>
          </a:p>
        </p:txBody>
      </p:sp>
      <p:sp>
        <p:nvSpPr>
          <p:cNvPr id="19" name="矩形 18"/>
          <p:cNvSpPr/>
          <p:nvPr/>
        </p:nvSpPr>
        <p:spPr>
          <a:xfrm>
            <a:off x="2073082" y="4951112"/>
            <a:ext cx="1724986" cy="8032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110000"/>
              </a:lnSpc>
              <a:buClr>
                <a:schemeClr val="accent1"/>
              </a:buClr>
              <a:defRPr/>
            </a:pPr>
            <a:r>
              <a:rPr lang="zh-CN" altLang="en-US" sz="1400" dirty="0">
                <a:solidFill>
                  <a:prstClr val="black"/>
                </a:solidFill>
                <a:cs typeface="+mn-ea"/>
                <a:sym typeface="+mn-lt"/>
              </a:rPr>
              <a:t>坚定做中国特色社会主义事业接班人的理想。</a:t>
            </a:r>
          </a:p>
        </p:txBody>
      </p:sp>
      <p:sp>
        <p:nvSpPr>
          <p:cNvPr id="21" name="椭圆 20"/>
          <p:cNvSpPr/>
          <p:nvPr/>
        </p:nvSpPr>
        <p:spPr bwMode="auto">
          <a:xfrm>
            <a:off x="5544964" y="3602241"/>
            <a:ext cx="1102072" cy="1102072"/>
          </a:xfrm>
          <a:prstGeom prst="ellipse">
            <a:avLst/>
          </a:prstGeom>
          <a:gradFill>
            <a:gsLst>
              <a:gs pos="0">
                <a:srgbClr val="C30F0F">
                  <a:lumMod val="90000"/>
                  <a:lumOff val="10000"/>
                </a:srgbClr>
              </a:gs>
              <a:gs pos="45000">
                <a:srgbClr val="C30F0F"/>
              </a:gs>
            </a:gsLst>
            <a:lin ang="5400000" scaled="1"/>
          </a:gradFill>
          <a:ln>
            <a:noFill/>
          </a:ln>
          <a:effectLst>
            <a:outerShdw blurRad="254000" dist="101600" dir="5400000" algn="ctr" rotWithShape="0">
              <a:srgbClr val="C30F0F">
                <a:alpha val="23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72000" rtlCol="0" anchor="ctr" anchorCtr="0"/>
          <a:lstStyle/>
          <a:p>
            <a:pPr algn="ctr"/>
            <a:endParaRPr lang="zh-CN" altLang="en-US" sz="1400" dirty="0">
              <a:ln w="19050">
                <a:noFill/>
              </a:ln>
              <a:gradFill>
                <a:gsLst>
                  <a:gs pos="100000">
                    <a:srgbClr val="E9BE61"/>
                  </a:gs>
                  <a:gs pos="49000">
                    <a:srgbClr val="FEEFAC"/>
                  </a:gs>
                </a:gsLst>
                <a:lin ang="5400000" scaled="0"/>
              </a:gradFill>
              <a:cs typeface="+mn-ea"/>
              <a:sym typeface="+mn-lt"/>
            </a:endParaRPr>
          </a:p>
        </p:txBody>
      </p:sp>
      <p:sp>
        <p:nvSpPr>
          <p:cNvPr id="22" name="矩形 21"/>
          <p:cNvSpPr/>
          <p:nvPr/>
        </p:nvSpPr>
        <p:spPr>
          <a:xfrm>
            <a:off x="4727042" y="4951112"/>
            <a:ext cx="2737916" cy="12772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110000"/>
              </a:lnSpc>
              <a:buClr>
                <a:schemeClr val="accent1"/>
              </a:buClr>
              <a:defRPr/>
            </a:pPr>
            <a:r>
              <a:rPr lang="zh-CN" altLang="en-US" sz="1400" dirty="0">
                <a:solidFill>
                  <a:prstClr val="black"/>
                </a:solidFill>
                <a:cs typeface="+mn-ea"/>
                <a:sym typeface="+mn-lt"/>
              </a:rPr>
              <a:t>我们要爱岗敬业，干一行、钻一行，发挥自己的聪明才智，不断创新、创业，甘愿出大力、流大汗，百折不挠地为完成各自承担的工作任务，</a:t>
            </a:r>
          </a:p>
        </p:txBody>
      </p:sp>
      <p:sp>
        <p:nvSpPr>
          <p:cNvPr id="24" name="椭圆 23"/>
          <p:cNvSpPr/>
          <p:nvPr/>
        </p:nvSpPr>
        <p:spPr bwMode="auto">
          <a:xfrm>
            <a:off x="8707974" y="3602241"/>
            <a:ext cx="1102072" cy="1102072"/>
          </a:xfrm>
          <a:prstGeom prst="ellipse">
            <a:avLst/>
          </a:prstGeom>
          <a:gradFill>
            <a:gsLst>
              <a:gs pos="0">
                <a:srgbClr val="C30F0F">
                  <a:lumMod val="90000"/>
                  <a:lumOff val="10000"/>
                </a:srgbClr>
              </a:gs>
              <a:gs pos="45000">
                <a:srgbClr val="C30F0F"/>
              </a:gs>
            </a:gsLst>
            <a:lin ang="5400000" scaled="1"/>
          </a:gradFill>
          <a:ln>
            <a:noFill/>
          </a:ln>
          <a:effectLst>
            <a:outerShdw blurRad="254000" dist="101600" dir="5400000" algn="ctr" rotWithShape="0">
              <a:srgbClr val="C30F0F">
                <a:alpha val="23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72000" rtlCol="0" anchor="ctr" anchorCtr="0"/>
          <a:lstStyle/>
          <a:p>
            <a:pPr algn="ctr"/>
            <a:endParaRPr lang="zh-CN" altLang="en-US" sz="1400" dirty="0">
              <a:ln w="19050">
                <a:noFill/>
              </a:ln>
              <a:gradFill>
                <a:gsLst>
                  <a:gs pos="100000">
                    <a:srgbClr val="E9BE61"/>
                  </a:gs>
                  <a:gs pos="49000">
                    <a:srgbClr val="FEEFAC"/>
                  </a:gs>
                </a:gsLst>
                <a:lin ang="5400000" scaled="0"/>
              </a:gradFill>
              <a:cs typeface="+mn-ea"/>
              <a:sym typeface="+mn-lt"/>
            </a:endParaRPr>
          </a:p>
        </p:txBody>
      </p:sp>
      <p:sp>
        <p:nvSpPr>
          <p:cNvPr id="25" name="矩形 24"/>
          <p:cNvSpPr/>
          <p:nvPr/>
        </p:nvSpPr>
        <p:spPr>
          <a:xfrm>
            <a:off x="8100057" y="4951112"/>
            <a:ext cx="2317906" cy="10402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110000"/>
              </a:lnSpc>
              <a:buClr>
                <a:schemeClr val="accent1"/>
              </a:buClr>
              <a:defRPr/>
            </a:pPr>
            <a:r>
              <a:rPr lang="zh-CN" altLang="en-US" sz="1400" dirty="0">
                <a:solidFill>
                  <a:prstClr val="black"/>
                </a:solidFill>
                <a:cs typeface="+mn-ea"/>
                <a:sym typeface="+mn-lt"/>
              </a:rPr>
              <a:t>我们革命军人要努力成为具有远大理想的一代、品德高尚的一代、勤奋学习的一代、艰苦创业的一代</a:t>
            </a:r>
            <a:endParaRPr lang="en-US" altLang="zh-CN" sz="1400" dirty="0">
              <a:solidFill>
                <a:prstClr val="black"/>
              </a:solidFill>
              <a:cs typeface="+mn-ea"/>
              <a:sym typeface="+mn-lt"/>
            </a:endParaRPr>
          </a:p>
        </p:txBody>
      </p:sp>
      <p:sp>
        <p:nvSpPr>
          <p:cNvPr id="26" name="文本框 25"/>
          <p:cNvSpPr txBox="1"/>
          <p:nvPr/>
        </p:nvSpPr>
        <p:spPr>
          <a:xfrm>
            <a:off x="8522420" y="3830112"/>
            <a:ext cx="1473181" cy="646331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lnSpc>
                <a:spcPct val="110000"/>
              </a:lnSpc>
              <a:defRPr sz="3200" i="0" spc="0">
                <a:ln w="19050">
                  <a:noFill/>
                </a:ln>
                <a:gradFill>
                  <a:gsLst>
                    <a:gs pos="100000">
                      <a:srgbClr val="E9BE61"/>
                    </a:gs>
                    <a:gs pos="49000">
                      <a:srgbClr val="FEEFAC"/>
                    </a:gs>
                  </a:gsLst>
                  <a:lin ang="5400000" scaled="0"/>
                </a:gradFill>
                <a:effectLst/>
                <a:latin typeface="思源宋体 CN Heavy" panose="02020900000000000000" pitchFamily="18" charset="-122"/>
                <a:ea typeface="思源宋体 CN Heavy" panose="02020900000000000000" pitchFamily="18" charset="-122"/>
              </a:defRPr>
            </a:lvl1pPr>
          </a:lstStyle>
          <a:p>
            <a:pPr>
              <a:lnSpc>
                <a:spcPct val="90000"/>
              </a:lnSpc>
            </a:pPr>
            <a:r>
              <a:rPr lang="zh-CN" altLang="en-US" sz="2000" dirty="0">
                <a:latin typeface="+mn-lt"/>
                <a:ea typeface="+mn-ea"/>
                <a:cs typeface="+mn-ea"/>
                <a:sym typeface="+mn-lt"/>
              </a:rPr>
              <a:t>革命军</a:t>
            </a:r>
            <a:endParaRPr lang="en-US" altLang="zh-CN" sz="2000" dirty="0">
              <a:latin typeface="+mn-lt"/>
              <a:ea typeface="+mn-ea"/>
              <a:cs typeface="+mn-ea"/>
              <a:sym typeface="+mn-lt"/>
            </a:endParaRPr>
          </a:p>
          <a:p>
            <a:pPr>
              <a:lnSpc>
                <a:spcPct val="90000"/>
              </a:lnSpc>
            </a:pPr>
            <a:r>
              <a:rPr lang="zh-CN" altLang="en-US" sz="2000" dirty="0">
                <a:latin typeface="+mn-lt"/>
                <a:ea typeface="+mn-ea"/>
                <a:cs typeface="+mn-ea"/>
                <a:sym typeface="+mn-lt"/>
              </a:rPr>
              <a:t>人要努力</a:t>
            </a:r>
          </a:p>
        </p:txBody>
      </p:sp>
      <p:sp>
        <p:nvSpPr>
          <p:cNvPr id="27" name="文本框 26"/>
          <p:cNvSpPr txBox="1"/>
          <p:nvPr/>
        </p:nvSpPr>
        <p:spPr>
          <a:xfrm>
            <a:off x="5359410" y="3774712"/>
            <a:ext cx="1473181" cy="757130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lnSpc>
                <a:spcPct val="110000"/>
              </a:lnSpc>
              <a:defRPr sz="3200" i="0" spc="0">
                <a:ln w="19050">
                  <a:noFill/>
                </a:ln>
                <a:gradFill>
                  <a:gsLst>
                    <a:gs pos="100000">
                      <a:srgbClr val="E9BE61"/>
                    </a:gs>
                    <a:gs pos="49000">
                      <a:srgbClr val="FEEFAC"/>
                    </a:gs>
                  </a:gsLst>
                  <a:lin ang="5400000" scaled="0"/>
                </a:gradFill>
                <a:effectLst/>
                <a:latin typeface="思源宋体 CN Heavy" panose="02020900000000000000" pitchFamily="18" charset="-122"/>
                <a:ea typeface="思源宋体 CN Heavy" panose="02020900000000000000" pitchFamily="18" charset="-122"/>
              </a:defRPr>
            </a:lvl1pPr>
          </a:lstStyle>
          <a:p>
            <a:pPr>
              <a:lnSpc>
                <a:spcPct val="90000"/>
              </a:lnSpc>
            </a:pPr>
            <a:r>
              <a:rPr lang="zh-CN" altLang="en-US" sz="2400" dirty="0">
                <a:latin typeface="+mn-lt"/>
                <a:ea typeface="+mn-ea"/>
                <a:cs typeface="+mn-ea"/>
                <a:sym typeface="+mn-lt"/>
              </a:rPr>
              <a:t>爱岗</a:t>
            </a:r>
            <a:endParaRPr lang="en-US" altLang="zh-CN" sz="2400" dirty="0">
              <a:latin typeface="+mn-lt"/>
              <a:ea typeface="+mn-ea"/>
              <a:cs typeface="+mn-ea"/>
              <a:sym typeface="+mn-lt"/>
            </a:endParaRPr>
          </a:p>
          <a:p>
            <a:pPr>
              <a:lnSpc>
                <a:spcPct val="90000"/>
              </a:lnSpc>
            </a:pPr>
            <a:r>
              <a:rPr lang="zh-CN" altLang="en-US" sz="2400" dirty="0">
                <a:latin typeface="+mn-lt"/>
                <a:ea typeface="+mn-ea"/>
                <a:cs typeface="+mn-ea"/>
                <a:sym typeface="+mn-lt"/>
              </a:rPr>
              <a:t>敬业</a:t>
            </a:r>
          </a:p>
        </p:txBody>
      </p:sp>
      <p:sp>
        <p:nvSpPr>
          <p:cNvPr id="28" name="文本框 27"/>
          <p:cNvSpPr txBox="1"/>
          <p:nvPr/>
        </p:nvSpPr>
        <p:spPr>
          <a:xfrm>
            <a:off x="2328598" y="3830112"/>
            <a:ext cx="1181538" cy="646331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lnSpc>
                <a:spcPct val="110000"/>
              </a:lnSpc>
              <a:defRPr sz="3200" i="0" spc="0">
                <a:ln w="19050">
                  <a:noFill/>
                </a:ln>
                <a:gradFill>
                  <a:gsLst>
                    <a:gs pos="100000">
                      <a:srgbClr val="E9BE61"/>
                    </a:gs>
                    <a:gs pos="49000">
                      <a:srgbClr val="FEEFAC"/>
                    </a:gs>
                  </a:gsLst>
                  <a:lin ang="5400000" scaled="0"/>
                </a:gradFill>
                <a:effectLst/>
                <a:latin typeface="思源宋体 CN Heavy" panose="02020900000000000000" pitchFamily="18" charset="-122"/>
                <a:ea typeface="思源宋体 CN Heavy" panose="02020900000000000000" pitchFamily="18" charset="-122"/>
              </a:defRPr>
            </a:lvl1pPr>
          </a:lstStyle>
          <a:p>
            <a:pPr>
              <a:lnSpc>
                <a:spcPct val="90000"/>
              </a:lnSpc>
            </a:pPr>
            <a:r>
              <a:rPr lang="zh-CN" altLang="en-US" sz="2000" dirty="0">
                <a:latin typeface="+mn-lt"/>
                <a:ea typeface="+mn-ea"/>
                <a:cs typeface="+mn-ea"/>
                <a:sym typeface="+mn-lt"/>
              </a:rPr>
              <a:t>事业</a:t>
            </a:r>
            <a:endParaRPr lang="en-US" altLang="zh-CN" sz="2000" dirty="0">
              <a:latin typeface="+mn-lt"/>
              <a:ea typeface="+mn-ea"/>
              <a:cs typeface="+mn-ea"/>
              <a:sym typeface="+mn-lt"/>
            </a:endParaRPr>
          </a:p>
          <a:p>
            <a:pPr>
              <a:lnSpc>
                <a:spcPct val="90000"/>
              </a:lnSpc>
            </a:pPr>
            <a:r>
              <a:rPr lang="zh-CN" altLang="en-US" sz="2000" dirty="0">
                <a:latin typeface="+mn-lt"/>
                <a:ea typeface="+mn-ea"/>
                <a:cs typeface="+mn-ea"/>
                <a:sym typeface="+mn-lt"/>
              </a:rPr>
              <a:t>接班人</a:t>
            </a:r>
          </a:p>
        </p:txBody>
      </p:sp>
      <p:sp>
        <p:nvSpPr>
          <p:cNvPr id="29" name="椭圆 28"/>
          <p:cNvSpPr/>
          <p:nvPr/>
        </p:nvSpPr>
        <p:spPr bwMode="auto">
          <a:xfrm>
            <a:off x="5443161" y="3500438"/>
            <a:ext cx="1305678" cy="1305678"/>
          </a:xfrm>
          <a:prstGeom prst="ellipse">
            <a:avLst/>
          </a:prstGeom>
          <a:noFill/>
          <a:ln w="6350">
            <a:solidFill>
              <a:schemeClr val="accent1"/>
            </a:solidFill>
            <a:prstDash val="dash"/>
          </a:ln>
          <a:effectLst>
            <a:outerShdw blurRad="254000" dist="101600" dir="5400000" algn="ctr" rotWithShape="0">
              <a:srgbClr val="C30F0F">
                <a:alpha val="23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72000" rtlCol="0" anchor="ctr" anchorCtr="0"/>
          <a:lstStyle/>
          <a:p>
            <a:pPr algn="ctr"/>
            <a:endParaRPr lang="zh-CN" altLang="en-US" sz="1400" dirty="0">
              <a:ln w="19050">
                <a:noFill/>
              </a:ln>
              <a:gradFill>
                <a:gsLst>
                  <a:gs pos="100000">
                    <a:srgbClr val="E9BE61"/>
                  </a:gs>
                  <a:gs pos="49000">
                    <a:srgbClr val="FEEFAC"/>
                  </a:gs>
                </a:gsLst>
                <a:lin ang="5400000" scaled="0"/>
              </a:gradFill>
              <a:cs typeface="+mn-ea"/>
              <a:sym typeface="+mn-lt"/>
            </a:endParaRPr>
          </a:p>
        </p:txBody>
      </p:sp>
      <p:sp>
        <p:nvSpPr>
          <p:cNvPr id="30" name="椭圆 29"/>
          <p:cNvSpPr/>
          <p:nvPr/>
        </p:nvSpPr>
        <p:spPr bwMode="auto">
          <a:xfrm>
            <a:off x="8606171" y="3500438"/>
            <a:ext cx="1305678" cy="1305678"/>
          </a:xfrm>
          <a:prstGeom prst="ellipse">
            <a:avLst/>
          </a:prstGeom>
          <a:noFill/>
          <a:ln w="6350">
            <a:solidFill>
              <a:schemeClr val="accent1"/>
            </a:solidFill>
            <a:prstDash val="dash"/>
          </a:ln>
          <a:effectLst>
            <a:outerShdw blurRad="254000" dist="101600" dir="5400000" algn="ctr" rotWithShape="0">
              <a:srgbClr val="C30F0F">
                <a:alpha val="23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72000" rtlCol="0" anchor="ctr" anchorCtr="0"/>
          <a:lstStyle/>
          <a:p>
            <a:pPr algn="ctr"/>
            <a:endParaRPr lang="zh-CN" altLang="en-US" sz="1400" dirty="0">
              <a:ln w="19050">
                <a:noFill/>
              </a:ln>
              <a:gradFill>
                <a:gsLst>
                  <a:gs pos="100000">
                    <a:srgbClr val="E9BE61"/>
                  </a:gs>
                  <a:gs pos="49000">
                    <a:srgbClr val="FEEFAC"/>
                  </a:gs>
                </a:gsLst>
                <a:lin ang="5400000" scaled="0"/>
              </a:gradFill>
              <a:cs typeface="+mn-ea"/>
              <a:sym typeface="+mn-lt"/>
            </a:endParaRPr>
          </a:p>
        </p:txBody>
      </p:sp>
      <p:sp>
        <p:nvSpPr>
          <p:cNvPr id="31" name="椭圆 30"/>
          <p:cNvSpPr/>
          <p:nvPr/>
        </p:nvSpPr>
        <p:spPr bwMode="auto">
          <a:xfrm>
            <a:off x="2266528" y="3500438"/>
            <a:ext cx="1305678" cy="1305678"/>
          </a:xfrm>
          <a:prstGeom prst="ellipse">
            <a:avLst/>
          </a:prstGeom>
          <a:noFill/>
          <a:ln w="6350">
            <a:solidFill>
              <a:schemeClr val="accent1"/>
            </a:solidFill>
            <a:prstDash val="dash"/>
          </a:ln>
          <a:effectLst>
            <a:outerShdw blurRad="254000" dist="101600" dir="5400000" algn="ctr" rotWithShape="0">
              <a:srgbClr val="C30F0F">
                <a:alpha val="23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72000" rtlCol="0" anchor="ctr" anchorCtr="0"/>
          <a:lstStyle/>
          <a:p>
            <a:pPr algn="ctr"/>
            <a:endParaRPr lang="zh-CN" altLang="en-US" sz="1400" dirty="0">
              <a:ln w="19050">
                <a:noFill/>
              </a:ln>
              <a:gradFill>
                <a:gsLst>
                  <a:gs pos="100000">
                    <a:srgbClr val="E9BE61"/>
                  </a:gs>
                  <a:gs pos="49000">
                    <a:srgbClr val="FEEFAC"/>
                  </a:gs>
                </a:gsLst>
                <a:lin ang="5400000" scaled="0"/>
              </a:gradFill>
              <a:cs typeface="+mn-ea"/>
              <a:sym typeface="+mn-lt"/>
            </a:endParaRPr>
          </a:p>
        </p:txBody>
      </p:sp>
      <p:pic>
        <p:nvPicPr>
          <p:cNvPr id="32" name="图片 31" descr="图片包含 游戏机, 杯子, 食物, 飞盘&#10;&#10;描述已自动生成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1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977881"/>
            <a:ext cx="12192000" cy="188277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2" grpId="0" animBg="1"/>
      <p:bldP spid="4" grpId="0"/>
      <p:bldP spid="14" grpId="0" animBg="1"/>
      <p:bldP spid="16" grpId="0"/>
      <p:bldP spid="17" grpId="0" animBg="1"/>
      <p:bldP spid="18" grpId="0" animBg="1"/>
      <p:bldP spid="19" grpId="0"/>
      <p:bldP spid="21" grpId="0" animBg="1"/>
      <p:bldP spid="22" grpId="0"/>
      <p:bldP spid="24" grpId="0" animBg="1"/>
      <p:bldP spid="25" grpId="0"/>
      <p:bldP spid="26" grpId="0"/>
      <p:bldP spid="27" grpId="0"/>
      <p:bldP spid="28" grpId="0"/>
      <p:bldP spid="29" grpId="0" animBg="1"/>
      <p:bldP spid="30" grpId="0" animBg="1"/>
      <p:bldP spid="31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/>
          <p:nvPr/>
        </p:nvSpPr>
        <p:spPr bwMode="auto">
          <a:xfrm>
            <a:off x="551327" y="373777"/>
            <a:ext cx="1545761" cy="923330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rtlCol="0">
            <a:spAutoFit/>
          </a:bodyPr>
          <a:lstStyle/>
          <a:p>
            <a:r>
              <a:rPr lang="zh-CN" altLang="en-US" sz="5400" spc="-300" dirty="0">
                <a:ln w="19050">
                  <a:noFill/>
                </a:ln>
                <a:gradFill>
                  <a:gsLst>
                    <a:gs pos="100000">
                      <a:srgbClr val="E9BE61"/>
                    </a:gs>
                    <a:gs pos="49000">
                      <a:srgbClr val="FEEFAC"/>
                    </a:gs>
                  </a:gsLst>
                  <a:lin ang="5400000" scaled="0"/>
                </a:gradFill>
                <a:effectLst>
                  <a:outerShdw blurRad="254000" dist="114300" dir="5400000" algn="ctr" rotWithShape="0">
                    <a:srgbClr val="000000">
                      <a:alpha val="23000"/>
                    </a:srgbClr>
                  </a:outerShdw>
                </a:effectLst>
                <a:cs typeface="+mn-ea"/>
                <a:sym typeface="+mn-lt"/>
              </a:rPr>
              <a:t>目录</a:t>
            </a:r>
          </a:p>
        </p:txBody>
      </p:sp>
      <p:sp>
        <p:nvSpPr>
          <p:cNvPr id="3" name="Rectangle 4"/>
          <p:cNvSpPr/>
          <p:nvPr/>
        </p:nvSpPr>
        <p:spPr bwMode="auto">
          <a:xfrm>
            <a:off x="2051515" y="835442"/>
            <a:ext cx="1693398" cy="352000"/>
          </a:xfrm>
          <a:prstGeom prst="rect">
            <a:avLst/>
          </a:prstGeom>
        </p:spPr>
        <p:txBody>
          <a:bodyPr vert="horz" wrap="none">
            <a:noAutofit/>
          </a:bodyPr>
          <a:lstStyle/>
          <a:p>
            <a:pPr eaLnBrk="1" hangingPunct="1">
              <a:buFont typeface="Arial" panose="020B0604020202020204" pitchFamily="34" charset="0"/>
              <a:buNone/>
              <a:defRPr/>
            </a:pPr>
            <a:r>
              <a:rPr lang="en-US" altLang="zh-CN" sz="1600" spc="300" dirty="0">
                <a:solidFill>
                  <a:srgbClr val="FEEFAC"/>
                </a:solidFill>
                <a:cs typeface="+mn-ea"/>
                <a:sym typeface="+mn-lt"/>
              </a:rPr>
              <a:t>/CONTENTS</a:t>
            </a:r>
          </a:p>
        </p:txBody>
      </p:sp>
      <p:cxnSp>
        <p:nvCxnSpPr>
          <p:cNvPr id="5" name="直接连接符 4"/>
          <p:cNvCxnSpPr/>
          <p:nvPr/>
        </p:nvCxnSpPr>
        <p:spPr>
          <a:xfrm>
            <a:off x="754062" y="1293172"/>
            <a:ext cx="3557588" cy="0"/>
          </a:xfrm>
          <a:prstGeom prst="line">
            <a:avLst/>
          </a:prstGeom>
          <a:ln w="25400" cap="rnd">
            <a:gradFill>
              <a:gsLst>
                <a:gs pos="96000">
                  <a:srgbClr val="A9080D"/>
                </a:gs>
                <a:gs pos="27000">
                  <a:srgbClr val="FEEFAC"/>
                </a:gs>
              </a:gsLst>
              <a:lin ang="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47"/>
          <p:cNvSpPr txBox="1"/>
          <p:nvPr/>
        </p:nvSpPr>
        <p:spPr>
          <a:xfrm>
            <a:off x="682750" y="2265266"/>
            <a:ext cx="4772690" cy="461665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8000" i="1" spc="-300">
                <a:ln w="19050">
                  <a:noFill/>
                </a:ln>
                <a:gradFill>
                  <a:gsLst>
                    <a:gs pos="100000">
                      <a:srgbClr val="E9BE61"/>
                    </a:gs>
                    <a:gs pos="49000">
                      <a:srgbClr val="FEEFAC"/>
                    </a:gs>
                  </a:gsLst>
                  <a:lin ang="5400000" scaled="0"/>
                </a:gradFill>
                <a:effectLst>
                  <a:outerShdw blurRad="254000" dist="114300" dir="5400000" algn="ctr" rotWithShape="0">
                    <a:srgbClr val="000000">
                      <a:alpha val="23000"/>
                    </a:srgbClr>
                  </a:outerShdw>
                </a:effectLst>
                <a:latin typeface="字魂143号-正酷超级黑" panose="00000500000000000000" pitchFamily="2" charset="-122"/>
                <a:ea typeface="字魂143号-正酷超级黑" panose="00000500000000000000" pitchFamily="2" charset="-122"/>
              </a:defRPr>
            </a:lvl1pPr>
          </a:lstStyle>
          <a:p>
            <a:pPr algn="l"/>
            <a:r>
              <a:rPr lang="en-US" altLang="zh-CN" sz="2400" i="0" spc="0" dirty="0">
                <a:effectLst/>
                <a:latin typeface="+mn-lt"/>
                <a:ea typeface="+mn-ea"/>
                <a:cs typeface="+mn-ea"/>
                <a:sym typeface="+mn-lt"/>
              </a:rPr>
              <a:t>1  </a:t>
            </a:r>
            <a:r>
              <a:rPr lang="zh-CN" altLang="en-US" sz="2400" i="0" spc="0" dirty="0">
                <a:effectLst/>
                <a:latin typeface="+mn-lt"/>
                <a:ea typeface="+mn-ea"/>
                <a:cs typeface="+mn-ea"/>
                <a:sym typeface="+mn-lt"/>
              </a:rPr>
              <a:t>在全党开展中共党史学习教育</a:t>
            </a:r>
          </a:p>
        </p:txBody>
      </p:sp>
      <p:cxnSp>
        <p:nvCxnSpPr>
          <p:cNvPr id="23" name="直接连接符 22"/>
          <p:cNvCxnSpPr/>
          <p:nvPr/>
        </p:nvCxnSpPr>
        <p:spPr>
          <a:xfrm>
            <a:off x="839787" y="2824380"/>
            <a:ext cx="5662613" cy="0"/>
          </a:xfrm>
          <a:prstGeom prst="line">
            <a:avLst/>
          </a:prstGeom>
          <a:ln w="19050" cap="rnd">
            <a:gradFill>
              <a:gsLst>
                <a:gs pos="96000">
                  <a:srgbClr val="A9080D"/>
                </a:gs>
                <a:gs pos="39000">
                  <a:srgbClr val="FEEFAC"/>
                </a:gs>
              </a:gsLst>
              <a:lin ang="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47"/>
          <p:cNvSpPr txBox="1"/>
          <p:nvPr/>
        </p:nvSpPr>
        <p:spPr>
          <a:xfrm>
            <a:off x="682750" y="3215231"/>
            <a:ext cx="4772690" cy="461665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8000" i="1" spc="-300">
                <a:ln w="19050">
                  <a:noFill/>
                </a:ln>
                <a:gradFill>
                  <a:gsLst>
                    <a:gs pos="100000">
                      <a:srgbClr val="E9BE61"/>
                    </a:gs>
                    <a:gs pos="49000">
                      <a:srgbClr val="FEEFAC"/>
                    </a:gs>
                  </a:gsLst>
                  <a:lin ang="5400000" scaled="0"/>
                </a:gradFill>
                <a:effectLst>
                  <a:outerShdw blurRad="254000" dist="114300" dir="5400000" algn="ctr" rotWithShape="0">
                    <a:srgbClr val="000000">
                      <a:alpha val="23000"/>
                    </a:srgbClr>
                  </a:outerShdw>
                </a:effectLst>
                <a:latin typeface="字魂143号-正酷超级黑" panose="00000500000000000000" pitchFamily="2" charset="-122"/>
                <a:ea typeface="字魂143号-正酷超级黑" panose="00000500000000000000" pitchFamily="2" charset="-122"/>
              </a:defRPr>
            </a:lvl1pPr>
          </a:lstStyle>
          <a:p>
            <a:pPr algn="l"/>
            <a:r>
              <a:rPr lang="en-US" altLang="zh-CN" sz="2400" i="0" spc="0" dirty="0">
                <a:effectLst/>
                <a:latin typeface="+mn-lt"/>
                <a:ea typeface="+mn-ea"/>
                <a:cs typeface="+mn-ea"/>
                <a:sym typeface="+mn-lt"/>
              </a:rPr>
              <a:t>2  </a:t>
            </a:r>
            <a:r>
              <a:rPr lang="zh-CN" altLang="en-US" sz="2400" i="0" spc="0" dirty="0">
                <a:effectLst/>
                <a:latin typeface="+mn-lt"/>
                <a:ea typeface="+mn-ea"/>
                <a:cs typeface="+mn-ea"/>
                <a:sym typeface="+mn-lt"/>
              </a:rPr>
              <a:t>为什么要学党史</a:t>
            </a:r>
          </a:p>
        </p:txBody>
      </p:sp>
      <p:cxnSp>
        <p:nvCxnSpPr>
          <p:cNvPr id="27" name="直接连接符 26"/>
          <p:cNvCxnSpPr/>
          <p:nvPr/>
        </p:nvCxnSpPr>
        <p:spPr>
          <a:xfrm>
            <a:off x="839787" y="3774345"/>
            <a:ext cx="5662613" cy="0"/>
          </a:xfrm>
          <a:prstGeom prst="line">
            <a:avLst/>
          </a:prstGeom>
          <a:ln w="19050" cap="rnd">
            <a:gradFill>
              <a:gsLst>
                <a:gs pos="96000">
                  <a:srgbClr val="A9080D"/>
                </a:gs>
                <a:gs pos="39000">
                  <a:srgbClr val="FEEFAC"/>
                </a:gs>
              </a:gsLst>
              <a:lin ang="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47"/>
          <p:cNvSpPr txBox="1"/>
          <p:nvPr/>
        </p:nvSpPr>
        <p:spPr>
          <a:xfrm>
            <a:off x="682750" y="4165196"/>
            <a:ext cx="5596752" cy="461665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8000" i="1" spc="-300">
                <a:ln w="19050">
                  <a:noFill/>
                </a:ln>
                <a:gradFill>
                  <a:gsLst>
                    <a:gs pos="100000">
                      <a:srgbClr val="E9BE61"/>
                    </a:gs>
                    <a:gs pos="49000">
                      <a:srgbClr val="FEEFAC"/>
                    </a:gs>
                  </a:gsLst>
                  <a:lin ang="5400000" scaled="0"/>
                </a:gradFill>
                <a:effectLst>
                  <a:outerShdw blurRad="254000" dist="114300" dir="5400000" algn="ctr" rotWithShape="0">
                    <a:srgbClr val="000000">
                      <a:alpha val="23000"/>
                    </a:srgbClr>
                  </a:outerShdw>
                </a:effectLst>
                <a:latin typeface="字魂143号-正酷超级黑" panose="00000500000000000000" pitchFamily="2" charset="-122"/>
                <a:ea typeface="字魂143号-正酷超级黑" panose="00000500000000000000" pitchFamily="2" charset="-122"/>
              </a:defRPr>
            </a:lvl1pPr>
          </a:lstStyle>
          <a:p>
            <a:pPr algn="l"/>
            <a:r>
              <a:rPr lang="en-US" altLang="zh-CN" sz="2400" i="0" spc="0" dirty="0">
                <a:effectLst/>
                <a:latin typeface="+mn-lt"/>
                <a:ea typeface="+mn-ea"/>
                <a:cs typeface="+mn-ea"/>
                <a:sym typeface="+mn-lt"/>
              </a:rPr>
              <a:t>3  </a:t>
            </a:r>
            <a:r>
              <a:rPr lang="zh-CN" altLang="en-US" sz="2400" i="0" spc="0" dirty="0">
                <a:effectLst/>
                <a:latin typeface="+mn-lt"/>
                <a:ea typeface="+mn-ea"/>
                <a:cs typeface="+mn-ea"/>
                <a:sym typeface="+mn-lt"/>
              </a:rPr>
              <a:t>党的百年光辉历程给我们的深刻启示</a:t>
            </a:r>
          </a:p>
        </p:txBody>
      </p:sp>
      <p:cxnSp>
        <p:nvCxnSpPr>
          <p:cNvPr id="29" name="直接连接符 28"/>
          <p:cNvCxnSpPr/>
          <p:nvPr/>
        </p:nvCxnSpPr>
        <p:spPr>
          <a:xfrm>
            <a:off x="839787" y="4724310"/>
            <a:ext cx="5662613" cy="0"/>
          </a:xfrm>
          <a:prstGeom prst="line">
            <a:avLst/>
          </a:prstGeom>
          <a:ln w="19050" cap="rnd">
            <a:gradFill>
              <a:gsLst>
                <a:gs pos="96000">
                  <a:srgbClr val="A9080D"/>
                </a:gs>
                <a:gs pos="39000">
                  <a:srgbClr val="FEEFAC"/>
                </a:gs>
              </a:gsLst>
              <a:lin ang="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Box 47"/>
          <p:cNvSpPr txBox="1"/>
          <p:nvPr/>
        </p:nvSpPr>
        <p:spPr>
          <a:xfrm>
            <a:off x="682750" y="5115162"/>
            <a:ext cx="4424699" cy="461665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8000" i="1" spc="-300">
                <a:ln w="19050">
                  <a:noFill/>
                </a:ln>
                <a:gradFill>
                  <a:gsLst>
                    <a:gs pos="100000">
                      <a:srgbClr val="E9BE61"/>
                    </a:gs>
                    <a:gs pos="49000">
                      <a:srgbClr val="FEEFAC"/>
                    </a:gs>
                  </a:gsLst>
                  <a:lin ang="5400000" scaled="0"/>
                </a:gradFill>
                <a:effectLst>
                  <a:outerShdw blurRad="254000" dist="114300" dir="5400000" algn="ctr" rotWithShape="0">
                    <a:srgbClr val="000000">
                      <a:alpha val="23000"/>
                    </a:srgbClr>
                  </a:outerShdw>
                </a:effectLst>
                <a:latin typeface="字魂143号-正酷超级黑" panose="00000500000000000000" pitchFamily="2" charset="-122"/>
                <a:ea typeface="字魂143号-正酷超级黑" panose="00000500000000000000" pitchFamily="2" charset="-122"/>
              </a:defRPr>
            </a:lvl1pPr>
          </a:lstStyle>
          <a:p>
            <a:pPr algn="l"/>
            <a:r>
              <a:rPr lang="en-US" altLang="zh-CN" sz="2400" i="0" spc="0" dirty="0">
                <a:effectLst/>
                <a:latin typeface="+mn-lt"/>
                <a:ea typeface="+mn-ea"/>
                <a:cs typeface="+mn-ea"/>
                <a:sym typeface="+mn-lt"/>
              </a:rPr>
              <a:t>4  </a:t>
            </a:r>
            <a:r>
              <a:rPr lang="zh-CN" altLang="en-US" sz="2400" i="0" spc="0" dirty="0">
                <a:effectLst/>
                <a:latin typeface="+mn-lt"/>
                <a:ea typeface="+mn-ea"/>
                <a:cs typeface="+mn-ea"/>
                <a:sym typeface="+mn-lt"/>
              </a:rPr>
              <a:t>没有共产党就没有新中国</a:t>
            </a:r>
          </a:p>
        </p:txBody>
      </p:sp>
      <p:cxnSp>
        <p:nvCxnSpPr>
          <p:cNvPr id="31" name="直接连接符 30"/>
          <p:cNvCxnSpPr/>
          <p:nvPr/>
        </p:nvCxnSpPr>
        <p:spPr>
          <a:xfrm>
            <a:off x="839787" y="5674276"/>
            <a:ext cx="5662613" cy="0"/>
          </a:xfrm>
          <a:prstGeom prst="line">
            <a:avLst/>
          </a:prstGeom>
          <a:ln w="19050" cap="rnd">
            <a:gradFill>
              <a:gsLst>
                <a:gs pos="96000">
                  <a:srgbClr val="A9080D"/>
                </a:gs>
                <a:gs pos="39000">
                  <a:srgbClr val="FEEFAC"/>
                </a:gs>
              </a:gsLst>
              <a:lin ang="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10" grpId="0"/>
      <p:bldP spid="26" grpId="0"/>
      <p:bldP spid="28" grpId="0"/>
      <p:bldP spid="30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95000"/>
              <a:lumOff val="5000"/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2" name="矩形: 圆角 1"/>
          <p:cNvSpPr/>
          <p:nvPr/>
        </p:nvSpPr>
        <p:spPr>
          <a:xfrm>
            <a:off x="5119347" y="1266013"/>
            <a:ext cx="1953303" cy="521368"/>
          </a:xfrm>
          <a:prstGeom prst="roundRect">
            <a:avLst>
              <a:gd name="adj" fmla="val 44690"/>
            </a:avLst>
          </a:prstGeom>
          <a:gradFill>
            <a:gsLst>
              <a:gs pos="0">
                <a:srgbClr val="FEEFAC"/>
              </a:gs>
              <a:gs pos="100000">
                <a:srgbClr val="E9BE61"/>
              </a:gs>
            </a:gsLst>
            <a:lin ang="5400000" scaled="1"/>
          </a:gradFill>
          <a:ln w="127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/>
            <a:r>
              <a:rPr lang="zh-CN" altLang="en-US" sz="2400" dirty="0">
                <a:solidFill>
                  <a:schemeClr val="accent1"/>
                </a:solidFill>
                <a:cs typeface="+mn-ea"/>
                <a:sym typeface="+mn-lt"/>
              </a:rPr>
              <a:t>第四部分</a:t>
            </a:r>
          </a:p>
        </p:txBody>
      </p:sp>
      <p:sp>
        <p:nvSpPr>
          <p:cNvPr id="3" name="TextBox 47"/>
          <p:cNvSpPr txBox="1"/>
          <p:nvPr/>
        </p:nvSpPr>
        <p:spPr>
          <a:xfrm>
            <a:off x="2178901" y="1982392"/>
            <a:ext cx="7834193" cy="2123658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8000" i="1" spc="-300">
                <a:ln w="19050">
                  <a:noFill/>
                </a:ln>
                <a:gradFill>
                  <a:gsLst>
                    <a:gs pos="100000">
                      <a:srgbClr val="E9BE61"/>
                    </a:gs>
                    <a:gs pos="49000">
                      <a:srgbClr val="FEEFAC"/>
                    </a:gs>
                  </a:gsLst>
                  <a:lin ang="5400000" scaled="0"/>
                </a:gradFill>
                <a:effectLst>
                  <a:outerShdw blurRad="254000" dist="114300" dir="5400000" algn="ctr" rotWithShape="0">
                    <a:srgbClr val="000000">
                      <a:alpha val="23000"/>
                    </a:srgbClr>
                  </a:outerShdw>
                </a:effectLst>
                <a:latin typeface="字魂143号-正酷超级黑" panose="00000500000000000000" pitchFamily="2" charset="-122"/>
                <a:ea typeface="字魂143号-正酷超级黑" panose="00000500000000000000" pitchFamily="2" charset="-122"/>
              </a:defRPr>
            </a:lvl1pPr>
          </a:lstStyle>
          <a:p>
            <a:r>
              <a:rPr lang="zh-CN" altLang="en-US" sz="6600" i="0" spc="0" dirty="0">
                <a:latin typeface="+mn-lt"/>
                <a:ea typeface="+mn-ea"/>
                <a:cs typeface="+mn-ea"/>
                <a:sym typeface="+mn-lt"/>
              </a:rPr>
              <a:t>没有共产党</a:t>
            </a:r>
            <a:endParaRPr lang="en-US" altLang="zh-CN" sz="6600" i="0" spc="0" dirty="0">
              <a:latin typeface="+mn-lt"/>
              <a:ea typeface="+mn-ea"/>
              <a:cs typeface="+mn-ea"/>
              <a:sym typeface="+mn-lt"/>
            </a:endParaRPr>
          </a:p>
          <a:p>
            <a:r>
              <a:rPr lang="zh-CN" altLang="en-US" sz="6600" i="0" spc="0" dirty="0">
                <a:latin typeface="+mn-lt"/>
                <a:ea typeface="+mn-ea"/>
                <a:cs typeface="+mn-ea"/>
                <a:sym typeface="+mn-lt"/>
              </a:rPr>
              <a:t>就没有新中国</a:t>
            </a:r>
          </a:p>
        </p:txBody>
      </p:sp>
      <p:sp>
        <p:nvSpPr>
          <p:cNvPr id="5" name="矩形 4"/>
          <p:cNvSpPr/>
          <p:nvPr/>
        </p:nvSpPr>
        <p:spPr>
          <a:xfrm>
            <a:off x="2895924" y="4301062"/>
            <a:ext cx="6400152" cy="275620"/>
          </a:xfrm>
          <a:prstGeom prst="rect">
            <a:avLst/>
          </a:prstGeom>
        </p:spPr>
        <p:txBody>
          <a:bodyPr wrap="square" lIns="105571" tIns="52784" rIns="105571" bIns="52784">
            <a:spAutoFit/>
          </a:bodyPr>
          <a:lstStyle/>
          <a:p>
            <a:pPr algn="dist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1000" kern="0" dirty="0">
                <a:solidFill>
                  <a:srgbClr val="FEEFAC"/>
                </a:solidFill>
                <a:cs typeface="+mn-ea"/>
                <a:sym typeface="+mn-lt"/>
              </a:rPr>
              <a:t>不</a:t>
            </a:r>
            <a:r>
              <a:rPr lang="en-US" altLang="zh-CN" sz="1000" kern="0" dirty="0">
                <a:solidFill>
                  <a:srgbClr val="FEEFAC"/>
                </a:solidFill>
                <a:cs typeface="+mn-ea"/>
                <a:sym typeface="+mn-lt"/>
              </a:rPr>
              <a:t>/</a:t>
            </a:r>
            <a:r>
              <a:rPr lang="zh-CN" altLang="en-US" sz="1000" kern="0" dirty="0">
                <a:solidFill>
                  <a:srgbClr val="FEEFAC"/>
                </a:solidFill>
                <a:cs typeface="+mn-ea"/>
                <a:sym typeface="+mn-lt"/>
              </a:rPr>
              <a:t>忘</a:t>
            </a:r>
            <a:r>
              <a:rPr lang="en-US" altLang="zh-CN" sz="1000" kern="0" dirty="0">
                <a:solidFill>
                  <a:srgbClr val="FEEFAC"/>
                </a:solidFill>
                <a:cs typeface="+mn-ea"/>
                <a:sym typeface="+mn-lt"/>
              </a:rPr>
              <a:t>/</a:t>
            </a:r>
            <a:r>
              <a:rPr lang="zh-CN" altLang="en-US" sz="1000" kern="0" dirty="0">
                <a:solidFill>
                  <a:srgbClr val="FEEFAC"/>
                </a:solidFill>
                <a:cs typeface="+mn-ea"/>
                <a:sym typeface="+mn-lt"/>
              </a:rPr>
              <a:t>初</a:t>
            </a:r>
            <a:r>
              <a:rPr lang="en-US" altLang="zh-CN" sz="1000" kern="0" dirty="0">
                <a:solidFill>
                  <a:srgbClr val="FEEFAC"/>
                </a:solidFill>
                <a:cs typeface="+mn-ea"/>
                <a:sym typeface="+mn-lt"/>
              </a:rPr>
              <a:t>/</a:t>
            </a:r>
            <a:r>
              <a:rPr lang="zh-CN" altLang="en-US" sz="1000" kern="0" dirty="0">
                <a:solidFill>
                  <a:srgbClr val="FEEFAC"/>
                </a:solidFill>
                <a:cs typeface="+mn-ea"/>
                <a:sym typeface="+mn-lt"/>
              </a:rPr>
              <a:t>心</a:t>
            </a:r>
            <a:r>
              <a:rPr lang="en-US" altLang="zh-CN" sz="1000" kern="0" dirty="0">
                <a:solidFill>
                  <a:srgbClr val="FEEFAC"/>
                </a:solidFill>
                <a:cs typeface="+mn-ea"/>
                <a:sym typeface="+mn-lt"/>
              </a:rPr>
              <a:t>/</a:t>
            </a:r>
            <a:r>
              <a:rPr lang="zh-CN" altLang="en-US" sz="1000" kern="0" dirty="0">
                <a:solidFill>
                  <a:srgbClr val="FEEFAC"/>
                </a:solidFill>
                <a:cs typeface="+mn-ea"/>
                <a:sym typeface="+mn-lt"/>
              </a:rPr>
              <a:t>永</a:t>
            </a:r>
            <a:r>
              <a:rPr lang="en-US" altLang="zh-CN" sz="1000" kern="0" dirty="0">
                <a:solidFill>
                  <a:srgbClr val="FEEFAC"/>
                </a:solidFill>
                <a:cs typeface="+mn-ea"/>
                <a:sym typeface="+mn-lt"/>
              </a:rPr>
              <a:t>/</a:t>
            </a:r>
            <a:r>
              <a:rPr lang="zh-CN" altLang="en-US" sz="1000" kern="0" dirty="0">
                <a:solidFill>
                  <a:srgbClr val="FEEFAC"/>
                </a:solidFill>
                <a:cs typeface="+mn-ea"/>
                <a:sym typeface="+mn-lt"/>
              </a:rPr>
              <a:t>跟</a:t>
            </a:r>
            <a:r>
              <a:rPr lang="en-US" altLang="zh-CN" sz="1000" kern="0" dirty="0">
                <a:solidFill>
                  <a:srgbClr val="FEEFAC"/>
                </a:solidFill>
                <a:cs typeface="+mn-ea"/>
                <a:sym typeface="+mn-lt"/>
              </a:rPr>
              <a:t>/</a:t>
            </a:r>
            <a:r>
              <a:rPr lang="zh-CN" altLang="en-US" sz="1000" kern="0" dirty="0">
                <a:solidFill>
                  <a:srgbClr val="FEEFAC"/>
                </a:solidFill>
                <a:cs typeface="+mn-ea"/>
                <a:sym typeface="+mn-lt"/>
              </a:rPr>
              <a:t>党</a:t>
            </a:r>
            <a:r>
              <a:rPr lang="en-US" altLang="zh-CN" sz="1000" kern="0" dirty="0">
                <a:solidFill>
                  <a:srgbClr val="FEEFAC"/>
                </a:solidFill>
                <a:cs typeface="+mn-ea"/>
                <a:sym typeface="+mn-lt"/>
              </a:rPr>
              <a:t>/</a:t>
            </a:r>
            <a:r>
              <a:rPr lang="zh-CN" altLang="en-US" sz="1000" kern="0" dirty="0">
                <a:solidFill>
                  <a:srgbClr val="FEEFAC"/>
                </a:solidFill>
                <a:cs typeface="+mn-ea"/>
                <a:sym typeface="+mn-lt"/>
              </a:rPr>
              <a:t>走</a:t>
            </a:r>
            <a:endParaRPr lang="en-US" altLang="zh-CN" sz="1000" b="1" kern="0" dirty="0">
              <a:solidFill>
                <a:srgbClr val="FEEFAC"/>
              </a:solidFill>
              <a:cs typeface="+mn-ea"/>
              <a:sym typeface="+mn-lt"/>
            </a:endParaRPr>
          </a:p>
        </p:txBody>
      </p:sp>
      <p:pic>
        <p:nvPicPr>
          <p:cNvPr id="13" name="图片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14387" y="846843"/>
            <a:ext cx="1225550" cy="940538"/>
          </a:xfrm>
          <a:prstGeom prst="rect">
            <a:avLst/>
          </a:prstGeom>
        </p:spPr>
      </p:pic>
      <p:sp>
        <p:nvSpPr>
          <p:cNvPr id="8" name="矩形 7"/>
          <p:cNvSpPr/>
          <p:nvPr/>
        </p:nvSpPr>
        <p:spPr>
          <a:xfrm>
            <a:off x="5080855" y="6088442"/>
            <a:ext cx="2030289" cy="309411"/>
          </a:xfrm>
          <a:prstGeom prst="rect">
            <a:avLst/>
          </a:prstGeom>
        </p:spPr>
        <p:txBody>
          <a:bodyPr wrap="square" lIns="105571" tIns="52784" rIns="105571" bIns="52784">
            <a:spAutoFit/>
          </a:bodyPr>
          <a:lstStyle/>
          <a:p>
            <a:pPr algn="dist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 sz="1200" kern="0" dirty="0">
                <a:solidFill>
                  <a:srgbClr val="FEEFAC"/>
                </a:solidFill>
                <a:cs typeface="+mn-ea"/>
                <a:sym typeface="+mn-lt"/>
              </a:rPr>
              <a:t>1921 - 2021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2" grpId="0" animBg="1"/>
      <p:bldP spid="3" grpId="0"/>
      <p:bldP spid="5" grpId="0"/>
      <p:bldP spid="8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椭圆 1"/>
          <p:cNvSpPr/>
          <p:nvPr/>
        </p:nvSpPr>
        <p:spPr>
          <a:xfrm flipH="1">
            <a:off x="411956" y="221526"/>
            <a:ext cx="738188" cy="738184"/>
          </a:xfrm>
          <a:prstGeom prst="ellipse">
            <a:avLst/>
          </a:prstGeom>
          <a:gradFill>
            <a:gsLst>
              <a:gs pos="0">
                <a:srgbClr val="C30F0F">
                  <a:lumMod val="90000"/>
                  <a:lumOff val="10000"/>
                </a:srgbClr>
              </a:gs>
              <a:gs pos="45000">
                <a:srgbClr val="C30F0F"/>
              </a:gs>
            </a:gsLst>
            <a:lin ang="5400000" scaled="1"/>
          </a:gradFill>
          <a:ln>
            <a:noFill/>
          </a:ln>
          <a:effectLst>
            <a:outerShdw blurRad="254000" dist="101600" dir="5400000" algn="ctr" rotWithShape="0">
              <a:srgbClr val="C30F0F">
                <a:alpha val="23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 dirty="0">
              <a:gradFill>
                <a:gsLst>
                  <a:gs pos="0">
                    <a:srgbClr val="FEEFAC"/>
                  </a:gs>
                  <a:gs pos="45000">
                    <a:srgbClr val="E9BE61"/>
                  </a:gs>
                </a:gsLst>
                <a:lin ang="5400000" scaled="1"/>
              </a:gradFill>
              <a:cs typeface="+mn-ea"/>
              <a:sym typeface="+mn-lt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1217643" y="273865"/>
            <a:ext cx="4878357" cy="640240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 algn="ctr">
              <a:lnSpc>
                <a:spcPct val="120000"/>
              </a:lnSpc>
              <a:defRPr sz="6600">
                <a:gradFill>
                  <a:gsLst>
                    <a:gs pos="0">
                      <a:schemeClr val="accent1">
                        <a:lumMod val="90000"/>
                        <a:lumOff val="10000"/>
                      </a:schemeClr>
                    </a:gs>
                    <a:gs pos="100000">
                      <a:schemeClr val="accent1"/>
                    </a:gs>
                  </a:gsLst>
                  <a:lin ang="5400000" scaled="1"/>
                </a:gradFill>
                <a:latin typeface="思源宋体 CN Heavy" panose="02020900000000000000" pitchFamily="18" charset="-122"/>
                <a:ea typeface="思源宋体 CN Heavy" panose="02020900000000000000" pitchFamily="18" charset="-122"/>
              </a:defRPr>
            </a:lvl1pPr>
          </a:lstStyle>
          <a:p>
            <a:pPr algn="l"/>
            <a:r>
              <a:rPr lang="zh-CN" altLang="en-US" sz="3200" dirty="0">
                <a:latin typeface="+mn-lt"/>
                <a:ea typeface="+mn-ea"/>
                <a:cs typeface="+mn-ea"/>
                <a:sym typeface="+mn-lt"/>
              </a:rPr>
              <a:t>没有共产党就没有新中国</a:t>
            </a:r>
          </a:p>
        </p:txBody>
      </p:sp>
      <p:cxnSp>
        <p:nvCxnSpPr>
          <p:cNvPr id="5" name="直接连接符 4"/>
          <p:cNvCxnSpPr/>
          <p:nvPr/>
        </p:nvCxnSpPr>
        <p:spPr>
          <a:xfrm>
            <a:off x="1305561" y="959710"/>
            <a:ext cx="10124439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  <a:alpha val="61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矩形 47"/>
          <p:cNvSpPr/>
          <p:nvPr/>
        </p:nvSpPr>
        <p:spPr>
          <a:xfrm>
            <a:off x="3945052" y="1705165"/>
            <a:ext cx="7617185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91795" lvl="0" indent="-285750">
              <a:buClr>
                <a:schemeClr val="accent1"/>
              </a:buClr>
              <a:buFont typeface="Arial" panose="020B0604020202020204" pitchFamily="34" charset="0"/>
              <a:buChar char="•"/>
              <a:defRPr/>
            </a:pPr>
            <a:r>
              <a:rPr lang="zh-CN" altLang="en-US" sz="1400" dirty="0">
                <a:solidFill>
                  <a:prstClr val="black"/>
                </a:solidFill>
                <a:cs typeface="+mn-ea"/>
                <a:sym typeface="+mn-lt"/>
              </a:rPr>
              <a:t>提高退休人员基本养老金、优抚对象抚恤和生活补助标准</a:t>
            </a:r>
            <a:endParaRPr lang="en-US" altLang="zh-CN" sz="1400" dirty="0">
              <a:solidFill>
                <a:prstClr val="black"/>
              </a:solidFill>
              <a:cs typeface="+mn-ea"/>
              <a:sym typeface="+mn-lt"/>
            </a:endParaRPr>
          </a:p>
          <a:p>
            <a:pPr marL="391795" lvl="0" indent="-285750">
              <a:buClr>
                <a:schemeClr val="accent1"/>
              </a:buClr>
              <a:buFont typeface="Arial" panose="020B0604020202020204" pitchFamily="34" charset="0"/>
              <a:buChar char="•"/>
              <a:defRPr/>
            </a:pPr>
            <a:r>
              <a:rPr lang="zh-CN" altLang="en-US" sz="1400" dirty="0">
                <a:solidFill>
                  <a:prstClr val="black"/>
                </a:solidFill>
                <a:cs typeface="+mn-ea"/>
                <a:sym typeface="+mn-lt"/>
              </a:rPr>
              <a:t>推进养老保险全国统筹，规范发展第三支柱养老保险</a:t>
            </a:r>
            <a:endParaRPr lang="en-US" altLang="zh-CN" sz="1400" dirty="0">
              <a:solidFill>
                <a:prstClr val="black"/>
              </a:solidFill>
              <a:cs typeface="+mn-ea"/>
              <a:sym typeface="+mn-lt"/>
            </a:endParaRPr>
          </a:p>
          <a:p>
            <a:pPr marL="391795" lvl="0" indent="-285750">
              <a:buClr>
                <a:schemeClr val="accent1"/>
              </a:buClr>
              <a:buFont typeface="Arial" panose="020B0604020202020204" pitchFamily="34" charset="0"/>
              <a:buChar char="•"/>
              <a:defRPr/>
            </a:pPr>
            <a:r>
              <a:rPr lang="zh-CN" altLang="en-US" sz="1400" dirty="0">
                <a:solidFill>
                  <a:prstClr val="black"/>
                </a:solidFill>
                <a:cs typeface="+mn-ea"/>
                <a:sym typeface="+mn-lt"/>
              </a:rPr>
              <a:t>完善全国统一的社会保险公共服务平台。</a:t>
            </a:r>
          </a:p>
        </p:txBody>
      </p:sp>
      <p:sp>
        <p:nvSpPr>
          <p:cNvPr id="49" name="矩形 48"/>
          <p:cNvSpPr/>
          <p:nvPr/>
        </p:nvSpPr>
        <p:spPr>
          <a:xfrm>
            <a:off x="4508768" y="2816224"/>
            <a:ext cx="6045147" cy="6832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91795" lvl="0" indent="-285750">
              <a:lnSpc>
                <a:spcPct val="120000"/>
              </a:lnSpc>
              <a:buClr>
                <a:schemeClr val="accent1"/>
              </a:buClr>
              <a:buFont typeface="Arial" panose="020B0604020202020204" pitchFamily="34" charset="0"/>
              <a:buChar char="•"/>
              <a:defRPr/>
            </a:pPr>
            <a:r>
              <a:rPr lang="zh-CN" altLang="en-US" sz="1600" dirty="0">
                <a:solidFill>
                  <a:prstClr val="black"/>
                </a:solidFill>
                <a:cs typeface="+mn-ea"/>
                <a:sym typeface="+mn-lt"/>
              </a:rPr>
              <a:t>继续实施失业保险保障扩围政策。</a:t>
            </a:r>
            <a:endParaRPr lang="en-US" altLang="zh-CN" sz="1600" dirty="0">
              <a:solidFill>
                <a:prstClr val="black"/>
              </a:solidFill>
              <a:cs typeface="+mn-ea"/>
              <a:sym typeface="+mn-lt"/>
            </a:endParaRPr>
          </a:p>
          <a:p>
            <a:pPr marL="391795" lvl="0" indent="-285750">
              <a:lnSpc>
                <a:spcPct val="120000"/>
              </a:lnSpc>
              <a:buClr>
                <a:schemeClr val="accent1"/>
              </a:buClr>
              <a:buFont typeface="Arial" panose="020B0604020202020204" pitchFamily="34" charset="0"/>
              <a:buChar char="•"/>
              <a:defRPr/>
            </a:pPr>
            <a:r>
              <a:rPr lang="zh-CN" altLang="en-US" sz="1600" dirty="0">
                <a:solidFill>
                  <a:prstClr val="black"/>
                </a:solidFill>
                <a:cs typeface="+mn-ea"/>
                <a:sym typeface="+mn-lt"/>
              </a:rPr>
              <a:t>促进医养康养相结合，稳步推进长期护理保险制度试点。</a:t>
            </a:r>
          </a:p>
        </p:txBody>
      </p:sp>
      <p:sp>
        <p:nvSpPr>
          <p:cNvPr id="50" name="矩形 49"/>
          <p:cNvSpPr/>
          <p:nvPr/>
        </p:nvSpPr>
        <p:spPr>
          <a:xfrm>
            <a:off x="4352433" y="3770561"/>
            <a:ext cx="6402837" cy="8679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91795" lvl="0" indent="-285750">
              <a:lnSpc>
                <a:spcPct val="120000"/>
              </a:lnSpc>
              <a:buClr>
                <a:schemeClr val="accent1"/>
              </a:buClr>
              <a:buFont typeface="Arial" panose="020B0604020202020204" pitchFamily="34" charset="0"/>
              <a:buChar char="•"/>
              <a:defRPr/>
            </a:pPr>
            <a:r>
              <a:rPr lang="zh-CN" altLang="en-US" sz="1400" dirty="0">
                <a:solidFill>
                  <a:prstClr val="black"/>
                </a:solidFill>
                <a:cs typeface="+mn-ea"/>
                <a:sym typeface="+mn-lt"/>
              </a:rPr>
              <a:t>发展社区养老、托幼、用餐、保洁等多样化服务，加强配套设施建设，实施更优惠政策，让社区生活更加便利。</a:t>
            </a:r>
            <a:endParaRPr lang="en-US" altLang="zh-CN" sz="1400" dirty="0">
              <a:solidFill>
                <a:prstClr val="black"/>
              </a:solidFill>
              <a:cs typeface="+mn-ea"/>
              <a:sym typeface="+mn-lt"/>
            </a:endParaRPr>
          </a:p>
          <a:p>
            <a:pPr marL="391795" lvl="0" indent="-285750">
              <a:lnSpc>
                <a:spcPct val="120000"/>
              </a:lnSpc>
              <a:buClr>
                <a:schemeClr val="accent1"/>
              </a:buClr>
              <a:buFont typeface="Arial" panose="020B0604020202020204" pitchFamily="34" charset="0"/>
              <a:buChar char="•"/>
              <a:defRPr/>
            </a:pPr>
            <a:r>
              <a:rPr lang="zh-CN" altLang="en-US" sz="1400" dirty="0">
                <a:solidFill>
                  <a:prstClr val="black"/>
                </a:solidFill>
                <a:cs typeface="+mn-ea"/>
                <a:sym typeface="+mn-lt"/>
              </a:rPr>
              <a:t>完善传统服务保障措施，为老年人等群体提供更周全更贴心的服务。</a:t>
            </a:r>
          </a:p>
        </p:txBody>
      </p:sp>
      <p:sp>
        <p:nvSpPr>
          <p:cNvPr id="51" name="矩形 50"/>
          <p:cNvSpPr/>
          <p:nvPr/>
        </p:nvSpPr>
        <p:spPr>
          <a:xfrm>
            <a:off x="3922674" y="4782204"/>
            <a:ext cx="7856773" cy="8679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91795" lvl="0" indent="-285750">
              <a:lnSpc>
                <a:spcPct val="120000"/>
              </a:lnSpc>
              <a:buClr>
                <a:schemeClr val="accent1"/>
              </a:buClr>
              <a:buFont typeface="Arial" panose="020B0604020202020204" pitchFamily="34" charset="0"/>
              <a:buChar char="•"/>
              <a:defRPr/>
            </a:pPr>
            <a:r>
              <a:rPr lang="zh-CN" altLang="en-US" sz="1400" dirty="0">
                <a:solidFill>
                  <a:prstClr val="black"/>
                </a:solidFill>
                <a:cs typeface="+mn-ea"/>
                <a:sym typeface="+mn-lt"/>
              </a:rPr>
              <a:t>推进智能化服务要适应老年人需求，并做到不让智能工具给老年人日常生活造成障碍。</a:t>
            </a:r>
            <a:endParaRPr lang="en-US" altLang="zh-CN" sz="1400" dirty="0">
              <a:solidFill>
                <a:prstClr val="black"/>
              </a:solidFill>
              <a:cs typeface="+mn-ea"/>
              <a:sym typeface="+mn-lt"/>
            </a:endParaRPr>
          </a:p>
          <a:p>
            <a:pPr marL="391795" lvl="0" indent="-285750">
              <a:lnSpc>
                <a:spcPct val="120000"/>
              </a:lnSpc>
              <a:buClr>
                <a:schemeClr val="accent1"/>
              </a:buClr>
              <a:buFont typeface="Arial" panose="020B0604020202020204" pitchFamily="34" charset="0"/>
              <a:buChar char="•"/>
              <a:defRPr/>
            </a:pPr>
            <a:r>
              <a:rPr lang="zh-CN" altLang="en-US" sz="1400" dirty="0">
                <a:solidFill>
                  <a:prstClr val="black"/>
                </a:solidFill>
                <a:cs typeface="+mn-ea"/>
                <a:sym typeface="+mn-lt"/>
              </a:rPr>
              <a:t>健全帮扶残疾人、孤儿等社会福利制度，提升残疾康复服务质量。</a:t>
            </a:r>
            <a:endParaRPr lang="en-US" altLang="zh-CN" sz="1400" dirty="0">
              <a:solidFill>
                <a:prstClr val="black"/>
              </a:solidFill>
              <a:cs typeface="+mn-ea"/>
              <a:sym typeface="+mn-lt"/>
            </a:endParaRPr>
          </a:p>
          <a:p>
            <a:pPr marL="391795" lvl="0" indent="-285750">
              <a:lnSpc>
                <a:spcPct val="120000"/>
              </a:lnSpc>
              <a:buClr>
                <a:schemeClr val="accent1"/>
              </a:buClr>
              <a:buFont typeface="Arial" panose="020B0604020202020204" pitchFamily="34" charset="0"/>
              <a:buChar char="•"/>
              <a:defRPr/>
            </a:pPr>
            <a:r>
              <a:rPr lang="zh-CN" altLang="en-US" sz="1400" dirty="0">
                <a:solidFill>
                  <a:prstClr val="black"/>
                </a:solidFill>
                <a:cs typeface="+mn-ea"/>
                <a:sym typeface="+mn-lt"/>
              </a:rPr>
              <a:t>分层分类做好社会救助，及时帮扶受疫情灾情影响的困难群众，坚决兜住民生底线。</a:t>
            </a:r>
          </a:p>
        </p:txBody>
      </p:sp>
      <p:grpSp>
        <p:nvGrpSpPr>
          <p:cNvPr id="54" name="组合 53"/>
          <p:cNvGrpSpPr/>
          <p:nvPr/>
        </p:nvGrpSpPr>
        <p:grpSpPr>
          <a:xfrm>
            <a:off x="0" y="1638300"/>
            <a:ext cx="4456086" cy="4082370"/>
            <a:chOff x="234237" y="2067832"/>
            <a:chExt cx="3518380" cy="3223306"/>
          </a:xfrm>
        </p:grpSpPr>
        <p:cxnSp>
          <p:nvCxnSpPr>
            <p:cNvPr id="14" name="Straight Connector 71"/>
            <p:cNvCxnSpPr>
              <a:endCxn id="25" idx="3"/>
            </p:cNvCxnSpPr>
            <p:nvPr/>
          </p:nvCxnSpPr>
          <p:spPr>
            <a:xfrm flipV="1">
              <a:off x="2407035" y="2761686"/>
              <a:ext cx="401285" cy="371224"/>
            </a:xfrm>
            <a:prstGeom prst="line">
              <a:avLst/>
            </a:prstGeom>
            <a:ln w="19050"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73"/>
            <p:cNvCxnSpPr/>
            <p:nvPr/>
          </p:nvCxnSpPr>
          <p:spPr>
            <a:xfrm flipV="1">
              <a:off x="2608734" y="3354375"/>
              <a:ext cx="568245" cy="142918"/>
            </a:xfrm>
            <a:prstGeom prst="line">
              <a:avLst/>
            </a:prstGeom>
            <a:ln w="19050"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76"/>
            <p:cNvCxnSpPr>
              <a:endCxn id="28" idx="1"/>
            </p:cNvCxnSpPr>
            <p:nvPr/>
          </p:nvCxnSpPr>
          <p:spPr>
            <a:xfrm>
              <a:off x="2413116" y="4286064"/>
              <a:ext cx="360839" cy="354780"/>
            </a:xfrm>
            <a:prstGeom prst="line">
              <a:avLst/>
            </a:prstGeom>
            <a:ln w="19050"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77"/>
            <p:cNvCxnSpPr>
              <a:endCxn id="27" idx="2"/>
            </p:cNvCxnSpPr>
            <p:nvPr/>
          </p:nvCxnSpPr>
          <p:spPr>
            <a:xfrm>
              <a:off x="2608734" y="3920589"/>
              <a:ext cx="489667" cy="183767"/>
            </a:xfrm>
            <a:prstGeom prst="line">
              <a:avLst/>
            </a:prstGeom>
            <a:ln w="19050"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Arc 53"/>
            <p:cNvSpPr/>
            <p:nvPr/>
          </p:nvSpPr>
          <p:spPr>
            <a:xfrm>
              <a:off x="234237" y="2067832"/>
              <a:ext cx="3223306" cy="3223306"/>
            </a:xfrm>
            <a:prstGeom prst="arc">
              <a:avLst>
                <a:gd name="adj1" fmla="val 16200000"/>
                <a:gd name="adj2" fmla="val 5507395"/>
              </a:avLst>
            </a:prstGeom>
            <a:ln w="38100">
              <a:solidFill>
                <a:schemeClr val="bg1">
                  <a:lumMod val="85000"/>
                </a:schemeClr>
              </a:solidFill>
              <a:headEnd type="oval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cs typeface="+mn-ea"/>
                <a:sym typeface="+mn-lt"/>
              </a:endParaRPr>
            </a:p>
          </p:txBody>
        </p:sp>
        <p:sp>
          <p:nvSpPr>
            <p:cNvPr id="19" name="Arc 52"/>
            <p:cNvSpPr/>
            <p:nvPr/>
          </p:nvSpPr>
          <p:spPr>
            <a:xfrm>
              <a:off x="1049441" y="2888037"/>
              <a:ext cx="1582896" cy="1582895"/>
            </a:xfrm>
            <a:prstGeom prst="arc">
              <a:avLst>
                <a:gd name="adj1" fmla="val 16200000"/>
                <a:gd name="adj2" fmla="val 5507395"/>
              </a:avLst>
            </a:prstGeom>
            <a:ln w="38100">
              <a:solidFill>
                <a:schemeClr val="bg1">
                  <a:lumMod val="85000"/>
                </a:schemeClr>
              </a:solidFill>
              <a:headEnd type="oval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cs typeface="+mn-ea"/>
                <a:sym typeface="+mn-lt"/>
              </a:endParaRPr>
            </a:p>
          </p:txBody>
        </p:sp>
        <p:sp>
          <p:nvSpPr>
            <p:cNvPr id="20" name="Oval 54"/>
            <p:cNvSpPr/>
            <p:nvPr/>
          </p:nvSpPr>
          <p:spPr>
            <a:xfrm>
              <a:off x="2340021" y="3068756"/>
              <a:ext cx="146190" cy="146190"/>
            </a:xfrm>
            <a:prstGeom prst="ellipse">
              <a:avLst/>
            </a:prstGeom>
            <a:gradFill>
              <a:gsLst>
                <a:gs pos="0">
                  <a:srgbClr val="C30F0F">
                    <a:lumMod val="90000"/>
                    <a:lumOff val="10000"/>
                  </a:srgbClr>
                </a:gs>
                <a:gs pos="45000">
                  <a:srgbClr val="C30F0F"/>
                </a:gs>
              </a:gsLst>
              <a:lin ang="5400000" scaled="1"/>
            </a:gra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72000" rtlCol="0" anchor="ctr"/>
            <a:lstStyle/>
            <a:p>
              <a:pPr algn="ctr"/>
              <a:endParaRPr lang="en-US" sz="2800">
                <a:ln w="19050">
                  <a:noFill/>
                </a:ln>
                <a:gradFill>
                  <a:gsLst>
                    <a:gs pos="100000">
                      <a:srgbClr val="E9BE61"/>
                    </a:gs>
                    <a:gs pos="49000">
                      <a:srgbClr val="FEEFAC"/>
                    </a:gs>
                  </a:gsLst>
                  <a:lin ang="5400000" scaled="0"/>
                </a:gradFill>
                <a:cs typeface="+mn-ea"/>
                <a:sym typeface="+mn-lt"/>
              </a:endParaRPr>
            </a:p>
          </p:txBody>
        </p:sp>
        <p:sp>
          <p:nvSpPr>
            <p:cNvPr id="21" name="Oval 55"/>
            <p:cNvSpPr/>
            <p:nvPr/>
          </p:nvSpPr>
          <p:spPr>
            <a:xfrm>
              <a:off x="2541443" y="3418795"/>
              <a:ext cx="146190" cy="146190"/>
            </a:xfrm>
            <a:prstGeom prst="ellipse">
              <a:avLst/>
            </a:prstGeom>
            <a:gradFill>
              <a:gsLst>
                <a:gs pos="0">
                  <a:srgbClr val="C30F0F">
                    <a:lumMod val="90000"/>
                    <a:lumOff val="10000"/>
                  </a:srgbClr>
                </a:gs>
                <a:gs pos="45000">
                  <a:srgbClr val="C30F0F"/>
                </a:gs>
              </a:gsLst>
              <a:lin ang="5400000" scaled="1"/>
            </a:gra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72000" rtlCol="0" anchor="ctr"/>
            <a:lstStyle/>
            <a:p>
              <a:pPr algn="ctr"/>
              <a:endParaRPr lang="en-US" sz="2800">
                <a:ln w="19050">
                  <a:noFill/>
                </a:ln>
                <a:gradFill>
                  <a:gsLst>
                    <a:gs pos="100000">
                      <a:srgbClr val="E9BE61"/>
                    </a:gs>
                    <a:gs pos="49000">
                      <a:srgbClr val="FEEFAC"/>
                    </a:gs>
                  </a:gsLst>
                  <a:lin ang="5400000" scaled="0"/>
                </a:gradFill>
                <a:cs typeface="+mn-ea"/>
                <a:sym typeface="+mn-lt"/>
              </a:endParaRPr>
            </a:p>
          </p:txBody>
        </p:sp>
        <p:sp>
          <p:nvSpPr>
            <p:cNvPr id="22" name="Oval 56"/>
            <p:cNvSpPr/>
            <p:nvPr/>
          </p:nvSpPr>
          <p:spPr>
            <a:xfrm>
              <a:off x="2530533" y="3843019"/>
              <a:ext cx="146190" cy="146190"/>
            </a:xfrm>
            <a:prstGeom prst="ellipse">
              <a:avLst/>
            </a:prstGeom>
            <a:gradFill>
              <a:gsLst>
                <a:gs pos="0">
                  <a:srgbClr val="C30F0F">
                    <a:lumMod val="90000"/>
                    <a:lumOff val="10000"/>
                  </a:srgbClr>
                </a:gs>
                <a:gs pos="45000">
                  <a:srgbClr val="C30F0F"/>
                </a:gs>
              </a:gsLst>
              <a:lin ang="5400000" scaled="1"/>
            </a:gra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72000" rtlCol="0" anchor="ctr"/>
            <a:lstStyle/>
            <a:p>
              <a:pPr algn="ctr"/>
              <a:endParaRPr lang="en-US" sz="2800">
                <a:ln w="19050">
                  <a:noFill/>
                </a:ln>
                <a:gradFill>
                  <a:gsLst>
                    <a:gs pos="100000">
                      <a:srgbClr val="E9BE61"/>
                    </a:gs>
                    <a:gs pos="49000">
                      <a:srgbClr val="FEEFAC"/>
                    </a:gs>
                  </a:gsLst>
                  <a:lin ang="5400000" scaled="0"/>
                </a:gradFill>
                <a:cs typeface="+mn-ea"/>
                <a:sym typeface="+mn-lt"/>
              </a:endParaRPr>
            </a:p>
          </p:txBody>
        </p:sp>
        <p:sp>
          <p:nvSpPr>
            <p:cNvPr id="23" name="Oval 57"/>
            <p:cNvSpPr/>
            <p:nvPr/>
          </p:nvSpPr>
          <p:spPr>
            <a:xfrm>
              <a:off x="2322565" y="4195239"/>
              <a:ext cx="146190" cy="146190"/>
            </a:xfrm>
            <a:prstGeom prst="ellipse">
              <a:avLst/>
            </a:prstGeom>
            <a:gradFill>
              <a:gsLst>
                <a:gs pos="0">
                  <a:srgbClr val="C30F0F">
                    <a:lumMod val="90000"/>
                    <a:lumOff val="10000"/>
                  </a:srgbClr>
                </a:gs>
                <a:gs pos="45000">
                  <a:srgbClr val="C30F0F"/>
                </a:gs>
              </a:gsLst>
              <a:lin ang="5400000" scaled="1"/>
            </a:gra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72000" rtlCol="0" anchor="ctr"/>
            <a:lstStyle/>
            <a:p>
              <a:pPr algn="ctr"/>
              <a:endParaRPr lang="en-US" sz="2800">
                <a:ln w="19050">
                  <a:noFill/>
                </a:ln>
                <a:gradFill>
                  <a:gsLst>
                    <a:gs pos="100000">
                      <a:srgbClr val="E9BE61"/>
                    </a:gs>
                    <a:gs pos="49000">
                      <a:srgbClr val="FEEFAC"/>
                    </a:gs>
                  </a:gsLst>
                  <a:lin ang="5400000" scaled="0"/>
                </a:gradFill>
                <a:cs typeface="+mn-ea"/>
                <a:sym typeface="+mn-lt"/>
              </a:endParaRPr>
            </a:p>
          </p:txBody>
        </p:sp>
        <p:sp>
          <p:nvSpPr>
            <p:cNvPr id="24" name="Oval 69"/>
            <p:cNvSpPr/>
            <p:nvPr/>
          </p:nvSpPr>
          <p:spPr>
            <a:xfrm>
              <a:off x="1368632" y="3235117"/>
              <a:ext cx="954516" cy="954509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 w="571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cs typeface="+mn-ea"/>
                <a:sym typeface="+mn-lt"/>
              </a:endParaRPr>
            </a:p>
          </p:txBody>
        </p:sp>
        <p:sp>
          <p:nvSpPr>
            <p:cNvPr id="25" name="Oval 78"/>
            <p:cNvSpPr/>
            <p:nvPr/>
          </p:nvSpPr>
          <p:spPr>
            <a:xfrm>
              <a:off x="2717012" y="2229507"/>
              <a:ext cx="623490" cy="623487"/>
            </a:xfrm>
            <a:prstGeom prst="ellipse">
              <a:avLst/>
            </a:prstGeom>
            <a:gradFill>
              <a:gsLst>
                <a:gs pos="0">
                  <a:srgbClr val="C30F0F">
                    <a:lumMod val="90000"/>
                    <a:lumOff val="10000"/>
                  </a:srgbClr>
                </a:gs>
                <a:gs pos="45000">
                  <a:srgbClr val="C30F0F"/>
                </a:gs>
              </a:gsLst>
              <a:lin ang="5400000" scaled="1"/>
            </a:gradFill>
            <a:ln>
              <a:noFill/>
            </a:ln>
            <a:effectLst>
              <a:outerShdw blurRad="254000" dist="101600" dir="5400000" algn="ctr" rotWithShape="0">
                <a:srgbClr val="C30F0F">
                  <a:alpha val="23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72000" rtlCol="0" anchor="ctr"/>
            <a:lstStyle/>
            <a:p>
              <a:pPr algn="ctr"/>
              <a:endParaRPr lang="en-US" sz="2800">
                <a:ln w="19050">
                  <a:noFill/>
                </a:ln>
                <a:gradFill>
                  <a:gsLst>
                    <a:gs pos="100000">
                      <a:srgbClr val="E9BE61"/>
                    </a:gs>
                    <a:gs pos="49000">
                      <a:srgbClr val="FEEFAC"/>
                    </a:gs>
                  </a:gsLst>
                  <a:lin ang="5400000" scaled="0"/>
                </a:gradFill>
                <a:cs typeface="+mn-ea"/>
                <a:sym typeface="+mn-lt"/>
              </a:endParaRPr>
            </a:p>
          </p:txBody>
        </p:sp>
        <p:sp>
          <p:nvSpPr>
            <p:cNvPr id="26" name="Oval 79"/>
            <p:cNvSpPr/>
            <p:nvPr/>
          </p:nvSpPr>
          <p:spPr>
            <a:xfrm>
              <a:off x="3129127" y="2940986"/>
              <a:ext cx="623490" cy="623487"/>
            </a:xfrm>
            <a:prstGeom prst="ellipse">
              <a:avLst/>
            </a:prstGeom>
            <a:gradFill>
              <a:gsLst>
                <a:gs pos="0">
                  <a:srgbClr val="C30F0F">
                    <a:lumMod val="90000"/>
                    <a:lumOff val="10000"/>
                  </a:srgbClr>
                </a:gs>
                <a:gs pos="45000">
                  <a:srgbClr val="C30F0F"/>
                </a:gs>
              </a:gsLst>
              <a:lin ang="5400000" scaled="1"/>
            </a:gradFill>
            <a:ln>
              <a:noFill/>
            </a:ln>
            <a:effectLst>
              <a:outerShdw blurRad="254000" dist="101600" dir="5400000" algn="ctr" rotWithShape="0">
                <a:srgbClr val="C30F0F">
                  <a:alpha val="23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72000" rtlCol="0" anchor="ctr"/>
            <a:lstStyle/>
            <a:p>
              <a:pPr algn="ctr"/>
              <a:endParaRPr lang="en-US" sz="2800">
                <a:ln w="19050">
                  <a:noFill/>
                </a:ln>
                <a:gradFill>
                  <a:gsLst>
                    <a:gs pos="100000">
                      <a:srgbClr val="E9BE61"/>
                    </a:gs>
                    <a:gs pos="49000">
                      <a:srgbClr val="FEEFAC"/>
                    </a:gs>
                  </a:gsLst>
                  <a:lin ang="5400000" scaled="0"/>
                </a:gradFill>
                <a:cs typeface="+mn-ea"/>
                <a:sym typeface="+mn-lt"/>
              </a:endParaRPr>
            </a:p>
          </p:txBody>
        </p:sp>
        <p:sp>
          <p:nvSpPr>
            <p:cNvPr id="27" name="Oval 80"/>
            <p:cNvSpPr/>
            <p:nvPr/>
          </p:nvSpPr>
          <p:spPr>
            <a:xfrm>
              <a:off x="3098401" y="3792613"/>
              <a:ext cx="623490" cy="623487"/>
            </a:xfrm>
            <a:prstGeom prst="ellipse">
              <a:avLst/>
            </a:prstGeom>
            <a:gradFill>
              <a:gsLst>
                <a:gs pos="0">
                  <a:srgbClr val="C30F0F">
                    <a:lumMod val="90000"/>
                    <a:lumOff val="10000"/>
                  </a:srgbClr>
                </a:gs>
                <a:gs pos="45000">
                  <a:srgbClr val="C30F0F"/>
                </a:gs>
              </a:gsLst>
              <a:lin ang="5400000" scaled="1"/>
            </a:gradFill>
            <a:ln>
              <a:noFill/>
            </a:ln>
            <a:effectLst>
              <a:outerShdw blurRad="254000" dist="101600" dir="5400000" algn="ctr" rotWithShape="0">
                <a:srgbClr val="C30F0F">
                  <a:alpha val="23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72000" rtlCol="0" anchor="ctr"/>
            <a:lstStyle/>
            <a:p>
              <a:pPr algn="ctr"/>
              <a:endParaRPr lang="en-US" sz="2800">
                <a:ln w="19050">
                  <a:noFill/>
                </a:ln>
                <a:gradFill>
                  <a:gsLst>
                    <a:gs pos="100000">
                      <a:srgbClr val="E9BE61"/>
                    </a:gs>
                    <a:gs pos="49000">
                      <a:srgbClr val="FEEFAC"/>
                    </a:gs>
                  </a:gsLst>
                  <a:lin ang="5400000" scaled="0"/>
                </a:gradFill>
                <a:cs typeface="+mn-ea"/>
                <a:sym typeface="+mn-lt"/>
              </a:endParaRPr>
            </a:p>
          </p:txBody>
        </p:sp>
        <p:sp>
          <p:nvSpPr>
            <p:cNvPr id="28" name="Oval 81"/>
            <p:cNvSpPr/>
            <p:nvPr/>
          </p:nvSpPr>
          <p:spPr>
            <a:xfrm>
              <a:off x="2682647" y="4549536"/>
              <a:ext cx="623490" cy="623487"/>
            </a:xfrm>
            <a:prstGeom prst="ellipse">
              <a:avLst/>
            </a:prstGeom>
            <a:gradFill>
              <a:gsLst>
                <a:gs pos="0">
                  <a:srgbClr val="C30F0F">
                    <a:lumMod val="90000"/>
                    <a:lumOff val="10000"/>
                  </a:srgbClr>
                </a:gs>
                <a:gs pos="45000">
                  <a:srgbClr val="C30F0F"/>
                </a:gs>
              </a:gsLst>
              <a:lin ang="5400000" scaled="1"/>
            </a:gradFill>
            <a:ln>
              <a:noFill/>
            </a:ln>
            <a:effectLst>
              <a:outerShdw blurRad="254000" dist="101600" dir="5400000" algn="ctr" rotWithShape="0">
                <a:srgbClr val="C30F0F">
                  <a:alpha val="23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72000" rtlCol="0" anchor="ctr"/>
            <a:lstStyle/>
            <a:p>
              <a:pPr algn="ctr"/>
              <a:endParaRPr lang="en-US" sz="2800">
                <a:ln w="19050">
                  <a:noFill/>
                </a:ln>
                <a:gradFill>
                  <a:gsLst>
                    <a:gs pos="100000">
                      <a:srgbClr val="E9BE61"/>
                    </a:gs>
                    <a:gs pos="49000">
                      <a:srgbClr val="FEEFAC"/>
                    </a:gs>
                  </a:gsLst>
                  <a:lin ang="5400000" scaled="0"/>
                </a:gradFill>
                <a:cs typeface="+mn-ea"/>
                <a:sym typeface="+mn-lt"/>
              </a:endParaRPr>
            </a:p>
          </p:txBody>
        </p:sp>
        <p:grpSp>
          <p:nvGrpSpPr>
            <p:cNvPr id="29" name="图形 39"/>
            <p:cNvGrpSpPr/>
            <p:nvPr/>
          </p:nvGrpSpPr>
          <p:grpSpPr>
            <a:xfrm>
              <a:off x="2798806" y="4665693"/>
              <a:ext cx="391172" cy="391172"/>
              <a:chOff x="5143500" y="2476500"/>
              <a:chExt cx="1905000" cy="1905000"/>
            </a:xfrm>
          </p:grpSpPr>
          <p:sp>
            <p:nvSpPr>
              <p:cNvPr id="30" name="任意多边形: 形状 29"/>
              <p:cNvSpPr/>
              <p:nvPr/>
            </p:nvSpPr>
            <p:spPr>
              <a:xfrm>
                <a:off x="5248341" y="2581451"/>
                <a:ext cx="1694326" cy="809734"/>
              </a:xfrm>
              <a:custGeom>
                <a:avLst/>
                <a:gdLst>
                  <a:gd name="connsiteX0" fmla="*/ 1678451 w 1694326"/>
                  <a:gd name="connsiteY0" fmla="*/ 715257 h 809734"/>
                  <a:gd name="connsiteX1" fmla="*/ 1502062 w 1694326"/>
                  <a:gd name="connsiteY1" fmla="*/ 544161 h 809734"/>
                  <a:gd name="connsiteX2" fmla="*/ 1502062 w 1694326"/>
                  <a:gd name="connsiteY2" fmla="*/ 194909 h 809734"/>
                  <a:gd name="connsiteX3" fmla="*/ 1449146 w 1694326"/>
                  <a:gd name="connsiteY3" fmla="*/ 141994 h 809734"/>
                  <a:gd name="connsiteX4" fmla="*/ 1262173 w 1694326"/>
                  <a:gd name="connsiteY4" fmla="*/ 141994 h 809734"/>
                  <a:gd name="connsiteX5" fmla="*/ 1209255 w 1694326"/>
                  <a:gd name="connsiteY5" fmla="*/ 194909 h 809734"/>
                  <a:gd name="connsiteX6" fmla="*/ 1209255 w 1694326"/>
                  <a:gd name="connsiteY6" fmla="*/ 293687 h 809734"/>
                  <a:gd name="connsiteX7" fmla="*/ 884700 w 1694326"/>
                  <a:gd name="connsiteY7" fmla="*/ 13229 h 809734"/>
                  <a:gd name="connsiteX8" fmla="*/ 814145 w 1694326"/>
                  <a:gd name="connsiteY8" fmla="*/ 13229 h 809734"/>
                  <a:gd name="connsiteX9" fmla="*/ 18631 w 1694326"/>
                  <a:gd name="connsiteY9" fmla="*/ 715257 h 809734"/>
                  <a:gd name="connsiteX10" fmla="*/ 13339 w 1694326"/>
                  <a:gd name="connsiteY10" fmla="*/ 791104 h 809734"/>
                  <a:gd name="connsiteX11" fmla="*/ 90950 w 1694326"/>
                  <a:gd name="connsiteY11" fmla="*/ 796396 h 809734"/>
                  <a:gd name="connsiteX12" fmla="*/ 814145 w 1694326"/>
                  <a:gd name="connsiteY12" fmla="*/ 157868 h 809734"/>
                  <a:gd name="connsiteX13" fmla="*/ 884700 w 1694326"/>
                  <a:gd name="connsiteY13" fmla="*/ 157868 h 809734"/>
                  <a:gd name="connsiteX14" fmla="*/ 1315089 w 1694326"/>
                  <a:gd name="connsiteY14" fmla="*/ 524757 h 809734"/>
                  <a:gd name="connsiteX15" fmla="*/ 1390937 w 1694326"/>
                  <a:gd name="connsiteY15" fmla="*/ 591786 h 809734"/>
                  <a:gd name="connsiteX16" fmla="*/ 1600839 w 1694326"/>
                  <a:gd name="connsiteY16" fmla="*/ 792867 h 809734"/>
                  <a:gd name="connsiteX17" fmla="*/ 1678451 w 1694326"/>
                  <a:gd name="connsiteY17" fmla="*/ 791104 h 809734"/>
                  <a:gd name="connsiteX18" fmla="*/ 1678451 w 1694326"/>
                  <a:gd name="connsiteY18" fmla="*/ 715257 h 809734"/>
                  <a:gd name="connsiteX19" fmla="*/ 1316853 w 1694326"/>
                  <a:gd name="connsiteY19" fmla="*/ 380119 h 809734"/>
                  <a:gd name="connsiteX20" fmla="*/ 1316853 w 1694326"/>
                  <a:gd name="connsiteY20" fmla="*/ 290159 h 809734"/>
                  <a:gd name="connsiteX21" fmla="*/ 1355660 w 1694326"/>
                  <a:gd name="connsiteY21" fmla="*/ 251354 h 809734"/>
                  <a:gd name="connsiteX22" fmla="*/ 1394465 w 1694326"/>
                  <a:gd name="connsiteY22" fmla="*/ 290159 h 809734"/>
                  <a:gd name="connsiteX23" fmla="*/ 1394465 w 1694326"/>
                  <a:gd name="connsiteY23" fmla="*/ 448911 h 809734"/>
                  <a:gd name="connsiteX24" fmla="*/ 1316853 w 1694326"/>
                  <a:gd name="connsiteY24" fmla="*/ 380119 h 8097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1694326" h="809734">
                    <a:moveTo>
                      <a:pt x="1678451" y="715257"/>
                    </a:moveTo>
                    <a:lnTo>
                      <a:pt x="1502062" y="544161"/>
                    </a:lnTo>
                    <a:lnTo>
                      <a:pt x="1502062" y="194909"/>
                    </a:lnTo>
                    <a:cubicBezTo>
                      <a:pt x="1502062" y="164924"/>
                      <a:pt x="1477368" y="141994"/>
                      <a:pt x="1449146" y="141994"/>
                    </a:cubicBezTo>
                    <a:lnTo>
                      <a:pt x="1262173" y="141994"/>
                    </a:lnTo>
                    <a:cubicBezTo>
                      <a:pt x="1232186" y="141994"/>
                      <a:pt x="1209255" y="166688"/>
                      <a:pt x="1209255" y="194909"/>
                    </a:cubicBezTo>
                    <a:lnTo>
                      <a:pt x="1209255" y="293687"/>
                    </a:lnTo>
                    <a:lnTo>
                      <a:pt x="884700" y="13229"/>
                    </a:lnTo>
                    <a:cubicBezTo>
                      <a:pt x="863533" y="-4410"/>
                      <a:pt x="833548" y="-4410"/>
                      <a:pt x="814145" y="13229"/>
                    </a:cubicBezTo>
                    <a:lnTo>
                      <a:pt x="18631" y="715257"/>
                    </a:lnTo>
                    <a:cubicBezTo>
                      <a:pt x="-4300" y="734661"/>
                      <a:pt x="-6063" y="769937"/>
                      <a:pt x="13339" y="791104"/>
                    </a:cubicBezTo>
                    <a:cubicBezTo>
                      <a:pt x="32742" y="814034"/>
                      <a:pt x="68020" y="815798"/>
                      <a:pt x="90950" y="796396"/>
                    </a:cubicBezTo>
                    <a:lnTo>
                      <a:pt x="814145" y="157868"/>
                    </a:lnTo>
                    <a:cubicBezTo>
                      <a:pt x="835312" y="140230"/>
                      <a:pt x="865299" y="140230"/>
                      <a:pt x="884700" y="157868"/>
                    </a:cubicBezTo>
                    <a:lnTo>
                      <a:pt x="1315089" y="524757"/>
                    </a:lnTo>
                    <a:lnTo>
                      <a:pt x="1390937" y="591786"/>
                    </a:lnTo>
                    <a:lnTo>
                      <a:pt x="1600839" y="792867"/>
                    </a:lnTo>
                    <a:cubicBezTo>
                      <a:pt x="1622006" y="814034"/>
                      <a:pt x="1657284" y="814034"/>
                      <a:pt x="1678451" y="791104"/>
                    </a:cubicBezTo>
                    <a:cubicBezTo>
                      <a:pt x="1699618" y="769937"/>
                      <a:pt x="1699618" y="736424"/>
                      <a:pt x="1678451" y="715257"/>
                    </a:cubicBezTo>
                    <a:close/>
                    <a:moveTo>
                      <a:pt x="1316853" y="380119"/>
                    </a:moveTo>
                    <a:lnTo>
                      <a:pt x="1316853" y="290159"/>
                    </a:lnTo>
                    <a:cubicBezTo>
                      <a:pt x="1316853" y="268992"/>
                      <a:pt x="1334493" y="251354"/>
                      <a:pt x="1355660" y="251354"/>
                    </a:cubicBezTo>
                    <a:cubicBezTo>
                      <a:pt x="1376825" y="251354"/>
                      <a:pt x="1394465" y="268992"/>
                      <a:pt x="1394465" y="290159"/>
                    </a:cubicBezTo>
                    <a:lnTo>
                      <a:pt x="1394465" y="448911"/>
                    </a:lnTo>
                    <a:lnTo>
                      <a:pt x="1316853" y="380119"/>
                    </a:lnTo>
                    <a:close/>
                  </a:path>
                </a:pathLst>
              </a:custGeom>
              <a:gradFill>
                <a:gsLst>
                  <a:gs pos="0">
                    <a:srgbClr val="FEEFAC"/>
                  </a:gs>
                  <a:gs pos="84000">
                    <a:srgbClr val="E9BE61"/>
                  </a:gs>
                </a:gsLst>
                <a:lin ang="5400000" scaled="1"/>
              </a:gradFill>
              <a:ln w="605" cap="flat">
                <a:noFill/>
                <a:prstDash val="solid"/>
                <a:miter/>
              </a:ln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31" name="任意多边形: 形状 30"/>
              <p:cNvSpPr/>
              <p:nvPr/>
            </p:nvSpPr>
            <p:spPr>
              <a:xfrm>
                <a:off x="5501569" y="3132666"/>
                <a:ext cx="1268256" cy="1143000"/>
              </a:xfrm>
              <a:custGeom>
                <a:avLst/>
                <a:gdLst>
                  <a:gd name="connsiteX0" fmla="*/ 354542 w 1268256"/>
                  <a:gd name="connsiteY0" fmla="*/ 105834 h 1143000"/>
                  <a:gd name="connsiteX1" fmla="*/ 490361 w 1268256"/>
                  <a:gd name="connsiteY1" fmla="*/ 241652 h 1143000"/>
                  <a:gd name="connsiteX2" fmla="*/ 354542 w 1268256"/>
                  <a:gd name="connsiteY2" fmla="*/ 377473 h 1143000"/>
                  <a:gd name="connsiteX3" fmla="*/ 218722 w 1268256"/>
                  <a:gd name="connsiteY3" fmla="*/ 241652 h 1143000"/>
                  <a:gd name="connsiteX4" fmla="*/ 354542 w 1268256"/>
                  <a:gd name="connsiteY4" fmla="*/ 105834 h 1143000"/>
                  <a:gd name="connsiteX5" fmla="*/ 354542 w 1268256"/>
                  <a:gd name="connsiteY5" fmla="*/ 0 h 1143000"/>
                  <a:gd name="connsiteX6" fmla="*/ 112890 w 1268256"/>
                  <a:gd name="connsiteY6" fmla="*/ 241652 h 1143000"/>
                  <a:gd name="connsiteX7" fmla="*/ 354542 w 1268256"/>
                  <a:gd name="connsiteY7" fmla="*/ 483306 h 1143000"/>
                  <a:gd name="connsiteX8" fmla="*/ 596194 w 1268256"/>
                  <a:gd name="connsiteY8" fmla="*/ 241652 h 1143000"/>
                  <a:gd name="connsiteX9" fmla="*/ 354542 w 1268256"/>
                  <a:gd name="connsiteY9" fmla="*/ 0 h 1143000"/>
                  <a:gd name="connsiteX10" fmla="*/ 354542 w 1268256"/>
                  <a:gd name="connsiteY10" fmla="*/ 612071 h 1143000"/>
                  <a:gd name="connsiteX11" fmla="*/ 603251 w 1268256"/>
                  <a:gd name="connsiteY11" fmla="*/ 860777 h 1143000"/>
                  <a:gd name="connsiteX12" fmla="*/ 603251 w 1268256"/>
                  <a:gd name="connsiteY12" fmla="*/ 1037166 h 1143000"/>
                  <a:gd name="connsiteX13" fmla="*/ 105834 w 1268256"/>
                  <a:gd name="connsiteY13" fmla="*/ 1037166 h 1143000"/>
                  <a:gd name="connsiteX14" fmla="*/ 105834 w 1268256"/>
                  <a:gd name="connsiteY14" fmla="*/ 860777 h 1143000"/>
                  <a:gd name="connsiteX15" fmla="*/ 354542 w 1268256"/>
                  <a:gd name="connsiteY15" fmla="*/ 612071 h 1143000"/>
                  <a:gd name="connsiteX16" fmla="*/ 354542 w 1268256"/>
                  <a:gd name="connsiteY16" fmla="*/ 506237 h 1143000"/>
                  <a:gd name="connsiteX17" fmla="*/ 0 w 1268256"/>
                  <a:gd name="connsiteY17" fmla="*/ 860777 h 1143000"/>
                  <a:gd name="connsiteX18" fmla="*/ 0 w 1268256"/>
                  <a:gd name="connsiteY18" fmla="*/ 1093611 h 1143000"/>
                  <a:gd name="connsiteX19" fmla="*/ 47625 w 1268256"/>
                  <a:gd name="connsiteY19" fmla="*/ 1141236 h 1143000"/>
                  <a:gd name="connsiteX20" fmla="*/ 659694 w 1268256"/>
                  <a:gd name="connsiteY20" fmla="*/ 1141236 h 1143000"/>
                  <a:gd name="connsiteX21" fmla="*/ 707319 w 1268256"/>
                  <a:gd name="connsiteY21" fmla="*/ 1093611 h 1143000"/>
                  <a:gd name="connsiteX22" fmla="*/ 707319 w 1268256"/>
                  <a:gd name="connsiteY22" fmla="*/ 860777 h 1143000"/>
                  <a:gd name="connsiteX23" fmla="*/ 354542 w 1268256"/>
                  <a:gd name="connsiteY23" fmla="*/ 506237 h 1143000"/>
                  <a:gd name="connsiteX24" fmla="*/ 1007181 w 1268256"/>
                  <a:gd name="connsiteY24" fmla="*/ 509764 h 1143000"/>
                  <a:gd name="connsiteX25" fmla="*/ 1070681 w 1268256"/>
                  <a:gd name="connsiteY25" fmla="*/ 573264 h 1143000"/>
                  <a:gd name="connsiteX26" fmla="*/ 1007181 w 1268256"/>
                  <a:gd name="connsiteY26" fmla="*/ 636765 h 1143000"/>
                  <a:gd name="connsiteX27" fmla="*/ 943680 w 1268256"/>
                  <a:gd name="connsiteY27" fmla="*/ 573264 h 1143000"/>
                  <a:gd name="connsiteX28" fmla="*/ 1007181 w 1268256"/>
                  <a:gd name="connsiteY28" fmla="*/ 509764 h 1143000"/>
                  <a:gd name="connsiteX29" fmla="*/ 1007181 w 1268256"/>
                  <a:gd name="connsiteY29" fmla="*/ 403931 h 1143000"/>
                  <a:gd name="connsiteX30" fmla="*/ 837847 w 1268256"/>
                  <a:gd name="connsiteY30" fmla="*/ 573264 h 1143000"/>
                  <a:gd name="connsiteX31" fmla="*/ 1007181 w 1268256"/>
                  <a:gd name="connsiteY31" fmla="*/ 742597 h 1143000"/>
                  <a:gd name="connsiteX32" fmla="*/ 1176514 w 1268256"/>
                  <a:gd name="connsiteY32" fmla="*/ 573264 h 1143000"/>
                  <a:gd name="connsiteX33" fmla="*/ 1007181 w 1268256"/>
                  <a:gd name="connsiteY33" fmla="*/ 403931 h 1143000"/>
                  <a:gd name="connsiteX34" fmla="*/ 1007181 w 1268256"/>
                  <a:gd name="connsiteY34" fmla="*/ 876653 h 1143000"/>
                  <a:gd name="connsiteX35" fmla="*/ 1164167 w 1268256"/>
                  <a:gd name="connsiteY35" fmla="*/ 1033639 h 1143000"/>
                  <a:gd name="connsiteX36" fmla="*/ 1164167 w 1268256"/>
                  <a:gd name="connsiteY36" fmla="*/ 1037166 h 1143000"/>
                  <a:gd name="connsiteX37" fmla="*/ 850196 w 1268256"/>
                  <a:gd name="connsiteY37" fmla="*/ 1037166 h 1143000"/>
                  <a:gd name="connsiteX38" fmla="*/ 850196 w 1268256"/>
                  <a:gd name="connsiteY38" fmla="*/ 1033639 h 1143000"/>
                  <a:gd name="connsiteX39" fmla="*/ 1007181 w 1268256"/>
                  <a:gd name="connsiteY39" fmla="*/ 876653 h 1143000"/>
                  <a:gd name="connsiteX40" fmla="*/ 1007181 w 1268256"/>
                  <a:gd name="connsiteY40" fmla="*/ 770820 h 1143000"/>
                  <a:gd name="connsiteX41" fmla="*/ 744362 w 1268256"/>
                  <a:gd name="connsiteY41" fmla="*/ 1033639 h 1143000"/>
                  <a:gd name="connsiteX42" fmla="*/ 744362 w 1268256"/>
                  <a:gd name="connsiteY42" fmla="*/ 1095375 h 1143000"/>
                  <a:gd name="connsiteX43" fmla="*/ 791987 w 1268256"/>
                  <a:gd name="connsiteY43" fmla="*/ 1143000 h 1143000"/>
                  <a:gd name="connsiteX44" fmla="*/ 1220612 w 1268256"/>
                  <a:gd name="connsiteY44" fmla="*/ 1143000 h 1143000"/>
                  <a:gd name="connsiteX45" fmla="*/ 1268237 w 1268256"/>
                  <a:gd name="connsiteY45" fmla="*/ 1095375 h 1143000"/>
                  <a:gd name="connsiteX46" fmla="*/ 1268237 w 1268256"/>
                  <a:gd name="connsiteY46" fmla="*/ 1033639 h 1143000"/>
                  <a:gd name="connsiteX47" fmla="*/ 1007181 w 1268256"/>
                  <a:gd name="connsiteY47" fmla="*/ 770820 h 1143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</a:cxnLst>
                <a:rect l="l" t="t" r="r" b="b"/>
                <a:pathLst>
                  <a:path w="1268256" h="1143000">
                    <a:moveTo>
                      <a:pt x="354542" y="105834"/>
                    </a:moveTo>
                    <a:cubicBezTo>
                      <a:pt x="430389" y="105834"/>
                      <a:pt x="490361" y="167569"/>
                      <a:pt x="490361" y="241652"/>
                    </a:cubicBezTo>
                    <a:cubicBezTo>
                      <a:pt x="490361" y="315737"/>
                      <a:pt x="428625" y="377473"/>
                      <a:pt x="354542" y="377473"/>
                    </a:cubicBezTo>
                    <a:cubicBezTo>
                      <a:pt x="280459" y="377473"/>
                      <a:pt x="218722" y="315737"/>
                      <a:pt x="218722" y="241652"/>
                    </a:cubicBezTo>
                    <a:cubicBezTo>
                      <a:pt x="218722" y="167569"/>
                      <a:pt x="280459" y="105834"/>
                      <a:pt x="354542" y="105834"/>
                    </a:cubicBezTo>
                    <a:moveTo>
                      <a:pt x="354542" y="0"/>
                    </a:moveTo>
                    <a:cubicBezTo>
                      <a:pt x="220487" y="0"/>
                      <a:pt x="112890" y="109361"/>
                      <a:pt x="112890" y="241652"/>
                    </a:cubicBezTo>
                    <a:cubicBezTo>
                      <a:pt x="112890" y="373946"/>
                      <a:pt x="222251" y="483306"/>
                      <a:pt x="354542" y="483306"/>
                    </a:cubicBezTo>
                    <a:cubicBezTo>
                      <a:pt x="486834" y="483306"/>
                      <a:pt x="596194" y="373946"/>
                      <a:pt x="596194" y="241652"/>
                    </a:cubicBezTo>
                    <a:cubicBezTo>
                      <a:pt x="596194" y="109361"/>
                      <a:pt x="488597" y="0"/>
                      <a:pt x="354542" y="0"/>
                    </a:cubicBezTo>
                    <a:close/>
                    <a:moveTo>
                      <a:pt x="354542" y="612071"/>
                    </a:moveTo>
                    <a:cubicBezTo>
                      <a:pt x="492124" y="612071"/>
                      <a:pt x="603251" y="723195"/>
                      <a:pt x="603251" y="860777"/>
                    </a:cubicBezTo>
                    <a:lnTo>
                      <a:pt x="603251" y="1037166"/>
                    </a:lnTo>
                    <a:lnTo>
                      <a:pt x="105834" y="1037166"/>
                    </a:lnTo>
                    <a:lnTo>
                      <a:pt x="105834" y="860777"/>
                    </a:lnTo>
                    <a:cubicBezTo>
                      <a:pt x="105834" y="723195"/>
                      <a:pt x="218722" y="612071"/>
                      <a:pt x="354542" y="612071"/>
                    </a:cubicBezTo>
                    <a:moveTo>
                      <a:pt x="354542" y="506237"/>
                    </a:moveTo>
                    <a:cubicBezTo>
                      <a:pt x="158749" y="506237"/>
                      <a:pt x="0" y="664986"/>
                      <a:pt x="0" y="860777"/>
                    </a:cubicBezTo>
                    <a:lnTo>
                      <a:pt x="0" y="1093611"/>
                    </a:lnTo>
                    <a:cubicBezTo>
                      <a:pt x="0" y="1120069"/>
                      <a:pt x="21167" y="1141236"/>
                      <a:pt x="47625" y="1141236"/>
                    </a:cubicBezTo>
                    <a:lnTo>
                      <a:pt x="659694" y="1141236"/>
                    </a:lnTo>
                    <a:cubicBezTo>
                      <a:pt x="686154" y="1141236"/>
                      <a:pt x="707319" y="1120069"/>
                      <a:pt x="707319" y="1093611"/>
                    </a:cubicBezTo>
                    <a:lnTo>
                      <a:pt x="707319" y="860777"/>
                    </a:lnTo>
                    <a:cubicBezTo>
                      <a:pt x="710848" y="666750"/>
                      <a:pt x="550333" y="506237"/>
                      <a:pt x="354542" y="506237"/>
                    </a:cubicBezTo>
                    <a:close/>
                    <a:moveTo>
                      <a:pt x="1007181" y="509764"/>
                    </a:moveTo>
                    <a:cubicBezTo>
                      <a:pt x="1042459" y="509764"/>
                      <a:pt x="1070681" y="537986"/>
                      <a:pt x="1070681" y="573264"/>
                    </a:cubicBezTo>
                    <a:cubicBezTo>
                      <a:pt x="1070681" y="608542"/>
                      <a:pt x="1042459" y="636765"/>
                      <a:pt x="1007181" y="636765"/>
                    </a:cubicBezTo>
                    <a:cubicBezTo>
                      <a:pt x="971903" y="636765"/>
                      <a:pt x="943680" y="608542"/>
                      <a:pt x="943680" y="573264"/>
                    </a:cubicBezTo>
                    <a:cubicBezTo>
                      <a:pt x="943680" y="537986"/>
                      <a:pt x="971903" y="509764"/>
                      <a:pt x="1007181" y="509764"/>
                    </a:cubicBezTo>
                    <a:moveTo>
                      <a:pt x="1007181" y="403931"/>
                    </a:moveTo>
                    <a:cubicBezTo>
                      <a:pt x="913695" y="403931"/>
                      <a:pt x="837847" y="479777"/>
                      <a:pt x="837847" y="573264"/>
                    </a:cubicBezTo>
                    <a:cubicBezTo>
                      <a:pt x="837847" y="666750"/>
                      <a:pt x="913695" y="742597"/>
                      <a:pt x="1007181" y="742597"/>
                    </a:cubicBezTo>
                    <a:cubicBezTo>
                      <a:pt x="1100668" y="742597"/>
                      <a:pt x="1176514" y="666750"/>
                      <a:pt x="1176514" y="573264"/>
                    </a:cubicBezTo>
                    <a:cubicBezTo>
                      <a:pt x="1178278" y="479777"/>
                      <a:pt x="1102431" y="403931"/>
                      <a:pt x="1007181" y="403931"/>
                    </a:cubicBezTo>
                    <a:close/>
                    <a:moveTo>
                      <a:pt x="1007181" y="876653"/>
                    </a:moveTo>
                    <a:cubicBezTo>
                      <a:pt x="1093611" y="876653"/>
                      <a:pt x="1164167" y="947209"/>
                      <a:pt x="1164167" y="1033639"/>
                    </a:cubicBezTo>
                    <a:lnTo>
                      <a:pt x="1164167" y="1037166"/>
                    </a:lnTo>
                    <a:lnTo>
                      <a:pt x="850196" y="1037166"/>
                    </a:lnTo>
                    <a:lnTo>
                      <a:pt x="850196" y="1033639"/>
                    </a:lnTo>
                    <a:cubicBezTo>
                      <a:pt x="850196" y="947209"/>
                      <a:pt x="920749" y="876653"/>
                      <a:pt x="1007181" y="876653"/>
                    </a:cubicBezTo>
                    <a:moveTo>
                      <a:pt x="1007181" y="770820"/>
                    </a:moveTo>
                    <a:cubicBezTo>
                      <a:pt x="862543" y="770820"/>
                      <a:pt x="744362" y="889001"/>
                      <a:pt x="744362" y="1033639"/>
                    </a:cubicBezTo>
                    <a:lnTo>
                      <a:pt x="744362" y="1095375"/>
                    </a:lnTo>
                    <a:cubicBezTo>
                      <a:pt x="744362" y="1121833"/>
                      <a:pt x="765527" y="1143000"/>
                      <a:pt x="791987" y="1143000"/>
                    </a:cubicBezTo>
                    <a:lnTo>
                      <a:pt x="1220612" y="1143000"/>
                    </a:lnTo>
                    <a:cubicBezTo>
                      <a:pt x="1247070" y="1143000"/>
                      <a:pt x="1268237" y="1121833"/>
                      <a:pt x="1268237" y="1095375"/>
                    </a:cubicBezTo>
                    <a:lnTo>
                      <a:pt x="1268237" y="1033639"/>
                    </a:lnTo>
                    <a:cubicBezTo>
                      <a:pt x="1270001" y="887237"/>
                      <a:pt x="1153584" y="770820"/>
                      <a:pt x="1007181" y="770820"/>
                    </a:cubicBezTo>
                    <a:close/>
                  </a:path>
                </a:pathLst>
              </a:custGeom>
              <a:gradFill>
                <a:gsLst>
                  <a:gs pos="0">
                    <a:srgbClr val="FEEFAC"/>
                  </a:gs>
                  <a:gs pos="84000">
                    <a:srgbClr val="E9BE61"/>
                  </a:gs>
                </a:gsLst>
                <a:lin ang="5400000" scaled="1"/>
              </a:gradFill>
              <a:ln w="605" cap="flat">
                <a:noFill/>
                <a:prstDash val="solid"/>
                <a:miter/>
              </a:ln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32" name="任意多边形: 形状 31"/>
              <p:cNvSpPr/>
              <p:nvPr/>
            </p:nvSpPr>
            <p:spPr>
              <a:xfrm>
                <a:off x="5803193" y="3654777"/>
                <a:ext cx="105833" cy="396874"/>
              </a:xfrm>
              <a:custGeom>
                <a:avLst/>
                <a:gdLst>
                  <a:gd name="connsiteX0" fmla="*/ 52918 w 105833"/>
                  <a:gd name="connsiteY0" fmla="*/ 396874 h 396874"/>
                  <a:gd name="connsiteX1" fmla="*/ 0 w 105833"/>
                  <a:gd name="connsiteY1" fmla="*/ 343959 h 396874"/>
                  <a:gd name="connsiteX2" fmla="*/ 0 w 105833"/>
                  <a:gd name="connsiteY2" fmla="*/ 52916 h 396874"/>
                  <a:gd name="connsiteX3" fmla="*/ 52918 w 105833"/>
                  <a:gd name="connsiteY3" fmla="*/ 0 h 396874"/>
                  <a:gd name="connsiteX4" fmla="*/ 105834 w 105833"/>
                  <a:gd name="connsiteY4" fmla="*/ 52916 h 396874"/>
                  <a:gd name="connsiteX5" fmla="*/ 105834 w 105833"/>
                  <a:gd name="connsiteY5" fmla="*/ 343959 h 396874"/>
                  <a:gd name="connsiteX6" fmla="*/ 52918 w 105833"/>
                  <a:gd name="connsiteY6" fmla="*/ 396874 h 39687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05833" h="396874">
                    <a:moveTo>
                      <a:pt x="52918" y="396874"/>
                    </a:moveTo>
                    <a:cubicBezTo>
                      <a:pt x="22931" y="396874"/>
                      <a:pt x="0" y="373944"/>
                      <a:pt x="0" y="343959"/>
                    </a:cubicBezTo>
                    <a:lnTo>
                      <a:pt x="0" y="52916"/>
                    </a:lnTo>
                    <a:cubicBezTo>
                      <a:pt x="0" y="22931"/>
                      <a:pt x="22931" y="0"/>
                      <a:pt x="52918" y="0"/>
                    </a:cubicBezTo>
                    <a:cubicBezTo>
                      <a:pt x="82903" y="0"/>
                      <a:pt x="105834" y="22931"/>
                      <a:pt x="105834" y="52916"/>
                    </a:cubicBezTo>
                    <a:lnTo>
                      <a:pt x="105834" y="343959"/>
                    </a:lnTo>
                    <a:cubicBezTo>
                      <a:pt x="105834" y="373944"/>
                      <a:pt x="82903" y="396874"/>
                      <a:pt x="52918" y="396874"/>
                    </a:cubicBezTo>
                    <a:close/>
                  </a:path>
                </a:pathLst>
              </a:custGeom>
              <a:gradFill>
                <a:gsLst>
                  <a:gs pos="0">
                    <a:srgbClr val="FEEFAC"/>
                  </a:gs>
                  <a:gs pos="84000">
                    <a:srgbClr val="E9BE61"/>
                  </a:gs>
                </a:gsLst>
                <a:lin ang="5400000" scaled="1"/>
              </a:gradFill>
              <a:ln w="605" cap="flat">
                <a:noFill/>
                <a:prstDash val="solid"/>
                <a:miter/>
              </a:ln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</p:grpSp>
        <p:grpSp>
          <p:nvGrpSpPr>
            <p:cNvPr id="33" name="图形 37"/>
            <p:cNvGrpSpPr/>
            <p:nvPr/>
          </p:nvGrpSpPr>
          <p:grpSpPr>
            <a:xfrm>
              <a:off x="3195633" y="3880995"/>
              <a:ext cx="439006" cy="439006"/>
              <a:chOff x="7839075" y="2761000"/>
              <a:chExt cx="1905000" cy="1905000"/>
            </a:xfrm>
          </p:grpSpPr>
          <p:sp>
            <p:nvSpPr>
              <p:cNvPr id="34" name="任意多边形: 形状 33"/>
              <p:cNvSpPr/>
              <p:nvPr/>
            </p:nvSpPr>
            <p:spPr>
              <a:xfrm>
                <a:off x="8318227" y="3450638"/>
                <a:ext cx="1043759" cy="936686"/>
              </a:xfrm>
              <a:custGeom>
                <a:avLst/>
                <a:gdLst>
                  <a:gd name="connsiteX0" fmla="*/ 303258 w 1043759"/>
                  <a:gd name="connsiteY0" fmla="*/ 3147 h 936686"/>
                  <a:gd name="connsiteX1" fmla="*/ 304075 w 1043759"/>
                  <a:gd name="connsiteY1" fmla="*/ 3873 h 936686"/>
                  <a:gd name="connsiteX2" fmla="*/ 397148 w 1043759"/>
                  <a:gd name="connsiteY2" fmla="*/ 22015 h 936686"/>
                  <a:gd name="connsiteX3" fmla="*/ 406673 w 1043759"/>
                  <a:gd name="connsiteY3" fmla="*/ 30451 h 936686"/>
                  <a:gd name="connsiteX4" fmla="*/ 812620 w 1043759"/>
                  <a:gd name="connsiteY4" fmla="*/ 434129 h 936686"/>
                  <a:gd name="connsiteX5" fmla="*/ 816430 w 1043759"/>
                  <a:gd name="connsiteY5" fmla="*/ 438667 h 936686"/>
                  <a:gd name="connsiteX6" fmla="*/ 880292 w 1043759"/>
                  <a:gd name="connsiteY6" fmla="*/ 425784 h 936686"/>
                  <a:gd name="connsiteX7" fmla="*/ 1043397 w 1043759"/>
                  <a:gd name="connsiteY7" fmla="*/ 577278 h 936686"/>
                  <a:gd name="connsiteX8" fmla="*/ 1043760 w 1043759"/>
                  <a:gd name="connsiteY8" fmla="*/ 590793 h 936686"/>
                  <a:gd name="connsiteX9" fmla="*/ 1043760 w 1043759"/>
                  <a:gd name="connsiteY9" fmla="*/ 936686 h 936686"/>
                  <a:gd name="connsiteX10" fmla="*/ 923653 w 1043759"/>
                  <a:gd name="connsiteY10" fmla="*/ 936686 h 936686"/>
                  <a:gd name="connsiteX11" fmla="*/ 923653 w 1043759"/>
                  <a:gd name="connsiteY11" fmla="*/ 590793 h 936686"/>
                  <a:gd name="connsiteX12" fmla="*/ 877974 w 1043759"/>
                  <a:gd name="connsiteY12" fmla="*/ 546679 h 936686"/>
                  <a:gd name="connsiteX13" fmla="*/ 834753 w 1043759"/>
                  <a:gd name="connsiteY13" fmla="*/ 582630 h 936686"/>
                  <a:gd name="connsiteX14" fmla="*/ 833938 w 1043759"/>
                  <a:gd name="connsiteY14" fmla="*/ 590793 h 936686"/>
                  <a:gd name="connsiteX15" fmla="*/ 833938 w 1043759"/>
                  <a:gd name="connsiteY15" fmla="*/ 605944 h 936686"/>
                  <a:gd name="connsiteX16" fmla="*/ 832396 w 1043759"/>
                  <a:gd name="connsiteY16" fmla="*/ 605944 h 936686"/>
                  <a:gd name="connsiteX17" fmla="*/ 743514 w 1043759"/>
                  <a:gd name="connsiteY17" fmla="*/ 664111 h 936686"/>
                  <a:gd name="connsiteX18" fmla="*/ 684169 w 1043759"/>
                  <a:gd name="connsiteY18" fmla="*/ 598413 h 936686"/>
                  <a:gd name="connsiteX19" fmla="*/ 669745 w 1043759"/>
                  <a:gd name="connsiteY19" fmla="*/ 587982 h 936686"/>
                  <a:gd name="connsiteX20" fmla="*/ 662851 w 1043759"/>
                  <a:gd name="connsiteY20" fmla="*/ 581631 h 936686"/>
                  <a:gd name="connsiteX21" fmla="*/ 624114 w 1043759"/>
                  <a:gd name="connsiteY21" fmla="*/ 542897 h 936686"/>
                  <a:gd name="connsiteX22" fmla="*/ 624114 w 1043759"/>
                  <a:gd name="connsiteY22" fmla="*/ 936686 h 936686"/>
                  <a:gd name="connsiteX23" fmla="*/ 219983 w 1043759"/>
                  <a:gd name="connsiteY23" fmla="*/ 936686 h 936686"/>
                  <a:gd name="connsiteX24" fmla="*/ 258354 w 1043759"/>
                  <a:gd name="connsiteY24" fmla="*/ 901671 h 936686"/>
                  <a:gd name="connsiteX25" fmla="*/ 412206 w 1043759"/>
                  <a:gd name="connsiteY25" fmla="*/ 736027 h 936686"/>
                  <a:gd name="connsiteX26" fmla="*/ 421278 w 1043759"/>
                  <a:gd name="connsiteY26" fmla="*/ 722601 h 936686"/>
                  <a:gd name="connsiteX27" fmla="*/ 429079 w 1043759"/>
                  <a:gd name="connsiteY27" fmla="*/ 709902 h 936686"/>
                  <a:gd name="connsiteX28" fmla="*/ 452030 w 1043759"/>
                  <a:gd name="connsiteY28" fmla="*/ 668807 h 936686"/>
                  <a:gd name="connsiteX29" fmla="*/ 479335 w 1043759"/>
                  <a:gd name="connsiteY29" fmla="*/ 547069 h 936686"/>
                  <a:gd name="connsiteX30" fmla="*/ 223651 w 1043759"/>
                  <a:gd name="connsiteY30" fmla="*/ 285173 h 936686"/>
                  <a:gd name="connsiteX31" fmla="*/ 202112 w 1043759"/>
                  <a:gd name="connsiteY31" fmla="*/ 285813 h 936686"/>
                  <a:gd name="connsiteX32" fmla="*/ 100513 w 1043759"/>
                  <a:gd name="connsiteY32" fmla="*/ 311032 h 936686"/>
                  <a:gd name="connsiteX33" fmla="*/ 81643 w 1043759"/>
                  <a:gd name="connsiteY33" fmla="*/ 320557 h 936686"/>
                  <a:gd name="connsiteX34" fmla="*/ 63501 w 1043759"/>
                  <a:gd name="connsiteY34" fmla="*/ 331442 h 936686"/>
                  <a:gd name="connsiteX35" fmla="*/ 0 w 1043759"/>
                  <a:gd name="connsiteY35" fmla="*/ 300599 h 936686"/>
                  <a:gd name="connsiteX36" fmla="*/ 263072 w 1043759"/>
                  <a:gd name="connsiteY36" fmla="*/ 25190 h 936686"/>
                  <a:gd name="connsiteX37" fmla="*/ 300264 w 1043759"/>
                  <a:gd name="connsiteY37" fmla="*/ 4598 h 936686"/>
                  <a:gd name="connsiteX38" fmla="*/ 303258 w 1043759"/>
                  <a:gd name="connsiteY38" fmla="*/ 3147 h 936686"/>
                  <a:gd name="connsiteX39" fmla="*/ 304075 w 1043759"/>
                  <a:gd name="connsiteY39" fmla="*/ 3873 h 936686"/>
                  <a:gd name="connsiteX40" fmla="*/ 303258 w 1043759"/>
                  <a:gd name="connsiteY40" fmla="*/ 3147 h 93668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</a:cxnLst>
                <a:rect l="l" t="t" r="r" b="b"/>
                <a:pathLst>
                  <a:path w="1043759" h="936686">
                    <a:moveTo>
                      <a:pt x="303258" y="3147"/>
                    </a:moveTo>
                    <a:lnTo>
                      <a:pt x="304075" y="3873"/>
                    </a:lnTo>
                    <a:cubicBezTo>
                      <a:pt x="335825" y="-4927"/>
                      <a:pt x="370569" y="1331"/>
                      <a:pt x="397148" y="22015"/>
                    </a:cubicBezTo>
                    <a:lnTo>
                      <a:pt x="406673" y="30451"/>
                    </a:lnTo>
                    <a:lnTo>
                      <a:pt x="812620" y="434129"/>
                    </a:lnTo>
                    <a:lnTo>
                      <a:pt x="816430" y="438667"/>
                    </a:lnTo>
                    <a:cubicBezTo>
                      <a:pt x="836628" y="430101"/>
                      <a:pt x="858353" y="425720"/>
                      <a:pt x="880292" y="425784"/>
                    </a:cubicBezTo>
                    <a:cubicBezTo>
                      <a:pt x="967014" y="425784"/>
                      <a:pt x="1037862" y="492369"/>
                      <a:pt x="1043397" y="577278"/>
                    </a:cubicBezTo>
                    <a:lnTo>
                      <a:pt x="1043760" y="590793"/>
                    </a:lnTo>
                    <a:lnTo>
                      <a:pt x="1043760" y="936686"/>
                    </a:lnTo>
                    <a:lnTo>
                      <a:pt x="923653" y="936686"/>
                    </a:lnTo>
                    <a:lnTo>
                      <a:pt x="923653" y="590793"/>
                    </a:lnTo>
                    <a:cubicBezTo>
                      <a:pt x="923222" y="565998"/>
                      <a:pt x="902771" y="546247"/>
                      <a:pt x="877974" y="546679"/>
                    </a:cubicBezTo>
                    <a:cubicBezTo>
                      <a:pt x="856921" y="547047"/>
                      <a:pt x="838950" y="561995"/>
                      <a:pt x="834753" y="582630"/>
                    </a:cubicBezTo>
                    <a:lnTo>
                      <a:pt x="833938" y="590793"/>
                    </a:lnTo>
                    <a:lnTo>
                      <a:pt x="833938" y="605944"/>
                    </a:lnTo>
                    <a:lnTo>
                      <a:pt x="832396" y="605944"/>
                    </a:lnTo>
                    <a:cubicBezTo>
                      <a:pt x="823914" y="646550"/>
                      <a:pt x="784120" y="672593"/>
                      <a:pt x="743514" y="664111"/>
                    </a:cubicBezTo>
                    <a:cubicBezTo>
                      <a:pt x="711557" y="657436"/>
                      <a:pt x="687571" y="630882"/>
                      <a:pt x="684169" y="598413"/>
                    </a:cubicBezTo>
                    <a:cubicBezTo>
                      <a:pt x="679075" y="595347"/>
                      <a:pt x="674251" y="591857"/>
                      <a:pt x="669745" y="587982"/>
                    </a:cubicBezTo>
                    <a:lnTo>
                      <a:pt x="662851" y="581631"/>
                    </a:lnTo>
                    <a:lnTo>
                      <a:pt x="624114" y="542897"/>
                    </a:lnTo>
                    <a:lnTo>
                      <a:pt x="624114" y="936686"/>
                    </a:lnTo>
                    <a:lnTo>
                      <a:pt x="219983" y="936686"/>
                    </a:lnTo>
                    <a:lnTo>
                      <a:pt x="258354" y="901671"/>
                    </a:lnTo>
                    <a:cubicBezTo>
                      <a:pt x="332923" y="832728"/>
                      <a:pt x="378098" y="785103"/>
                      <a:pt x="412206" y="736027"/>
                    </a:cubicBezTo>
                    <a:lnTo>
                      <a:pt x="421278" y="722601"/>
                    </a:lnTo>
                    <a:lnTo>
                      <a:pt x="429079" y="709902"/>
                    </a:lnTo>
                    <a:cubicBezTo>
                      <a:pt x="437177" y="696459"/>
                      <a:pt x="444832" y="682754"/>
                      <a:pt x="452030" y="668807"/>
                    </a:cubicBezTo>
                    <a:cubicBezTo>
                      <a:pt x="469720" y="630709"/>
                      <a:pt x="479063" y="589070"/>
                      <a:pt x="479335" y="547069"/>
                    </a:cubicBezTo>
                    <a:cubicBezTo>
                      <a:pt x="481052" y="404144"/>
                      <a:pt x="366579" y="286890"/>
                      <a:pt x="223651" y="285173"/>
                    </a:cubicBezTo>
                    <a:cubicBezTo>
                      <a:pt x="216467" y="285087"/>
                      <a:pt x="209280" y="285301"/>
                      <a:pt x="202112" y="285813"/>
                    </a:cubicBezTo>
                    <a:cubicBezTo>
                      <a:pt x="166959" y="287747"/>
                      <a:pt x="132489" y="296303"/>
                      <a:pt x="100513" y="311032"/>
                    </a:cubicBezTo>
                    <a:lnTo>
                      <a:pt x="81643" y="320557"/>
                    </a:lnTo>
                    <a:lnTo>
                      <a:pt x="63501" y="331442"/>
                    </a:lnTo>
                    <a:cubicBezTo>
                      <a:pt x="43689" y="318577"/>
                      <a:pt x="22360" y="308217"/>
                      <a:pt x="0" y="300599"/>
                    </a:cubicBezTo>
                    <a:cubicBezTo>
                      <a:pt x="69851" y="185482"/>
                      <a:pt x="159657" y="87239"/>
                      <a:pt x="263072" y="25190"/>
                    </a:cubicBezTo>
                    <a:cubicBezTo>
                      <a:pt x="274411" y="15211"/>
                      <a:pt x="287292" y="8408"/>
                      <a:pt x="300264" y="4598"/>
                    </a:cubicBezTo>
                    <a:lnTo>
                      <a:pt x="303258" y="3147"/>
                    </a:lnTo>
                    <a:lnTo>
                      <a:pt x="304075" y="3873"/>
                    </a:lnTo>
                    <a:lnTo>
                      <a:pt x="303258" y="3147"/>
                    </a:lnTo>
                    <a:close/>
                  </a:path>
                </a:pathLst>
              </a:custGeom>
              <a:gradFill>
                <a:gsLst>
                  <a:gs pos="0">
                    <a:srgbClr val="FEEFAC"/>
                  </a:gs>
                  <a:gs pos="84000">
                    <a:srgbClr val="E9BE61"/>
                  </a:gs>
                </a:gsLst>
                <a:lin ang="5400000" scaled="1"/>
              </a:gradFill>
              <a:ln w="605" cap="flat">
                <a:noFill/>
                <a:prstDash val="solid"/>
                <a:miter/>
              </a:ln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endParaRPr lang="zh-CN" altLang="en-US" dirty="0">
                  <a:cs typeface="+mn-ea"/>
                  <a:sym typeface="+mn-lt"/>
                </a:endParaRPr>
              </a:p>
            </p:txBody>
          </p:sp>
          <p:sp>
            <p:nvSpPr>
              <p:cNvPr id="35" name="任意多边形: 形状 34"/>
              <p:cNvSpPr/>
              <p:nvPr/>
            </p:nvSpPr>
            <p:spPr>
              <a:xfrm>
                <a:off x="8065827" y="3835559"/>
                <a:ext cx="631965" cy="550858"/>
              </a:xfrm>
              <a:custGeom>
                <a:avLst/>
                <a:gdLst>
                  <a:gd name="connsiteX0" fmla="*/ 244962 w 631965"/>
                  <a:gd name="connsiteY0" fmla="*/ 226827 h 550858"/>
                  <a:gd name="connsiteX1" fmla="*/ 299573 w 631965"/>
                  <a:gd name="connsiteY1" fmla="*/ 341672 h 550858"/>
                  <a:gd name="connsiteX2" fmla="*/ 324247 w 631965"/>
                  <a:gd name="connsiteY2" fmla="*/ 357092 h 550858"/>
                  <a:gd name="connsiteX3" fmla="*/ 348649 w 631965"/>
                  <a:gd name="connsiteY3" fmla="*/ 341309 h 550858"/>
                  <a:gd name="connsiteX4" fmla="*/ 389108 w 631965"/>
                  <a:gd name="connsiteY4" fmla="*/ 260028 h 550858"/>
                  <a:gd name="connsiteX5" fmla="*/ 399993 w 631965"/>
                  <a:gd name="connsiteY5" fmla="*/ 282708 h 550858"/>
                  <a:gd name="connsiteX6" fmla="*/ 590221 w 631965"/>
                  <a:gd name="connsiteY6" fmla="*/ 283071 h 550858"/>
                  <a:gd name="connsiteX7" fmla="*/ 404166 w 631965"/>
                  <a:gd name="connsiteY7" fmla="*/ 478923 h 550858"/>
                  <a:gd name="connsiteX8" fmla="*/ 331141 w 631965"/>
                  <a:gd name="connsiteY8" fmla="*/ 544056 h 550858"/>
                  <a:gd name="connsiteX9" fmla="*/ 298211 w 631965"/>
                  <a:gd name="connsiteY9" fmla="*/ 544056 h 550858"/>
                  <a:gd name="connsiteX10" fmla="*/ 271632 w 631965"/>
                  <a:gd name="connsiteY10" fmla="*/ 520742 h 550858"/>
                  <a:gd name="connsiteX11" fmla="*/ 225367 w 631965"/>
                  <a:gd name="connsiteY11" fmla="*/ 479286 h 550858"/>
                  <a:gd name="connsiteX12" fmla="*/ 41218 w 631965"/>
                  <a:gd name="connsiteY12" fmla="*/ 285065 h 550858"/>
                  <a:gd name="connsiteX13" fmla="*/ 208404 w 631965"/>
                  <a:gd name="connsiteY13" fmla="*/ 285065 h 550858"/>
                  <a:gd name="connsiteX14" fmla="*/ 244962 w 631965"/>
                  <a:gd name="connsiteY14" fmla="*/ 226827 h 550858"/>
                  <a:gd name="connsiteX15" fmla="*/ 582056 w 631965"/>
                  <a:gd name="connsiteY15" fmla="*/ 43403 h 550858"/>
                  <a:gd name="connsiteX16" fmla="*/ 631949 w 631965"/>
                  <a:gd name="connsiteY16" fmla="*/ 161331 h 550858"/>
                  <a:gd name="connsiteX17" fmla="*/ 613807 w 631965"/>
                  <a:gd name="connsiteY17" fmla="*/ 241977 h 550858"/>
                  <a:gd name="connsiteX18" fmla="*/ 427842 w 631965"/>
                  <a:gd name="connsiteY18" fmla="*/ 241977 h 550858"/>
                  <a:gd name="connsiteX19" fmla="*/ 411151 w 631965"/>
                  <a:gd name="connsiteY19" fmla="*/ 206417 h 550858"/>
                  <a:gd name="connsiteX20" fmla="*/ 388472 w 631965"/>
                  <a:gd name="connsiteY20" fmla="*/ 191902 h 550858"/>
                  <a:gd name="connsiteX21" fmla="*/ 365794 w 631965"/>
                  <a:gd name="connsiteY21" fmla="*/ 206417 h 550858"/>
                  <a:gd name="connsiteX22" fmla="*/ 323610 w 631965"/>
                  <a:gd name="connsiteY22" fmla="*/ 291959 h 550858"/>
                  <a:gd name="connsiteX23" fmla="*/ 270635 w 631965"/>
                  <a:gd name="connsiteY23" fmla="*/ 181380 h 550858"/>
                  <a:gd name="connsiteX24" fmla="*/ 247593 w 631965"/>
                  <a:gd name="connsiteY24" fmla="*/ 164961 h 550858"/>
                  <a:gd name="connsiteX25" fmla="*/ 224550 w 631965"/>
                  <a:gd name="connsiteY25" fmla="*/ 177116 h 550858"/>
                  <a:gd name="connsiteX26" fmla="*/ 183731 w 631965"/>
                  <a:gd name="connsiteY26" fmla="*/ 242975 h 550858"/>
                  <a:gd name="connsiteX27" fmla="*/ 16816 w 631965"/>
                  <a:gd name="connsiteY27" fmla="*/ 242975 h 550858"/>
                  <a:gd name="connsiteX28" fmla="*/ 34 w 631965"/>
                  <a:gd name="connsiteY28" fmla="*/ 161331 h 550858"/>
                  <a:gd name="connsiteX29" fmla="*/ 157284 w 631965"/>
                  <a:gd name="connsiteY29" fmla="*/ 18 h 550858"/>
                  <a:gd name="connsiteX30" fmla="*/ 170576 w 631965"/>
                  <a:gd name="connsiteY30" fmla="*/ 405 h 550858"/>
                  <a:gd name="connsiteX31" fmla="*/ 302203 w 631965"/>
                  <a:gd name="connsiteY31" fmla="*/ 66172 h 550858"/>
                  <a:gd name="connsiteX32" fmla="*/ 315990 w 631965"/>
                  <a:gd name="connsiteY32" fmla="*/ 82320 h 550858"/>
                  <a:gd name="connsiteX33" fmla="*/ 329871 w 631965"/>
                  <a:gd name="connsiteY33" fmla="*/ 66172 h 550858"/>
                  <a:gd name="connsiteX34" fmla="*/ 461498 w 631965"/>
                  <a:gd name="connsiteY34" fmla="*/ 405 h 550858"/>
                  <a:gd name="connsiteX35" fmla="*/ 582056 w 631965"/>
                  <a:gd name="connsiteY35" fmla="*/ 43403 h 5508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</a:cxnLst>
                <a:rect l="l" t="t" r="r" b="b"/>
                <a:pathLst>
                  <a:path w="631965" h="550858">
                    <a:moveTo>
                      <a:pt x="244962" y="226827"/>
                    </a:moveTo>
                    <a:lnTo>
                      <a:pt x="299573" y="341672"/>
                    </a:lnTo>
                    <a:cubicBezTo>
                      <a:pt x="304108" y="351197"/>
                      <a:pt x="313723" y="357092"/>
                      <a:pt x="324247" y="357092"/>
                    </a:cubicBezTo>
                    <a:cubicBezTo>
                      <a:pt x="334784" y="357115"/>
                      <a:pt x="344348" y="350929"/>
                      <a:pt x="348649" y="341309"/>
                    </a:cubicBezTo>
                    <a:lnTo>
                      <a:pt x="389108" y="260028"/>
                    </a:lnTo>
                    <a:lnTo>
                      <a:pt x="399993" y="282708"/>
                    </a:lnTo>
                    <a:lnTo>
                      <a:pt x="590221" y="283071"/>
                    </a:lnTo>
                    <a:cubicBezTo>
                      <a:pt x="551213" y="342669"/>
                      <a:pt x="486534" y="404628"/>
                      <a:pt x="404166" y="478923"/>
                    </a:cubicBezTo>
                    <a:lnTo>
                      <a:pt x="331141" y="544056"/>
                    </a:lnTo>
                    <a:cubicBezTo>
                      <a:pt x="322070" y="553127"/>
                      <a:pt x="307373" y="553127"/>
                      <a:pt x="298211" y="544056"/>
                    </a:cubicBezTo>
                    <a:lnTo>
                      <a:pt x="271632" y="520742"/>
                    </a:lnTo>
                    <a:lnTo>
                      <a:pt x="225367" y="479286"/>
                    </a:lnTo>
                    <a:cubicBezTo>
                      <a:pt x="143726" y="405807"/>
                      <a:pt x="79318" y="345210"/>
                      <a:pt x="41218" y="285065"/>
                    </a:cubicBezTo>
                    <a:lnTo>
                      <a:pt x="208404" y="285065"/>
                    </a:lnTo>
                    <a:lnTo>
                      <a:pt x="244962" y="226827"/>
                    </a:lnTo>
                    <a:close/>
                    <a:moveTo>
                      <a:pt x="582056" y="43403"/>
                    </a:moveTo>
                    <a:cubicBezTo>
                      <a:pt x="614441" y="74064"/>
                      <a:pt x="632585" y="116791"/>
                      <a:pt x="631949" y="161331"/>
                    </a:cubicBezTo>
                    <a:cubicBezTo>
                      <a:pt x="631768" y="189181"/>
                      <a:pt x="625599" y="216667"/>
                      <a:pt x="613807" y="241977"/>
                    </a:cubicBezTo>
                    <a:lnTo>
                      <a:pt x="427842" y="241977"/>
                    </a:lnTo>
                    <a:lnTo>
                      <a:pt x="411151" y="206417"/>
                    </a:lnTo>
                    <a:cubicBezTo>
                      <a:pt x="406828" y="197783"/>
                      <a:pt x="398123" y="192211"/>
                      <a:pt x="388472" y="191902"/>
                    </a:cubicBezTo>
                    <a:cubicBezTo>
                      <a:pt x="378707" y="191826"/>
                      <a:pt x="369814" y="197517"/>
                      <a:pt x="365794" y="206417"/>
                    </a:cubicBezTo>
                    <a:lnTo>
                      <a:pt x="323610" y="291959"/>
                    </a:lnTo>
                    <a:lnTo>
                      <a:pt x="270635" y="181380"/>
                    </a:lnTo>
                    <a:cubicBezTo>
                      <a:pt x="266544" y="172097"/>
                      <a:pt x="257702" y="165796"/>
                      <a:pt x="247593" y="164961"/>
                    </a:cubicBezTo>
                    <a:cubicBezTo>
                      <a:pt x="238274" y="164525"/>
                      <a:pt x="229452" y="169178"/>
                      <a:pt x="224550" y="177116"/>
                    </a:cubicBezTo>
                    <a:lnTo>
                      <a:pt x="183731" y="242975"/>
                    </a:lnTo>
                    <a:lnTo>
                      <a:pt x="16816" y="242975"/>
                    </a:lnTo>
                    <a:cubicBezTo>
                      <a:pt x="5235" y="217343"/>
                      <a:pt x="-498" y="189454"/>
                      <a:pt x="34" y="161331"/>
                    </a:cubicBezTo>
                    <a:cubicBezTo>
                      <a:pt x="-1088" y="73363"/>
                      <a:pt x="69315" y="1140"/>
                      <a:pt x="157284" y="18"/>
                    </a:cubicBezTo>
                    <a:cubicBezTo>
                      <a:pt x="161717" y="-38"/>
                      <a:pt x="166152" y="91"/>
                      <a:pt x="170576" y="405"/>
                    </a:cubicBezTo>
                    <a:cubicBezTo>
                      <a:pt x="221628" y="3298"/>
                      <a:pt x="269234" y="27086"/>
                      <a:pt x="302203" y="66172"/>
                    </a:cubicBezTo>
                    <a:lnTo>
                      <a:pt x="315990" y="82320"/>
                    </a:lnTo>
                    <a:lnTo>
                      <a:pt x="329871" y="66172"/>
                    </a:lnTo>
                    <a:cubicBezTo>
                      <a:pt x="362763" y="26990"/>
                      <a:pt x="410414" y="3181"/>
                      <a:pt x="461498" y="405"/>
                    </a:cubicBezTo>
                    <a:cubicBezTo>
                      <a:pt x="505947" y="-2770"/>
                      <a:pt x="549671" y="12832"/>
                      <a:pt x="582056" y="43403"/>
                    </a:cubicBezTo>
                    <a:close/>
                  </a:path>
                </a:pathLst>
              </a:custGeom>
              <a:gradFill>
                <a:gsLst>
                  <a:gs pos="0">
                    <a:srgbClr val="FEEFAC"/>
                  </a:gs>
                  <a:gs pos="84000">
                    <a:srgbClr val="E9BE61"/>
                  </a:gs>
                </a:gsLst>
                <a:lin ang="5400000" scaled="1"/>
              </a:gradFill>
              <a:ln w="605" cap="flat">
                <a:noFill/>
                <a:prstDash val="solid"/>
                <a:miter/>
              </a:ln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36" name="任意多边形: 形状 35"/>
              <p:cNvSpPr/>
              <p:nvPr/>
            </p:nvSpPr>
            <p:spPr>
              <a:xfrm>
                <a:off x="8620245" y="2944157"/>
                <a:ext cx="803352" cy="628190"/>
              </a:xfrm>
              <a:custGeom>
                <a:avLst/>
                <a:gdLst>
                  <a:gd name="connsiteX0" fmla="*/ 801794 w 803352"/>
                  <a:gd name="connsiteY0" fmla="*/ 194124 h 628190"/>
                  <a:gd name="connsiteX1" fmla="*/ 696927 w 803352"/>
                  <a:gd name="connsiteY1" fmla="*/ 145410 h 628190"/>
                  <a:gd name="connsiteX2" fmla="*/ 682415 w 803352"/>
                  <a:gd name="connsiteY2" fmla="*/ 149220 h 628190"/>
                  <a:gd name="connsiteX3" fmla="*/ 611022 w 803352"/>
                  <a:gd name="connsiteY3" fmla="*/ 68665 h 628190"/>
                  <a:gd name="connsiteX4" fmla="*/ 536455 w 803352"/>
                  <a:gd name="connsiteY4" fmla="*/ 4803 h 628190"/>
                  <a:gd name="connsiteX5" fmla="*/ 135860 w 803352"/>
                  <a:gd name="connsiteY5" fmla="*/ 112026 h 628190"/>
                  <a:gd name="connsiteX6" fmla="*/ 106922 w 803352"/>
                  <a:gd name="connsiteY6" fmla="*/ 186504 h 628190"/>
                  <a:gd name="connsiteX7" fmla="*/ 81886 w 803352"/>
                  <a:gd name="connsiteY7" fmla="*/ 310420 h 628190"/>
                  <a:gd name="connsiteX8" fmla="*/ 67371 w 803352"/>
                  <a:gd name="connsiteY8" fmla="*/ 314230 h 628190"/>
                  <a:gd name="connsiteX9" fmla="*/ 514 w 803352"/>
                  <a:gd name="connsiteY9" fmla="*/ 408572 h 628190"/>
                  <a:gd name="connsiteX10" fmla="*/ 55216 w 803352"/>
                  <a:gd name="connsiteY10" fmla="*/ 439686 h 628190"/>
                  <a:gd name="connsiteX11" fmla="*/ 151009 w 803352"/>
                  <a:gd name="connsiteY11" fmla="*/ 414559 h 628190"/>
                  <a:gd name="connsiteX12" fmla="*/ 409546 w 803352"/>
                  <a:gd name="connsiteY12" fmla="*/ 628190 h 628190"/>
                  <a:gd name="connsiteX13" fmla="*/ 672616 w 803352"/>
                  <a:gd name="connsiteY13" fmla="*/ 366662 h 628190"/>
                  <a:gd name="connsiteX14" fmla="*/ 657376 w 803352"/>
                  <a:gd name="connsiteY14" fmla="*/ 279212 h 628190"/>
                  <a:gd name="connsiteX15" fmla="*/ 769863 w 803352"/>
                  <a:gd name="connsiteY15" fmla="*/ 248824 h 628190"/>
                  <a:gd name="connsiteX16" fmla="*/ 801967 w 803352"/>
                  <a:gd name="connsiteY16" fmla="*/ 194779 h 628190"/>
                  <a:gd name="connsiteX17" fmla="*/ 801794 w 803352"/>
                  <a:gd name="connsiteY17" fmla="*/ 194124 h 6281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803352" h="628190">
                    <a:moveTo>
                      <a:pt x="801794" y="194124"/>
                    </a:moveTo>
                    <a:cubicBezTo>
                      <a:pt x="795716" y="170538"/>
                      <a:pt x="720424" y="139333"/>
                      <a:pt x="696927" y="145410"/>
                    </a:cubicBezTo>
                    <a:lnTo>
                      <a:pt x="682415" y="149220"/>
                    </a:lnTo>
                    <a:lnTo>
                      <a:pt x="611022" y="68665"/>
                    </a:lnTo>
                    <a:cubicBezTo>
                      <a:pt x="603402" y="60320"/>
                      <a:pt x="565393" y="21494"/>
                      <a:pt x="536455" y="4803"/>
                    </a:cubicBezTo>
                    <a:cubicBezTo>
                      <a:pt x="495451" y="-18783"/>
                      <a:pt x="176862" y="48890"/>
                      <a:pt x="135860" y="112026"/>
                    </a:cubicBezTo>
                    <a:cubicBezTo>
                      <a:pt x="118353" y="139333"/>
                      <a:pt x="110732" y="171264"/>
                      <a:pt x="106922" y="186504"/>
                    </a:cubicBezTo>
                    <a:lnTo>
                      <a:pt x="81886" y="310420"/>
                    </a:lnTo>
                    <a:lnTo>
                      <a:pt x="67371" y="314230"/>
                    </a:lnTo>
                    <a:cubicBezTo>
                      <a:pt x="43786" y="320308"/>
                      <a:pt x="-5564" y="384986"/>
                      <a:pt x="514" y="408572"/>
                    </a:cubicBezTo>
                    <a:cubicBezTo>
                      <a:pt x="6592" y="432066"/>
                      <a:pt x="30905" y="446490"/>
                      <a:pt x="55216" y="439686"/>
                    </a:cubicBezTo>
                    <a:lnTo>
                      <a:pt x="151009" y="414559"/>
                    </a:lnTo>
                    <a:cubicBezTo>
                      <a:pt x="174677" y="538631"/>
                      <a:pt x="283235" y="628335"/>
                      <a:pt x="409546" y="628190"/>
                    </a:cubicBezTo>
                    <a:cubicBezTo>
                      <a:pt x="554689" y="628190"/>
                      <a:pt x="672616" y="511170"/>
                      <a:pt x="672616" y="366662"/>
                    </a:cubicBezTo>
                    <a:cubicBezTo>
                      <a:pt x="672616" y="336273"/>
                      <a:pt x="667175" y="306610"/>
                      <a:pt x="657376" y="279212"/>
                    </a:cubicBezTo>
                    <a:lnTo>
                      <a:pt x="769863" y="248824"/>
                    </a:lnTo>
                    <a:cubicBezTo>
                      <a:pt x="793653" y="242764"/>
                      <a:pt x="808026" y="218567"/>
                      <a:pt x="801967" y="194779"/>
                    </a:cubicBezTo>
                    <a:cubicBezTo>
                      <a:pt x="801911" y="194559"/>
                      <a:pt x="801853" y="194341"/>
                      <a:pt x="801794" y="194124"/>
                    </a:cubicBezTo>
                    <a:close/>
                  </a:path>
                </a:pathLst>
              </a:custGeom>
              <a:gradFill>
                <a:gsLst>
                  <a:gs pos="0">
                    <a:srgbClr val="FEEFAC"/>
                  </a:gs>
                  <a:gs pos="84000">
                    <a:srgbClr val="E9BE61"/>
                  </a:gs>
                </a:gsLst>
                <a:lin ang="5400000" scaled="1"/>
              </a:gradFill>
              <a:ln w="605" cap="flat">
                <a:noFill/>
                <a:prstDash val="solid"/>
                <a:miter/>
              </a:ln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37" name="任意多边形: 形状 36"/>
              <p:cNvSpPr/>
              <p:nvPr/>
            </p:nvSpPr>
            <p:spPr>
              <a:xfrm>
                <a:off x="9222830" y="3002935"/>
                <a:ext cx="9803" cy="11593"/>
              </a:xfrm>
              <a:custGeom>
                <a:avLst/>
                <a:gdLst>
                  <a:gd name="connsiteX0" fmla="*/ 0 w 9803"/>
                  <a:gd name="connsiteY0" fmla="*/ 0 h 11593"/>
                  <a:gd name="connsiteX1" fmla="*/ 8437 w 9803"/>
                  <a:gd name="connsiteY1" fmla="*/ 9888 h 11593"/>
                  <a:gd name="connsiteX2" fmla="*/ 0 w 9803"/>
                  <a:gd name="connsiteY2" fmla="*/ 0 h 115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9803" h="11593">
                    <a:moveTo>
                      <a:pt x="0" y="0"/>
                    </a:moveTo>
                    <a:lnTo>
                      <a:pt x="8437" y="9888"/>
                    </a:lnTo>
                    <a:cubicBezTo>
                      <a:pt x="11430" y="13698"/>
                      <a:pt x="9888" y="11430"/>
                      <a:pt x="0" y="0"/>
                    </a:cubicBezTo>
                    <a:close/>
                  </a:path>
                </a:pathLst>
              </a:custGeom>
              <a:gradFill>
                <a:gsLst>
                  <a:gs pos="0">
                    <a:srgbClr val="FEEFAC"/>
                  </a:gs>
                  <a:gs pos="84000">
                    <a:srgbClr val="E9BE61"/>
                  </a:gs>
                </a:gsLst>
                <a:lin ang="5400000" scaled="1"/>
              </a:gradFill>
              <a:ln w="605" cap="flat">
                <a:noFill/>
                <a:prstDash val="solid"/>
                <a:miter/>
              </a:ln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</p:grpSp>
        <p:grpSp>
          <p:nvGrpSpPr>
            <p:cNvPr id="38" name="图形 35"/>
            <p:cNvGrpSpPr/>
            <p:nvPr/>
          </p:nvGrpSpPr>
          <p:grpSpPr>
            <a:xfrm>
              <a:off x="3293917" y="3074304"/>
              <a:ext cx="303908" cy="371258"/>
              <a:chOff x="6839586" y="3674587"/>
              <a:chExt cx="1485193" cy="1814335"/>
            </a:xfrm>
          </p:grpSpPr>
          <p:sp>
            <p:nvSpPr>
              <p:cNvPr id="39" name="任意多边形: 形状 38"/>
              <p:cNvSpPr/>
              <p:nvPr/>
            </p:nvSpPr>
            <p:spPr>
              <a:xfrm>
                <a:off x="6839586" y="3674587"/>
                <a:ext cx="1485193" cy="1814335"/>
              </a:xfrm>
              <a:custGeom>
                <a:avLst/>
                <a:gdLst>
                  <a:gd name="connsiteX0" fmla="*/ 742597 w 1485193"/>
                  <a:gd name="connsiteY0" fmla="*/ 138994 h 1814335"/>
                  <a:gd name="connsiteX1" fmla="*/ 1358194 w 1485193"/>
                  <a:gd name="connsiteY1" fmla="*/ 413809 h 1814335"/>
                  <a:gd name="connsiteX2" fmla="*/ 1358194 w 1485193"/>
                  <a:gd name="connsiteY2" fmla="*/ 826558 h 1814335"/>
                  <a:gd name="connsiteX3" fmla="*/ 742597 w 1485193"/>
                  <a:gd name="connsiteY3" fmla="*/ 1683808 h 1814335"/>
                  <a:gd name="connsiteX4" fmla="*/ 126999 w 1485193"/>
                  <a:gd name="connsiteY4" fmla="*/ 825148 h 1814335"/>
                  <a:gd name="connsiteX5" fmla="*/ 126999 w 1485193"/>
                  <a:gd name="connsiteY5" fmla="*/ 413809 h 1814335"/>
                  <a:gd name="connsiteX6" fmla="*/ 742597 w 1485193"/>
                  <a:gd name="connsiteY6" fmla="*/ 138994 h 1814335"/>
                  <a:gd name="connsiteX7" fmla="*/ 742597 w 1485193"/>
                  <a:gd name="connsiteY7" fmla="*/ 0 h 1814335"/>
                  <a:gd name="connsiteX8" fmla="*/ 0 w 1485193"/>
                  <a:gd name="connsiteY8" fmla="*/ 330199 h 1814335"/>
                  <a:gd name="connsiteX9" fmla="*/ 0 w 1485193"/>
                  <a:gd name="connsiteY9" fmla="*/ 824089 h 1814335"/>
                  <a:gd name="connsiteX10" fmla="*/ 742597 w 1485193"/>
                  <a:gd name="connsiteY10" fmla="*/ 1814336 h 1814335"/>
                  <a:gd name="connsiteX11" fmla="*/ 1485193 w 1485193"/>
                  <a:gd name="connsiteY11" fmla="*/ 824089 h 1814335"/>
                  <a:gd name="connsiteX12" fmla="*/ 1485193 w 1485193"/>
                  <a:gd name="connsiteY12" fmla="*/ 330199 h 1814335"/>
                  <a:gd name="connsiteX13" fmla="*/ 742597 w 1485193"/>
                  <a:gd name="connsiteY13" fmla="*/ 0 h 18143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1485193" h="1814335">
                    <a:moveTo>
                      <a:pt x="742597" y="138994"/>
                    </a:moveTo>
                    <a:lnTo>
                      <a:pt x="1358194" y="413809"/>
                    </a:lnTo>
                    <a:lnTo>
                      <a:pt x="1358194" y="826558"/>
                    </a:lnTo>
                    <a:cubicBezTo>
                      <a:pt x="1358194" y="1218495"/>
                      <a:pt x="1095375" y="1581504"/>
                      <a:pt x="742597" y="1683808"/>
                    </a:cubicBezTo>
                    <a:cubicBezTo>
                      <a:pt x="389818" y="1581504"/>
                      <a:pt x="126999" y="1218495"/>
                      <a:pt x="126999" y="825148"/>
                    </a:cubicBezTo>
                    <a:lnTo>
                      <a:pt x="126999" y="413809"/>
                    </a:lnTo>
                    <a:lnTo>
                      <a:pt x="742597" y="138994"/>
                    </a:lnTo>
                    <a:moveTo>
                      <a:pt x="742597" y="0"/>
                    </a:moveTo>
                    <a:lnTo>
                      <a:pt x="0" y="330199"/>
                    </a:lnTo>
                    <a:lnTo>
                      <a:pt x="0" y="824089"/>
                    </a:lnTo>
                    <a:cubicBezTo>
                      <a:pt x="0" y="1282699"/>
                      <a:pt x="317499" y="1710266"/>
                      <a:pt x="742597" y="1814336"/>
                    </a:cubicBezTo>
                    <a:cubicBezTo>
                      <a:pt x="1168399" y="1710266"/>
                      <a:pt x="1485193" y="1281994"/>
                      <a:pt x="1485193" y="824089"/>
                    </a:cubicBezTo>
                    <a:lnTo>
                      <a:pt x="1485193" y="330199"/>
                    </a:lnTo>
                    <a:lnTo>
                      <a:pt x="742597" y="0"/>
                    </a:lnTo>
                    <a:close/>
                  </a:path>
                </a:pathLst>
              </a:custGeom>
              <a:gradFill>
                <a:gsLst>
                  <a:gs pos="0">
                    <a:srgbClr val="FEEFAC"/>
                  </a:gs>
                  <a:gs pos="84000">
                    <a:srgbClr val="E9BE61"/>
                  </a:gs>
                </a:gsLst>
                <a:lin ang="5400000" scaled="1"/>
              </a:gradFill>
              <a:ln w="605" cap="flat">
                <a:noFill/>
                <a:prstDash val="solid"/>
                <a:miter/>
              </a:ln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40" name="任意多边形: 形状 39"/>
              <p:cNvSpPr/>
              <p:nvPr/>
            </p:nvSpPr>
            <p:spPr>
              <a:xfrm>
                <a:off x="7522564" y="4403778"/>
                <a:ext cx="118885" cy="563393"/>
              </a:xfrm>
              <a:custGeom>
                <a:avLst/>
                <a:gdLst>
                  <a:gd name="connsiteX0" fmla="*/ 59619 w 118885"/>
                  <a:gd name="connsiteY0" fmla="*/ 0 h 563393"/>
                  <a:gd name="connsiteX1" fmla="*/ 0 w 118885"/>
                  <a:gd name="connsiteY1" fmla="*/ 59621 h 563393"/>
                  <a:gd name="connsiteX2" fmla="*/ 0 w 118885"/>
                  <a:gd name="connsiteY2" fmla="*/ 508354 h 563393"/>
                  <a:gd name="connsiteX3" fmla="*/ 64026 w 118885"/>
                  <a:gd name="connsiteY3" fmla="*/ 563214 h 563393"/>
                  <a:gd name="connsiteX4" fmla="*/ 118886 w 118885"/>
                  <a:gd name="connsiteY4" fmla="*/ 508354 h 563393"/>
                  <a:gd name="connsiteX5" fmla="*/ 118886 w 118885"/>
                  <a:gd name="connsiteY5" fmla="*/ 59621 h 563393"/>
                  <a:gd name="connsiteX6" fmla="*/ 59619 w 118885"/>
                  <a:gd name="connsiteY6" fmla="*/ 0 h 5633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18885" h="563393">
                    <a:moveTo>
                      <a:pt x="59619" y="0"/>
                    </a:moveTo>
                    <a:cubicBezTo>
                      <a:pt x="26692" y="0"/>
                      <a:pt x="0" y="26694"/>
                      <a:pt x="0" y="59621"/>
                    </a:cubicBezTo>
                    <a:lnTo>
                      <a:pt x="0" y="508354"/>
                    </a:lnTo>
                    <a:cubicBezTo>
                      <a:pt x="2530" y="541184"/>
                      <a:pt x="31196" y="565744"/>
                      <a:pt x="64026" y="563214"/>
                    </a:cubicBezTo>
                    <a:cubicBezTo>
                      <a:pt x="93336" y="560954"/>
                      <a:pt x="116625" y="537666"/>
                      <a:pt x="118886" y="508354"/>
                    </a:cubicBezTo>
                    <a:lnTo>
                      <a:pt x="118886" y="59621"/>
                    </a:lnTo>
                    <a:cubicBezTo>
                      <a:pt x="118886" y="26830"/>
                      <a:pt x="92407" y="195"/>
                      <a:pt x="59619" y="0"/>
                    </a:cubicBezTo>
                    <a:close/>
                  </a:path>
                </a:pathLst>
              </a:custGeom>
              <a:gradFill>
                <a:gsLst>
                  <a:gs pos="0">
                    <a:srgbClr val="FEEFAC"/>
                  </a:gs>
                  <a:gs pos="84000">
                    <a:srgbClr val="E9BE61"/>
                  </a:gs>
                </a:gsLst>
                <a:lin ang="5400000" scaled="1"/>
              </a:gradFill>
              <a:ln w="605" cap="flat">
                <a:noFill/>
                <a:prstDash val="solid"/>
                <a:miter/>
              </a:ln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41" name="任意多边形: 形状 40"/>
              <p:cNvSpPr/>
              <p:nvPr/>
            </p:nvSpPr>
            <p:spPr>
              <a:xfrm>
                <a:off x="7302078" y="4436761"/>
                <a:ext cx="560209" cy="119244"/>
              </a:xfrm>
              <a:custGeom>
                <a:avLst/>
                <a:gdLst>
                  <a:gd name="connsiteX0" fmla="*/ 496004 w 560209"/>
                  <a:gd name="connsiteY0" fmla="*/ 179 h 119244"/>
                  <a:gd name="connsiteX1" fmla="*/ 64205 w 560209"/>
                  <a:gd name="connsiteY1" fmla="*/ 179 h 119244"/>
                  <a:gd name="connsiteX2" fmla="*/ 179 w 560209"/>
                  <a:gd name="connsiteY2" fmla="*/ 55039 h 119244"/>
                  <a:gd name="connsiteX3" fmla="*/ 55039 w 560209"/>
                  <a:gd name="connsiteY3" fmla="*/ 119065 h 119244"/>
                  <a:gd name="connsiteX4" fmla="*/ 64205 w 560209"/>
                  <a:gd name="connsiteY4" fmla="*/ 119065 h 119244"/>
                  <a:gd name="connsiteX5" fmla="*/ 496004 w 560209"/>
                  <a:gd name="connsiteY5" fmla="*/ 119065 h 119244"/>
                  <a:gd name="connsiteX6" fmla="*/ 560030 w 560209"/>
                  <a:gd name="connsiteY6" fmla="*/ 64205 h 119244"/>
                  <a:gd name="connsiteX7" fmla="*/ 505170 w 560209"/>
                  <a:gd name="connsiteY7" fmla="*/ 179 h 119244"/>
                  <a:gd name="connsiteX8" fmla="*/ 496004 w 560209"/>
                  <a:gd name="connsiteY8" fmla="*/ 179 h 1192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560209" h="119244">
                    <a:moveTo>
                      <a:pt x="496004" y="179"/>
                    </a:moveTo>
                    <a:lnTo>
                      <a:pt x="64205" y="179"/>
                    </a:lnTo>
                    <a:cubicBezTo>
                      <a:pt x="31376" y="-2353"/>
                      <a:pt x="2709" y="22210"/>
                      <a:pt x="179" y="55039"/>
                    </a:cubicBezTo>
                    <a:cubicBezTo>
                      <a:pt x="-2353" y="87869"/>
                      <a:pt x="22210" y="116533"/>
                      <a:pt x="55039" y="119065"/>
                    </a:cubicBezTo>
                    <a:cubicBezTo>
                      <a:pt x="58090" y="119300"/>
                      <a:pt x="61154" y="119300"/>
                      <a:pt x="64205" y="119065"/>
                    </a:cubicBezTo>
                    <a:lnTo>
                      <a:pt x="496004" y="119065"/>
                    </a:lnTo>
                    <a:cubicBezTo>
                      <a:pt x="528834" y="121595"/>
                      <a:pt x="557500" y="97033"/>
                      <a:pt x="560030" y="64205"/>
                    </a:cubicBezTo>
                    <a:cubicBezTo>
                      <a:pt x="562562" y="31376"/>
                      <a:pt x="538000" y="2710"/>
                      <a:pt x="505170" y="179"/>
                    </a:cubicBezTo>
                    <a:cubicBezTo>
                      <a:pt x="502119" y="-57"/>
                      <a:pt x="499055" y="-57"/>
                      <a:pt x="496004" y="179"/>
                    </a:cubicBezTo>
                    <a:close/>
                  </a:path>
                </a:pathLst>
              </a:custGeom>
              <a:gradFill>
                <a:gsLst>
                  <a:gs pos="0">
                    <a:srgbClr val="FEEFAC"/>
                  </a:gs>
                  <a:gs pos="84000">
                    <a:srgbClr val="E9BE61"/>
                  </a:gs>
                </a:gsLst>
                <a:lin ang="5400000" scaled="1"/>
              </a:gradFill>
              <a:ln w="605" cap="flat">
                <a:noFill/>
                <a:prstDash val="solid"/>
                <a:miter/>
              </a:ln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42" name="任意多边形: 形状 41"/>
              <p:cNvSpPr/>
              <p:nvPr/>
            </p:nvSpPr>
            <p:spPr>
              <a:xfrm>
                <a:off x="7311247" y="4194228"/>
                <a:ext cx="330201" cy="330554"/>
              </a:xfrm>
              <a:custGeom>
                <a:avLst/>
                <a:gdLst>
                  <a:gd name="connsiteX0" fmla="*/ 59268 w 330201"/>
                  <a:gd name="connsiteY0" fmla="*/ 0 h 330554"/>
                  <a:gd name="connsiteX1" fmla="*/ 1 w 330201"/>
                  <a:gd name="connsiteY1" fmla="*/ 59970 h 330554"/>
                  <a:gd name="connsiteX2" fmla="*/ 17287 w 330201"/>
                  <a:gd name="connsiteY2" fmla="*/ 101601 h 330554"/>
                  <a:gd name="connsiteX3" fmla="*/ 228954 w 330201"/>
                  <a:gd name="connsiteY3" fmla="*/ 313268 h 330554"/>
                  <a:gd name="connsiteX4" fmla="*/ 312916 w 330201"/>
                  <a:gd name="connsiteY4" fmla="*/ 313268 h 330554"/>
                  <a:gd name="connsiteX5" fmla="*/ 312916 w 330201"/>
                  <a:gd name="connsiteY5" fmla="*/ 229307 h 330554"/>
                  <a:gd name="connsiteX6" fmla="*/ 101249 w 330201"/>
                  <a:gd name="connsiteY6" fmla="*/ 17640 h 330554"/>
                  <a:gd name="connsiteX7" fmla="*/ 59268 w 330201"/>
                  <a:gd name="connsiteY7" fmla="*/ 0 h 3305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330201" h="330554">
                    <a:moveTo>
                      <a:pt x="59268" y="0"/>
                    </a:moveTo>
                    <a:cubicBezTo>
                      <a:pt x="26342" y="195"/>
                      <a:pt x="-192" y="27044"/>
                      <a:pt x="1" y="59970"/>
                    </a:cubicBezTo>
                    <a:cubicBezTo>
                      <a:pt x="94" y="75575"/>
                      <a:pt x="6300" y="90521"/>
                      <a:pt x="17287" y="101601"/>
                    </a:cubicBezTo>
                    <a:lnTo>
                      <a:pt x="228954" y="313268"/>
                    </a:lnTo>
                    <a:cubicBezTo>
                      <a:pt x="252196" y="336316"/>
                      <a:pt x="289675" y="336316"/>
                      <a:pt x="312916" y="313268"/>
                    </a:cubicBezTo>
                    <a:cubicBezTo>
                      <a:pt x="335964" y="290025"/>
                      <a:pt x="335964" y="252548"/>
                      <a:pt x="312916" y="229307"/>
                    </a:cubicBezTo>
                    <a:lnTo>
                      <a:pt x="101249" y="17640"/>
                    </a:lnTo>
                    <a:cubicBezTo>
                      <a:pt x="90163" y="6405"/>
                      <a:pt x="75053" y="56"/>
                      <a:pt x="59268" y="0"/>
                    </a:cubicBezTo>
                    <a:close/>
                  </a:path>
                </a:pathLst>
              </a:custGeom>
              <a:gradFill>
                <a:gsLst>
                  <a:gs pos="0">
                    <a:srgbClr val="FEEFAC"/>
                  </a:gs>
                  <a:gs pos="84000">
                    <a:srgbClr val="E9BE61"/>
                  </a:gs>
                </a:gsLst>
                <a:lin ang="5400000" scaled="1"/>
              </a:gradFill>
              <a:ln w="605" cap="flat">
                <a:noFill/>
                <a:prstDash val="solid"/>
                <a:miter/>
              </a:ln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43" name="任意多边形: 形状 42"/>
              <p:cNvSpPr/>
              <p:nvPr/>
            </p:nvSpPr>
            <p:spPr>
              <a:xfrm>
                <a:off x="7302078" y="4194228"/>
                <a:ext cx="560209" cy="586497"/>
              </a:xfrm>
              <a:custGeom>
                <a:avLst/>
                <a:gdLst>
                  <a:gd name="connsiteX0" fmla="*/ 491772 w 560209"/>
                  <a:gd name="connsiteY0" fmla="*/ 0 h 586497"/>
                  <a:gd name="connsiteX1" fmla="*/ 449791 w 560209"/>
                  <a:gd name="connsiteY1" fmla="*/ 17287 h 586497"/>
                  <a:gd name="connsiteX2" fmla="*/ 238124 w 560209"/>
                  <a:gd name="connsiteY2" fmla="*/ 228954 h 586497"/>
                  <a:gd name="connsiteX3" fmla="*/ 238124 w 560209"/>
                  <a:gd name="connsiteY3" fmla="*/ 312915 h 586497"/>
                  <a:gd name="connsiteX4" fmla="*/ 322085 w 560209"/>
                  <a:gd name="connsiteY4" fmla="*/ 312915 h 586497"/>
                  <a:gd name="connsiteX5" fmla="*/ 533752 w 560209"/>
                  <a:gd name="connsiteY5" fmla="*/ 101248 h 586497"/>
                  <a:gd name="connsiteX6" fmla="*/ 532707 w 560209"/>
                  <a:gd name="connsiteY6" fmla="*/ 16941 h 586497"/>
                  <a:gd name="connsiteX7" fmla="*/ 491772 w 560209"/>
                  <a:gd name="connsiteY7" fmla="*/ 0 h 586497"/>
                  <a:gd name="connsiteX8" fmla="*/ 496004 w 560209"/>
                  <a:gd name="connsiteY8" fmla="*/ 467432 h 586497"/>
                  <a:gd name="connsiteX9" fmla="*/ 64205 w 560209"/>
                  <a:gd name="connsiteY9" fmla="*/ 467432 h 586497"/>
                  <a:gd name="connsiteX10" fmla="*/ 179 w 560209"/>
                  <a:gd name="connsiteY10" fmla="*/ 522292 h 586497"/>
                  <a:gd name="connsiteX11" fmla="*/ 55039 w 560209"/>
                  <a:gd name="connsiteY11" fmla="*/ 586318 h 586497"/>
                  <a:gd name="connsiteX12" fmla="*/ 64205 w 560209"/>
                  <a:gd name="connsiteY12" fmla="*/ 586318 h 586497"/>
                  <a:gd name="connsiteX13" fmla="*/ 496004 w 560209"/>
                  <a:gd name="connsiteY13" fmla="*/ 586318 h 586497"/>
                  <a:gd name="connsiteX14" fmla="*/ 560030 w 560209"/>
                  <a:gd name="connsiteY14" fmla="*/ 531458 h 586497"/>
                  <a:gd name="connsiteX15" fmla="*/ 505170 w 560209"/>
                  <a:gd name="connsiteY15" fmla="*/ 467432 h 586497"/>
                  <a:gd name="connsiteX16" fmla="*/ 496004 w 560209"/>
                  <a:gd name="connsiteY16" fmla="*/ 467432 h 5864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560209" h="586497">
                    <a:moveTo>
                      <a:pt x="491772" y="0"/>
                    </a:moveTo>
                    <a:cubicBezTo>
                      <a:pt x="476039" y="-37"/>
                      <a:pt x="460935" y="6182"/>
                      <a:pt x="449791" y="17287"/>
                    </a:cubicBezTo>
                    <a:lnTo>
                      <a:pt x="238124" y="228954"/>
                    </a:lnTo>
                    <a:cubicBezTo>
                      <a:pt x="215076" y="252195"/>
                      <a:pt x="215076" y="289674"/>
                      <a:pt x="238124" y="312915"/>
                    </a:cubicBezTo>
                    <a:cubicBezTo>
                      <a:pt x="261365" y="335963"/>
                      <a:pt x="298844" y="335963"/>
                      <a:pt x="322085" y="312915"/>
                    </a:cubicBezTo>
                    <a:lnTo>
                      <a:pt x="533752" y="101248"/>
                    </a:lnTo>
                    <a:cubicBezTo>
                      <a:pt x="556745" y="77679"/>
                      <a:pt x="556278" y="39933"/>
                      <a:pt x="532707" y="16941"/>
                    </a:cubicBezTo>
                    <a:cubicBezTo>
                      <a:pt x="521744" y="6245"/>
                      <a:pt x="507086" y="181"/>
                      <a:pt x="491772" y="0"/>
                    </a:cubicBezTo>
                    <a:close/>
                    <a:moveTo>
                      <a:pt x="496004" y="467432"/>
                    </a:moveTo>
                    <a:lnTo>
                      <a:pt x="64205" y="467432"/>
                    </a:lnTo>
                    <a:cubicBezTo>
                      <a:pt x="31376" y="464900"/>
                      <a:pt x="2709" y="489462"/>
                      <a:pt x="179" y="522292"/>
                    </a:cubicBezTo>
                    <a:cubicBezTo>
                      <a:pt x="-2353" y="555122"/>
                      <a:pt x="22210" y="583786"/>
                      <a:pt x="55039" y="586318"/>
                    </a:cubicBezTo>
                    <a:cubicBezTo>
                      <a:pt x="58090" y="586552"/>
                      <a:pt x="61154" y="586552"/>
                      <a:pt x="64205" y="586318"/>
                    </a:cubicBezTo>
                    <a:lnTo>
                      <a:pt x="496004" y="586318"/>
                    </a:lnTo>
                    <a:cubicBezTo>
                      <a:pt x="528834" y="588848"/>
                      <a:pt x="557500" y="564288"/>
                      <a:pt x="560030" y="531458"/>
                    </a:cubicBezTo>
                    <a:cubicBezTo>
                      <a:pt x="562562" y="498628"/>
                      <a:pt x="538000" y="469962"/>
                      <a:pt x="505170" y="467432"/>
                    </a:cubicBezTo>
                    <a:cubicBezTo>
                      <a:pt x="502119" y="467196"/>
                      <a:pt x="499055" y="467196"/>
                      <a:pt x="496004" y="467432"/>
                    </a:cubicBezTo>
                    <a:close/>
                  </a:path>
                </a:pathLst>
              </a:custGeom>
              <a:gradFill>
                <a:gsLst>
                  <a:gs pos="0">
                    <a:srgbClr val="FEEFAC"/>
                  </a:gs>
                  <a:gs pos="84000">
                    <a:srgbClr val="E9BE61"/>
                  </a:gs>
                </a:gsLst>
                <a:lin ang="5400000" scaled="1"/>
              </a:gradFill>
              <a:ln w="605" cap="flat">
                <a:noFill/>
                <a:prstDash val="solid"/>
                <a:miter/>
              </a:ln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</p:grpSp>
        <p:grpSp>
          <p:nvGrpSpPr>
            <p:cNvPr id="44" name="图形 33"/>
            <p:cNvGrpSpPr/>
            <p:nvPr/>
          </p:nvGrpSpPr>
          <p:grpSpPr>
            <a:xfrm>
              <a:off x="2808320" y="2318736"/>
              <a:ext cx="408168" cy="408166"/>
              <a:chOff x="5143500" y="2476500"/>
              <a:chExt cx="1905000" cy="1905000"/>
            </a:xfrm>
          </p:grpSpPr>
          <p:sp>
            <p:nvSpPr>
              <p:cNvPr id="45" name="任意多边形: 形状 44"/>
              <p:cNvSpPr/>
              <p:nvPr/>
            </p:nvSpPr>
            <p:spPr>
              <a:xfrm>
                <a:off x="5381719" y="3154069"/>
                <a:ext cx="1121187" cy="1084642"/>
              </a:xfrm>
              <a:custGeom>
                <a:avLst/>
                <a:gdLst>
                  <a:gd name="connsiteX0" fmla="*/ 891159 w 1121187"/>
                  <a:gd name="connsiteY0" fmla="*/ 630879 h 1084642"/>
                  <a:gd name="connsiteX1" fmla="*/ 880968 w 1121187"/>
                  <a:gd name="connsiteY1" fmla="*/ 703555 h 1084642"/>
                  <a:gd name="connsiteX2" fmla="*/ 883349 w 1121187"/>
                  <a:gd name="connsiteY2" fmla="*/ 727273 h 1084642"/>
                  <a:gd name="connsiteX3" fmla="*/ 826389 w 1121187"/>
                  <a:gd name="connsiteY3" fmla="*/ 732606 h 1084642"/>
                  <a:gd name="connsiteX4" fmla="*/ 826389 w 1121187"/>
                  <a:gd name="connsiteY4" fmla="*/ 1036930 h 1084642"/>
                  <a:gd name="connsiteX5" fmla="*/ 778853 w 1121187"/>
                  <a:gd name="connsiteY5" fmla="*/ 1084643 h 1084642"/>
                  <a:gd name="connsiteX6" fmla="*/ 731901 w 1121187"/>
                  <a:gd name="connsiteY6" fmla="*/ 1045503 h 1084642"/>
                  <a:gd name="connsiteX7" fmla="*/ 731139 w 1121187"/>
                  <a:gd name="connsiteY7" fmla="*/ 1036930 h 1084642"/>
                  <a:gd name="connsiteX8" fmla="*/ 731139 w 1121187"/>
                  <a:gd name="connsiteY8" fmla="*/ 689268 h 1084642"/>
                  <a:gd name="connsiteX9" fmla="*/ 766381 w 1121187"/>
                  <a:gd name="connsiteY9" fmla="*/ 643261 h 1084642"/>
                  <a:gd name="connsiteX10" fmla="*/ 774288 w 1121187"/>
                  <a:gd name="connsiteY10" fmla="*/ 641832 h 1084642"/>
                  <a:gd name="connsiteX11" fmla="*/ 674275 w 1121187"/>
                  <a:gd name="connsiteY11" fmla="*/ 42520 h 1084642"/>
                  <a:gd name="connsiteX12" fmla="*/ 978789 w 1121187"/>
                  <a:gd name="connsiteY12" fmla="*/ 304268 h 1084642"/>
                  <a:gd name="connsiteX13" fmla="*/ 1036988 w 1121187"/>
                  <a:gd name="connsiteY13" fmla="*/ 359608 h 1084642"/>
                  <a:gd name="connsiteX14" fmla="*/ 1121187 w 1121187"/>
                  <a:gd name="connsiteY14" fmla="*/ 442475 h 1084642"/>
                  <a:gd name="connsiteX15" fmla="*/ 1017080 w 1121187"/>
                  <a:gd name="connsiteY15" fmla="*/ 473813 h 1084642"/>
                  <a:gd name="connsiteX16" fmla="*/ 970884 w 1121187"/>
                  <a:gd name="connsiteY16" fmla="*/ 428188 h 1084642"/>
                  <a:gd name="connsiteX17" fmla="*/ 921925 w 1121187"/>
                  <a:gd name="connsiteY17" fmla="*/ 381515 h 1084642"/>
                  <a:gd name="connsiteX18" fmla="*/ 611410 w 1121187"/>
                  <a:gd name="connsiteY18" fmla="*/ 113863 h 1084642"/>
                  <a:gd name="connsiteX19" fmla="*/ 559023 w 1121187"/>
                  <a:gd name="connsiteY19" fmla="*/ 95765 h 1084642"/>
                  <a:gd name="connsiteX20" fmla="*/ 549498 w 1121187"/>
                  <a:gd name="connsiteY20" fmla="*/ 97670 h 1084642"/>
                  <a:gd name="connsiteX21" fmla="*/ 545117 w 1121187"/>
                  <a:gd name="connsiteY21" fmla="*/ 98623 h 1084642"/>
                  <a:gd name="connsiteX22" fmla="*/ 507588 w 1121187"/>
                  <a:gd name="connsiteY22" fmla="*/ 120815 h 1084642"/>
                  <a:gd name="connsiteX23" fmla="*/ 98584 w 1121187"/>
                  <a:gd name="connsiteY23" fmla="*/ 900723 h 1084642"/>
                  <a:gd name="connsiteX24" fmla="*/ 97631 w 1121187"/>
                  <a:gd name="connsiteY24" fmla="*/ 948729 h 1084642"/>
                  <a:gd name="connsiteX25" fmla="*/ 96203 w 1121187"/>
                  <a:gd name="connsiteY25" fmla="*/ 976257 h 1084642"/>
                  <a:gd name="connsiteX26" fmla="*/ 95250 w 1121187"/>
                  <a:gd name="connsiteY26" fmla="*/ 1001974 h 1084642"/>
                  <a:gd name="connsiteX27" fmla="*/ 97536 w 1121187"/>
                  <a:gd name="connsiteY27" fmla="*/ 1029881 h 1084642"/>
                  <a:gd name="connsiteX28" fmla="*/ 57483 w 1121187"/>
                  <a:gd name="connsiteY28" fmla="*/ 1084031 h 1084642"/>
                  <a:gd name="connsiteX29" fmla="*/ 3334 w 1121187"/>
                  <a:gd name="connsiteY29" fmla="*/ 1043979 h 1084642"/>
                  <a:gd name="connsiteX30" fmla="*/ 0 w 1121187"/>
                  <a:gd name="connsiteY30" fmla="*/ 1003498 h 1084642"/>
                  <a:gd name="connsiteX31" fmla="*/ 381 w 1121187"/>
                  <a:gd name="connsiteY31" fmla="*/ 983019 h 1084642"/>
                  <a:gd name="connsiteX32" fmla="*/ 2476 w 1121187"/>
                  <a:gd name="connsiteY32" fmla="*/ 945490 h 1084642"/>
                  <a:gd name="connsiteX33" fmla="*/ 3239 w 1121187"/>
                  <a:gd name="connsiteY33" fmla="*/ 899675 h 1084642"/>
                  <a:gd name="connsiteX34" fmla="*/ 451580 w 1121187"/>
                  <a:gd name="connsiteY34" fmla="*/ 44235 h 1084642"/>
                  <a:gd name="connsiteX35" fmla="*/ 500254 w 1121187"/>
                  <a:gd name="connsiteY35" fmla="*/ 14135 h 1084642"/>
                  <a:gd name="connsiteX36" fmla="*/ 515494 w 1121187"/>
                  <a:gd name="connsiteY36" fmla="*/ 7754 h 1084642"/>
                  <a:gd name="connsiteX37" fmla="*/ 525780 w 1121187"/>
                  <a:gd name="connsiteY37" fmla="*/ 4420 h 1084642"/>
                  <a:gd name="connsiteX38" fmla="*/ 534639 w 1121187"/>
                  <a:gd name="connsiteY38" fmla="*/ 3373 h 1084642"/>
                  <a:gd name="connsiteX39" fmla="*/ 550164 w 1121187"/>
                  <a:gd name="connsiteY39" fmla="*/ 897 h 1084642"/>
                  <a:gd name="connsiteX40" fmla="*/ 674275 w 1121187"/>
                  <a:gd name="connsiteY40" fmla="*/ 42520 h 1084642"/>
                  <a:gd name="connsiteX41" fmla="*/ 566832 w 1121187"/>
                  <a:gd name="connsiteY41" fmla="*/ 85859 h 1084642"/>
                  <a:gd name="connsiteX42" fmla="*/ 555023 w 1121187"/>
                  <a:gd name="connsiteY42" fmla="*/ 94431 h 1084642"/>
                  <a:gd name="connsiteX43" fmla="*/ 559499 w 1121187"/>
                  <a:gd name="connsiteY43" fmla="*/ 91955 h 1084642"/>
                  <a:gd name="connsiteX44" fmla="*/ 566832 w 1121187"/>
                  <a:gd name="connsiteY44" fmla="*/ 85859 h 1084642"/>
                  <a:gd name="connsiteX45" fmla="*/ 513492 w 1121187"/>
                  <a:gd name="connsiteY45" fmla="*/ 9183 h 1084642"/>
                  <a:gd name="connsiteX46" fmla="*/ 509303 w 1121187"/>
                  <a:gd name="connsiteY46" fmla="*/ 11374 h 1084642"/>
                  <a:gd name="connsiteX47" fmla="*/ 502159 w 1121187"/>
                  <a:gd name="connsiteY47" fmla="*/ 17279 h 1084642"/>
                  <a:gd name="connsiteX48" fmla="*/ 513492 w 1121187"/>
                  <a:gd name="connsiteY48" fmla="*/ 9183 h 10846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</a:cxnLst>
                <a:rect l="l" t="t" r="r" b="b"/>
                <a:pathLst>
                  <a:path w="1121187" h="1084642">
                    <a:moveTo>
                      <a:pt x="891159" y="630879"/>
                    </a:moveTo>
                    <a:cubicBezTo>
                      <a:pt x="884491" y="653930"/>
                      <a:pt x="880968" y="678314"/>
                      <a:pt x="880968" y="703555"/>
                    </a:cubicBezTo>
                    <a:cubicBezTo>
                      <a:pt x="880968" y="711651"/>
                      <a:pt x="881825" y="719653"/>
                      <a:pt x="883349" y="727273"/>
                    </a:cubicBezTo>
                    <a:lnTo>
                      <a:pt x="826389" y="732606"/>
                    </a:lnTo>
                    <a:lnTo>
                      <a:pt x="826389" y="1036930"/>
                    </a:lnTo>
                    <a:cubicBezTo>
                      <a:pt x="826437" y="1063232"/>
                      <a:pt x="805155" y="1084594"/>
                      <a:pt x="778853" y="1084643"/>
                    </a:cubicBezTo>
                    <a:cubicBezTo>
                      <a:pt x="755788" y="1084685"/>
                      <a:pt x="736011" y="1068197"/>
                      <a:pt x="731901" y="1045503"/>
                    </a:cubicBezTo>
                    <a:lnTo>
                      <a:pt x="731139" y="1036930"/>
                    </a:lnTo>
                    <a:lnTo>
                      <a:pt x="731139" y="689268"/>
                    </a:lnTo>
                    <a:cubicBezTo>
                      <a:pt x="731131" y="667727"/>
                      <a:pt x="745582" y="648863"/>
                      <a:pt x="766381" y="643261"/>
                    </a:cubicBezTo>
                    <a:lnTo>
                      <a:pt x="774288" y="641832"/>
                    </a:lnTo>
                    <a:close/>
                    <a:moveTo>
                      <a:pt x="674275" y="42520"/>
                    </a:moveTo>
                    <a:cubicBezTo>
                      <a:pt x="779631" y="125187"/>
                      <a:pt x="881237" y="212523"/>
                      <a:pt x="978789" y="304268"/>
                    </a:cubicBezTo>
                    <a:lnTo>
                      <a:pt x="1036988" y="359608"/>
                    </a:lnTo>
                    <a:lnTo>
                      <a:pt x="1121187" y="442475"/>
                    </a:lnTo>
                    <a:cubicBezTo>
                      <a:pt x="1084667" y="445476"/>
                      <a:pt x="1049190" y="456154"/>
                      <a:pt x="1017080" y="473813"/>
                    </a:cubicBezTo>
                    <a:lnTo>
                      <a:pt x="970884" y="428188"/>
                    </a:lnTo>
                    <a:lnTo>
                      <a:pt x="921925" y="381515"/>
                    </a:lnTo>
                    <a:cubicBezTo>
                      <a:pt x="822489" y="287683"/>
                      <a:pt x="718879" y="198375"/>
                      <a:pt x="611410" y="113863"/>
                    </a:cubicBezTo>
                    <a:cubicBezTo>
                      <a:pt x="597623" y="100154"/>
                      <a:pt x="578331" y="93490"/>
                      <a:pt x="559023" y="95765"/>
                    </a:cubicBezTo>
                    <a:lnTo>
                      <a:pt x="549498" y="97670"/>
                    </a:lnTo>
                    <a:lnTo>
                      <a:pt x="545117" y="98623"/>
                    </a:lnTo>
                    <a:cubicBezTo>
                      <a:pt x="536829" y="101480"/>
                      <a:pt x="520065" y="110814"/>
                      <a:pt x="507588" y="120815"/>
                    </a:cubicBezTo>
                    <a:cubicBezTo>
                      <a:pt x="277845" y="259214"/>
                      <a:pt x="108585" y="593352"/>
                      <a:pt x="98584" y="900723"/>
                    </a:cubicBezTo>
                    <a:lnTo>
                      <a:pt x="97631" y="948729"/>
                    </a:lnTo>
                    <a:lnTo>
                      <a:pt x="96203" y="976257"/>
                    </a:lnTo>
                    <a:lnTo>
                      <a:pt x="95250" y="1001974"/>
                    </a:lnTo>
                    <a:cubicBezTo>
                      <a:pt x="95345" y="1011213"/>
                      <a:pt x="96013" y="1019785"/>
                      <a:pt x="97536" y="1029881"/>
                    </a:cubicBezTo>
                    <a:cubicBezTo>
                      <a:pt x="101428" y="1055895"/>
                      <a:pt x="83496" y="1080139"/>
                      <a:pt x="57483" y="1084031"/>
                    </a:cubicBezTo>
                    <a:cubicBezTo>
                      <a:pt x="31470" y="1087924"/>
                      <a:pt x="7227" y="1069992"/>
                      <a:pt x="3334" y="1043979"/>
                    </a:cubicBezTo>
                    <a:cubicBezTo>
                      <a:pt x="1274" y="1030579"/>
                      <a:pt x="162" y="1017052"/>
                      <a:pt x="0" y="1003498"/>
                    </a:cubicBezTo>
                    <a:lnTo>
                      <a:pt x="381" y="983019"/>
                    </a:lnTo>
                    <a:lnTo>
                      <a:pt x="2476" y="945490"/>
                    </a:lnTo>
                    <a:lnTo>
                      <a:pt x="3239" y="899675"/>
                    </a:lnTo>
                    <a:cubicBezTo>
                      <a:pt x="13716" y="561156"/>
                      <a:pt x="198407" y="195873"/>
                      <a:pt x="451580" y="44235"/>
                    </a:cubicBezTo>
                    <a:cubicBezTo>
                      <a:pt x="466373" y="32052"/>
                      <a:pt x="482746" y="21928"/>
                      <a:pt x="500254" y="14135"/>
                    </a:cubicBezTo>
                    <a:lnTo>
                      <a:pt x="515494" y="7754"/>
                    </a:lnTo>
                    <a:lnTo>
                      <a:pt x="525780" y="4420"/>
                    </a:lnTo>
                    <a:lnTo>
                      <a:pt x="534639" y="3373"/>
                    </a:lnTo>
                    <a:lnTo>
                      <a:pt x="550164" y="897"/>
                    </a:lnTo>
                    <a:cubicBezTo>
                      <a:pt x="597028" y="-4058"/>
                      <a:pt x="643700" y="11754"/>
                      <a:pt x="674275" y="42520"/>
                    </a:cubicBezTo>
                    <a:close/>
                    <a:moveTo>
                      <a:pt x="566832" y="85859"/>
                    </a:moveTo>
                    <a:lnTo>
                      <a:pt x="555023" y="94431"/>
                    </a:lnTo>
                    <a:lnTo>
                      <a:pt x="559499" y="91955"/>
                    </a:lnTo>
                    <a:cubicBezTo>
                      <a:pt x="562141" y="90173"/>
                      <a:pt x="564598" y="88130"/>
                      <a:pt x="566832" y="85859"/>
                    </a:cubicBezTo>
                    <a:close/>
                    <a:moveTo>
                      <a:pt x="513492" y="9183"/>
                    </a:moveTo>
                    <a:lnTo>
                      <a:pt x="509303" y="11374"/>
                    </a:lnTo>
                    <a:cubicBezTo>
                      <a:pt x="506736" y="13106"/>
                      <a:pt x="504343" y="15084"/>
                      <a:pt x="502159" y="17279"/>
                    </a:cubicBezTo>
                    <a:lnTo>
                      <a:pt x="513492" y="9183"/>
                    </a:lnTo>
                    <a:close/>
                  </a:path>
                </a:pathLst>
              </a:custGeom>
              <a:gradFill>
                <a:gsLst>
                  <a:gs pos="0">
                    <a:srgbClr val="FEEFAC"/>
                  </a:gs>
                  <a:gs pos="84000">
                    <a:srgbClr val="E9BE61"/>
                  </a:gs>
                </a:gsLst>
                <a:lin ang="5400000" scaled="1"/>
              </a:gradFill>
              <a:ln w="605" cap="flat">
                <a:noFill/>
                <a:prstDash val="solid"/>
                <a:miter/>
              </a:ln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46" name="任意多边形: 形状 45"/>
              <p:cNvSpPr/>
              <p:nvPr/>
            </p:nvSpPr>
            <p:spPr>
              <a:xfrm>
                <a:off x="6310312" y="3643312"/>
                <a:ext cx="428624" cy="547687"/>
              </a:xfrm>
              <a:custGeom>
                <a:avLst/>
                <a:gdLst>
                  <a:gd name="connsiteX0" fmla="*/ 214313 w 428624"/>
                  <a:gd name="connsiteY0" fmla="*/ 0 h 547687"/>
                  <a:gd name="connsiteX1" fmla="*/ 428149 w 428624"/>
                  <a:gd name="connsiteY1" fmla="*/ 199644 h 547687"/>
                  <a:gd name="connsiteX2" fmla="*/ 428625 w 428624"/>
                  <a:gd name="connsiteY2" fmla="*/ 214313 h 547687"/>
                  <a:gd name="connsiteX3" fmla="*/ 428625 w 428624"/>
                  <a:gd name="connsiteY3" fmla="*/ 547687 h 547687"/>
                  <a:gd name="connsiteX4" fmla="*/ 285750 w 428624"/>
                  <a:gd name="connsiteY4" fmla="*/ 547687 h 547687"/>
                  <a:gd name="connsiteX5" fmla="*/ 285750 w 428624"/>
                  <a:gd name="connsiteY5" fmla="*/ 214313 h 547687"/>
                  <a:gd name="connsiteX6" fmla="*/ 214290 w 428624"/>
                  <a:gd name="connsiteY6" fmla="*/ 142897 h 547687"/>
                  <a:gd name="connsiteX7" fmla="*/ 143541 w 428624"/>
                  <a:gd name="connsiteY7" fmla="*/ 204598 h 547687"/>
                  <a:gd name="connsiteX8" fmla="*/ 142875 w 428624"/>
                  <a:gd name="connsiteY8" fmla="*/ 214313 h 547687"/>
                  <a:gd name="connsiteX9" fmla="*/ 71437 w 428624"/>
                  <a:gd name="connsiteY9" fmla="*/ 285750 h 547687"/>
                  <a:gd name="connsiteX10" fmla="*/ 0 w 428624"/>
                  <a:gd name="connsiteY10" fmla="*/ 214313 h 547687"/>
                  <a:gd name="connsiteX11" fmla="*/ 214313 w 428624"/>
                  <a:gd name="connsiteY11" fmla="*/ 0 h 5476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428624" h="547687">
                    <a:moveTo>
                      <a:pt x="214313" y="0"/>
                    </a:moveTo>
                    <a:cubicBezTo>
                      <a:pt x="326990" y="-13"/>
                      <a:pt x="420436" y="87230"/>
                      <a:pt x="428149" y="199644"/>
                    </a:cubicBezTo>
                    <a:lnTo>
                      <a:pt x="428625" y="214313"/>
                    </a:lnTo>
                    <a:lnTo>
                      <a:pt x="428625" y="547687"/>
                    </a:lnTo>
                    <a:lnTo>
                      <a:pt x="285750" y="547687"/>
                    </a:lnTo>
                    <a:lnTo>
                      <a:pt x="285750" y="214313"/>
                    </a:lnTo>
                    <a:cubicBezTo>
                      <a:pt x="285739" y="174858"/>
                      <a:pt x="253745" y="142884"/>
                      <a:pt x="214290" y="142897"/>
                    </a:cubicBezTo>
                    <a:cubicBezTo>
                      <a:pt x="178609" y="142908"/>
                      <a:pt x="148406" y="169247"/>
                      <a:pt x="143541" y="204598"/>
                    </a:cubicBezTo>
                    <a:lnTo>
                      <a:pt x="142875" y="214313"/>
                    </a:lnTo>
                    <a:cubicBezTo>
                      <a:pt x="142875" y="253767"/>
                      <a:pt x="110892" y="285750"/>
                      <a:pt x="71437" y="285750"/>
                    </a:cubicBezTo>
                    <a:cubicBezTo>
                      <a:pt x="31983" y="285750"/>
                      <a:pt x="0" y="253767"/>
                      <a:pt x="0" y="214313"/>
                    </a:cubicBezTo>
                    <a:cubicBezTo>
                      <a:pt x="0" y="95951"/>
                      <a:pt x="95951" y="0"/>
                      <a:pt x="214313" y="0"/>
                    </a:cubicBezTo>
                    <a:close/>
                  </a:path>
                </a:pathLst>
              </a:custGeom>
              <a:gradFill>
                <a:gsLst>
                  <a:gs pos="0">
                    <a:srgbClr val="FEEFAC"/>
                  </a:gs>
                  <a:gs pos="84000">
                    <a:srgbClr val="E9BE61"/>
                  </a:gs>
                </a:gsLst>
                <a:lin ang="5400000" scaled="1"/>
              </a:gradFill>
              <a:ln w="605" cap="flat">
                <a:noFill/>
                <a:prstDash val="solid"/>
                <a:miter/>
              </a:ln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endParaRPr lang="zh-CN" altLang="en-US" dirty="0">
                  <a:cs typeface="+mn-ea"/>
                  <a:sym typeface="+mn-lt"/>
                </a:endParaRPr>
              </a:p>
            </p:txBody>
          </p:sp>
          <p:sp>
            <p:nvSpPr>
              <p:cNvPr id="47" name="任意多边形: 形状 46"/>
              <p:cNvSpPr/>
              <p:nvPr/>
            </p:nvSpPr>
            <p:spPr>
              <a:xfrm>
                <a:off x="6143624" y="2714625"/>
                <a:ext cx="571500" cy="571500"/>
              </a:xfrm>
              <a:custGeom>
                <a:avLst/>
                <a:gdLst>
                  <a:gd name="connsiteX0" fmla="*/ 285750 w 571500"/>
                  <a:gd name="connsiteY0" fmla="*/ 571500 h 571500"/>
                  <a:gd name="connsiteX1" fmla="*/ 571500 w 571500"/>
                  <a:gd name="connsiteY1" fmla="*/ 285750 h 571500"/>
                  <a:gd name="connsiteX2" fmla="*/ 285750 w 571500"/>
                  <a:gd name="connsiteY2" fmla="*/ 0 h 571500"/>
                  <a:gd name="connsiteX3" fmla="*/ 0 w 571500"/>
                  <a:gd name="connsiteY3" fmla="*/ 285750 h 571500"/>
                  <a:gd name="connsiteX4" fmla="*/ 285750 w 571500"/>
                  <a:gd name="connsiteY4" fmla="*/ 571500 h 571500"/>
                  <a:gd name="connsiteX5" fmla="*/ 285750 w 571500"/>
                  <a:gd name="connsiteY5" fmla="*/ 476250 h 571500"/>
                  <a:gd name="connsiteX6" fmla="*/ 95250 w 571500"/>
                  <a:gd name="connsiteY6" fmla="*/ 285750 h 571500"/>
                  <a:gd name="connsiteX7" fmla="*/ 285750 w 571500"/>
                  <a:gd name="connsiteY7" fmla="*/ 95250 h 571500"/>
                  <a:gd name="connsiteX8" fmla="*/ 476250 w 571500"/>
                  <a:gd name="connsiteY8" fmla="*/ 285750 h 571500"/>
                  <a:gd name="connsiteX9" fmla="*/ 285750 w 571500"/>
                  <a:gd name="connsiteY9" fmla="*/ 476250 h 5715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571500" h="571500">
                    <a:moveTo>
                      <a:pt x="285750" y="571500"/>
                    </a:moveTo>
                    <a:cubicBezTo>
                      <a:pt x="443566" y="571500"/>
                      <a:pt x="571500" y="443565"/>
                      <a:pt x="571500" y="285750"/>
                    </a:cubicBezTo>
                    <a:cubicBezTo>
                      <a:pt x="571500" y="127935"/>
                      <a:pt x="443566" y="0"/>
                      <a:pt x="285750" y="0"/>
                    </a:cubicBezTo>
                    <a:cubicBezTo>
                      <a:pt x="127935" y="0"/>
                      <a:pt x="0" y="127935"/>
                      <a:pt x="0" y="285750"/>
                    </a:cubicBezTo>
                    <a:cubicBezTo>
                      <a:pt x="0" y="443565"/>
                      <a:pt x="127935" y="571500"/>
                      <a:pt x="285750" y="571500"/>
                    </a:cubicBezTo>
                    <a:close/>
                    <a:moveTo>
                      <a:pt x="285750" y="476250"/>
                    </a:moveTo>
                    <a:cubicBezTo>
                      <a:pt x="180540" y="476250"/>
                      <a:pt x="95250" y="390960"/>
                      <a:pt x="95250" y="285750"/>
                    </a:cubicBezTo>
                    <a:cubicBezTo>
                      <a:pt x="95250" y="180540"/>
                      <a:pt x="180540" y="95250"/>
                      <a:pt x="285750" y="95250"/>
                    </a:cubicBezTo>
                    <a:cubicBezTo>
                      <a:pt x="390960" y="95250"/>
                      <a:pt x="476250" y="180540"/>
                      <a:pt x="476250" y="285750"/>
                    </a:cubicBezTo>
                    <a:cubicBezTo>
                      <a:pt x="476250" y="390960"/>
                      <a:pt x="390960" y="476250"/>
                      <a:pt x="285750" y="476250"/>
                    </a:cubicBezTo>
                    <a:close/>
                  </a:path>
                </a:pathLst>
              </a:custGeom>
              <a:gradFill>
                <a:gsLst>
                  <a:gs pos="0">
                    <a:srgbClr val="FEEFAC"/>
                  </a:gs>
                  <a:gs pos="84000">
                    <a:srgbClr val="E9BE61"/>
                  </a:gs>
                </a:gsLst>
                <a:lin ang="5400000" scaled="1"/>
              </a:gradFill>
              <a:ln w="605" cap="flat">
                <a:noFill/>
                <a:prstDash val="solid"/>
                <a:miter/>
              </a:ln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</p:grpSp>
      </p:grpSp>
      <p:pic>
        <p:nvPicPr>
          <p:cNvPr id="53" name="图片 52" descr="图片包含 游戏机, 杯子, 食物, 飞盘&#10;&#10;描述已自动生成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1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977881"/>
            <a:ext cx="12192000" cy="188277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/>
      <p:bldP spid="48" grpId="0"/>
      <p:bldP spid="49" grpId="0"/>
      <p:bldP spid="50" grpId="0"/>
      <p:bldP spid="51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矩形: 圆角 29"/>
          <p:cNvSpPr/>
          <p:nvPr/>
        </p:nvSpPr>
        <p:spPr>
          <a:xfrm rot="5400000">
            <a:off x="7982988" y="3195765"/>
            <a:ext cx="3051620" cy="2816346"/>
          </a:xfrm>
          <a:prstGeom prst="roundRect">
            <a:avLst>
              <a:gd name="adj" fmla="val 7014"/>
            </a:avLst>
          </a:prstGeom>
          <a:noFill/>
          <a:ln w="15875">
            <a:gradFill>
              <a:gsLst>
                <a:gs pos="46000">
                  <a:schemeClr val="bg1">
                    <a:lumMod val="85000"/>
                  </a:schemeClr>
                </a:gs>
                <a:gs pos="100000">
                  <a:schemeClr val="bg1">
                    <a:alpha val="0"/>
                  </a:schemeClr>
                </a:gs>
              </a:gsLst>
              <a:lin ang="0" scaled="0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2" name="矩形: 圆角 1"/>
          <p:cNvSpPr/>
          <p:nvPr/>
        </p:nvSpPr>
        <p:spPr>
          <a:xfrm rot="5400000">
            <a:off x="1232215" y="3195765"/>
            <a:ext cx="3051620" cy="2816346"/>
          </a:xfrm>
          <a:prstGeom prst="roundRect">
            <a:avLst>
              <a:gd name="adj" fmla="val 7014"/>
            </a:avLst>
          </a:prstGeom>
          <a:noFill/>
          <a:ln w="15875">
            <a:gradFill>
              <a:gsLst>
                <a:gs pos="46000">
                  <a:schemeClr val="bg1">
                    <a:lumMod val="85000"/>
                  </a:schemeClr>
                </a:gs>
                <a:gs pos="100000">
                  <a:schemeClr val="bg1">
                    <a:alpha val="0"/>
                  </a:schemeClr>
                </a:gs>
              </a:gsLst>
              <a:lin ang="0" scaled="0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3" name="PA-1022183"/>
          <p:cNvSpPr/>
          <p:nvPr>
            <p:custDataLst>
              <p:tags r:id="rId1"/>
            </p:custDataLst>
          </p:nvPr>
        </p:nvSpPr>
        <p:spPr bwMode="auto">
          <a:xfrm rot="5400000">
            <a:off x="2434398" y="2710769"/>
            <a:ext cx="647254" cy="897016"/>
          </a:xfrm>
          <a:prstGeom prst="homePlate">
            <a:avLst>
              <a:gd name="adj" fmla="val 23008"/>
            </a:avLst>
          </a:prstGeom>
          <a:gradFill>
            <a:gsLst>
              <a:gs pos="0">
                <a:srgbClr val="C30F0F">
                  <a:lumMod val="90000"/>
                  <a:lumOff val="10000"/>
                </a:srgbClr>
              </a:gs>
              <a:gs pos="45000">
                <a:srgbClr val="C30F0F"/>
              </a:gs>
            </a:gsLst>
            <a:lin ang="0" scaled="0"/>
          </a:gradFill>
          <a:ln>
            <a:noFill/>
          </a:ln>
          <a:effectLst>
            <a:outerShdw blurRad="254000" dist="101600" dir="5400000" algn="ctr" rotWithShape="0">
              <a:srgbClr val="C30F0F">
                <a:alpha val="23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64000" tIns="0" rIns="0" bIns="0" rtlCol="0" anchor="ctr"/>
          <a:lstStyle/>
          <a:p>
            <a:endParaRPr lang="zh-CN" altLang="en-US" sz="2400" noProof="1">
              <a:ln w="19050">
                <a:noFill/>
              </a:ln>
              <a:gradFill>
                <a:gsLst>
                  <a:gs pos="100000">
                    <a:srgbClr val="E9BE61"/>
                  </a:gs>
                  <a:gs pos="49000">
                    <a:srgbClr val="FEEFAC"/>
                  </a:gs>
                </a:gsLst>
                <a:lin ang="5400000" scaled="0"/>
              </a:gradFill>
              <a:cs typeface="+mn-ea"/>
              <a:sym typeface="+mn-lt"/>
            </a:endParaRPr>
          </a:p>
        </p:txBody>
      </p:sp>
      <p:sp>
        <p:nvSpPr>
          <p:cNvPr id="6" name="PA-1022183"/>
          <p:cNvSpPr/>
          <p:nvPr>
            <p:custDataLst>
              <p:tags r:id="rId2"/>
            </p:custDataLst>
          </p:nvPr>
        </p:nvSpPr>
        <p:spPr bwMode="auto">
          <a:xfrm rot="5400000">
            <a:off x="9185171" y="2710771"/>
            <a:ext cx="647254" cy="897016"/>
          </a:xfrm>
          <a:prstGeom prst="homePlate">
            <a:avLst>
              <a:gd name="adj" fmla="val 23008"/>
            </a:avLst>
          </a:prstGeom>
          <a:gradFill>
            <a:gsLst>
              <a:gs pos="0">
                <a:srgbClr val="C30F0F">
                  <a:lumMod val="90000"/>
                  <a:lumOff val="10000"/>
                </a:srgbClr>
              </a:gs>
              <a:gs pos="45000">
                <a:srgbClr val="C30F0F"/>
              </a:gs>
            </a:gsLst>
            <a:lin ang="0" scaled="0"/>
          </a:gradFill>
          <a:ln>
            <a:noFill/>
          </a:ln>
          <a:effectLst>
            <a:outerShdw blurRad="254000" dist="101600" dir="5400000" algn="ctr" rotWithShape="0">
              <a:srgbClr val="C30F0F">
                <a:alpha val="23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64000" tIns="0" rIns="0" bIns="0" rtlCol="0" anchor="ctr"/>
          <a:lstStyle/>
          <a:p>
            <a:endParaRPr lang="zh-CN" altLang="en-US" sz="2400" noProof="1">
              <a:ln w="19050">
                <a:noFill/>
              </a:ln>
              <a:gradFill>
                <a:gsLst>
                  <a:gs pos="100000">
                    <a:srgbClr val="E9BE61"/>
                  </a:gs>
                  <a:gs pos="49000">
                    <a:srgbClr val="FEEFAC"/>
                  </a:gs>
                </a:gsLst>
                <a:lin ang="5400000" scaled="0"/>
              </a:gradFill>
              <a:cs typeface="+mn-ea"/>
              <a:sym typeface="+mn-lt"/>
            </a:endParaRPr>
          </a:p>
        </p:txBody>
      </p:sp>
      <p:sp>
        <p:nvSpPr>
          <p:cNvPr id="8" name="图形 24"/>
          <p:cNvSpPr/>
          <p:nvPr/>
        </p:nvSpPr>
        <p:spPr>
          <a:xfrm>
            <a:off x="2576971" y="2978212"/>
            <a:ext cx="362108" cy="362130"/>
          </a:xfrm>
          <a:custGeom>
            <a:avLst/>
            <a:gdLst>
              <a:gd name="connsiteX0" fmla="*/ 1487351 w 1488281"/>
              <a:gd name="connsiteY0" fmla="*/ 1095189 h 1488374"/>
              <a:gd name="connsiteX1" fmla="*/ 1468190 w 1488281"/>
              <a:gd name="connsiteY1" fmla="*/ 1086259 h 1488374"/>
              <a:gd name="connsiteX2" fmla="*/ 1354336 w 1488281"/>
              <a:gd name="connsiteY2" fmla="*/ 1127745 h 1488374"/>
              <a:gd name="connsiteX3" fmla="*/ 1354336 w 1488281"/>
              <a:gd name="connsiteY3" fmla="*/ 126504 h 1488374"/>
              <a:gd name="connsiteX4" fmla="*/ 1227832 w 1488281"/>
              <a:gd name="connsiteY4" fmla="*/ 0 h 1488374"/>
              <a:gd name="connsiteX5" fmla="*/ 260449 w 1488281"/>
              <a:gd name="connsiteY5" fmla="*/ 0 h 1488374"/>
              <a:gd name="connsiteX6" fmla="*/ 133945 w 1488281"/>
              <a:gd name="connsiteY6" fmla="*/ 126504 h 1488374"/>
              <a:gd name="connsiteX7" fmla="*/ 133945 w 1488281"/>
              <a:gd name="connsiteY7" fmla="*/ 1127745 h 1488374"/>
              <a:gd name="connsiteX8" fmla="*/ 19906 w 1488281"/>
              <a:gd name="connsiteY8" fmla="*/ 1086259 h 1488374"/>
              <a:gd name="connsiteX9" fmla="*/ 14883 w 1488281"/>
              <a:gd name="connsiteY9" fmla="*/ 1085329 h 1488374"/>
              <a:gd name="connsiteX10" fmla="*/ 0 w 1488281"/>
              <a:gd name="connsiteY10" fmla="*/ 1100212 h 1488374"/>
              <a:gd name="connsiteX11" fmla="*/ 0 w 1488281"/>
              <a:gd name="connsiteY11" fmla="*/ 1211089 h 1488374"/>
              <a:gd name="connsiteX12" fmla="*/ 9860 w 1488281"/>
              <a:gd name="connsiteY12" fmla="*/ 1225042 h 1488374"/>
              <a:gd name="connsiteX13" fmla="*/ 723677 w 1488281"/>
              <a:gd name="connsiteY13" fmla="*/ 1484747 h 1488374"/>
              <a:gd name="connsiteX14" fmla="*/ 764419 w 1488281"/>
              <a:gd name="connsiteY14" fmla="*/ 1484747 h 1488374"/>
              <a:gd name="connsiteX15" fmla="*/ 1478421 w 1488281"/>
              <a:gd name="connsiteY15" fmla="*/ 1225228 h 1488374"/>
              <a:gd name="connsiteX16" fmla="*/ 1488281 w 1488281"/>
              <a:gd name="connsiteY16" fmla="*/ 1211275 h 1488374"/>
              <a:gd name="connsiteX17" fmla="*/ 1488281 w 1488281"/>
              <a:gd name="connsiteY17" fmla="*/ 1100398 h 1488374"/>
              <a:gd name="connsiteX18" fmla="*/ 1487351 w 1488281"/>
              <a:gd name="connsiteY18" fmla="*/ 1095189 h 1488374"/>
              <a:gd name="connsiteX19" fmla="*/ 744141 w 1488281"/>
              <a:gd name="connsiteY19" fmla="*/ 1349685 h 1488374"/>
              <a:gd name="connsiteX20" fmla="*/ 267891 w 1488281"/>
              <a:gd name="connsiteY20" fmla="*/ 1176486 h 1488374"/>
              <a:gd name="connsiteX21" fmla="*/ 267891 w 1488281"/>
              <a:gd name="connsiteY21" fmla="*/ 133945 h 1488374"/>
              <a:gd name="connsiteX22" fmla="*/ 1220391 w 1488281"/>
              <a:gd name="connsiteY22" fmla="*/ 133945 h 1488374"/>
              <a:gd name="connsiteX23" fmla="*/ 1220391 w 1488281"/>
              <a:gd name="connsiteY23" fmla="*/ 1176486 h 1488374"/>
              <a:gd name="connsiteX24" fmla="*/ 744141 w 1488281"/>
              <a:gd name="connsiteY24" fmla="*/ 1349685 h 1488374"/>
              <a:gd name="connsiteX25" fmla="*/ 1020589 w 1488281"/>
              <a:gd name="connsiteY25" fmla="*/ 372070 h 1488374"/>
              <a:gd name="connsiteX26" fmla="*/ 919200 w 1488281"/>
              <a:gd name="connsiteY26" fmla="*/ 372070 h 1488374"/>
              <a:gd name="connsiteX27" fmla="*/ 905991 w 1488281"/>
              <a:gd name="connsiteY27" fmla="*/ 380256 h 1488374"/>
              <a:gd name="connsiteX28" fmla="*/ 748419 w 1488281"/>
              <a:gd name="connsiteY28" fmla="*/ 694283 h 1488374"/>
              <a:gd name="connsiteX29" fmla="*/ 742280 w 1488281"/>
              <a:gd name="connsiteY29" fmla="*/ 694283 h 1488374"/>
              <a:gd name="connsiteX30" fmla="*/ 584709 w 1488281"/>
              <a:gd name="connsiteY30" fmla="*/ 380256 h 1488374"/>
              <a:gd name="connsiteX31" fmla="*/ 571500 w 1488281"/>
              <a:gd name="connsiteY31" fmla="*/ 372070 h 1488374"/>
              <a:gd name="connsiteX32" fmla="*/ 467878 w 1488281"/>
              <a:gd name="connsiteY32" fmla="*/ 372070 h 1488374"/>
              <a:gd name="connsiteX33" fmla="*/ 460809 w 1488281"/>
              <a:gd name="connsiteY33" fmla="*/ 373931 h 1488374"/>
              <a:gd name="connsiteX34" fmla="*/ 454856 w 1488281"/>
              <a:gd name="connsiteY34" fmla="*/ 394022 h 1488374"/>
              <a:gd name="connsiteX35" fmla="*/ 648147 w 1488281"/>
              <a:gd name="connsiteY35" fmla="*/ 750466 h 1488374"/>
              <a:gd name="connsiteX36" fmla="*/ 542106 w 1488281"/>
              <a:gd name="connsiteY36" fmla="*/ 750466 h 1488374"/>
              <a:gd name="connsiteX37" fmla="*/ 527224 w 1488281"/>
              <a:gd name="connsiteY37" fmla="*/ 765349 h 1488374"/>
              <a:gd name="connsiteX38" fmla="*/ 527224 w 1488281"/>
              <a:gd name="connsiteY38" fmla="*/ 815764 h 1488374"/>
              <a:gd name="connsiteX39" fmla="*/ 542106 w 1488281"/>
              <a:gd name="connsiteY39" fmla="*/ 830647 h 1488374"/>
              <a:gd name="connsiteX40" fmla="*/ 683493 w 1488281"/>
              <a:gd name="connsiteY40" fmla="*/ 830647 h 1488374"/>
              <a:gd name="connsiteX41" fmla="*/ 683493 w 1488281"/>
              <a:gd name="connsiteY41" fmla="*/ 903201 h 1488374"/>
              <a:gd name="connsiteX42" fmla="*/ 542106 w 1488281"/>
              <a:gd name="connsiteY42" fmla="*/ 903201 h 1488374"/>
              <a:gd name="connsiteX43" fmla="*/ 527224 w 1488281"/>
              <a:gd name="connsiteY43" fmla="*/ 918084 h 1488374"/>
              <a:gd name="connsiteX44" fmla="*/ 527224 w 1488281"/>
              <a:gd name="connsiteY44" fmla="*/ 968499 h 1488374"/>
              <a:gd name="connsiteX45" fmla="*/ 542106 w 1488281"/>
              <a:gd name="connsiteY45" fmla="*/ 983382 h 1488374"/>
              <a:gd name="connsiteX46" fmla="*/ 683493 w 1488281"/>
              <a:gd name="connsiteY46" fmla="*/ 983382 h 1488374"/>
              <a:gd name="connsiteX47" fmla="*/ 683493 w 1488281"/>
              <a:gd name="connsiteY47" fmla="*/ 1101328 h 1488374"/>
              <a:gd name="connsiteX48" fmla="*/ 698376 w 1488281"/>
              <a:gd name="connsiteY48" fmla="*/ 1116211 h 1488374"/>
              <a:gd name="connsiteX49" fmla="*/ 791208 w 1488281"/>
              <a:gd name="connsiteY49" fmla="*/ 1116211 h 1488374"/>
              <a:gd name="connsiteX50" fmla="*/ 806090 w 1488281"/>
              <a:gd name="connsiteY50" fmla="*/ 1101328 h 1488374"/>
              <a:gd name="connsiteX51" fmla="*/ 806090 w 1488281"/>
              <a:gd name="connsiteY51" fmla="*/ 983196 h 1488374"/>
              <a:gd name="connsiteX52" fmla="*/ 948035 w 1488281"/>
              <a:gd name="connsiteY52" fmla="*/ 983196 h 1488374"/>
              <a:gd name="connsiteX53" fmla="*/ 962918 w 1488281"/>
              <a:gd name="connsiteY53" fmla="*/ 968313 h 1488374"/>
              <a:gd name="connsiteX54" fmla="*/ 962918 w 1488281"/>
              <a:gd name="connsiteY54" fmla="*/ 917898 h 1488374"/>
              <a:gd name="connsiteX55" fmla="*/ 948035 w 1488281"/>
              <a:gd name="connsiteY55" fmla="*/ 903015 h 1488374"/>
              <a:gd name="connsiteX56" fmla="*/ 806090 w 1488281"/>
              <a:gd name="connsiteY56" fmla="*/ 903015 h 1488374"/>
              <a:gd name="connsiteX57" fmla="*/ 806090 w 1488281"/>
              <a:gd name="connsiteY57" fmla="*/ 830461 h 1488374"/>
              <a:gd name="connsiteX58" fmla="*/ 948035 w 1488281"/>
              <a:gd name="connsiteY58" fmla="*/ 830461 h 1488374"/>
              <a:gd name="connsiteX59" fmla="*/ 962918 w 1488281"/>
              <a:gd name="connsiteY59" fmla="*/ 815578 h 1488374"/>
              <a:gd name="connsiteX60" fmla="*/ 962918 w 1488281"/>
              <a:gd name="connsiteY60" fmla="*/ 765163 h 1488374"/>
              <a:gd name="connsiteX61" fmla="*/ 948035 w 1488281"/>
              <a:gd name="connsiteY61" fmla="*/ 750280 h 1488374"/>
              <a:gd name="connsiteX62" fmla="*/ 840879 w 1488281"/>
              <a:gd name="connsiteY62" fmla="*/ 750280 h 1488374"/>
              <a:gd name="connsiteX63" fmla="*/ 1033797 w 1488281"/>
              <a:gd name="connsiteY63" fmla="*/ 393836 h 1488374"/>
              <a:gd name="connsiteX64" fmla="*/ 1035658 w 1488281"/>
              <a:gd name="connsiteY64" fmla="*/ 386767 h 1488374"/>
              <a:gd name="connsiteX65" fmla="*/ 1020589 w 1488281"/>
              <a:gd name="connsiteY65" fmla="*/ 372070 h 14883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</a:cxnLst>
            <a:rect l="l" t="t" r="r" b="b"/>
            <a:pathLst>
              <a:path w="1488281" h="1488374">
                <a:moveTo>
                  <a:pt x="1487351" y="1095189"/>
                </a:moveTo>
                <a:cubicBezTo>
                  <a:pt x="1484561" y="1087376"/>
                  <a:pt x="1476003" y="1083469"/>
                  <a:pt x="1468190" y="1086259"/>
                </a:cubicBezTo>
                <a:lnTo>
                  <a:pt x="1354336" y="1127745"/>
                </a:lnTo>
                <a:lnTo>
                  <a:pt x="1354336" y="126504"/>
                </a:lnTo>
                <a:cubicBezTo>
                  <a:pt x="1354336" y="56555"/>
                  <a:pt x="1297781" y="0"/>
                  <a:pt x="1227832" y="0"/>
                </a:cubicBezTo>
                <a:lnTo>
                  <a:pt x="260449" y="0"/>
                </a:lnTo>
                <a:cubicBezTo>
                  <a:pt x="190500" y="0"/>
                  <a:pt x="133945" y="56555"/>
                  <a:pt x="133945" y="126504"/>
                </a:cubicBezTo>
                <a:lnTo>
                  <a:pt x="133945" y="1127745"/>
                </a:lnTo>
                <a:lnTo>
                  <a:pt x="19906" y="1086259"/>
                </a:lnTo>
                <a:cubicBezTo>
                  <a:pt x="18231" y="1085701"/>
                  <a:pt x="16557" y="1085329"/>
                  <a:pt x="14883" y="1085329"/>
                </a:cubicBezTo>
                <a:cubicBezTo>
                  <a:pt x="6697" y="1085329"/>
                  <a:pt x="0" y="1092026"/>
                  <a:pt x="0" y="1100212"/>
                </a:cubicBezTo>
                <a:lnTo>
                  <a:pt x="0" y="1211089"/>
                </a:lnTo>
                <a:cubicBezTo>
                  <a:pt x="0" y="1217228"/>
                  <a:pt x="3907" y="1222809"/>
                  <a:pt x="9860" y="1225042"/>
                </a:cubicBezTo>
                <a:lnTo>
                  <a:pt x="723677" y="1484747"/>
                </a:lnTo>
                <a:cubicBezTo>
                  <a:pt x="736885" y="1489584"/>
                  <a:pt x="751210" y="1489584"/>
                  <a:pt x="764419" y="1484747"/>
                </a:cubicBezTo>
                <a:lnTo>
                  <a:pt x="1478421" y="1225228"/>
                </a:lnTo>
                <a:cubicBezTo>
                  <a:pt x="1484375" y="1222995"/>
                  <a:pt x="1488281" y="1217414"/>
                  <a:pt x="1488281" y="1211275"/>
                </a:cubicBezTo>
                <a:lnTo>
                  <a:pt x="1488281" y="1100398"/>
                </a:lnTo>
                <a:cubicBezTo>
                  <a:pt x="1488281" y="1098538"/>
                  <a:pt x="1487909" y="1096863"/>
                  <a:pt x="1487351" y="1095189"/>
                </a:cubicBezTo>
                <a:close/>
                <a:moveTo>
                  <a:pt x="744141" y="1349685"/>
                </a:moveTo>
                <a:lnTo>
                  <a:pt x="267891" y="1176486"/>
                </a:lnTo>
                <a:lnTo>
                  <a:pt x="267891" y="133945"/>
                </a:lnTo>
                <a:lnTo>
                  <a:pt x="1220391" y="133945"/>
                </a:lnTo>
                <a:lnTo>
                  <a:pt x="1220391" y="1176486"/>
                </a:lnTo>
                <a:lnTo>
                  <a:pt x="744141" y="1349685"/>
                </a:lnTo>
                <a:close/>
                <a:moveTo>
                  <a:pt x="1020589" y="372070"/>
                </a:moveTo>
                <a:lnTo>
                  <a:pt x="919200" y="372070"/>
                </a:lnTo>
                <a:cubicBezTo>
                  <a:pt x="913619" y="372070"/>
                  <a:pt x="908410" y="375233"/>
                  <a:pt x="905991" y="380256"/>
                </a:cubicBezTo>
                <a:lnTo>
                  <a:pt x="748419" y="694283"/>
                </a:lnTo>
                <a:lnTo>
                  <a:pt x="742280" y="694283"/>
                </a:lnTo>
                <a:lnTo>
                  <a:pt x="584709" y="380256"/>
                </a:lnTo>
                <a:cubicBezTo>
                  <a:pt x="582104" y="375233"/>
                  <a:pt x="577081" y="372070"/>
                  <a:pt x="571500" y="372070"/>
                </a:cubicBezTo>
                <a:lnTo>
                  <a:pt x="467878" y="372070"/>
                </a:lnTo>
                <a:cubicBezTo>
                  <a:pt x="465460" y="372070"/>
                  <a:pt x="463042" y="372628"/>
                  <a:pt x="460809" y="373931"/>
                </a:cubicBezTo>
                <a:cubicBezTo>
                  <a:pt x="453554" y="377837"/>
                  <a:pt x="450949" y="386953"/>
                  <a:pt x="454856" y="394022"/>
                </a:cubicBezTo>
                <a:lnTo>
                  <a:pt x="648147" y="750466"/>
                </a:lnTo>
                <a:lnTo>
                  <a:pt x="542106" y="750466"/>
                </a:lnTo>
                <a:cubicBezTo>
                  <a:pt x="533921" y="750466"/>
                  <a:pt x="527224" y="757163"/>
                  <a:pt x="527224" y="765349"/>
                </a:cubicBezTo>
                <a:lnTo>
                  <a:pt x="527224" y="815764"/>
                </a:lnTo>
                <a:cubicBezTo>
                  <a:pt x="527224" y="823950"/>
                  <a:pt x="533921" y="830647"/>
                  <a:pt x="542106" y="830647"/>
                </a:cubicBezTo>
                <a:lnTo>
                  <a:pt x="683493" y="830647"/>
                </a:lnTo>
                <a:lnTo>
                  <a:pt x="683493" y="903201"/>
                </a:lnTo>
                <a:lnTo>
                  <a:pt x="542106" y="903201"/>
                </a:lnTo>
                <a:cubicBezTo>
                  <a:pt x="533921" y="903201"/>
                  <a:pt x="527224" y="909898"/>
                  <a:pt x="527224" y="918084"/>
                </a:cubicBezTo>
                <a:lnTo>
                  <a:pt x="527224" y="968499"/>
                </a:lnTo>
                <a:cubicBezTo>
                  <a:pt x="527224" y="976685"/>
                  <a:pt x="533921" y="983382"/>
                  <a:pt x="542106" y="983382"/>
                </a:cubicBezTo>
                <a:lnTo>
                  <a:pt x="683493" y="983382"/>
                </a:lnTo>
                <a:lnTo>
                  <a:pt x="683493" y="1101328"/>
                </a:lnTo>
                <a:cubicBezTo>
                  <a:pt x="683493" y="1109514"/>
                  <a:pt x="690190" y="1116211"/>
                  <a:pt x="698376" y="1116211"/>
                </a:cubicBezTo>
                <a:lnTo>
                  <a:pt x="791208" y="1116211"/>
                </a:lnTo>
                <a:cubicBezTo>
                  <a:pt x="799393" y="1116211"/>
                  <a:pt x="806090" y="1109514"/>
                  <a:pt x="806090" y="1101328"/>
                </a:cubicBezTo>
                <a:lnTo>
                  <a:pt x="806090" y="983196"/>
                </a:lnTo>
                <a:lnTo>
                  <a:pt x="948035" y="983196"/>
                </a:lnTo>
                <a:cubicBezTo>
                  <a:pt x="956221" y="983196"/>
                  <a:pt x="962918" y="976499"/>
                  <a:pt x="962918" y="968313"/>
                </a:cubicBezTo>
                <a:lnTo>
                  <a:pt x="962918" y="917898"/>
                </a:lnTo>
                <a:cubicBezTo>
                  <a:pt x="962918" y="909712"/>
                  <a:pt x="956221" y="903015"/>
                  <a:pt x="948035" y="903015"/>
                </a:cubicBezTo>
                <a:lnTo>
                  <a:pt x="806090" y="903015"/>
                </a:lnTo>
                <a:lnTo>
                  <a:pt x="806090" y="830461"/>
                </a:lnTo>
                <a:lnTo>
                  <a:pt x="948035" y="830461"/>
                </a:lnTo>
                <a:cubicBezTo>
                  <a:pt x="956221" y="830461"/>
                  <a:pt x="962918" y="823764"/>
                  <a:pt x="962918" y="815578"/>
                </a:cubicBezTo>
                <a:lnTo>
                  <a:pt x="962918" y="765163"/>
                </a:lnTo>
                <a:cubicBezTo>
                  <a:pt x="962918" y="756977"/>
                  <a:pt x="956221" y="750280"/>
                  <a:pt x="948035" y="750280"/>
                </a:cubicBezTo>
                <a:lnTo>
                  <a:pt x="840879" y="750280"/>
                </a:lnTo>
                <a:lnTo>
                  <a:pt x="1033797" y="393836"/>
                </a:lnTo>
                <a:cubicBezTo>
                  <a:pt x="1034914" y="391604"/>
                  <a:pt x="1035658" y="389186"/>
                  <a:pt x="1035658" y="386767"/>
                </a:cubicBezTo>
                <a:cubicBezTo>
                  <a:pt x="1035472" y="378768"/>
                  <a:pt x="1028774" y="372070"/>
                  <a:pt x="1020589" y="372070"/>
                </a:cubicBezTo>
                <a:close/>
              </a:path>
            </a:pathLst>
          </a:custGeom>
          <a:gradFill>
            <a:gsLst>
              <a:gs pos="0">
                <a:srgbClr val="FEEFAC"/>
              </a:gs>
              <a:gs pos="84000">
                <a:srgbClr val="E9BE61"/>
              </a:gs>
            </a:gsLst>
            <a:lin ang="5400000" scaled="1"/>
          </a:gradFill>
          <a:ln w="605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9" name="图形 29"/>
          <p:cNvSpPr/>
          <p:nvPr/>
        </p:nvSpPr>
        <p:spPr>
          <a:xfrm>
            <a:off x="9311720" y="2928731"/>
            <a:ext cx="394156" cy="358212"/>
          </a:xfrm>
          <a:custGeom>
            <a:avLst/>
            <a:gdLst>
              <a:gd name="connsiteX0" fmla="*/ 1671443 w 1674140"/>
              <a:gd name="connsiteY0" fmla="*/ 454744 h 1521469"/>
              <a:gd name="connsiteX1" fmla="*/ 1487454 w 1674140"/>
              <a:gd name="connsiteY1" fmla="*/ 113741 h 1521469"/>
              <a:gd name="connsiteX2" fmla="*/ 1136220 w 1674140"/>
              <a:gd name="connsiteY2" fmla="*/ 1004 h 1521469"/>
              <a:gd name="connsiteX3" fmla="*/ 837075 w 1674140"/>
              <a:gd name="connsiteY3" fmla="*/ 122671 h 1521469"/>
              <a:gd name="connsiteX4" fmla="*/ 537931 w 1674140"/>
              <a:gd name="connsiteY4" fmla="*/ 1004 h 1521469"/>
              <a:gd name="connsiteX5" fmla="*/ 186696 w 1674140"/>
              <a:gd name="connsiteY5" fmla="*/ 113741 h 1521469"/>
              <a:gd name="connsiteX6" fmla="*/ 2707 w 1674140"/>
              <a:gd name="connsiteY6" fmla="*/ 454744 h 1521469"/>
              <a:gd name="connsiteX7" fmla="*/ 112282 w 1674140"/>
              <a:gd name="connsiteY7" fmla="*/ 824210 h 1521469"/>
              <a:gd name="connsiteX8" fmla="*/ 63355 w 1674140"/>
              <a:gd name="connsiteY8" fmla="*/ 873137 h 1521469"/>
              <a:gd name="connsiteX9" fmla="*/ 28566 w 1674140"/>
              <a:gd name="connsiteY9" fmla="*/ 957597 h 1521469"/>
              <a:gd name="connsiteX10" fmla="*/ 63541 w 1674140"/>
              <a:gd name="connsiteY10" fmla="*/ 1041871 h 1521469"/>
              <a:gd name="connsiteX11" fmla="*/ 91074 w 1674140"/>
              <a:gd name="connsiteY11" fmla="*/ 1069404 h 1521469"/>
              <a:gd name="connsiteX12" fmla="*/ 165488 w 1674140"/>
              <a:gd name="connsiteY12" fmla="*/ 1103821 h 1521469"/>
              <a:gd name="connsiteX13" fmla="*/ 199533 w 1674140"/>
              <a:gd name="connsiteY13" fmla="*/ 1174142 h 1521469"/>
              <a:gd name="connsiteX14" fmla="*/ 227066 w 1674140"/>
              <a:gd name="connsiteY14" fmla="*/ 1201675 h 1521469"/>
              <a:gd name="connsiteX15" fmla="*/ 282132 w 1674140"/>
              <a:gd name="connsiteY15" fmla="*/ 1232929 h 1521469"/>
              <a:gd name="connsiteX16" fmla="*/ 316735 w 1674140"/>
              <a:gd name="connsiteY16" fmla="*/ 1309203 h 1521469"/>
              <a:gd name="connsiteX17" fmla="*/ 344268 w 1674140"/>
              <a:gd name="connsiteY17" fmla="*/ 1336737 h 1521469"/>
              <a:gd name="connsiteX18" fmla="*/ 428542 w 1674140"/>
              <a:gd name="connsiteY18" fmla="*/ 1371711 h 1521469"/>
              <a:gd name="connsiteX19" fmla="*/ 431518 w 1674140"/>
              <a:gd name="connsiteY19" fmla="*/ 1371711 h 1521469"/>
              <a:gd name="connsiteX20" fmla="*/ 431518 w 1674140"/>
              <a:gd name="connsiteY20" fmla="*/ 1374688 h 1521469"/>
              <a:gd name="connsiteX21" fmla="*/ 466493 w 1674140"/>
              <a:gd name="connsiteY21" fmla="*/ 1458962 h 1521469"/>
              <a:gd name="connsiteX22" fmla="*/ 494026 w 1674140"/>
              <a:gd name="connsiteY22" fmla="*/ 1486495 h 1521469"/>
              <a:gd name="connsiteX23" fmla="*/ 578300 w 1674140"/>
              <a:gd name="connsiteY23" fmla="*/ 1521470 h 1521469"/>
              <a:gd name="connsiteX24" fmla="*/ 662574 w 1674140"/>
              <a:gd name="connsiteY24" fmla="*/ 1486495 h 1521469"/>
              <a:gd name="connsiteX25" fmla="*/ 750755 w 1674140"/>
              <a:gd name="connsiteY25" fmla="*/ 1398314 h 1521469"/>
              <a:gd name="connsiteX26" fmla="*/ 838749 w 1674140"/>
              <a:gd name="connsiteY26" fmla="*/ 1473287 h 1521469"/>
              <a:gd name="connsiteX27" fmla="*/ 941627 w 1674140"/>
              <a:gd name="connsiteY27" fmla="*/ 1517563 h 1521469"/>
              <a:gd name="connsiteX28" fmla="*/ 949254 w 1674140"/>
              <a:gd name="connsiteY28" fmla="*/ 1517749 h 1521469"/>
              <a:gd name="connsiteX29" fmla="*/ 1044876 w 1674140"/>
              <a:gd name="connsiteY29" fmla="*/ 1477379 h 1521469"/>
              <a:gd name="connsiteX30" fmla="*/ 1075758 w 1674140"/>
              <a:gd name="connsiteY30" fmla="*/ 1413383 h 1521469"/>
              <a:gd name="connsiteX31" fmla="*/ 1099943 w 1674140"/>
              <a:gd name="connsiteY31" fmla="*/ 1415616 h 1521469"/>
              <a:gd name="connsiteX32" fmla="*/ 1112221 w 1674140"/>
              <a:gd name="connsiteY32" fmla="*/ 1415057 h 1521469"/>
              <a:gd name="connsiteX33" fmla="*/ 1202820 w 1674140"/>
              <a:gd name="connsiteY33" fmla="*/ 1369479 h 1521469"/>
              <a:gd name="connsiteX34" fmla="*/ 1237051 w 1674140"/>
              <a:gd name="connsiteY34" fmla="*/ 1304367 h 1521469"/>
              <a:gd name="connsiteX35" fmla="*/ 1247283 w 1674140"/>
              <a:gd name="connsiteY35" fmla="*/ 1304739 h 1521469"/>
              <a:gd name="connsiteX36" fmla="*/ 1251375 w 1674140"/>
              <a:gd name="connsiteY36" fmla="*/ 1304739 h 1521469"/>
              <a:gd name="connsiteX37" fmla="*/ 1347370 w 1674140"/>
              <a:gd name="connsiteY37" fmla="*/ 1261206 h 1521469"/>
              <a:gd name="connsiteX38" fmla="*/ 1382716 w 1674140"/>
              <a:gd name="connsiteY38" fmla="*/ 1175444 h 1521469"/>
              <a:gd name="connsiteX39" fmla="*/ 1385135 w 1674140"/>
              <a:gd name="connsiteY39" fmla="*/ 1175444 h 1521469"/>
              <a:gd name="connsiteX40" fmla="*/ 1474990 w 1674140"/>
              <a:gd name="connsiteY40" fmla="*/ 1138423 h 1521469"/>
              <a:gd name="connsiteX41" fmla="*/ 1500663 w 1674140"/>
              <a:gd name="connsiteY41" fmla="*/ 1023453 h 1521469"/>
              <a:gd name="connsiteX42" fmla="*/ 1465130 w 1674140"/>
              <a:gd name="connsiteY42" fmla="*/ 949225 h 1521469"/>
              <a:gd name="connsiteX43" fmla="*/ 1561124 w 1674140"/>
              <a:gd name="connsiteY43" fmla="*/ 825512 h 1521469"/>
              <a:gd name="connsiteX44" fmla="*/ 1671443 w 1674140"/>
              <a:gd name="connsiteY44" fmla="*/ 454744 h 1521469"/>
              <a:gd name="connsiteX45" fmla="*/ 129211 w 1674140"/>
              <a:gd name="connsiteY45" fmla="*/ 976014 h 1521469"/>
              <a:gd name="connsiteX46" fmla="*/ 121584 w 1674140"/>
              <a:gd name="connsiteY46" fmla="*/ 957411 h 1521469"/>
              <a:gd name="connsiteX47" fmla="*/ 129211 w 1674140"/>
              <a:gd name="connsiteY47" fmla="*/ 938807 h 1521469"/>
              <a:gd name="connsiteX48" fmla="*/ 278598 w 1674140"/>
              <a:gd name="connsiteY48" fmla="*/ 789421 h 1521469"/>
              <a:gd name="connsiteX49" fmla="*/ 297201 w 1674140"/>
              <a:gd name="connsiteY49" fmla="*/ 781794 h 1521469"/>
              <a:gd name="connsiteX50" fmla="*/ 315805 w 1674140"/>
              <a:gd name="connsiteY50" fmla="*/ 789421 h 1521469"/>
              <a:gd name="connsiteX51" fmla="*/ 343338 w 1674140"/>
              <a:gd name="connsiteY51" fmla="*/ 816954 h 1521469"/>
              <a:gd name="connsiteX52" fmla="*/ 350965 w 1674140"/>
              <a:gd name="connsiteY52" fmla="*/ 835558 h 1521469"/>
              <a:gd name="connsiteX53" fmla="*/ 343338 w 1674140"/>
              <a:gd name="connsiteY53" fmla="*/ 854161 h 1521469"/>
              <a:gd name="connsiteX54" fmla="*/ 193952 w 1674140"/>
              <a:gd name="connsiteY54" fmla="*/ 1003548 h 1521469"/>
              <a:gd name="connsiteX55" fmla="*/ 175348 w 1674140"/>
              <a:gd name="connsiteY55" fmla="*/ 1011175 h 1521469"/>
              <a:gd name="connsiteX56" fmla="*/ 156745 w 1674140"/>
              <a:gd name="connsiteY56" fmla="*/ 1003548 h 1521469"/>
              <a:gd name="connsiteX57" fmla="*/ 129211 w 1674140"/>
              <a:gd name="connsiteY57" fmla="*/ 976014 h 1521469"/>
              <a:gd name="connsiteX58" fmla="*/ 265017 w 1674140"/>
              <a:gd name="connsiteY58" fmla="*/ 1071264 h 1521469"/>
              <a:gd name="connsiteX59" fmla="*/ 414403 w 1674140"/>
              <a:gd name="connsiteY59" fmla="*/ 921878 h 1521469"/>
              <a:gd name="connsiteX60" fmla="*/ 433007 w 1674140"/>
              <a:gd name="connsiteY60" fmla="*/ 914251 h 1521469"/>
              <a:gd name="connsiteX61" fmla="*/ 451610 w 1674140"/>
              <a:gd name="connsiteY61" fmla="*/ 921878 h 1521469"/>
              <a:gd name="connsiteX62" fmla="*/ 479143 w 1674140"/>
              <a:gd name="connsiteY62" fmla="*/ 949411 h 1521469"/>
              <a:gd name="connsiteX63" fmla="*/ 486771 w 1674140"/>
              <a:gd name="connsiteY63" fmla="*/ 968015 h 1521469"/>
              <a:gd name="connsiteX64" fmla="*/ 485841 w 1674140"/>
              <a:gd name="connsiteY64" fmla="*/ 975084 h 1521469"/>
              <a:gd name="connsiteX65" fmla="*/ 465935 w 1674140"/>
              <a:gd name="connsiteY65" fmla="*/ 991083 h 1521469"/>
              <a:gd name="connsiteX66" fmla="*/ 316549 w 1674140"/>
              <a:gd name="connsiteY66" fmla="*/ 1140470 h 1521469"/>
              <a:gd name="connsiteX67" fmla="*/ 313758 w 1674140"/>
              <a:gd name="connsiteY67" fmla="*/ 1143446 h 1521469"/>
              <a:gd name="connsiteX68" fmla="*/ 311154 w 1674140"/>
              <a:gd name="connsiteY68" fmla="*/ 1143632 h 1521469"/>
              <a:gd name="connsiteX69" fmla="*/ 292550 w 1674140"/>
              <a:gd name="connsiteY69" fmla="*/ 1136005 h 1521469"/>
              <a:gd name="connsiteX70" fmla="*/ 265017 w 1674140"/>
              <a:gd name="connsiteY70" fmla="*/ 1108472 h 1521469"/>
              <a:gd name="connsiteX71" fmla="*/ 265017 w 1674140"/>
              <a:gd name="connsiteY71" fmla="*/ 1071264 h 1521469"/>
              <a:gd name="connsiteX72" fmla="*/ 409752 w 1674140"/>
              <a:gd name="connsiteY72" fmla="*/ 1270880 h 1521469"/>
              <a:gd name="connsiteX73" fmla="*/ 382219 w 1674140"/>
              <a:gd name="connsiteY73" fmla="*/ 1243347 h 1521469"/>
              <a:gd name="connsiteX74" fmla="*/ 375522 w 1674140"/>
              <a:gd name="connsiteY74" fmla="*/ 1217674 h 1521469"/>
              <a:gd name="connsiteX75" fmla="*/ 395428 w 1674140"/>
              <a:gd name="connsiteY75" fmla="*/ 1201675 h 1521469"/>
              <a:gd name="connsiteX76" fmla="*/ 544814 w 1674140"/>
              <a:gd name="connsiteY76" fmla="*/ 1052289 h 1521469"/>
              <a:gd name="connsiteX77" fmla="*/ 547604 w 1674140"/>
              <a:gd name="connsiteY77" fmla="*/ 1049312 h 1521469"/>
              <a:gd name="connsiteX78" fmla="*/ 550209 w 1674140"/>
              <a:gd name="connsiteY78" fmla="*/ 1049126 h 1521469"/>
              <a:gd name="connsiteX79" fmla="*/ 568812 w 1674140"/>
              <a:gd name="connsiteY79" fmla="*/ 1056754 h 1521469"/>
              <a:gd name="connsiteX80" fmla="*/ 596346 w 1674140"/>
              <a:gd name="connsiteY80" fmla="*/ 1084287 h 1521469"/>
              <a:gd name="connsiteX81" fmla="*/ 603973 w 1674140"/>
              <a:gd name="connsiteY81" fmla="*/ 1102890 h 1521469"/>
              <a:gd name="connsiteX82" fmla="*/ 596346 w 1674140"/>
              <a:gd name="connsiteY82" fmla="*/ 1121494 h 1521469"/>
              <a:gd name="connsiteX83" fmla="*/ 446959 w 1674140"/>
              <a:gd name="connsiteY83" fmla="*/ 1270880 h 1521469"/>
              <a:gd name="connsiteX84" fmla="*/ 428356 w 1674140"/>
              <a:gd name="connsiteY84" fmla="*/ 1278508 h 1521469"/>
              <a:gd name="connsiteX85" fmla="*/ 409752 w 1674140"/>
              <a:gd name="connsiteY85" fmla="*/ 1270880 h 1521469"/>
              <a:gd name="connsiteX86" fmla="*/ 596532 w 1674140"/>
              <a:gd name="connsiteY86" fmla="*/ 1420638 h 1521469"/>
              <a:gd name="connsiteX87" fmla="*/ 577928 w 1674140"/>
              <a:gd name="connsiteY87" fmla="*/ 1428266 h 1521469"/>
              <a:gd name="connsiteX88" fmla="*/ 559325 w 1674140"/>
              <a:gd name="connsiteY88" fmla="*/ 1420638 h 1521469"/>
              <a:gd name="connsiteX89" fmla="*/ 531791 w 1674140"/>
              <a:gd name="connsiteY89" fmla="*/ 1393105 h 1521469"/>
              <a:gd name="connsiteX90" fmla="*/ 524164 w 1674140"/>
              <a:gd name="connsiteY90" fmla="*/ 1374502 h 1521469"/>
              <a:gd name="connsiteX91" fmla="*/ 531791 w 1674140"/>
              <a:gd name="connsiteY91" fmla="*/ 1355898 h 1521469"/>
              <a:gd name="connsiteX92" fmla="*/ 681178 w 1674140"/>
              <a:gd name="connsiteY92" fmla="*/ 1206512 h 1521469"/>
              <a:gd name="connsiteX93" fmla="*/ 699781 w 1674140"/>
              <a:gd name="connsiteY93" fmla="*/ 1198885 h 1521469"/>
              <a:gd name="connsiteX94" fmla="*/ 718385 w 1674140"/>
              <a:gd name="connsiteY94" fmla="*/ 1206512 h 1521469"/>
              <a:gd name="connsiteX95" fmla="*/ 745918 w 1674140"/>
              <a:gd name="connsiteY95" fmla="*/ 1234045 h 1521469"/>
              <a:gd name="connsiteX96" fmla="*/ 753545 w 1674140"/>
              <a:gd name="connsiteY96" fmla="*/ 1252649 h 1521469"/>
              <a:gd name="connsiteX97" fmla="*/ 745918 w 1674140"/>
              <a:gd name="connsiteY97" fmla="*/ 1271252 h 1521469"/>
              <a:gd name="connsiteX98" fmla="*/ 596532 w 1674140"/>
              <a:gd name="connsiteY98" fmla="*/ 1420638 h 1521469"/>
              <a:gd name="connsiteX99" fmla="*/ 1406157 w 1674140"/>
              <a:gd name="connsiteY99" fmla="*/ 1075357 h 1521469"/>
              <a:gd name="connsiteX100" fmla="*/ 1375647 w 1674140"/>
              <a:gd name="connsiteY100" fmla="*/ 1081496 h 1521469"/>
              <a:gd name="connsiteX101" fmla="*/ 1338998 w 1674140"/>
              <a:gd name="connsiteY101" fmla="*/ 1068102 h 1521469"/>
              <a:gd name="connsiteX102" fmla="*/ 1337138 w 1674140"/>
              <a:gd name="connsiteY102" fmla="*/ 1066428 h 1521469"/>
              <a:gd name="connsiteX103" fmla="*/ 1193705 w 1674140"/>
              <a:gd name="connsiteY103" fmla="*/ 934529 h 1521469"/>
              <a:gd name="connsiteX104" fmla="*/ 1178078 w 1674140"/>
              <a:gd name="connsiteY104" fmla="*/ 920018 h 1521469"/>
              <a:gd name="connsiteX105" fmla="*/ 1112407 w 1674140"/>
              <a:gd name="connsiteY105" fmla="*/ 922808 h 1521469"/>
              <a:gd name="connsiteX106" fmla="*/ 1115198 w 1674140"/>
              <a:gd name="connsiteY106" fmla="*/ 988479 h 1521469"/>
              <a:gd name="connsiteX107" fmla="*/ 1130081 w 1674140"/>
              <a:gd name="connsiteY107" fmla="*/ 1002245 h 1521469"/>
              <a:gd name="connsiteX108" fmla="*/ 1250445 w 1674140"/>
              <a:gd name="connsiteY108" fmla="*/ 1117587 h 1521469"/>
              <a:gd name="connsiteX109" fmla="*/ 1251189 w 1674140"/>
              <a:gd name="connsiteY109" fmla="*/ 1118145 h 1521469"/>
              <a:gd name="connsiteX110" fmla="*/ 1279839 w 1674140"/>
              <a:gd name="connsiteY110" fmla="*/ 1140656 h 1521469"/>
              <a:gd name="connsiteX111" fmla="*/ 1278909 w 1674140"/>
              <a:gd name="connsiteY111" fmla="*/ 1198140 h 1521469"/>
              <a:gd name="connsiteX112" fmla="*/ 1248771 w 1674140"/>
              <a:gd name="connsiteY112" fmla="*/ 1211721 h 1521469"/>
              <a:gd name="connsiteX113" fmla="*/ 1217331 w 1674140"/>
              <a:gd name="connsiteY113" fmla="*/ 1200745 h 1521469"/>
              <a:gd name="connsiteX114" fmla="*/ 1200960 w 1674140"/>
              <a:gd name="connsiteY114" fmla="*/ 1182327 h 1521469"/>
              <a:gd name="connsiteX115" fmla="*/ 1060689 w 1674140"/>
              <a:gd name="connsiteY115" fmla="*/ 1053405 h 1521469"/>
              <a:gd name="connsiteX116" fmla="*/ 1032970 w 1674140"/>
              <a:gd name="connsiteY116" fmla="*/ 1041313 h 1521469"/>
              <a:gd name="connsiteX117" fmla="*/ 990554 w 1674140"/>
              <a:gd name="connsiteY117" fmla="*/ 1055638 h 1521469"/>
              <a:gd name="connsiteX118" fmla="*/ 993345 w 1674140"/>
              <a:gd name="connsiteY118" fmla="*/ 1121308 h 1521469"/>
              <a:gd name="connsiteX119" fmla="*/ 1144963 w 1674140"/>
              <a:gd name="connsiteY119" fmla="*/ 1260648 h 1521469"/>
              <a:gd name="connsiteX120" fmla="*/ 1134545 w 1674140"/>
              <a:gd name="connsiteY120" fmla="*/ 1306599 h 1521469"/>
              <a:gd name="connsiteX121" fmla="*/ 1103850 w 1674140"/>
              <a:gd name="connsiteY121" fmla="*/ 1322412 h 1521469"/>
              <a:gd name="connsiteX122" fmla="*/ 1079293 w 1674140"/>
              <a:gd name="connsiteY122" fmla="*/ 1314971 h 1521469"/>
              <a:gd name="connsiteX123" fmla="*/ 1078921 w 1674140"/>
              <a:gd name="connsiteY123" fmla="*/ 1314598 h 1521469"/>
              <a:gd name="connsiteX124" fmla="*/ 995205 w 1674140"/>
              <a:gd name="connsiteY124" fmla="*/ 1239440 h 1521469"/>
              <a:gd name="connsiteX125" fmla="*/ 982555 w 1674140"/>
              <a:gd name="connsiteY125" fmla="*/ 1231255 h 1521469"/>
              <a:gd name="connsiteX126" fmla="*/ 931395 w 1674140"/>
              <a:gd name="connsiteY126" fmla="*/ 1179909 h 1521469"/>
              <a:gd name="connsiteX127" fmla="*/ 865538 w 1674140"/>
              <a:gd name="connsiteY127" fmla="*/ 1179909 h 1521469"/>
              <a:gd name="connsiteX128" fmla="*/ 865538 w 1674140"/>
              <a:gd name="connsiteY128" fmla="*/ 1245765 h 1521469"/>
              <a:gd name="connsiteX129" fmla="*/ 958370 w 1674140"/>
              <a:gd name="connsiteY129" fmla="*/ 1338783 h 1521469"/>
              <a:gd name="connsiteX130" fmla="*/ 959858 w 1674140"/>
              <a:gd name="connsiteY130" fmla="*/ 1340085 h 1521469"/>
              <a:gd name="connsiteX131" fmla="*/ 984043 w 1674140"/>
              <a:gd name="connsiteY131" fmla="*/ 1383804 h 1521469"/>
              <a:gd name="connsiteX132" fmla="*/ 976229 w 1674140"/>
              <a:gd name="connsiteY132" fmla="*/ 1414499 h 1521469"/>
              <a:gd name="connsiteX133" fmla="*/ 946278 w 1674140"/>
              <a:gd name="connsiteY133" fmla="*/ 1424731 h 1521469"/>
              <a:gd name="connsiteX134" fmla="*/ 900699 w 1674140"/>
              <a:gd name="connsiteY134" fmla="*/ 1404267 h 1521469"/>
              <a:gd name="connsiteX135" fmla="*/ 899397 w 1674140"/>
              <a:gd name="connsiteY135" fmla="*/ 1403151 h 1521469"/>
              <a:gd name="connsiteX136" fmla="*/ 816239 w 1674140"/>
              <a:gd name="connsiteY136" fmla="*/ 1332272 h 1521469"/>
              <a:gd name="connsiteX137" fmla="*/ 846563 w 1674140"/>
              <a:gd name="connsiteY137" fmla="*/ 1252835 h 1521469"/>
              <a:gd name="connsiteX138" fmla="*/ 811588 w 1674140"/>
              <a:gd name="connsiteY138" fmla="*/ 1168561 h 1521469"/>
              <a:gd name="connsiteX139" fmla="*/ 784055 w 1674140"/>
              <a:gd name="connsiteY139" fmla="*/ 1141028 h 1521469"/>
              <a:gd name="connsiteX140" fmla="*/ 699781 w 1674140"/>
              <a:gd name="connsiteY140" fmla="*/ 1106053 h 1521469"/>
              <a:gd name="connsiteX141" fmla="*/ 696805 w 1674140"/>
              <a:gd name="connsiteY141" fmla="*/ 1106053 h 1521469"/>
              <a:gd name="connsiteX142" fmla="*/ 696805 w 1674140"/>
              <a:gd name="connsiteY142" fmla="*/ 1103077 h 1521469"/>
              <a:gd name="connsiteX143" fmla="*/ 661830 w 1674140"/>
              <a:gd name="connsiteY143" fmla="*/ 1018803 h 1521469"/>
              <a:gd name="connsiteX144" fmla="*/ 634297 w 1674140"/>
              <a:gd name="connsiteY144" fmla="*/ 991269 h 1521469"/>
              <a:gd name="connsiteX145" fmla="*/ 579230 w 1674140"/>
              <a:gd name="connsiteY145" fmla="*/ 960015 h 1521469"/>
              <a:gd name="connsiteX146" fmla="*/ 544628 w 1674140"/>
              <a:gd name="connsiteY146" fmla="*/ 883741 h 1521469"/>
              <a:gd name="connsiteX147" fmla="*/ 517095 w 1674140"/>
              <a:gd name="connsiteY147" fmla="*/ 856208 h 1521469"/>
              <a:gd name="connsiteX148" fmla="*/ 442867 w 1674140"/>
              <a:gd name="connsiteY148" fmla="*/ 821791 h 1521469"/>
              <a:gd name="connsiteX149" fmla="*/ 408822 w 1674140"/>
              <a:gd name="connsiteY149" fmla="*/ 751470 h 1521469"/>
              <a:gd name="connsiteX150" fmla="*/ 381289 w 1674140"/>
              <a:gd name="connsiteY150" fmla="*/ 723937 h 1521469"/>
              <a:gd name="connsiteX151" fmla="*/ 212555 w 1674140"/>
              <a:gd name="connsiteY151" fmla="*/ 723937 h 1521469"/>
              <a:gd name="connsiteX152" fmla="*/ 178325 w 1674140"/>
              <a:gd name="connsiteY152" fmla="*/ 758167 h 1521469"/>
              <a:gd name="connsiteX153" fmla="*/ 245297 w 1674140"/>
              <a:gd name="connsiteY153" fmla="*/ 186109 h 1521469"/>
              <a:gd name="connsiteX154" fmla="*/ 770289 w 1674140"/>
              <a:gd name="connsiteY154" fmla="*/ 188714 h 1521469"/>
              <a:gd name="connsiteX155" fmla="*/ 526582 w 1674140"/>
              <a:gd name="connsiteY155" fmla="*/ 438187 h 1521469"/>
              <a:gd name="connsiteX156" fmla="*/ 515420 w 1674140"/>
              <a:gd name="connsiteY156" fmla="*/ 539762 h 1521469"/>
              <a:gd name="connsiteX157" fmla="*/ 568440 w 1674140"/>
              <a:gd name="connsiteY157" fmla="*/ 645802 h 1521469"/>
              <a:gd name="connsiteX158" fmla="*/ 808054 w 1674140"/>
              <a:gd name="connsiteY158" fmla="*/ 626268 h 1521469"/>
              <a:gd name="connsiteX159" fmla="*/ 930279 w 1674140"/>
              <a:gd name="connsiteY159" fmla="*/ 553715 h 1521469"/>
              <a:gd name="connsiteX160" fmla="*/ 1143475 w 1674140"/>
              <a:gd name="connsiteY160" fmla="*/ 775096 h 1521469"/>
              <a:gd name="connsiteX161" fmla="*/ 1145521 w 1674140"/>
              <a:gd name="connsiteY161" fmla="*/ 777143 h 1521469"/>
              <a:gd name="connsiteX162" fmla="*/ 1372484 w 1674140"/>
              <a:gd name="connsiteY162" fmla="*/ 985874 h 1521469"/>
              <a:gd name="connsiteX163" fmla="*/ 1409505 w 1674140"/>
              <a:gd name="connsiteY163" fmla="*/ 1044661 h 1521469"/>
              <a:gd name="connsiteX164" fmla="*/ 1406157 w 1674140"/>
              <a:gd name="connsiteY164" fmla="*/ 1075357 h 1521469"/>
              <a:gd name="connsiteX165" fmla="*/ 1487640 w 1674140"/>
              <a:gd name="connsiteY165" fmla="*/ 768213 h 1521469"/>
              <a:gd name="connsiteX166" fmla="*/ 1398529 w 1674140"/>
              <a:gd name="connsiteY166" fmla="*/ 882997 h 1521469"/>
              <a:gd name="connsiteX167" fmla="*/ 1209704 w 1674140"/>
              <a:gd name="connsiteY167" fmla="*/ 709426 h 1521469"/>
              <a:gd name="connsiteX168" fmla="*/ 975857 w 1674140"/>
              <a:gd name="connsiteY168" fmla="*/ 466650 h 1521469"/>
              <a:gd name="connsiteX169" fmla="*/ 927116 w 1674140"/>
              <a:gd name="connsiteY169" fmla="*/ 454930 h 1521469"/>
              <a:gd name="connsiteX170" fmla="*/ 747220 w 1674140"/>
              <a:gd name="connsiteY170" fmla="*/ 556133 h 1521469"/>
              <a:gd name="connsiteX171" fmla="*/ 650854 w 1674140"/>
              <a:gd name="connsiteY171" fmla="*/ 593712 h 1521469"/>
              <a:gd name="connsiteX172" fmla="*/ 602113 w 1674140"/>
              <a:gd name="connsiteY172" fmla="*/ 494183 h 1521469"/>
              <a:gd name="connsiteX173" fmla="*/ 870561 w 1674140"/>
              <a:gd name="connsiteY173" fmla="*/ 219037 h 1521469"/>
              <a:gd name="connsiteX174" fmla="*/ 1428667 w 1674140"/>
              <a:gd name="connsiteY174" fmla="*/ 185923 h 1521469"/>
              <a:gd name="connsiteX175" fmla="*/ 1488198 w 1674140"/>
              <a:gd name="connsiteY175" fmla="*/ 767469 h 1521469"/>
              <a:gd name="connsiteX176" fmla="*/ 1487640 w 1674140"/>
              <a:gd name="connsiteY176" fmla="*/ 768213 h 15214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</a:cxnLst>
            <a:rect l="l" t="t" r="r" b="b"/>
            <a:pathLst>
              <a:path w="1674140" h="1521469">
                <a:moveTo>
                  <a:pt x="1671443" y="454744"/>
                </a:moveTo>
                <a:cubicBezTo>
                  <a:pt x="1657676" y="320241"/>
                  <a:pt x="1592378" y="199132"/>
                  <a:pt x="1487454" y="113741"/>
                </a:cubicBezTo>
                <a:cubicBezTo>
                  <a:pt x="1388483" y="33002"/>
                  <a:pt x="1263654" y="-6995"/>
                  <a:pt x="1136220" y="1004"/>
                </a:cubicBezTo>
                <a:cubicBezTo>
                  <a:pt x="1024971" y="7887"/>
                  <a:pt x="920419" y="50862"/>
                  <a:pt x="837075" y="122671"/>
                </a:cubicBezTo>
                <a:cubicBezTo>
                  <a:pt x="753731" y="50676"/>
                  <a:pt x="649180" y="7887"/>
                  <a:pt x="537931" y="1004"/>
                </a:cubicBezTo>
                <a:cubicBezTo>
                  <a:pt x="410497" y="-6995"/>
                  <a:pt x="285853" y="33002"/>
                  <a:pt x="186696" y="113741"/>
                </a:cubicBezTo>
                <a:cubicBezTo>
                  <a:pt x="81772" y="199132"/>
                  <a:pt x="16474" y="320241"/>
                  <a:pt x="2707" y="454744"/>
                </a:cubicBezTo>
                <a:cubicBezTo>
                  <a:pt x="-11059" y="588503"/>
                  <a:pt x="28008" y="719658"/>
                  <a:pt x="112282" y="824210"/>
                </a:cubicBezTo>
                <a:lnTo>
                  <a:pt x="63355" y="873137"/>
                </a:lnTo>
                <a:cubicBezTo>
                  <a:pt x="40845" y="895647"/>
                  <a:pt x="28566" y="925599"/>
                  <a:pt x="28566" y="957597"/>
                </a:cubicBezTo>
                <a:cubicBezTo>
                  <a:pt x="28566" y="989409"/>
                  <a:pt x="41031" y="1019361"/>
                  <a:pt x="63541" y="1041871"/>
                </a:cubicBezTo>
                <a:lnTo>
                  <a:pt x="91074" y="1069404"/>
                </a:lnTo>
                <a:cubicBezTo>
                  <a:pt x="111166" y="1089496"/>
                  <a:pt x="137397" y="1101588"/>
                  <a:pt x="165488" y="1103821"/>
                </a:cubicBezTo>
                <a:cubicBezTo>
                  <a:pt x="168465" y="1129493"/>
                  <a:pt x="179813" y="1154422"/>
                  <a:pt x="199533" y="1174142"/>
                </a:cubicBezTo>
                <a:lnTo>
                  <a:pt x="227066" y="1201675"/>
                </a:lnTo>
                <a:cubicBezTo>
                  <a:pt x="242507" y="1217116"/>
                  <a:pt x="261482" y="1227906"/>
                  <a:pt x="282132" y="1232929"/>
                </a:cubicBezTo>
                <a:cubicBezTo>
                  <a:pt x="283993" y="1260648"/>
                  <a:pt x="295527" y="1287995"/>
                  <a:pt x="316735" y="1309203"/>
                </a:cubicBezTo>
                <a:lnTo>
                  <a:pt x="344268" y="1336737"/>
                </a:lnTo>
                <a:cubicBezTo>
                  <a:pt x="366778" y="1359247"/>
                  <a:pt x="396730" y="1371711"/>
                  <a:pt x="428542" y="1371711"/>
                </a:cubicBezTo>
                <a:lnTo>
                  <a:pt x="431518" y="1371711"/>
                </a:lnTo>
                <a:lnTo>
                  <a:pt x="431518" y="1374688"/>
                </a:lnTo>
                <a:cubicBezTo>
                  <a:pt x="431518" y="1406500"/>
                  <a:pt x="443983" y="1436451"/>
                  <a:pt x="466493" y="1458962"/>
                </a:cubicBezTo>
                <a:lnTo>
                  <a:pt x="494026" y="1486495"/>
                </a:lnTo>
                <a:cubicBezTo>
                  <a:pt x="516537" y="1509005"/>
                  <a:pt x="546488" y="1521470"/>
                  <a:pt x="578300" y="1521470"/>
                </a:cubicBezTo>
                <a:cubicBezTo>
                  <a:pt x="610112" y="1521470"/>
                  <a:pt x="640064" y="1509005"/>
                  <a:pt x="662574" y="1486495"/>
                </a:cubicBezTo>
                <a:lnTo>
                  <a:pt x="750755" y="1398314"/>
                </a:lnTo>
                <a:lnTo>
                  <a:pt x="838749" y="1473287"/>
                </a:lnTo>
                <a:cubicBezTo>
                  <a:pt x="867957" y="1499890"/>
                  <a:pt x="904606" y="1515703"/>
                  <a:pt x="941627" y="1517563"/>
                </a:cubicBezTo>
                <a:cubicBezTo>
                  <a:pt x="944231" y="1517749"/>
                  <a:pt x="946650" y="1517749"/>
                  <a:pt x="949254" y="1517749"/>
                </a:cubicBezTo>
                <a:cubicBezTo>
                  <a:pt x="986461" y="1517749"/>
                  <a:pt x="1021064" y="1503238"/>
                  <a:pt x="1044876" y="1477379"/>
                </a:cubicBezTo>
                <a:cubicBezTo>
                  <a:pt x="1061062" y="1459706"/>
                  <a:pt x="1071665" y="1437382"/>
                  <a:pt x="1075758" y="1413383"/>
                </a:cubicBezTo>
                <a:cubicBezTo>
                  <a:pt x="1083572" y="1414871"/>
                  <a:pt x="1091571" y="1415616"/>
                  <a:pt x="1099943" y="1415616"/>
                </a:cubicBezTo>
                <a:cubicBezTo>
                  <a:pt x="1104036" y="1415616"/>
                  <a:pt x="1108128" y="1415430"/>
                  <a:pt x="1112221" y="1415057"/>
                </a:cubicBezTo>
                <a:cubicBezTo>
                  <a:pt x="1146638" y="1411895"/>
                  <a:pt x="1178822" y="1395710"/>
                  <a:pt x="1202820" y="1369479"/>
                </a:cubicBezTo>
                <a:cubicBezTo>
                  <a:pt x="1220494" y="1350317"/>
                  <a:pt x="1231842" y="1327807"/>
                  <a:pt x="1237051" y="1304367"/>
                </a:cubicBezTo>
                <a:cubicBezTo>
                  <a:pt x="1240399" y="1304553"/>
                  <a:pt x="1243934" y="1304739"/>
                  <a:pt x="1247283" y="1304739"/>
                </a:cubicBezTo>
                <a:lnTo>
                  <a:pt x="1251375" y="1304739"/>
                </a:lnTo>
                <a:cubicBezTo>
                  <a:pt x="1288396" y="1303622"/>
                  <a:pt x="1322441" y="1288182"/>
                  <a:pt x="1347370" y="1261206"/>
                </a:cubicBezTo>
                <a:cubicBezTo>
                  <a:pt x="1369694" y="1236836"/>
                  <a:pt x="1381414" y="1206326"/>
                  <a:pt x="1382716" y="1175444"/>
                </a:cubicBezTo>
                <a:lnTo>
                  <a:pt x="1385135" y="1175444"/>
                </a:lnTo>
                <a:cubicBezTo>
                  <a:pt x="1421040" y="1175444"/>
                  <a:pt x="1453038" y="1162422"/>
                  <a:pt x="1474990" y="1138423"/>
                </a:cubicBezTo>
                <a:cubicBezTo>
                  <a:pt x="1501593" y="1109402"/>
                  <a:pt x="1510895" y="1067544"/>
                  <a:pt x="1500663" y="1023453"/>
                </a:cubicBezTo>
                <a:cubicBezTo>
                  <a:pt x="1494709" y="997781"/>
                  <a:pt x="1482431" y="972294"/>
                  <a:pt x="1465130" y="949225"/>
                </a:cubicBezTo>
                <a:lnTo>
                  <a:pt x="1561124" y="825512"/>
                </a:lnTo>
                <a:cubicBezTo>
                  <a:pt x="1645956" y="720774"/>
                  <a:pt x="1685209" y="589061"/>
                  <a:pt x="1671443" y="454744"/>
                </a:cubicBezTo>
                <a:close/>
                <a:moveTo>
                  <a:pt x="129211" y="976014"/>
                </a:moveTo>
                <a:cubicBezTo>
                  <a:pt x="124188" y="970992"/>
                  <a:pt x="121584" y="964480"/>
                  <a:pt x="121584" y="957411"/>
                </a:cubicBezTo>
                <a:cubicBezTo>
                  <a:pt x="121584" y="950342"/>
                  <a:pt x="124374" y="943830"/>
                  <a:pt x="129211" y="938807"/>
                </a:cubicBezTo>
                <a:lnTo>
                  <a:pt x="278598" y="789421"/>
                </a:lnTo>
                <a:cubicBezTo>
                  <a:pt x="283807" y="784212"/>
                  <a:pt x="290504" y="781794"/>
                  <a:pt x="297201" y="781794"/>
                </a:cubicBezTo>
                <a:cubicBezTo>
                  <a:pt x="303898" y="781794"/>
                  <a:pt x="310596" y="784398"/>
                  <a:pt x="315805" y="789421"/>
                </a:cubicBezTo>
                <a:lnTo>
                  <a:pt x="343338" y="816954"/>
                </a:lnTo>
                <a:cubicBezTo>
                  <a:pt x="348361" y="821977"/>
                  <a:pt x="350965" y="828489"/>
                  <a:pt x="350965" y="835558"/>
                </a:cubicBezTo>
                <a:cubicBezTo>
                  <a:pt x="350965" y="842627"/>
                  <a:pt x="348175" y="849139"/>
                  <a:pt x="343338" y="854161"/>
                </a:cubicBezTo>
                <a:lnTo>
                  <a:pt x="193952" y="1003548"/>
                </a:lnTo>
                <a:cubicBezTo>
                  <a:pt x="188929" y="1008571"/>
                  <a:pt x="182417" y="1011175"/>
                  <a:pt x="175348" y="1011175"/>
                </a:cubicBezTo>
                <a:cubicBezTo>
                  <a:pt x="168279" y="1011175"/>
                  <a:pt x="161767" y="1008385"/>
                  <a:pt x="156745" y="1003548"/>
                </a:cubicBezTo>
                <a:lnTo>
                  <a:pt x="129211" y="976014"/>
                </a:lnTo>
                <a:close/>
                <a:moveTo>
                  <a:pt x="265017" y="1071264"/>
                </a:moveTo>
                <a:lnTo>
                  <a:pt x="414403" y="921878"/>
                </a:lnTo>
                <a:cubicBezTo>
                  <a:pt x="419612" y="916669"/>
                  <a:pt x="426310" y="914251"/>
                  <a:pt x="433007" y="914251"/>
                </a:cubicBezTo>
                <a:cubicBezTo>
                  <a:pt x="439704" y="914251"/>
                  <a:pt x="446401" y="916855"/>
                  <a:pt x="451610" y="921878"/>
                </a:cubicBezTo>
                <a:lnTo>
                  <a:pt x="479143" y="949411"/>
                </a:lnTo>
                <a:cubicBezTo>
                  <a:pt x="484166" y="954434"/>
                  <a:pt x="486771" y="960946"/>
                  <a:pt x="486771" y="968015"/>
                </a:cubicBezTo>
                <a:cubicBezTo>
                  <a:pt x="486771" y="970433"/>
                  <a:pt x="486399" y="972852"/>
                  <a:pt x="485841" y="975084"/>
                </a:cubicBezTo>
                <a:cubicBezTo>
                  <a:pt x="478771" y="979549"/>
                  <a:pt x="472074" y="984944"/>
                  <a:pt x="465935" y="991083"/>
                </a:cubicBezTo>
                <a:lnTo>
                  <a:pt x="316549" y="1140470"/>
                </a:lnTo>
                <a:cubicBezTo>
                  <a:pt x="315619" y="1141400"/>
                  <a:pt x="314688" y="1142516"/>
                  <a:pt x="313758" y="1143446"/>
                </a:cubicBezTo>
                <a:cubicBezTo>
                  <a:pt x="313014" y="1143446"/>
                  <a:pt x="312084" y="1143632"/>
                  <a:pt x="311154" y="1143632"/>
                </a:cubicBezTo>
                <a:cubicBezTo>
                  <a:pt x="304084" y="1143632"/>
                  <a:pt x="297573" y="1140842"/>
                  <a:pt x="292550" y="1136005"/>
                </a:cubicBezTo>
                <a:lnTo>
                  <a:pt x="265017" y="1108472"/>
                </a:lnTo>
                <a:cubicBezTo>
                  <a:pt x="254785" y="1098240"/>
                  <a:pt x="254785" y="1081496"/>
                  <a:pt x="265017" y="1071264"/>
                </a:cubicBezTo>
                <a:close/>
                <a:moveTo>
                  <a:pt x="409752" y="1270880"/>
                </a:moveTo>
                <a:lnTo>
                  <a:pt x="382219" y="1243347"/>
                </a:lnTo>
                <a:cubicBezTo>
                  <a:pt x="375336" y="1236464"/>
                  <a:pt x="373103" y="1226418"/>
                  <a:pt x="375522" y="1217674"/>
                </a:cubicBezTo>
                <a:cubicBezTo>
                  <a:pt x="382591" y="1213023"/>
                  <a:pt x="389288" y="1207814"/>
                  <a:pt x="395428" y="1201675"/>
                </a:cubicBezTo>
                <a:lnTo>
                  <a:pt x="544814" y="1052289"/>
                </a:lnTo>
                <a:cubicBezTo>
                  <a:pt x="545744" y="1051359"/>
                  <a:pt x="546674" y="1050429"/>
                  <a:pt x="547604" y="1049312"/>
                </a:cubicBezTo>
                <a:cubicBezTo>
                  <a:pt x="548535" y="1049312"/>
                  <a:pt x="549279" y="1049126"/>
                  <a:pt x="550209" y="1049126"/>
                </a:cubicBezTo>
                <a:cubicBezTo>
                  <a:pt x="556906" y="1049126"/>
                  <a:pt x="563603" y="1051731"/>
                  <a:pt x="568812" y="1056754"/>
                </a:cubicBezTo>
                <a:lnTo>
                  <a:pt x="596346" y="1084287"/>
                </a:lnTo>
                <a:cubicBezTo>
                  <a:pt x="601369" y="1089310"/>
                  <a:pt x="603973" y="1095821"/>
                  <a:pt x="603973" y="1102890"/>
                </a:cubicBezTo>
                <a:cubicBezTo>
                  <a:pt x="603973" y="1109960"/>
                  <a:pt x="601183" y="1116471"/>
                  <a:pt x="596346" y="1121494"/>
                </a:cubicBezTo>
                <a:lnTo>
                  <a:pt x="446959" y="1270880"/>
                </a:lnTo>
                <a:cubicBezTo>
                  <a:pt x="441936" y="1275903"/>
                  <a:pt x="435425" y="1278508"/>
                  <a:pt x="428356" y="1278508"/>
                </a:cubicBezTo>
                <a:cubicBezTo>
                  <a:pt x="421287" y="1278508"/>
                  <a:pt x="414589" y="1275903"/>
                  <a:pt x="409752" y="1270880"/>
                </a:cubicBezTo>
                <a:close/>
                <a:moveTo>
                  <a:pt x="596532" y="1420638"/>
                </a:moveTo>
                <a:cubicBezTo>
                  <a:pt x="591509" y="1425661"/>
                  <a:pt x="584997" y="1428266"/>
                  <a:pt x="577928" y="1428266"/>
                </a:cubicBezTo>
                <a:cubicBezTo>
                  <a:pt x="570859" y="1428266"/>
                  <a:pt x="564348" y="1425475"/>
                  <a:pt x="559325" y="1420638"/>
                </a:cubicBezTo>
                <a:lnTo>
                  <a:pt x="531791" y="1393105"/>
                </a:lnTo>
                <a:cubicBezTo>
                  <a:pt x="526769" y="1388082"/>
                  <a:pt x="524164" y="1381571"/>
                  <a:pt x="524164" y="1374502"/>
                </a:cubicBezTo>
                <a:cubicBezTo>
                  <a:pt x="524164" y="1367432"/>
                  <a:pt x="526954" y="1360921"/>
                  <a:pt x="531791" y="1355898"/>
                </a:cubicBezTo>
                <a:lnTo>
                  <a:pt x="681178" y="1206512"/>
                </a:lnTo>
                <a:cubicBezTo>
                  <a:pt x="686201" y="1201489"/>
                  <a:pt x="692712" y="1198885"/>
                  <a:pt x="699781" y="1198885"/>
                </a:cubicBezTo>
                <a:cubicBezTo>
                  <a:pt x="706851" y="1198885"/>
                  <a:pt x="713362" y="1201675"/>
                  <a:pt x="718385" y="1206512"/>
                </a:cubicBezTo>
                <a:lnTo>
                  <a:pt x="745918" y="1234045"/>
                </a:lnTo>
                <a:cubicBezTo>
                  <a:pt x="750941" y="1239068"/>
                  <a:pt x="753545" y="1245579"/>
                  <a:pt x="753545" y="1252649"/>
                </a:cubicBezTo>
                <a:cubicBezTo>
                  <a:pt x="753545" y="1259718"/>
                  <a:pt x="750755" y="1266229"/>
                  <a:pt x="745918" y="1271252"/>
                </a:cubicBezTo>
                <a:lnTo>
                  <a:pt x="596532" y="1420638"/>
                </a:lnTo>
                <a:close/>
                <a:moveTo>
                  <a:pt x="1406157" y="1075357"/>
                </a:moveTo>
                <a:cubicBezTo>
                  <a:pt x="1398343" y="1083729"/>
                  <a:pt x="1382158" y="1082427"/>
                  <a:pt x="1375647" y="1081496"/>
                </a:cubicBezTo>
                <a:cubicBezTo>
                  <a:pt x="1363741" y="1079822"/>
                  <a:pt x="1351090" y="1074985"/>
                  <a:pt x="1338998" y="1068102"/>
                </a:cubicBezTo>
                <a:cubicBezTo>
                  <a:pt x="1338440" y="1067544"/>
                  <a:pt x="1337882" y="1066986"/>
                  <a:pt x="1337138" y="1066428"/>
                </a:cubicBezTo>
                <a:lnTo>
                  <a:pt x="1193705" y="934529"/>
                </a:lnTo>
                <a:lnTo>
                  <a:pt x="1178078" y="920018"/>
                </a:lnTo>
                <a:cubicBezTo>
                  <a:pt x="1159102" y="902717"/>
                  <a:pt x="1129708" y="903833"/>
                  <a:pt x="1112407" y="922808"/>
                </a:cubicBezTo>
                <a:cubicBezTo>
                  <a:pt x="1095106" y="941784"/>
                  <a:pt x="1096222" y="971178"/>
                  <a:pt x="1115198" y="988479"/>
                </a:cubicBezTo>
                <a:lnTo>
                  <a:pt x="1130081" y="1002245"/>
                </a:lnTo>
                <a:lnTo>
                  <a:pt x="1250445" y="1117587"/>
                </a:lnTo>
                <a:cubicBezTo>
                  <a:pt x="1250631" y="1117773"/>
                  <a:pt x="1250817" y="1117959"/>
                  <a:pt x="1251189" y="1118145"/>
                </a:cubicBezTo>
                <a:cubicBezTo>
                  <a:pt x="1260305" y="1126517"/>
                  <a:pt x="1269793" y="1133958"/>
                  <a:pt x="1279839" y="1140656"/>
                </a:cubicBezTo>
                <a:cubicBezTo>
                  <a:pt x="1293419" y="1157957"/>
                  <a:pt x="1293605" y="1182327"/>
                  <a:pt x="1278909" y="1198140"/>
                </a:cubicBezTo>
                <a:cubicBezTo>
                  <a:pt x="1271281" y="1206512"/>
                  <a:pt x="1260491" y="1211349"/>
                  <a:pt x="1248771" y="1211721"/>
                </a:cubicBezTo>
                <a:cubicBezTo>
                  <a:pt x="1237423" y="1212093"/>
                  <a:pt x="1226261" y="1208186"/>
                  <a:pt x="1217331" y="1200745"/>
                </a:cubicBezTo>
                <a:cubicBezTo>
                  <a:pt x="1212680" y="1194234"/>
                  <a:pt x="1207099" y="1187909"/>
                  <a:pt x="1200960" y="1182327"/>
                </a:cubicBezTo>
                <a:lnTo>
                  <a:pt x="1060689" y="1053405"/>
                </a:lnTo>
                <a:cubicBezTo>
                  <a:pt x="1052690" y="1046150"/>
                  <a:pt x="1043016" y="1042057"/>
                  <a:pt x="1032970" y="1041313"/>
                </a:cubicBezTo>
                <a:cubicBezTo>
                  <a:pt x="1017901" y="1038522"/>
                  <a:pt x="1001716" y="1043359"/>
                  <a:pt x="990554" y="1055638"/>
                </a:cubicBezTo>
                <a:cubicBezTo>
                  <a:pt x="973253" y="1074613"/>
                  <a:pt x="974369" y="1104007"/>
                  <a:pt x="993345" y="1121308"/>
                </a:cubicBezTo>
                <a:lnTo>
                  <a:pt x="1144963" y="1260648"/>
                </a:lnTo>
                <a:cubicBezTo>
                  <a:pt x="1150730" y="1274229"/>
                  <a:pt x="1147010" y="1293018"/>
                  <a:pt x="1134545" y="1306599"/>
                </a:cubicBezTo>
                <a:cubicBezTo>
                  <a:pt x="1126174" y="1315715"/>
                  <a:pt x="1115198" y="1321482"/>
                  <a:pt x="1103850" y="1322412"/>
                </a:cubicBezTo>
                <a:cubicBezTo>
                  <a:pt x="1098269" y="1322970"/>
                  <a:pt x="1087665" y="1322598"/>
                  <a:pt x="1079293" y="1314971"/>
                </a:cubicBezTo>
                <a:lnTo>
                  <a:pt x="1078921" y="1314598"/>
                </a:lnTo>
                <a:lnTo>
                  <a:pt x="995205" y="1239440"/>
                </a:lnTo>
                <a:cubicBezTo>
                  <a:pt x="991298" y="1235906"/>
                  <a:pt x="987019" y="1233301"/>
                  <a:pt x="982555" y="1231255"/>
                </a:cubicBezTo>
                <a:lnTo>
                  <a:pt x="931395" y="1179909"/>
                </a:lnTo>
                <a:cubicBezTo>
                  <a:pt x="913164" y="1161678"/>
                  <a:pt x="883770" y="1161678"/>
                  <a:pt x="865538" y="1179909"/>
                </a:cubicBezTo>
                <a:cubicBezTo>
                  <a:pt x="847307" y="1198140"/>
                  <a:pt x="847307" y="1227534"/>
                  <a:pt x="865538" y="1245765"/>
                </a:cubicBezTo>
                <a:lnTo>
                  <a:pt x="958370" y="1338783"/>
                </a:lnTo>
                <a:cubicBezTo>
                  <a:pt x="958928" y="1339341"/>
                  <a:pt x="959300" y="1339713"/>
                  <a:pt x="959858" y="1340085"/>
                </a:cubicBezTo>
                <a:cubicBezTo>
                  <a:pt x="973067" y="1352364"/>
                  <a:pt x="981997" y="1368177"/>
                  <a:pt x="984043" y="1383804"/>
                </a:cubicBezTo>
                <a:cubicBezTo>
                  <a:pt x="984973" y="1391059"/>
                  <a:pt x="985345" y="1404639"/>
                  <a:pt x="976229" y="1414499"/>
                </a:cubicBezTo>
                <a:cubicBezTo>
                  <a:pt x="967114" y="1424359"/>
                  <a:pt x="953533" y="1425289"/>
                  <a:pt x="946278" y="1424731"/>
                </a:cubicBezTo>
                <a:cubicBezTo>
                  <a:pt x="930651" y="1423987"/>
                  <a:pt x="914094" y="1416360"/>
                  <a:pt x="900699" y="1404267"/>
                </a:cubicBezTo>
                <a:cubicBezTo>
                  <a:pt x="900327" y="1403895"/>
                  <a:pt x="899769" y="1403523"/>
                  <a:pt x="899397" y="1403151"/>
                </a:cubicBezTo>
                <a:lnTo>
                  <a:pt x="816239" y="1332272"/>
                </a:lnTo>
                <a:cubicBezTo>
                  <a:pt x="835773" y="1310320"/>
                  <a:pt x="846563" y="1282414"/>
                  <a:pt x="846563" y="1252835"/>
                </a:cubicBezTo>
                <a:cubicBezTo>
                  <a:pt x="846563" y="1221023"/>
                  <a:pt x="834099" y="1191071"/>
                  <a:pt x="811588" y="1168561"/>
                </a:cubicBezTo>
                <a:lnTo>
                  <a:pt x="784055" y="1141028"/>
                </a:lnTo>
                <a:cubicBezTo>
                  <a:pt x="761545" y="1118517"/>
                  <a:pt x="731593" y="1106053"/>
                  <a:pt x="699781" y="1106053"/>
                </a:cubicBezTo>
                <a:lnTo>
                  <a:pt x="696805" y="1106053"/>
                </a:lnTo>
                <a:lnTo>
                  <a:pt x="696805" y="1103077"/>
                </a:lnTo>
                <a:cubicBezTo>
                  <a:pt x="696805" y="1071264"/>
                  <a:pt x="684340" y="1041313"/>
                  <a:pt x="661830" y="1018803"/>
                </a:cubicBezTo>
                <a:lnTo>
                  <a:pt x="634297" y="991269"/>
                </a:lnTo>
                <a:cubicBezTo>
                  <a:pt x="618484" y="975456"/>
                  <a:pt x="599508" y="965038"/>
                  <a:pt x="579230" y="960015"/>
                </a:cubicBezTo>
                <a:cubicBezTo>
                  <a:pt x="577370" y="931180"/>
                  <a:pt x="565278" y="904391"/>
                  <a:pt x="544628" y="883741"/>
                </a:cubicBezTo>
                <a:lnTo>
                  <a:pt x="517095" y="856208"/>
                </a:lnTo>
                <a:cubicBezTo>
                  <a:pt x="496445" y="835558"/>
                  <a:pt x="470028" y="824024"/>
                  <a:pt x="442867" y="821791"/>
                </a:cubicBezTo>
                <a:cubicBezTo>
                  <a:pt x="439704" y="795188"/>
                  <a:pt x="427984" y="770632"/>
                  <a:pt x="408822" y="751470"/>
                </a:cubicBezTo>
                <a:lnTo>
                  <a:pt x="381289" y="723937"/>
                </a:lnTo>
                <a:cubicBezTo>
                  <a:pt x="334780" y="677428"/>
                  <a:pt x="259064" y="677428"/>
                  <a:pt x="212555" y="723937"/>
                </a:cubicBezTo>
                <a:lnTo>
                  <a:pt x="178325" y="758167"/>
                </a:lnTo>
                <a:cubicBezTo>
                  <a:pt x="42705" y="581620"/>
                  <a:pt x="71540" y="327496"/>
                  <a:pt x="245297" y="186109"/>
                </a:cubicBezTo>
                <a:cubicBezTo>
                  <a:pt x="398776" y="61094"/>
                  <a:pt x="621088" y="64814"/>
                  <a:pt x="770289" y="188714"/>
                </a:cubicBezTo>
                <a:cubicBezTo>
                  <a:pt x="677085" y="284336"/>
                  <a:pt x="539419" y="425536"/>
                  <a:pt x="526582" y="438187"/>
                </a:cubicBezTo>
                <a:cubicBezTo>
                  <a:pt x="519513" y="445070"/>
                  <a:pt x="498119" y="466092"/>
                  <a:pt x="515420" y="539762"/>
                </a:cubicBezTo>
                <a:cubicBezTo>
                  <a:pt x="521187" y="564133"/>
                  <a:pt x="535884" y="610455"/>
                  <a:pt x="568440" y="645802"/>
                </a:cubicBezTo>
                <a:cubicBezTo>
                  <a:pt x="597648" y="677428"/>
                  <a:pt x="679503" y="738634"/>
                  <a:pt x="808054" y="626268"/>
                </a:cubicBezTo>
                <a:cubicBezTo>
                  <a:pt x="846749" y="592410"/>
                  <a:pt x="898839" y="567109"/>
                  <a:pt x="930279" y="553715"/>
                </a:cubicBezTo>
                <a:lnTo>
                  <a:pt x="1143475" y="775096"/>
                </a:lnTo>
                <a:lnTo>
                  <a:pt x="1145521" y="777143"/>
                </a:lnTo>
                <a:lnTo>
                  <a:pt x="1372484" y="985874"/>
                </a:lnTo>
                <a:cubicBezTo>
                  <a:pt x="1391274" y="1003176"/>
                  <a:pt x="1404854" y="1024570"/>
                  <a:pt x="1409505" y="1044661"/>
                </a:cubicBezTo>
                <a:cubicBezTo>
                  <a:pt x="1411366" y="1050987"/>
                  <a:pt x="1413970" y="1066986"/>
                  <a:pt x="1406157" y="1075357"/>
                </a:cubicBezTo>
                <a:close/>
                <a:moveTo>
                  <a:pt x="1487640" y="768213"/>
                </a:moveTo>
                <a:lnTo>
                  <a:pt x="1398529" y="882997"/>
                </a:lnTo>
                <a:lnTo>
                  <a:pt x="1209704" y="709426"/>
                </a:lnTo>
                <a:lnTo>
                  <a:pt x="975857" y="466650"/>
                </a:lnTo>
                <a:cubicBezTo>
                  <a:pt x="963207" y="453628"/>
                  <a:pt x="944231" y="448977"/>
                  <a:pt x="927116" y="454930"/>
                </a:cubicBezTo>
                <a:cubicBezTo>
                  <a:pt x="922837" y="456418"/>
                  <a:pt x="819774" y="492695"/>
                  <a:pt x="747220" y="556133"/>
                </a:cubicBezTo>
                <a:cubicBezTo>
                  <a:pt x="723594" y="576783"/>
                  <a:pt x="679689" y="608967"/>
                  <a:pt x="650854" y="593712"/>
                </a:cubicBezTo>
                <a:cubicBezTo>
                  <a:pt x="620530" y="577527"/>
                  <a:pt x="603787" y="519670"/>
                  <a:pt x="602113" y="494183"/>
                </a:cubicBezTo>
                <a:cubicBezTo>
                  <a:pt x="653644" y="442094"/>
                  <a:pt x="860888" y="228897"/>
                  <a:pt x="870561" y="219037"/>
                </a:cubicBezTo>
                <a:cubicBezTo>
                  <a:pt x="1018273" y="65930"/>
                  <a:pt x="1263468" y="51420"/>
                  <a:pt x="1428667" y="185923"/>
                </a:cubicBezTo>
                <a:cubicBezTo>
                  <a:pt x="1605400" y="329914"/>
                  <a:pt x="1632003" y="590736"/>
                  <a:pt x="1488198" y="767469"/>
                </a:cubicBezTo>
                <a:cubicBezTo>
                  <a:pt x="1488012" y="767655"/>
                  <a:pt x="1487826" y="767841"/>
                  <a:pt x="1487640" y="768213"/>
                </a:cubicBezTo>
                <a:close/>
              </a:path>
            </a:pathLst>
          </a:custGeom>
          <a:gradFill>
            <a:gsLst>
              <a:gs pos="0">
                <a:srgbClr val="FEEFAC"/>
              </a:gs>
              <a:gs pos="84000">
                <a:srgbClr val="E9BE61"/>
              </a:gs>
            </a:gsLst>
            <a:lin ang="5400000" scaled="1"/>
          </a:gradFill>
          <a:ln w="605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10" name="椭圆 9"/>
          <p:cNvSpPr/>
          <p:nvPr/>
        </p:nvSpPr>
        <p:spPr>
          <a:xfrm flipH="1">
            <a:off x="411956" y="221526"/>
            <a:ext cx="738188" cy="738184"/>
          </a:xfrm>
          <a:prstGeom prst="ellipse">
            <a:avLst/>
          </a:prstGeom>
          <a:gradFill>
            <a:gsLst>
              <a:gs pos="0">
                <a:srgbClr val="C30F0F">
                  <a:lumMod val="90000"/>
                  <a:lumOff val="10000"/>
                </a:srgbClr>
              </a:gs>
              <a:gs pos="45000">
                <a:srgbClr val="C30F0F"/>
              </a:gs>
            </a:gsLst>
            <a:lin ang="5400000" scaled="1"/>
          </a:gradFill>
          <a:ln>
            <a:noFill/>
          </a:ln>
          <a:effectLst>
            <a:outerShdw blurRad="254000" dist="101600" dir="5400000" algn="ctr" rotWithShape="0">
              <a:srgbClr val="C30F0F">
                <a:alpha val="23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 dirty="0">
              <a:gradFill>
                <a:gsLst>
                  <a:gs pos="0">
                    <a:srgbClr val="FEEFAC"/>
                  </a:gs>
                  <a:gs pos="45000">
                    <a:srgbClr val="E9BE61"/>
                  </a:gs>
                </a:gsLst>
                <a:lin ang="5400000" scaled="1"/>
              </a:gradFill>
              <a:cs typeface="+mn-ea"/>
              <a:sym typeface="+mn-lt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1217643" y="273865"/>
            <a:ext cx="4878357" cy="640240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 algn="ctr">
              <a:lnSpc>
                <a:spcPct val="120000"/>
              </a:lnSpc>
              <a:defRPr sz="6600">
                <a:gradFill>
                  <a:gsLst>
                    <a:gs pos="0">
                      <a:schemeClr val="accent1">
                        <a:lumMod val="90000"/>
                        <a:lumOff val="10000"/>
                      </a:schemeClr>
                    </a:gs>
                    <a:gs pos="100000">
                      <a:schemeClr val="accent1"/>
                    </a:gs>
                  </a:gsLst>
                  <a:lin ang="5400000" scaled="1"/>
                </a:gradFill>
                <a:latin typeface="思源宋体 CN Heavy" panose="02020900000000000000" pitchFamily="18" charset="-122"/>
                <a:ea typeface="思源宋体 CN Heavy" panose="02020900000000000000" pitchFamily="18" charset="-122"/>
              </a:defRPr>
            </a:lvl1pPr>
          </a:lstStyle>
          <a:p>
            <a:pPr algn="l"/>
            <a:r>
              <a:rPr lang="zh-CN" altLang="en-US" sz="3200" dirty="0">
                <a:latin typeface="+mn-lt"/>
                <a:ea typeface="+mn-ea"/>
                <a:cs typeface="+mn-ea"/>
                <a:sym typeface="+mn-lt"/>
              </a:rPr>
              <a:t>没有共产党就没有新中国</a:t>
            </a:r>
          </a:p>
        </p:txBody>
      </p:sp>
      <p:cxnSp>
        <p:nvCxnSpPr>
          <p:cNvPr id="13" name="直接连接符 12"/>
          <p:cNvCxnSpPr/>
          <p:nvPr/>
        </p:nvCxnSpPr>
        <p:spPr>
          <a:xfrm>
            <a:off x="1305561" y="959710"/>
            <a:ext cx="10124439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  <a:alpha val="61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Rectangle 11"/>
          <p:cNvSpPr>
            <a:spLocks noChangeArrowheads="1"/>
          </p:cNvSpPr>
          <p:nvPr/>
        </p:nvSpPr>
        <p:spPr bwMode="auto">
          <a:xfrm>
            <a:off x="4368207" y="1579809"/>
            <a:ext cx="3455585" cy="565924"/>
          </a:xfrm>
          <a:prstGeom prst="roundRect">
            <a:avLst>
              <a:gd name="adj" fmla="val 45512"/>
            </a:avLst>
          </a:prstGeom>
          <a:gradFill>
            <a:gsLst>
              <a:gs pos="0">
                <a:srgbClr val="C30F0F">
                  <a:lumMod val="90000"/>
                  <a:lumOff val="10000"/>
                </a:srgbClr>
              </a:gs>
              <a:gs pos="45000">
                <a:srgbClr val="C30F0F"/>
              </a:gs>
            </a:gsLst>
            <a:lin ang="5400000" scaled="1"/>
          </a:gradFill>
          <a:ln>
            <a:noFill/>
          </a:ln>
          <a:effectLst>
            <a:outerShdw blurRad="254000" dist="101600" dir="5400000" algn="ctr" rotWithShape="0">
              <a:srgbClr val="C30F0F">
                <a:alpha val="23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zh-CN" altLang="en-US" sz="2400" dirty="0">
                <a:ln w="19050">
                  <a:noFill/>
                </a:ln>
                <a:gradFill>
                  <a:gsLst>
                    <a:gs pos="100000">
                      <a:srgbClr val="E9BE61"/>
                    </a:gs>
                    <a:gs pos="49000">
                      <a:srgbClr val="FEEFAC"/>
                    </a:gs>
                  </a:gsLst>
                  <a:lin ang="5400000" scaled="0"/>
                </a:gradFill>
                <a:cs typeface="+mn-ea"/>
                <a:sym typeface="+mn-lt"/>
              </a:rPr>
              <a:t>一心为民</a:t>
            </a:r>
          </a:p>
        </p:txBody>
      </p:sp>
      <p:sp>
        <p:nvSpPr>
          <p:cNvPr id="23" name="文本框 22"/>
          <p:cNvSpPr txBox="1"/>
          <p:nvPr/>
        </p:nvSpPr>
        <p:spPr>
          <a:xfrm>
            <a:off x="1193674" y="3737169"/>
            <a:ext cx="3128703" cy="369332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 algn="ctr">
              <a:lnSpc>
                <a:spcPct val="120000"/>
              </a:lnSpc>
              <a:defRPr sz="6600">
                <a:gradFill>
                  <a:gsLst>
                    <a:gs pos="0">
                      <a:schemeClr val="accent1">
                        <a:lumMod val="90000"/>
                        <a:lumOff val="10000"/>
                      </a:schemeClr>
                    </a:gs>
                    <a:gs pos="100000">
                      <a:schemeClr val="accent1"/>
                    </a:gs>
                  </a:gsLst>
                  <a:lin ang="5400000" scaled="1"/>
                </a:gradFill>
                <a:latin typeface="思源宋体 CN Heavy" panose="02020900000000000000" pitchFamily="18" charset="-122"/>
                <a:ea typeface="思源宋体 CN Heavy" panose="02020900000000000000" pitchFamily="18" charset="-122"/>
              </a:defRPr>
            </a:lvl1pPr>
          </a:lstStyle>
          <a:p>
            <a:pPr>
              <a:lnSpc>
                <a:spcPct val="90000"/>
              </a:lnSpc>
            </a:pPr>
            <a:r>
              <a:rPr lang="zh-CN" altLang="en-US" sz="2000" dirty="0">
                <a:latin typeface="+mn-lt"/>
                <a:ea typeface="+mn-ea"/>
                <a:cs typeface="+mn-ea"/>
                <a:sym typeface="+mn-lt"/>
              </a:rPr>
              <a:t>全心全意为人民服务</a:t>
            </a:r>
          </a:p>
        </p:txBody>
      </p:sp>
      <p:sp>
        <p:nvSpPr>
          <p:cNvPr id="24" name="矩形 23"/>
          <p:cNvSpPr/>
          <p:nvPr/>
        </p:nvSpPr>
        <p:spPr>
          <a:xfrm>
            <a:off x="1597187" y="4069140"/>
            <a:ext cx="2321676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全心全意为人民服务是党的宗旨，也是党一直以来坚持的一种精神，共产党员就要践行党的为民宗旨</a:t>
            </a:r>
          </a:p>
        </p:txBody>
      </p:sp>
      <p:sp>
        <p:nvSpPr>
          <p:cNvPr id="25" name="矩形: 圆角 24"/>
          <p:cNvSpPr/>
          <p:nvPr/>
        </p:nvSpPr>
        <p:spPr>
          <a:xfrm rot="5400000">
            <a:off x="4607602" y="3195765"/>
            <a:ext cx="3051620" cy="2816346"/>
          </a:xfrm>
          <a:prstGeom prst="roundRect">
            <a:avLst>
              <a:gd name="adj" fmla="val 7014"/>
            </a:avLst>
          </a:prstGeom>
          <a:noFill/>
          <a:ln w="15875">
            <a:gradFill>
              <a:gsLst>
                <a:gs pos="46000">
                  <a:schemeClr val="bg1">
                    <a:lumMod val="85000"/>
                  </a:schemeClr>
                </a:gs>
                <a:gs pos="100000">
                  <a:schemeClr val="bg1">
                    <a:alpha val="0"/>
                  </a:schemeClr>
                </a:gs>
              </a:gsLst>
              <a:lin ang="0" scaled="0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26" name="PA-1022183"/>
          <p:cNvSpPr/>
          <p:nvPr>
            <p:custDataLst>
              <p:tags r:id="rId3"/>
            </p:custDataLst>
          </p:nvPr>
        </p:nvSpPr>
        <p:spPr bwMode="auto">
          <a:xfrm rot="5400000">
            <a:off x="5789492" y="2710769"/>
            <a:ext cx="647254" cy="897016"/>
          </a:xfrm>
          <a:prstGeom prst="homePlate">
            <a:avLst>
              <a:gd name="adj" fmla="val 23008"/>
            </a:avLst>
          </a:prstGeom>
          <a:gradFill>
            <a:gsLst>
              <a:gs pos="0">
                <a:srgbClr val="C30F0F">
                  <a:lumMod val="90000"/>
                  <a:lumOff val="10000"/>
                </a:srgbClr>
              </a:gs>
              <a:gs pos="45000">
                <a:srgbClr val="C30F0F"/>
              </a:gs>
            </a:gsLst>
            <a:lin ang="0" scaled="0"/>
          </a:gradFill>
          <a:ln>
            <a:noFill/>
          </a:ln>
          <a:effectLst>
            <a:outerShdw blurRad="254000" dist="101600" dir="5400000" algn="ctr" rotWithShape="0">
              <a:srgbClr val="C30F0F">
                <a:alpha val="23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64000" tIns="0" rIns="0" bIns="0" rtlCol="0" anchor="ctr"/>
          <a:lstStyle/>
          <a:p>
            <a:endParaRPr lang="zh-CN" altLang="en-US" sz="2400" noProof="1">
              <a:ln w="19050">
                <a:noFill/>
              </a:ln>
              <a:gradFill>
                <a:gsLst>
                  <a:gs pos="100000">
                    <a:srgbClr val="E9BE61"/>
                  </a:gs>
                  <a:gs pos="49000">
                    <a:srgbClr val="FEEFAC"/>
                  </a:gs>
                </a:gsLst>
                <a:lin ang="5400000" scaled="0"/>
              </a:gradFill>
              <a:cs typeface="+mn-ea"/>
              <a:sym typeface="+mn-lt"/>
            </a:endParaRPr>
          </a:p>
        </p:txBody>
      </p:sp>
      <p:sp>
        <p:nvSpPr>
          <p:cNvPr id="27" name="图形 24"/>
          <p:cNvSpPr/>
          <p:nvPr/>
        </p:nvSpPr>
        <p:spPr>
          <a:xfrm>
            <a:off x="5932065" y="2978212"/>
            <a:ext cx="362108" cy="362130"/>
          </a:xfrm>
          <a:custGeom>
            <a:avLst/>
            <a:gdLst>
              <a:gd name="connsiteX0" fmla="*/ 1487351 w 1488281"/>
              <a:gd name="connsiteY0" fmla="*/ 1095189 h 1488374"/>
              <a:gd name="connsiteX1" fmla="*/ 1468190 w 1488281"/>
              <a:gd name="connsiteY1" fmla="*/ 1086259 h 1488374"/>
              <a:gd name="connsiteX2" fmla="*/ 1354336 w 1488281"/>
              <a:gd name="connsiteY2" fmla="*/ 1127745 h 1488374"/>
              <a:gd name="connsiteX3" fmla="*/ 1354336 w 1488281"/>
              <a:gd name="connsiteY3" fmla="*/ 126504 h 1488374"/>
              <a:gd name="connsiteX4" fmla="*/ 1227832 w 1488281"/>
              <a:gd name="connsiteY4" fmla="*/ 0 h 1488374"/>
              <a:gd name="connsiteX5" fmla="*/ 260449 w 1488281"/>
              <a:gd name="connsiteY5" fmla="*/ 0 h 1488374"/>
              <a:gd name="connsiteX6" fmla="*/ 133945 w 1488281"/>
              <a:gd name="connsiteY6" fmla="*/ 126504 h 1488374"/>
              <a:gd name="connsiteX7" fmla="*/ 133945 w 1488281"/>
              <a:gd name="connsiteY7" fmla="*/ 1127745 h 1488374"/>
              <a:gd name="connsiteX8" fmla="*/ 19906 w 1488281"/>
              <a:gd name="connsiteY8" fmla="*/ 1086259 h 1488374"/>
              <a:gd name="connsiteX9" fmla="*/ 14883 w 1488281"/>
              <a:gd name="connsiteY9" fmla="*/ 1085329 h 1488374"/>
              <a:gd name="connsiteX10" fmla="*/ 0 w 1488281"/>
              <a:gd name="connsiteY10" fmla="*/ 1100212 h 1488374"/>
              <a:gd name="connsiteX11" fmla="*/ 0 w 1488281"/>
              <a:gd name="connsiteY11" fmla="*/ 1211089 h 1488374"/>
              <a:gd name="connsiteX12" fmla="*/ 9860 w 1488281"/>
              <a:gd name="connsiteY12" fmla="*/ 1225042 h 1488374"/>
              <a:gd name="connsiteX13" fmla="*/ 723677 w 1488281"/>
              <a:gd name="connsiteY13" fmla="*/ 1484747 h 1488374"/>
              <a:gd name="connsiteX14" fmla="*/ 764419 w 1488281"/>
              <a:gd name="connsiteY14" fmla="*/ 1484747 h 1488374"/>
              <a:gd name="connsiteX15" fmla="*/ 1478421 w 1488281"/>
              <a:gd name="connsiteY15" fmla="*/ 1225228 h 1488374"/>
              <a:gd name="connsiteX16" fmla="*/ 1488281 w 1488281"/>
              <a:gd name="connsiteY16" fmla="*/ 1211275 h 1488374"/>
              <a:gd name="connsiteX17" fmla="*/ 1488281 w 1488281"/>
              <a:gd name="connsiteY17" fmla="*/ 1100398 h 1488374"/>
              <a:gd name="connsiteX18" fmla="*/ 1487351 w 1488281"/>
              <a:gd name="connsiteY18" fmla="*/ 1095189 h 1488374"/>
              <a:gd name="connsiteX19" fmla="*/ 744141 w 1488281"/>
              <a:gd name="connsiteY19" fmla="*/ 1349685 h 1488374"/>
              <a:gd name="connsiteX20" fmla="*/ 267891 w 1488281"/>
              <a:gd name="connsiteY20" fmla="*/ 1176486 h 1488374"/>
              <a:gd name="connsiteX21" fmla="*/ 267891 w 1488281"/>
              <a:gd name="connsiteY21" fmla="*/ 133945 h 1488374"/>
              <a:gd name="connsiteX22" fmla="*/ 1220391 w 1488281"/>
              <a:gd name="connsiteY22" fmla="*/ 133945 h 1488374"/>
              <a:gd name="connsiteX23" fmla="*/ 1220391 w 1488281"/>
              <a:gd name="connsiteY23" fmla="*/ 1176486 h 1488374"/>
              <a:gd name="connsiteX24" fmla="*/ 744141 w 1488281"/>
              <a:gd name="connsiteY24" fmla="*/ 1349685 h 1488374"/>
              <a:gd name="connsiteX25" fmla="*/ 1020589 w 1488281"/>
              <a:gd name="connsiteY25" fmla="*/ 372070 h 1488374"/>
              <a:gd name="connsiteX26" fmla="*/ 919200 w 1488281"/>
              <a:gd name="connsiteY26" fmla="*/ 372070 h 1488374"/>
              <a:gd name="connsiteX27" fmla="*/ 905991 w 1488281"/>
              <a:gd name="connsiteY27" fmla="*/ 380256 h 1488374"/>
              <a:gd name="connsiteX28" fmla="*/ 748419 w 1488281"/>
              <a:gd name="connsiteY28" fmla="*/ 694283 h 1488374"/>
              <a:gd name="connsiteX29" fmla="*/ 742280 w 1488281"/>
              <a:gd name="connsiteY29" fmla="*/ 694283 h 1488374"/>
              <a:gd name="connsiteX30" fmla="*/ 584709 w 1488281"/>
              <a:gd name="connsiteY30" fmla="*/ 380256 h 1488374"/>
              <a:gd name="connsiteX31" fmla="*/ 571500 w 1488281"/>
              <a:gd name="connsiteY31" fmla="*/ 372070 h 1488374"/>
              <a:gd name="connsiteX32" fmla="*/ 467878 w 1488281"/>
              <a:gd name="connsiteY32" fmla="*/ 372070 h 1488374"/>
              <a:gd name="connsiteX33" fmla="*/ 460809 w 1488281"/>
              <a:gd name="connsiteY33" fmla="*/ 373931 h 1488374"/>
              <a:gd name="connsiteX34" fmla="*/ 454856 w 1488281"/>
              <a:gd name="connsiteY34" fmla="*/ 394022 h 1488374"/>
              <a:gd name="connsiteX35" fmla="*/ 648147 w 1488281"/>
              <a:gd name="connsiteY35" fmla="*/ 750466 h 1488374"/>
              <a:gd name="connsiteX36" fmla="*/ 542106 w 1488281"/>
              <a:gd name="connsiteY36" fmla="*/ 750466 h 1488374"/>
              <a:gd name="connsiteX37" fmla="*/ 527224 w 1488281"/>
              <a:gd name="connsiteY37" fmla="*/ 765349 h 1488374"/>
              <a:gd name="connsiteX38" fmla="*/ 527224 w 1488281"/>
              <a:gd name="connsiteY38" fmla="*/ 815764 h 1488374"/>
              <a:gd name="connsiteX39" fmla="*/ 542106 w 1488281"/>
              <a:gd name="connsiteY39" fmla="*/ 830647 h 1488374"/>
              <a:gd name="connsiteX40" fmla="*/ 683493 w 1488281"/>
              <a:gd name="connsiteY40" fmla="*/ 830647 h 1488374"/>
              <a:gd name="connsiteX41" fmla="*/ 683493 w 1488281"/>
              <a:gd name="connsiteY41" fmla="*/ 903201 h 1488374"/>
              <a:gd name="connsiteX42" fmla="*/ 542106 w 1488281"/>
              <a:gd name="connsiteY42" fmla="*/ 903201 h 1488374"/>
              <a:gd name="connsiteX43" fmla="*/ 527224 w 1488281"/>
              <a:gd name="connsiteY43" fmla="*/ 918084 h 1488374"/>
              <a:gd name="connsiteX44" fmla="*/ 527224 w 1488281"/>
              <a:gd name="connsiteY44" fmla="*/ 968499 h 1488374"/>
              <a:gd name="connsiteX45" fmla="*/ 542106 w 1488281"/>
              <a:gd name="connsiteY45" fmla="*/ 983382 h 1488374"/>
              <a:gd name="connsiteX46" fmla="*/ 683493 w 1488281"/>
              <a:gd name="connsiteY46" fmla="*/ 983382 h 1488374"/>
              <a:gd name="connsiteX47" fmla="*/ 683493 w 1488281"/>
              <a:gd name="connsiteY47" fmla="*/ 1101328 h 1488374"/>
              <a:gd name="connsiteX48" fmla="*/ 698376 w 1488281"/>
              <a:gd name="connsiteY48" fmla="*/ 1116211 h 1488374"/>
              <a:gd name="connsiteX49" fmla="*/ 791208 w 1488281"/>
              <a:gd name="connsiteY49" fmla="*/ 1116211 h 1488374"/>
              <a:gd name="connsiteX50" fmla="*/ 806090 w 1488281"/>
              <a:gd name="connsiteY50" fmla="*/ 1101328 h 1488374"/>
              <a:gd name="connsiteX51" fmla="*/ 806090 w 1488281"/>
              <a:gd name="connsiteY51" fmla="*/ 983196 h 1488374"/>
              <a:gd name="connsiteX52" fmla="*/ 948035 w 1488281"/>
              <a:gd name="connsiteY52" fmla="*/ 983196 h 1488374"/>
              <a:gd name="connsiteX53" fmla="*/ 962918 w 1488281"/>
              <a:gd name="connsiteY53" fmla="*/ 968313 h 1488374"/>
              <a:gd name="connsiteX54" fmla="*/ 962918 w 1488281"/>
              <a:gd name="connsiteY54" fmla="*/ 917898 h 1488374"/>
              <a:gd name="connsiteX55" fmla="*/ 948035 w 1488281"/>
              <a:gd name="connsiteY55" fmla="*/ 903015 h 1488374"/>
              <a:gd name="connsiteX56" fmla="*/ 806090 w 1488281"/>
              <a:gd name="connsiteY56" fmla="*/ 903015 h 1488374"/>
              <a:gd name="connsiteX57" fmla="*/ 806090 w 1488281"/>
              <a:gd name="connsiteY57" fmla="*/ 830461 h 1488374"/>
              <a:gd name="connsiteX58" fmla="*/ 948035 w 1488281"/>
              <a:gd name="connsiteY58" fmla="*/ 830461 h 1488374"/>
              <a:gd name="connsiteX59" fmla="*/ 962918 w 1488281"/>
              <a:gd name="connsiteY59" fmla="*/ 815578 h 1488374"/>
              <a:gd name="connsiteX60" fmla="*/ 962918 w 1488281"/>
              <a:gd name="connsiteY60" fmla="*/ 765163 h 1488374"/>
              <a:gd name="connsiteX61" fmla="*/ 948035 w 1488281"/>
              <a:gd name="connsiteY61" fmla="*/ 750280 h 1488374"/>
              <a:gd name="connsiteX62" fmla="*/ 840879 w 1488281"/>
              <a:gd name="connsiteY62" fmla="*/ 750280 h 1488374"/>
              <a:gd name="connsiteX63" fmla="*/ 1033797 w 1488281"/>
              <a:gd name="connsiteY63" fmla="*/ 393836 h 1488374"/>
              <a:gd name="connsiteX64" fmla="*/ 1035658 w 1488281"/>
              <a:gd name="connsiteY64" fmla="*/ 386767 h 1488374"/>
              <a:gd name="connsiteX65" fmla="*/ 1020589 w 1488281"/>
              <a:gd name="connsiteY65" fmla="*/ 372070 h 14883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</a:cxnLst>
            <a:rect l="l" t="t" r="r" b="b"/>
            <a:pathLst>
              <a:path w="1488281" h="1488374">
                <a:moveTo>
                  <a:pt x="1487351" y="1095189"/>
                </a:moveTo>
                <a:cubicBezTo>
                  <a:pt x="1484561" y="1087376"/>
                  <a:pt x="1476003" y="1083469"/>
                  <a:pt x="1468190" y="1086259"/>
                </a:cubicBezTo>
                <a:lnTo>
                  <a:pt x="1354336" y="1127745"/>
                </a:lnTo>
                <a:lnTo>
                  <a:pt x="1354336" y="126504"/>
                </a:lnTo>
                <a:cubicBezTo>
                  <a:pt x="1354336" y="56555"/>
                  <a:pt x="1297781" y="0"/>
                  <a:pt x="1227832" y="0"/>
                </a:cubicBezTo>
                <a:lnTo>
                  <a:pt x="260449" y="0"/>
                </a:lnTo>
                <a:cubicBezTo>
                  <a:pt x="190500" y="0"/>
                  <a:pt x="133945" y="56555"/>
                  <a:pt x="133945" y="126504"/>
                </a:cubicBezTo>
                <a:lnTo>
                  <a:pt x="133945" y="1127745"/>
                </a:lnTo>
                <a:lnTo>
                  <a:pt x="19906" y="1086259"/>
                </a:lnTo>
                <a:cubicBezTo>
                  <a:pt x="18231" y="1085701"/>
                  <a:pt x="16557" y="1085329"/>
                  <a:pt x="14883" y="1085329"/>
                </a:cubicBezTo>
                <a:cubicBezTo>
                  <a:pt x="6697" y="1085329"/>
                  <a:pt x="0" y="1092026"/>
                  <a:pt x="0" y="1100212"/>
                </a:cubicBezTo>
                <a:lnTo>
                  <a:pt x="0" y="1211089"/>
                </a:lnTo>
                <a:cubicBezTo>
                  <a:pt x="0" y="1217228"/>
                  <a:pt x="3907" y="1222809"/>
                  <a:pt x="9860" y="1225042"/>
                </a:cubicBezTo>
                <a:lnTo>
                  <a:pt x="723677" y="1484747"/>
                </a:lnTo>
                <a:cubicBezTo>
                  <a:pt x="736885" y="1489584"/>
                  <a:pt x="751210" y="1489584"/>
                  <a:pt x="764419" y="1484747"/>
                </a:cubicBezTo>
                <a:lnTo>
                  <a:pt x="1478421" y="1225228"/>
                </a:lnTo>
                <a:cubicBezTo>
                  <a:pt x="1484375" y="1222995"/>
                  <a:pt x="1488281" y="1217414"/>
                  <a:pt x="1488281" y="1211275"/>
                </a:cubicBezTo>
                <a:lnTo>
                  <a:pt x="1488281" y="1100398"/>
                </a:lnTo>
                <a:cubicBezTo>
                  <a:pt x="1488281" y="1098538"/>
                  <a:pt x="1487909" y="1096863"/>
                  <a:pt x="1487351" y="1095189"/>
                </a:cubicBezTo>
                <a:close/>
                <a:moveTo>
                  <a:pt x="744141" y="1349685"/>
                </a:moveTo>
                <a:lnTo>
                  <a:pt x="267891" y="1176486"/>
                </a:lnTo>
                <a:lnTo>
                  <a:pt x="267891" y="133945"/>
                </a:lnTo>
                <a:lnTo>
                  <a:pt x="1220391" y="133945"/>
                </a:lnTo>
                <a:lnTo>
                  <a:pt x="1220391" y="1176486"/>
                </a:lnTo>
                <a:lnTo>
                  <a:pt x="744141" y="1349685"/>
                </a:lnTo>
                <a:close/>
                <a:moveTo>
                  <a:pt x="1020589" y="372070"/>
                </a:moveTo>
                <a:lnTo>
                  <a:pt x="919200" y="372070"/>
                </a:lnTo>
                <a:cubicBezTo>
                  <a:pt x="913619" y="372070"/>
                  <a:pt x="908410" y="375233"/>
                  <a:pt x="905991" y="380256"/>
                </a:cubicBezTo>
                <a:lnTo>
                  <a:pt x="748419" y="694283"/>
                </a:lnTo>
                <a:lnTo>
                  <a:pt x="742280" y="694283"/>
                </a:lnTo>
                <a:lnTo>
                  <a:pt x="584709" y="380256"/>
                </a:lnTo>
                <a:cubicBezTo>
                  <a:pt x="582104" y="375233"/>
                  <a:pt x="577081" y="372070"/>
                  <a:pt x="571500" y="372070"/>
                </a:cubicBezTo>
                <a:lnTo>
                  <a:pt x="467878" y="372070"/>
                </a:lnTo>
                <a:cubicBezTo>
                  <a:pt x="465460" y="372070"/>
                  <a:pt x="463042" y="372628"/>
                  <a:pt x="460809" y="373931"/>
                </a:cubicBezTo>
                <a:cubicBezTo>
                  <a:pt x="453554" y="377837"/>
                  <a:pt x="450949" y="386953"/>
                  <a:pt x="454856" y="394022"/>
                </a:cubicBezTo>
                <a:lnTo>
                  <a:pt x="648147" y="750466"/>
                </a:lnTo>
                <a:lnTo>
                  <a:pt x="542106" y="750466"/>
                </a:lnTo>
                <a:cubicBezTo>
                  <a:pt x="533921" y="750466"/>
                  <a:pt x="527224" y="757163"/>
                  <a:pt x="527224" y="765349"/>
                </a:cubicBezTo>
                <a:lnTo>
                  <a:pt x="527224" y="815764"/>
                </a:lnTo>
                <a:cubicBezTo>
                  <a:pt x="527224" y="823950"/>
                  <a:pt x="533921" y="830647"/>
                  <a:pt x="542106" y="830647"/>
                </a:cubicBezTo>
                <a:lnTo>
                  <a:pt x="683493" y="830647"/>
                </a:lnTo>
                <a:lnTo>
                  <a:pt x="683493" y="903201"/>
                </a:lnTo>
                <a:lnTo>
                  <a:pt x="542106" y="903201"/>
                </a:lnTo>
                <a:cubicBezTo>
                  <a:pt x="533921" y="903201"/>
                  <a:pt x="527224" y="909898"/>
                  <a:pt x="527224" y="918084"/>
                </a:cubicBezTo>
                <a:lnTo>
                  <a:pt x="527224" y="968499"/>
                </a:lnTo>
                <a:cubicBezTo>
                  <a:pt x="527224" y="976685"/>
                  <a:pt x="533921" y="983382"/>
                  <a:pt x="542106" y="983382"/>
                </a:cubicBezTo>
                <a:lnTo>
                  <a:pt x="683493" y="983382"/>
                </a:lnTo>
                <a:lnTo>
                  <a:pt x="683493" y="1101328"/>
                </a:lnTo>
                <a:cubicBezTo>
                  <a:pt x="683493" y="1109514"/>
                  <a:pt x="690190" y="1116211"/>
                  <a:pt x="698376" y="1116211"/>
                </a:cubicBezTo>
                <a:lnTo>
                  <a:pt x="791208" y="1116211"/>
                </a:lnTo>
                <a:cubicBezTo>
                  <a:pt x="799393" y="1116211"/>
                  <a:pt x="806090" y="1109514"/>
                  <a:pt x="806090" y="1101328"/>
                </a:cubicBezTo>
                <a:lnTo>
                  <a:pt x="806090" y="983196"/>
                </a:lnTo>
                <a:lnTo>
                  <a:pt x="948035" y="983196"/>
                </a:lnTo>
                <a:cubicBezTo>
                  <a:pt x="956221" y="983196"/>
                  <a:pt x="962918" y="976499"/>
                  <a:pt x="962918" y="968313"/>
                </a:cubicBezTo>
                <a:lnTo>
                  <a:pt x="962918" y="917898"/>
                </a:lnTo>
                <a:cubicBezTo>
                  <a:pt x="962918" y="909712"/>
                  <a:pt x="956221" y="903015"/>
                  <a:pt x="948035" y="903015"/>
                </a:cubicBezTo>
                <a:lnTo>
                  <a:pt x="806090" y="903015"/>
                </a:lnTo>
                <a:lnTo>
                  <a:pt x="806090" y="830461"/>
                </a:lnTo>
                <a:lnTo>
                  <a:pt x="948035" y="830461"/>
                </a:lnTo>
                <a:cubicBezTo>
                  <a:pt x="956221" y="830461"/>
                  <a:pt x="962918" y="823764"/>
                  <a:pt x="962918" y="815578"/>
                </a:cubicBezTo>
                <a:lnTo>
                  <a:pt x="962918" y="765163"/>
                </a:lnTo>
                <a:cubicBezTo>
                  <a:pt x="962918" y="756977"/>
                  <a:pt x="956221" y="750280"/>
                  <a:pt x="948035" y="750280"/>
                </a:cubicBezTo>
                <a:lnTo>
                  <a:pt x="840879" y="750280"/>
                </a:lnTo>
                <a:lnTo>
                  <a:pt x="1033797" y="393836"/>
                </a:lnTo>
                <a:cubicBezTo>
                  <a:pt x="1034914" y="391604"/>
                  <a:pt x="1035658" y="389186"/>
                  <a:pt x="1035658" y="386767"/>
                </a:cubicBezTo>
                <a:cubicBezTo>
                  <a:pt x="1035472" y="378768"/>
                  <a:pt x="1028774" y="372070"/>
                  <a:pt x="1020589" y="372070"/>
                </a:cubicBezTo>
                <a:close/>
              </a:path>
            </a:pathLst>
          </a:custGeom>
          <a:gradFill>
            <a:gsLst>
              <a:gs pos="0">
                <a:srgbClr val="FEEFAC"/>
              </a:gs>
              <a:gs pos="84000">
                <a:srgbClr val="E9BE61"/>
              </a:gs>
            </a:gsLst>
            <a:lin ang="5400000" scaled="1"/>
          </a:gradFill>
          <a:ln w="605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28" name="文本框 27"/>
          <p:cNvSpPr txBox="1"/>
          <p:nvPr/>
        </p:nvSpPr>
        <p:spPr>
          <a:xfrm>
            <a:off x="4548768" y="3737169"/>
            <a:ext cx="3128703" cy="369332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 algn="ctr">
              <a:lnSpc>
                <a:spcPct val="120000"/>
              </a:lnSpc>
              <a:defRPr sz="6600">
                <a:gradFill>
                  <a:gsLst>
                    <a:gs pos="0">
                      <a:schemeClr val="accent1">
                        <a:lumMod val="90000"/>
                        <a:lumOff val="10000"/>
                      </a:schemeClr>
                    </a:gs>
                    <a:gs pos="100000">
                      <a:schemeClr val="accent1"/>
                    </a:gs>
                  </a:gsLst>
                  <a:lin ang="5400000" scaled="1"/>
                </a:gradFill>
                <a:latin typeface="思源宋体 CN Heavy" panose="02020900000000000000" pitchFamily="18" charset="-122"/>
                <a:ea typeface="思源宋体 CN Heavy" panose="02020900000000000000" pitchFamily="18" charset="-122"/>
              </a:defRPr>
            </a:lvl1pPr>
          </a:lstStyle>
          <a:p>
            <a:pPr>
              <a:lnSpc>
                <a:spcPct val="90000"/>
              </a:lnSpc>
            </a:pPr>
            <a:r>
              <a:rPr lang="zh-CN" altLang="en-US" sz="2000" dirty="0">
                <a:latin typeface="+mn-lt"/>
                <a:ea typeface="+mn-ea"/>
                <a:cs typeface="+mn-ea"/>
                <a:sym typeface="+mn-lt"/>
              </a:rPr>
              <a:t>首先要关注人的感受</a:t>
            </a:r>
          </a:p>
        </p:txBody>
      </p:sp>
      <p:sp>
        <p:nvSpPr>
          <p:cNvPr id="29" name="矩形 28"/>
          <p:cNvSpPr/>
          <p:nvPr/>
        </p:nvSpPr>
        <p:spPr>
          <a:xfrm>
            <a:off x="4952281" y="4069140"/>
            <a:ext cx="2321676" cy="10618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全心全意为人民服务是党的宗旨，也是党一直以来坚持的一种精神</a:t>
            </a:r>
          </a:p>
        </p:txBody>
      </p:sp>
      <p:sp>
        <p:nvSpPr>
          <p:cNvPr id="31" name="文本框 30"/>
          <p:cNvSpPr txBox="1"/>
          <p:nvPr/>
        </p:nvSpPr>
        <p:spPr>
          <a:xfrm>
            <a:off x="7944447" y="3737169"/>
            <a:ext cx="3128703" cy="369332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 algn="ctr">
              <a:lnSpc>
                <a:spcPct val="120000"/>
              </a:lnSpc>
              <a:defRPr sz="6600">
                <a:gradFill>
                  <a:gsLst>
                    <a:gs pos="0">
                      <a:schemeClr val="accent1">
                        <a:lumMod val="90000"/>
                        <a:lumOff val="10000"/>
                      </a:schemeClr>
                    </a:gs>
                    <a:gs pos="100000">
                      <a:schemeClr val="accent1"/>
                    </a:gs>
                  </a:gsLst>
                  <a:lin ang="5400000" scaled="1"/>
                </a:gradFill>
                <a:latin typeface="思源宋体 CN Heavy" panose="02020900000000000000" pitchFamily="18" charset="-122"/>
                <a:ea typeface="思源宋体 CN Heavy" panose="02020900000000000000" pitchFamily="18" charset="-122"/>
              </a:defRPr>
            </a:lvl1pPr>
          </a:lstStyle>
          <a:p>
            <a:pPr>
              <a:lnSpc>
                <a:spcPct val="90000"/>
              </a:lnSpc>
            </a:pPr>
            <a:r>
              <a:rPr lang="zh-CN" altLang="en-US" sz="2000" dirty="0">
                <a:latin typeface="+mn-lt"/>
                <a:ea typeface="+mn-ea"/>
                <a:cs typeface="+mn-ea"/>
                <a:sym typeface="+mn-lt"/>
              </a:rPr>
              <a:t>讲工作理念</a:t>
            </a:r>
          </a:p>
        </p:txBody>
      </p:sp>
      <p:sp>
        <p:nvSpPr>
          <p:cNvPr id="32" name="矩形 31"/>
          <p:cNvSpPr/>
          <p:nvPr/>
        </p:nvSpPr>
        <p:spPr>
          <a:xfrm>
            <a:off x="8224293" y="4069140"/>
            <a:ext cx="2569011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“尊重人”是讲我们的服务态度，从感情上尊重群众；“方便人”是讲工作方法和工作流程，尽量要快捷高效</a:t>
            </a:r>
          </a:p>
        </p:txBody>
      </p:sp>
      <p:pic>
        <p:nvPicPr>
          <p:cNvPr id="33" name="图片 32" descr="图片包含 游戏机, 杯子, 食物, 飞盘&#10;&#10;描述已自动生成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1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977881"/>
            <a:ext cx="12192000" cy="188277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  <p:bldP spid="2" grpId="0" animBg="1"/>
      <p:bldP spid="3" grpId="0" animBg="1"/>
      <p:bldP spid="6" grpId="0" animBg="1"/>
      <p:bldP spid="8" grpId="0" animBg="1"/>
      <p:bldP spid="9" grpId="0" animBg="1"/>
      <p:bldP spid="10" grpId="0" animBg="1"/>
      <p:bldP spid="12" grpId="0"/>
      <p:bldP spid="22" grpId="0" animBg="1"/>
      <p:bldP spid="23" grpId="0"/>
      <p:bldP spid="24" grpId="0"/>
      <p:bldP spid="25" grpId="0" animBg="1"/>
      <p:bldP spid="26" grpId="0" animBg="1"/>
      <p:bldP spid="27" grpId="0" animBg="1"/>
      <p:bldP spid="28" grpId="0"/>
      <p:bldP spid="29" grpId="0"/>
      <p:bldP spid="31" grpId="0"/>
      <p:bldP spid="32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椭圆 3"/>
          <p:cNvSpPr/>
          <p:nvPr/>
        </p:nvSpPr>
        <p:spPr bwMode="auto">
          <a:xfrm>
            <a:off x="1305561" y="2777067"/>
            <a:ext cx="421008" cy="421006"/>
          </a:xfrm>
          <a:prstGeom prst="ellipse">
            <a:avLst/>
          </a:prstGeom>
          <a:gradFill>
            <a:gsLst>
              <a:gs pos="0">
                <a:srgbClr val="C30F0F">
                  <a:lumMod val="90000"/>
                  <a:lumOff val="10000"/>
                </a:srgbClr>
              </a:gs>
              <a:gs pos="45000">
                <a:srgbClr val="C30F0F"/>
              </a:gs>
            </a:gsLst>
            <a:lin ang="5400000" scaled="1"/>
          </a:gradFill>
          <a:ln>
            <a:noFill/>
          </a:ln>
          <a:effectLst>
            <a:outerShdw blurRad="254000" dist="101600" dir="5400000" algn="ctr" rotWithShape="0">
              <a:srgbClr val="C30F0F">
                <a:alpha val="23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sz="2000" dirty="0">
                <a:ln w="19050">
                  <a:noFill/>
                </a:ln>
                <a:gradFill>
                  <a:gsLst>
                    <a:gs pos="100000">
                      <a:srgbClr val="E9BE61"/>
                    </a:gs>
                    <a:gs pos="49000">
                      <a:srgbClr val="FEEFAC"/>
                    </a:gs>
                  </a:gsLst>
                  <a:lin ang="5400000" scaled="0"/>
                </a:gradFill>
                <a:cs typeface="+mn-ea"/>
                <a:sym typeface="+mn-lt"/>
              </a:rPr>
              <a:t>1</a:t>
            </a:r>
            <a:endParaRPr lang="zh-CN" altLang="en-US" sz="2000" dirty="0">
              <a:ln w="19050">
                <a:noFill/>
              </a:ln>
              <a:gradFill>
                <a:gsLst>
                  <a:gs pos="100000">
                    <a:srgbClr val="E9BE61"/>
                  </a:gs>
                  <a:gs pos="49000">
                    <a:srgbClr val="FEEFAC"/>
                  </a:gs>
                </a:gsLst>
                <a:lin ang="5400000" scaled="0"/>
              </a:gradFill>
              <a:cs typeface="+mn-ea"/>
              <a:sym typeface="+mn-lt"/>
            </a:endParaRPr>
          </a:p>
        </p:txBody>
      </p:sp>
      <p:sp>
        <p:nvSpPr>
          <p:cNvPr id="5" name="箭头: V 形 30"/>
          <p:cNvSpPr/>
          <p:nvPr/>
        </p:nvSpPr>
        <p:spPr>
          <a:xfrm flipV="1">
            <a:off x="1843186" y="2873938"/>
            <a:ext cx="138490" cy="227264"/>
          </a:xfrm>
          <a:prstGeom prst="chevron">
            <a:avLst/>
          </a:prstGeom>
          <a:gradFill>
            <a:gsLst>
              <a:gs pos="0">
                <a:srgbClr val="C30F0F">
                  <a:lumMod val="90000"/>
                  <a:lumOff val="10000"/>
                </a:srgbClr>
              </a:gs>
              <a:gs pos="45000">
                <a:srgbClr val="C30F0F"/>
              </a:gs>
            </a:gsLst>
            <a:lin ang="5400000" scaled="1"/>
          </a:gradFill>
          <a:ln>
            <a:noFill/>
          </a:ln>
          <a:effectLst>
            <a:outerShdw blurRad="254000" dist="101600" dir="5400000" algn="ctr" rotWithShape="0">
              <a:srgbClr val="C30F0F">
                <a:alpha val="23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2000">
              <a:ln w="19050">
                <a:noFill/>
              </a:ln>
              <a:gradFill>
                <a:gsLst>
                  <a:gs pos="100000">
                    <a:srgbClr val="E9BE61"/>
                  </a:gs>
                  <a:gs pos="49000">
                    <a:srgbClr val="FEEFAC"/>
                  </a:gs>
                </a:gsLst>
                <a:lin ang="5400000" scaled="0"/>
              </a:gradFill>
              <a:cs typeface="+mn-ea"/>
              <a:sym typeface="+mn-lt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2061959" y="2944144"/>
            <a:ext cx="7643596" cy="6832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  <a:buClr>
                <a:schemeClr val="accent1"/>
              </a:buClr>
            </a:pPr>
            <a:r>
              <a:rPr lang="zh-CN" altLang="en-US" sz="1600" dirty="0">
                <a:solidFill>
                  <a:prstClr val="black"/>
                </a:solidFill>
                <a:cs typeface="+mn-ea"/>
                <a:sym typeface="+mn-lt"/>
              </a:rPr>
              <a:t>中华民族有五千多年的文明历史，创造了灿烂的中华文明，为人类作出了卓越贡献，成为世界上伟大的民族</a:t>
            </a:r>
          </a:p>
        </p:txBody>
      </p:sp>
      <p:cxnSp>
        <p:nvCxnSpPr>
          <p:cNvPr id="7" name="直接连接符 6"/>
          <p:cNvCxnSpPr/>
          <p:nvPr/>
        </p:nvCxnSpPr>
        <p:spPr>
          <a:xfrm>
            <a:off x="1305561" y="3617663"/>
            <a:ext cx="8399994" cy="0"/>
          </a:xfrm>
          <a:prstGeom prst="line">
            <a:avLst/>
          </a:prstGeom>
          <a:noFill/>
          <a:ln w="6350" cap="flat" cmpd="sng" algn="ctr">
            <a:solidFill>
              <a:schemeClr val="bg1">
                <a:lumMod val="75000"/>
              </a:schemeClr>
            </a:solidFill>
            <a:prstDash val="dash"/>
            <a:miter lim="800000"/>
          </a:ln>
          <a:effectLst/>
        </p:spPr>
      </p:cxnSp>
      <p:sp>
        <p:nvSpPr>
          <p:cNvPr id="9" name="椭圆 8"/>
          <p:cNvSpPr/>
          <p:nvPr/>
        </p:nvSpPr>
        <p:spPr bwMode="auto">
          <a:xfrm>
            <a:off x="1305561" y="3932767"/>
            <a:ext cx="421008" cy="421006"/>
          </a:xfrm>
          <a:prstGeom prst="ellipse">
            <a:avLst/>
          </a:prstGeom>
          <a:gradFill>
            <a:gsLst>
              <a:gs pos="0">
                <a:srgbClr val="C30F0F">
                  <a:lumMod val="90000"/>
                  <a:lumOff val="10000"/>
                </a:srgbClr>
              </a:gs>
              <a:gs pos="45000">
                <a:srgbClr val="C30F0F"/>
              </a:gs>
            </a:gsLst>
            <a:lin ang="5400000" scaled="1"/>
          </a:gradFill>
          <a:ln>
            <a:noFill/>
          </a:ln>
          <a:effectLst>
            <a:outerShdw blurRad="254000" dist="101600" dir="5400000" algn="ctr" rotWithShape="0">
              <a:srgbClr val="C30F0F">
                <a:alpha val="23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sz="2000" dirty="0">
                <a:ln w="19050">
                  <a:noFill/>
                </a:ln>
                <a:gradFill>
                  <a:gsLst>
                    <a:gs pos="100000">
                      <a:srgbClr val="E9BE61"/>
                    </a:gs>
                    <a:gs pos="49000">
                      <a:srgbClr val="FEEFAC"/>
                    </a:gs>
                  </a:gsLst>
                  <a:lin ang="5400000" scaled="0"/>
                </a:gradFill>
                <a:cs typeface="+mn-ea"/>
                <a:sym typeface="+mn-lt"/>
              </a:rPr>
              <a:t>2</a:t>
            </a:r>
            <a:endParaRPr lang="zh-CN" altLang="en-US" sz="2000" dirty="0">
              <a:ln w="19050">
                <a:noFill/>
              </a:ln>
              <a:gradFill>
                <a:gsLst>
                  <a:gs pos="100000">
                    <a:srgbClr val="E9BE61"/>
                  </a:gs>
                  <a:gs pos="49000">
                    <a:srgbClr val="FEEFAC"/>
                  </a:gs>
                </a:gsLst>
                <a:lin ang="5400000" scaled="0"/>
              </a:gradFill>
              <a:cs typeface="+mn-ea"/>
              <a:sym typeface="+mn-lt"/>
            </a:endParaRPr>
          </a:p>
        </p:txBody>
      </p:sp>
      <p:sp>
        <p:nvSpPr>
          <p:cNvPr id="10" name="箭头: V 形 30"/>
          <p:cNvSpPr/>
          <p:nvPr/>
        </p:nvSpPr>
        <p:spPr>
          <a:xfrm flipV="1">
            <a:off x="1843186" y="4029638"/>
            <a:ext cx="138490" cy="227264"/>
          </a:xfrm>
          <a:prstGeom prst="chevron">
            <a:avLst/>
          </a:prstGeom>
          <a:gradFill>
            <a:gsLst>
              <a:gs pos="0">
                <a:srgbClr val="C30F0F">
                  <a:lumMod val="90000"/>
                  <a:lumOff val="10000"/>
                </a:srgbClr>
              </a:gs>
              <a:gs pos="45000">
                <a:srgbClr val="C30F0F"/>
              </a:gs>
            </a:gsLst>
            <a:lin ang="5400000" scaled="1"/>
          </a:gradFill>
          <a:ln>
            <a:noFill/>
          </a:ln>
          <a:effectLst>
            <a:outerShdw blurRad="254000" dist="101600" dir="5400000" algn="ctr" rotWithShape="0">
              <a:srgbClr val="C30F0F">
                <a:alpha val="23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2000">
              <a:ln w="19050">
                <a:noFill/>
              </a:ln>
              <a:gradFill>
                <a:gsLst>
                  <a:gs pos="100000">
                    <a:srgbClr val="E9BE61"/>
                  </a:gs>
                  <a:gs pos="49000">
                    <a:srgbClr val="FEEFAC"/>
                  </a:gs>
                </a:gsLst>
                <a:lin ang="5400000" scaled="0"/>
              </a:gradFill>
              <a:cs typeface="+mn-ea"/>
              <a:sym typeface="+mn-lt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2061959" y="4073525"/>
            <a:ext cx="7748371" cy="6832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  <a:buClr>
                <a:schemeClr val="accent1"/>
              </a:buClr>
            </a:pPr>
            <a:r>
              <a:rPr lang="zh-CN" altLang="en-US" sz="1600" dirty="0">
                <a:solidFill>
                  <a:prstClr val="black"/>
                </a:solidFill>
                <a:cs typeface="+mn-ea"/>
                <a:sym typeface="+mn-lt"/>
              </a:rPr>
              <a:t>中国陷入内忧外患的黑暗境地，中国人民经历了战乱频仍、山河破碎、民不聊生的深重苦难</a:t>
            </a:r>
          </a:p>
        </p:txBody>
      </p:sp>
      <p:cxnSp>
        <p:nvCxnSpPr>
          <p:cNvPr id="12" name="直接连接符 11"/>
          <p:cNvCxnSpPr/>
          <p:nvPr/>
        </p:nvCxnSpPr>
        <p:spPr>
          <a:xfrm>
            <a:off x="1305561" y="4747044"/>
            <a:ext cx="8399994" cy="0"/>
          </a:xfrm>
          <a:prstGeom prst="line">
            <a:avLst/>
          </a:prstGeom>
          <a:noFill/>
          <a:ln w="6350" cap="flat" cmpd="sng" algn="ctr">
            <a:solidFill>
              <a:schemeClr val="bg1">
                <a:lumMod val="75000"/>
              </a:schemeClr>
            </a:solidFill>
            <a:prstDash val="dash"/>
            <a:miter lim="800000"/>
          </a:ln>
          <a:effectLst/>
        </p:spPr>
      </p:cxnSp>
      <p:sp>
        <p:nvSpPr>
          <p:cNvPr id="16" name="椭圆 15"/>
          <p:cNvSpPr/>
          <p:nvPr/>
        </p:nvSpPr>
        <p:spPr bwMode="auto">
          <a:xfrm>
            <a:off x="1305561" y="5073332"/>
            <a:ext cx="421008" cy="421006"/>
          </a:xfrm>
          <a:prstGeom prst="ellipse">
            <a:avLst/>
          </a:prstGeom>
          <a:gradFill>
            <a:gsLst>
              <a:gs pos="0">
                <a:srgbClr val="C30F0F">
                  <a:lumMod val="90000"/>
                  <a:lumOff val="10000"/>
                </a:srgbClr>
              </a:gs>
              <a:gs pos="45000">
                <a:srgbClr val="C30F0F"/>
              </a:gs>
            </a:gsLst>
            <a:lin ang="5400000" scaled="1"/>
          </a:gradFill>
          <a:ln>
            <a:noFill/>
          </a:ln>
          <a:effectLst>
            <a:outerShdw blurRad="254000" dist="101600" dir="5400000" algn="ctr" rotWithShape="0">
              <a:srgbClr val="C30F0F">
                <a:alpha val="23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sz="2000" dirty="0">
                <a:ln w="19050">
                  <a:noFill/>
                </a:ln>
                <a:gradFill>
                  <a:gsLst>
                    <a:gs pos="100000">
                      <a:srgbClr val="E9BE61"/>
                    </a:gs>
                    <a:gs pos="49000">
                      <a:srgbClr val="FEEFAC"/>
                    </a:gs>
                  </a:gsLst>
                  <a:lin ang="5400000" scaled="0"/>
                </a:gradFill>
                <a:cs typeface="+mn-ea"/>
                <a:sym typeface="+mn-lt"/>
              </a:rPr>
              <a:t>3</a:t>
            </a:r>
            <a:endParaRPr lang="zh-CN" altLang="en-US" sz="2000" dirty="0">
              <a:ln w="19050">
                <a:noFill/>
              </a:ln>
              <a:gradFill>
                <a:gsLst>
                  <a:gs pos="100000">
                    <a:srgbClr val="E9BE61"/>
                  </a:gs>
                  <a:gs pos="49000">
                    <a:srgbClr val="FEEFAC"/>
                  </a:gs>
                </a:gsLst>
                <a:lin ang="5400000" scaled="0"/>
              </a:gradFill>
              <a:cs typeface="+mn-ea"/>
              <a:sym typeface="+mn-lt"/>
            </a:endParaRPr>
          </a:p>
        </p:txBody>
      </p:sp>
      <p:sp>
        <p:nvSpPr>
          <p:cNvPr id="17" name="箭头: V 形 30"/>
          <p:cNvSpPr/>
          <p:nvPr/>
        </p:nvSpPr>
        <p:spPr>
          <a:xfrm flipV="1">
            <a:off x="1843186" y="5170203"/>
            <a:ext cx="138490" cy="227264"/>
          </a:xfrm>
          <a:prstGeom prst="chevron">
            <a:avLst/>
          </a:prstGeom>
          <a:gradFill>
            <a:gsLst>
              <a:gs pos="0">
                <a:srgbClr val="C30F0F">
                  <a:lumMod val="90000"/>
                  <a:lumOff val="10000"/>
                </a:srgbClr>
              </a:gs>
              <a:gs pos="45000">
                <a:srgbClr val="C30F0F"/>
              </a:gs>
            </a:gsLst>
            <a:lin ang="5400000" scaled="1"/>
          </a:gradFill>
          <a:ln>
            <a:noFill/>
          </a:ln>
          <a:effectLst>
            <a:outerShdw blurRad="254000" dist="101600" dir="5400000" algn="ctr" rotWithShape="0">
              <a:srgbClr val="C30F0F">
                <a:alpha val="23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2000">
              <a:ln w="19050">
                <a:noFill/>
              </a:ln>
              <a:gradFill>
                <a:gsLst>
                  <a:gs pos="100000">
                    <a:srgbClr val="E9BE61"/>
                  </a:gs>
                  <a:gs pos="49000">
                    <a:srgbClr val="FEEFAC"/>
                  </a:gs>
                </a:gsLst>
                <a:lin ang="5400000" scaled="0"/>
              </a:gradFill>
              <a:cs typeface="+mn-ea"/>
              <a:sym typeface="+mn-lt"/>
            </a:endParaRPr>
          </a:p>
        </p:txBody>
      </p:sp>
      <p:sp>
        <p:nvSpPr>
          <p:cNvPr id="18" name="矩形 17"/>
          <p:cNvSpPr/>
          <p:nvPr/>
        </p:nvSpPr>
        <p:spPr>
          <a:xfrm>
            <a:off x="2009571" y="5229225"/>
            <a:ext cx="7748371" cy="6832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  <a:buClr>
                <a:schemeClr val="accent1"/>
              </a:buClr>
            </a:pPr>
            <a:r>
              <a:rPr lang="zh-CN" altLang="en-US" sz="1600" dirty="0">
                <a:solidFill>
                  <a:prstClr val="black"/>
                </a:solidFill>
                <a:cs typeface="+mn-ea"/>
                <a:sym typeface="+mn-lt"/>
              </a:rPr>
              <a:t>为了民族复兴，无数仁人志士不屈不挠、前仆后继，进行了可歌可泣的斗争和各式各样的尝试，但终究未能改变旧中国的社会性质和中国人民的悲惨命运</a:t>
            </a:r>
          </a:p>
        </p:txBody>
      </p:sp>
      <p:cxnSp>
        <p:nvCxnSpPr>
          <p:cNvPr id="19" name="直接连接符 18"/>
          <p:cNvCxnSpPr/>
          <p:nvPr/>
        </p:nvCxnSpPr>
        <p:spPr>
          <a:xfrm>
            <a:off x="1305561" y="5995826"/>
            <a:ext cx="8399994" cy="0"/>
          </a:xfrm>
          <a:prstGeom prst="line">
            <a:avLst/>
          </a:prstGeom>
          <a:noFill/>
          <a:ln w="6350" cap="flat" cmpd="sng" algn="ctr">
            <a:solidFill>
              <a:schemeClr val="bg1">
                <a:lumMod val="75000"/>
              </a:schemeClr>
            </a:solidFill>
            <a:prstDash val="dash"/>
            <a:miter lim="800000"/>
          </a:ln>
          <a:effectLst/>
        </p:spPr>
      </p:cxnSp>
      <p:sp>
        <p:nvSpPr>
          <p:cNvPr id="20" name="文本框 19"/>
          <p:cNvSpPr txBox="1"/>
          <p:nvPr/>
        </p:nvSpPr>
        <p:spPr>
          <a:xfrm>
            <a:off x="2061959" y="2601361"/>
            <a:ext cx="1473301" cy="400559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 algn="ctr">
              <a:lnSpc>
                <a:spcPct val="120000"/>
              </a:lnSpc>
              <a:defRPr sz="6600">
                <a:gradFill>
                  <a:gsLst>
                    <a:gs pos="0">
                      <a:schemeClr val="accent1">
                        <a:lumMod val="90000"/>
                        <a:lumOff val="10000"/>
                      </a:schemeClr>
                    </a:gs>
                    <a:gs pos="100000">
                      <a:schemeClr val="accent1"/>
                    </a:gs>
                  </a:gsLst>
                  <a:lin ang="5400000" scaled="1"/>
                </a:gradFill>
                <a:latin typeface="思源宋体 CN Heavy" panose="02020900000000000000" pitchFamily="18" charset="-122"/>
                <a:ea typeface="思源宋体 CN Heavy" panose="02020900000000000000" pitchFamily="18" charset="-122"/>
              </a:defRPr>
            </a:lvl1pPr>
          </a:lstStyle>
          <a:p>
            <a:pPr algn="l"/>
            <a:r>
              <a:rPr lang="zh-CN" altLang="en-US" sz="1800" dirty="0">
                <a:latin typeface="+mn-lt"/>
                <a:ea typeface="+mn-ea"/>
                <a:cs typeface="+mn-ea"/>
                <a:sym typeface="+mn-lt"/>
              </a:rPr>
              <a:t>伟大的民族</a:t>
            </a:r>
          </a:p>
        </p:txBody>
      </p:sp>
      <p:sp>
        <p:nvSpPr>
          <p:cNvPr id="21" name="文本框 20"/>
          <p:cNvSpPr txBox="1"/>
          <p:nvPr/>
        </p:nvSpPr>
        <p:spPr>
          <a:xfrm>
            <a:off x="2061959" y="3757284"/>
            <a:ext cx="1473301" cy="400559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 algn="ctr">
              <a:lnSpc>
                <a:spcPct val="120000"/>
              </a:lnSpc>
              <a:defRPr sz="6600">
                <a:gradFill>
                  <a:gsLst>
                    <a:gs pos="0">
                      <a:schemeClr val="accent1">
                        <a:lumMod val="90000"/>
                        <a:lumOff val="10000"/>
                      </a:schemeClr>
                    </a:gs>
                    <a:gs pos="100000">
                      <a:schemeClr val="accent1"/>
                    </a:gs>
                  </a:gsLst>
                  <a:lin ang="5400000" scaled="1"/>
                </a:gradFill>
                <a:latin typeface="思源宋体 CN Heavy" panose="02020900000000000000" pitchFamily="18" charset="-122"/>
                <a:ea typeface="思源宋体 CN Heavy" panose="02020900000000000000" pitchFamily="18" charset="-122"/>
              </a:defRPr>
            </a:lvl1pPr>
          </a:lstStyle>
          <a:p>
            <a:pPr algn="l"/>
            <a:r>
              <a:rPr lang="zh-CN" altLang="en-US" sz="1800" dirty="0">
                <a:latin typeface="+mn-lt"/>
                <a:ea typeface="+mn-ea"/>
                <a:cs typeface="+mn-ea"/>
                <a:sym typeface="+mn-lt"/>
              </a:rPr>
              <a:t>鸦片战争后</a:t>
            </a:r>
          </a:p>
        </p:txBody>
      </p:sp>
      <p:sp>
        <p:nvSpPr>
          <p:cNvPr id="22" name="文本框 21"/>
          <p:cNvSpPr txBox="1"/>
          <p:nvPr/>
        </p:nvSpPr>
        <p:spPr>
          <a:xfrm>
            <a:off x="2061959" y="4893230"/>
            <a:ext cx="2052421" cy="400559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 algn="ctr">
              <a:lnSpc>
                <a:spcPct val="120000"/>
              </a:lnSpc>
              <a:defRPr sz="6600">
                <a:gradFill>
                  <a:gsLst>
                    <a:gs pos="0">
                      <a:schemeClr val="accent1">
                        <a:lumMod val="90000"/>
                        <a:lumOff val="10000"/>
                      </a:schemeClr>
                    </a:gs>
                    <a:gs pos="100000">
                      <a:schemeClr val="accent1"/>
                    </a:gs>
                  </a:gsLst>
                  <a:lin ang="5400000" scaled="1"/>
                </a:gradFill>
                <a:latin typeface="思源宋体 CN Heavy" panose="02020900000000000000" pitchFamily="18" charset="-122"/>
                <a:ea typeface="思源宋体 CN Heavy" panose="02020900000000000000" pitchFamily="18" charset="-122"/>
              </a:defRPr>
            </a:lvl1pPr>
          </a:lstStyle>
          <a:p>
            <a:pPr algn="l"/>
            <a:r>
              <a:rPr lang="zh-CN" altLang="en-US" sz="1800" dirty="0">
                <a:latin typeface="+mn-lt"/>
                <a:ea typeface="+mn-ea"/>
                <a:cs typeface="+mn-ea"/>
                <a:sym typeface="+mn-lt"/>
              </a:rPr>
              <a:t>为了民族复兴</a:t>
            </a:r>
          </a:p>
        </p:txBody>
      </p:sp>
      <p:sp>
        <p:nvSpPr>
          <p:cNvPr id="23" name="Rectangle 11"/>
          <p:cNvSpPr>
            <a:spLocks noChangeArrowheads="1"/>
          </p:cNvSpPr>
          <p:nvPr/>
        </p:nvSpPr>
        <p:spPr bwMode="auto">
          <a:xfrm>
            <a:off x="1411313" y="1598922"/>
            <a:ext cx="8513737" cy="565924"/>
          </a:xfrm>
          <a:prstGeom prst="roundRect">
            <a:avLst>
              <a:gd name="adj" fmla="val 45512"/>
            </a:avLst>
          </a:prstGeom>
          <a:gradFill>
            <a:gsLst>
              <a:gs pos="0">
                <a:srgbClr val="C30F0F">
                  <a:lumMod val="90000"/>
                  <a:lumOff val="10000"/>
                </a:srgbClr>
              </a:gs>
              <a:gs pos="45000">
                <a:srgbClr val="C30F0F"/>
              </a:gs>
            </a:gsLst>
            <a:lin ang="5400000" scaled="1"/>
          </a:gradFill>
          <a:ln>
            <a:noFill/>
          </a:ln>
          <a:effectLst>
            <a:outerShdw blurRad="254000" dist="101600" dir="5400000" algn="ctr" rotWithShape="0">
              <a:srgbClr val="C30F0F">
                <a:alpha val="23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72000" rtlCol="0" anchor="ctr"/>
          <a:lstStyle/>
          <a:p>
            <a:r>
              <a:rPr lang="zh-CN" altLang="en-US" sz="2000" dirty="0">
                <a:ln w="19050">
                  <a:noFill/>
                </a:ln>
                <a:gradFill>
                  <a:gsLst>
                    <a:gs pos="100000">
                      <a:srgbClr val="E9BE61"/>
                    </a:gs>
                    <a:gs pos="49000">
                      <a:srgbClr val="FEEFAC"/>
                    </a:gs>
                  </a:gsLst>
                  <a:lin ang="5400000" scaled="0"/>
                </a:gradFill>
                <a:cs typeface="+mn-ea"/>
                <a:sym typeface="+mn-lt"/>
              </a:rPr>
              <a:t>中国共产党的历史，是一部百折不挠、前赴后继的理论探索史</a:t>
            </a:r>
          </a:p>
        </p:txBody>
      </p:sp>
      <p:sp>
        <p:nvSpPr>
          <p:cNvPr id="24" name="椭圆 23"/>
          <p:cNvSpPr/>
          <p:nvPr/>
        </p:nvSpPr>
        <p:spPr>
          <a:xfrm>
            <a:off x="1314666" y="1457380"/>
            <a:ext cx="828878" cy="828878"/>
          </a:xfrm>
          <a:prstGeom prst="ellipse">
            <a:avLst/>
          </a:prstGeom>
          <a:gradFill>
            <a:gsLst>
              <a:gs pos="0">
                <a:srgbClr val="C30F0F">
                  <a:lumMod val="90000"/>
                  <a:lumOff val="10000"/>
                </a:srgbClr>
              </a:gs>
              <a:gs pos="64000">
                <a:srgbClr val="C30F0F"/>
              </a:gs>
            </a:gsLst>
            <a:lin ang="5400000" scaled="1"/>
          </a:gradFill>
          <a:ln>
            <a:solidFill>
              <a:schemeClr val="bg1"/>
            </a:solidFill>
          </a:ln>
          <a:effectLst>
            <a:outerShdw blurRad="254000" dist="101600" dir="5400000" algn="ctr" rotWithShape="0">
              <a:srgbClr val="C30F0F">
                <a:alpha val="23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29" name="椭圆 28"/>
          <p:cNvSpPr/>
          <p:nvPr/>
        </p:nvSpPr>
        <p:spPr>
          <a:xfrm flipH="1">
            <a:off x="411956" y="221526"/>
            <a:ext cx="738188" cy="738184"/>
          </a:xfrm>
          <a:prstGeom prst="ellipse">
            <a:avLst/>
          </a:prstGeom>
          <a:gradFill>
            <a:gsLst>
              <a:gs pos="0">
                <a:srgbClr val="C30F0F">
                  <a:lumMod val="90000"/>
                  <a:lumOff val="10000"/>
                </a:srgbClr>
              </a:gs>
              <a:gs pos="45000">
                <a:srgbClr val="C30F0F"/>
              </a:gs>
            </a:gsLst>
            <a:lin ang="5400000" scaled="1"/>
          </a:gradFill>
          <a:ln>
            <a:noFill/>
          </a:ln>
          <a:effectLst>
            <a:outerShdw blurRad="254000" dist="101600" dir="5400000" algn="ctr" rotWithShape="0">
              <a:srgbClr val="C30F0F">
                <a:alpha val="23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 dirty="0">
              <a:gradFill>
                <a:gsLst>
                  <a:gs pos="0">
                    <a:srgbClr val="FEEFAC"/>
                  </a:gs>
                  <a:gs pos="45000">
                    <a:srgbClr val="E9BE61"/>
                  </a:gs>
                </a:gsLst>
                <a:lin ang="5400000" scaled="1"/>
              </a:gradFill>
              <a:cs typeface="+mn-ea"/>
              <a:sym typeface="+mn-lt"/>
            </a:endParaRPr>
          </a:p>
        </p:txBody>
      </p:sp>
      <p:sp>
        <p:nvSpPr>
          <p:cNvPr id="31" name="文本框 30"/>
          <p:cNvSpPr txBox="1"/>
          <p:nvPr/>
        </p:nvSpPr>
        <p:spPr>
          <a:xfrm>
            <a:off x="1217643" y="273865"/>
            <a:ext cx="4878357" cy="640240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 algn="ctr">
              <a:lnSpc>
                <a:spcPct val="120000"/>
              </a:lnSpc>
              <a:defRPr sz="6600">
                <a:gradFill>
                  <a:gsLst>
                    <a:gs pos="0">
                      <a:schemeClr val="accent1">
                        <a:lumMod val="90000"/>
                        <a:lumOff val="10000"/>
                      </a:schemeClr>
                    </a:gs>
                    <a:gs pos="100000">
                      <a:schemeClr val="accent1"/>
                    </a:gs>
                  </a:gsLst>
                  <a:lin ang="5400000" scaled="1"/>
                </a:gradFill>
                <a:latin typeface="思源宋体 CN Heavy" panose="02020900000000000000" pitchFamily="18" charset="-122"/>
                <a:ea typeface="思源宋体 CN Heavy" panose="02020900000000000000" pitchFamily="18" charset="-122"/>
              </a:defRPr>
            </a:lvl1pPr>
          </a:lstStyle>
          <a:p>
            <a:pPr algn="l"/>
            <a:r>
              <a:rPr lang="zh-CN" altLang="en-US" sz="3200" dirty="0">
                <a:latin typeface="+mn-lt"/>
                <a:ea typeface="+mn-ea"/>
                <a:cs typeface="+mn-ea"/>
                <a:sym typeface="+mn-lt"/>
              </a:rPr>
              <a:t>没有共产党就没有新中国</a:t>
            </a:r>
          </a:p>
        </p:txBody>
      </p:sp>
      <p:cxnSp>
        <p:nvCxnSpPr>
          <p:cNvPr id="32" name="直接连接符 31"/>
          <p:cNvCxnSpPr/>
          <p:nvPr/>
        </p:nvCxnSpPr>
        <p:spPr>
          <a:xfrm>
            <a:off x="1305561" y="959710"/>
            <a:ext cx="10124439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  <a:alpha val="61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1" name="图片 40" descr="图片包含 游戏机, 杯子, 食物, 飞盘&#10;&#10;描述已自动生成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1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977881"/>
            <a:ext cx="12192000" cy="188277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/>
      <p:bldP spid="9" grpId="0" animBg="1"/>
      <p:bldP spid="10" grpId="0" animBg="1"/>
      <p:bldP spid="11" grpId="0"/>
      <p:bldP spid="16" grpId="0" animBg="1"/>
      <p:bldP spid="17" grpId="0" animBg="1"/>
      <p:bldP spid="18" grpId="0"/>
      <p:bldP spid="20" grpId="0"/>
      <p:bldP spid="21" grpId="0"/>
      <p:bldP spid="22" grpId="0"/>
      <p:bldP spid="23" grpId="0" animBg="1"/>
      <p:bldP spid="24" grpId="0" animBg="1"/>
      <p:bldP spid="29" grpId="0" animBg="1"/>
      <p:bldP spid="31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76"/>
          <p:cNvSpPr txBox="1"/>
          <p:nvPr/>
        </p:nvSpPr>
        <p:spPr>
          <a:xfrm>
            <a:off x="973932" y="4572642"/>
            <a:ext cx="3074772" cy="1076705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 marL="391795" lvl="0" indent="-285750">
              <a:buClr>
                <a:schemeClr val="accent1"/>
              </a:buClr>
              <a:buFont typeface="Arial" panose="020B0604020202020204" pitchFamily="34" charset="0"/>
              <a:buChar char="•"/>
              <a:defRPr sz="1600">
                <a:solidFill>
                  <a:prstClr val="black"/>
                </a:solidFill>
                <a:latin typeface="字魂58号-创中黑" panose="00000500000000000000" pitchFamily="2" charset="-122"/>
                <a:ea typeface="字魂58号-创中黑" panose="00000500000000000000" pitchFamily="2" charset="-122"/>
                <a:cs typeface="+mn-ea"/>
              </a:defRPr>
            </a:lvl1pPr>
          </a:lstStyle>
          <a:p>
            <a:pPr marL="106045" indent="0" algn="r">
              <a:buNone/>
            </a:pPr>
            <a:r>
              <a:rPr lang="zh-CN" altLang="en-US" dirty="0">
                <a:latin typeface="+mn-lt"/>
                <a:ea typeface="+mn-ea"/>
                <a:sym typeface="+mn-lt"/>
              </a:rPr>
              <a:t>加强对中小外贸企业信贷支持，扩大出口信用保险覆盖面、优化承保和理赔条件，深化贸易外汇收支便利化试点</a:t>
            </a:r>
          </a:p>
        </p:txBody>
      </p:sp>
      <p:grpSp>
        <p:nvGrpSpPr>
          <p:cNvPr id="4" name="Group 4"/>
          <p:cNvGrpSpPr>
            <a:grpSpLocks noChangeAspect="1"/>
          </p:cNvGrpSpPr>
          <p:nvPr/>
        </p:nvGrpSpPr>
        <p:grpSpPr bwMode="auto">
          <a:xfrm>
            <a:off x="4938377" y="3446632"/>
            <a:ext cx="2320214" cy="3948007"/>
            <a:chOff x="3185" y="1633"/>
            <a:chExt cx="1337" cy="2275"/>
          </a:xfrm>
        </p:grpSpPr>
        <p:sp>
          <p:nvSpPr>
            <p:cNvPr id="5" name="AutoShape 3"/>
            <p:cNvSpPr>
              <a:spLocks noChangeAspect="1" noChangeArrowheads="1" noTextEdit="1"/>
            </p:cNvSpPr>
            <p:nvPr/>
          </p:nvSpPr>
          <p:spPr bwMode="auto">
            <a:xfrm>
              <a:off x="3185" y="1648"/>
              <a:ext cx="1334" cy="22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04" tIns="45702" rIns="91404" bIns="45702" numCol="1" anchor="t" anchorCtr="0" compatLnSpc="1"/>
            <a:lstStyle/>
            <a:p>
              <a:pPr defTabSz="913765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zh-CN" altLang="en-US" sz="1800">
                <a:solidFill>
                  <a:srgbClr val="3D3D3D"/>
                </a:solidFill>
                <a:cs typeface="+mn-ea"/>
                <a:sym typeface="+mn-lt"/>
              </a:endParaRPr>
            </a:p>
          </p:txBody>
        </p:sp>
        <p:sp>
          <p:nvSpPr>
            <p:cNvPr id="6" name="Freeform 5"/>
            <p:cNvSpPr>
              <a:spLocks noEditPoints="1"/>
            </p:cNvSpPr>
            <p:nvPr/>
          </p:nvSpPr>
          <p:spPr bwMode="auto">
            <a:xfrm>
              <a:off x="3295" y="1740"/>
              <a:ext cx="1120" cy="1117"/>
            </a:xfrm>
            <a:custGeom>
              <a:avLst/>
              <a:gdLst>
                <a:gd name="T0" fmla="*/ 292 w 584"/>
                <a:gd name="T1" fmla="*/ 584 h 584"/>
                <a:gd name="T2" fmla="*/ 0 w 584"/>
                <a:gd name="T3" fmla="*/ 292 h 584"/>
                <a:gd name="T4" fmla="*/ 292 w 584"/>
                <a:gd name="T5" fmla="*/ 0 h 584"/>
                <a:gd name="T6" fmla="*/ 584 w 584"/>
                <a:gd name="T7" fmla="*/ 292 h 584"/>
                <a:gd name="T8" fmla="*/ 292 w 584"/>
                <a:gd name="T9" fmla="*/ 584 h 584"/>
                <a:gd name="T10" fmla="*/ 292 w 584"/>
                <a:gd name="T11" fmla="*/ 20 h 584"/>
                <a:gd name="T12" fmla="*/ 20 w 584"/>
                <a:gd name="T13" fmla="*/ 292 h 584"/>
                <a:gd name="T14" fmla="*/ 292 w 584"/>
                <a:gd name="T15" fmla="*/ 564 h 584"/>
                <a:gd name="T16" fmla="*/ 564 w 584"/>
                <a:gd name="T17" fmla="*/ 292 h 584"/>
                <a:gd name="T18" fmla="*/ 292 w 584"/>
                <a:gd name="T19" fmla="*/ 20 h 5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84" h="584">
                  <a:moveTo>
                    <a:pt x="292" y="584"/>
                  </a:moveTo>
                  <a:cubicBezTo>
                    <a:pt x="131" y="584"/>
                    <a:pt x="0" y="453"/>
                    <a:pt x="0" y="292"/>
                  </a:cubicBezTo>
                  <a:cubicBezTo>
                    <a:pt x="0" y="131"/>
                    <a:pt x="131" y="0"/>
                    <a:pt x="292" y="0"/>
                  </a:cubicBezTo>
                  <a:cubicBezTo>
                    <a:pt x="453" y="0"/>
                    <a:pt x="584" y="131"/>
                    <a:pt x="584" y="292"/>
                  </a:cubicBezTo>
                  <a:cubicBezTo>
                    <a:pt x="584" y="453"/>
                    <a:pt x="453" y="584"/>
                    <a:pt x="292" y="584"/>
                  </a:cubicBezTo>
                  <a:close/>
                  <a:moveTo>
                    <a:pt x="292" y="20"/>
                  </a:moveTo>
                  <a:cubicBezTo>
                    <a:pt x="142" y="20"/>
                    <a:pt x="20" y="142"/>
                    <a:pt x="20" y="292"/>
                  </a:cubicBezTo>
                  <a:cubicBezTo>
                    <a:pt x="20" y="442"/>
                    <a:pt x="142" y="564"/>
                    <a:pt x="292" y="564"/>
                  </a:cubicBezTo>
                  <a:cubicBezTo>
                    <a:pt x="442" y="564"/>
                    <a:pt x="564" y="442"/>
                    <a:pt x="564" y="292"/>
                  </a:cubicBezTo>
                  <a:cubicBezTo>
                    <a:pt x="564" y="142"/>
                    <a:pt x="442" y="20"/>
                    <a:pt x="292" y="20"/>
                  </a:cubicBez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04" tIns="45702" rIns="91404" bIns="45702" numCol="1" anchor="t" anchorCtr="0" compatLnSpc="1"/>
            <a:lstStyle/>
            <a:p>
              <a:pPr defTabSz="913765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zh-CN" altLang="en-US" sz="1800">
                <a:solidFill>
                  <a:srgbClr val="3D3D3D"/>
                </a:solidFill>
                <a:cs typeface="+mn-ea"/>
                <a:sym typeface="+mn-lt"/>
              </a:endParaRPr>
            </a:p>
          </p:txBody>
        </p:sp>
        <p:sp>
          <p:nvSpPr>
            <p:cNvPr id="7" name="Freeform 6"/>
            <p:cNvSpPr>
              <a:spLocks noEditPoints="1"/>
            </p:cNvSpPr>
            <p:nvPr/>
          </p:nvSpPr>
          <p:spPr bwMode="auto">
            <a:xfrm>
              <a:off x="3188" y="1633"/>
              <a:ext cx="1334" cy="1644"/>
            </a:xfrm>
            <a:custGeom>
              <a:avLst/>
              <a:gdLst>
                <a:gd name="T0" fmla="*/ 696 w 696"/>
                <a:gd name="T1" fmla="*/ 348 h 860"/>
                <a:gd name="T2" fmla="*/ 348 w 696"/>
                <a:gd name="T3" fmla="*/ 0 h 860"/>
                <a:gd name="T4" fmla="*/ 0 w 696"/>
                <a:gd name="T5" fmla="*/ 348 h 860"/>
                <a:gd name="T6" fmla="*/ 292 w 696"/>
                <a:gd name="T7" fmla="*/ 691 h 860"/>
                <a:gd name="T8" fmla="*/ 292 w 696"/>
                <a:gd name="T9" fmla="*/ 860 h 860"/>
                <a:gd name="T10" fmla="*/ 312 w 696"/>
                <a:gd name="T11" fmla="*/ 860 h 860"/>
                <a:gd name="T12" fmla="*/ 312 w 696"/>
                <a:gd name="T13" fmla="*/ 694 h 860"/>
                <a:gd name="T14" fmla="*/ 344 w 696"/>
                <a:gd name="T15" fmla="*/ 696 h 860"/>
                <a:gd name="T16" fmla="*/ 344 w 696"/>
                <a:gd name="T17" fmla="*/ 860 h 860"/>
                <a:gd name="T18" fmla="*/ 400 w 696"/>
                <a:gd name="T19" fmla="*/ 860 h 860"/>
                <a:gd name="T20" fmla="*/ 400 w 696"/>
                <a:gd name="T21" fmla="*/ 692 h 860"/>
                <a:gd name="T22" fmla="*/ 696 w 696"/>
                <a:gd name="T23" fmla="*/ 348 h 860"/>
                <a:gd name="T24" fmla="*/ 348 w 696"/>
                <a:gd name="T25" fmla="*/ 664 h 860"/>
                <a:gd name="T26" fmla="*/ 32 w 696"/>
                <a:gd name="T27" fmla="*/ 348 h 860"/>
                <a:gd name="T28" fmla="*/ 348 w 696"/>
                <a:gd name="T29" fmla="*/ 32 h 860"/>
                <a:gd name="T30" fmla="*/ 664 w 696"/>
                <a:gd name="T31" fmla="*/ 348 h 860"/>
                <a:gd name="T32" fmla="*/ 348 w 696"/>
                <a:gd name="T33" fmla="*/ 664 h 8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696" h="860">
                  <a:moveTo>
                    <a:pt x="696" y="348"/>
                  </a:moveTo>
                  <a:cubicBezTo>
                    <a:pt x="696" y="156"/>
                    <a:pt x="540" y="0"/>
                    <a:pt x="348" y="0"/>
                  </a:cubicBezTo>
                  <a:cubicBezTo>
                    <a:pt x="156" y="0"/>
                    <a:pt x="0" y="156"/>
                    <a:pt x="0" y="348"/>
                  </a:cubicBezTo>
                  <a:cubicBezTo>
                    <a:pt x="0" y="521"/>
                    <a:pt x="127" y="665"/>
                    <a:pt x="292" y="691"/>
                  </a:cubicBezTo>
                  <a:cubicBezTo>
                    <a:pt x="292" y="860"/>
                    <a:pt x="292" y="860"/>
                    <a:pt x="292" y="860"/>
                  </a:cubicBezTo>
                  <a:cubicBezTo>
                    <a:pt x="312" y="860"/>
                    <a:pt x="312" y="860"/>
                    <a:pt x="312" y="860"/>
                  </a:cubicBezTo>
                  <a:cubicBezTo>
                    <a:pt x="312" y="694"/>
                    <a:pt x="312" y="694"/>
                    <a:pt x="312" y="694"/>
                  </a:cubicBezTo>
                  <a:cubicBezTo>
                    <a:pt x="323" y="695"/>
                    <a:pt x="333" y="696"/>
                    <a:pt x="344" y="696"/>
                  </a:cubicBezTo>
                  <a:cubicBezTo>
                    <a:pt x="344" y="860"/>
                    <a:pt x="344" y="860"/>
                    <a:pt x="344" y="860"/>
                  </a:cubicBezTo>
                  <a:cubicBezTo>
                    <a:pt x="400" y="860"/>
                    <a:pt x="400" y="860"/>
                    <a:pt x="400" y="860"/>
                  </a:cubicBezTo>
                  <a:cubicBezTo>
                    <a:pt x="400" y="692"/>
                    <a:pt x="400" y="692"/>
                    <a:pt x="400" y="692"/>
                  </a:cubicBezTo>
                  <a:cubicBezTo>
                    <a:pt x="567" y="667"/>
                    <a:pt x="696" y="522"/>
                    <a:pt x="696" y="348"/>
                  </a:cubicBezTo>
                  <a:close/>
                  <a:moveTo>
                    <a:pt x="348" y="664"/>
                  </a:moveTo>
                  <a:cubicBezTo>
                    <a:pt x="174" y="664"/>
                    <a:pt x="32" y="522"/>
                    <a:pt x="32" y="348"/>
                  </a:cubicBezTo>
                  <a:cubicBezTo>
                    <a:pt x="32" y="174"/>
                    <a:pt x="174" y="32"/>
                    <a:pt x="348" y="32"/>
                  </a:cubicBezTo>
                  <a:cubicBezTo>
                    <a:pt x="522" y="32"/>
                    <a:pt x="664" y="174"/>
                    <a:pt x="664" y="348"/>
                  </a:cubicBezTo>
                  <a:cubicBezTo>
                    <a:pt x="664" y="522"/>
                    <a:pt x="522" y="664"/>
                    <a:pt x="348" y="664"/>
                  </a:cubicBez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04" tIns="45702" rIns="91404" bIns="45702" numCol="1" anchor="t" anchorCtr="0" compatLnSpc="1"/>
            <a:lstStyle/>
            <a:p>
              <a:pPr defTabSz="913765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zh-CN" altLang="en-US" sz="1800">
                <a:solidFill>
                  <a:srgbClr val="3D3D3D"/>
                </a:solidFill>
                <a:cs typeface="+mn-ea"/>
                <a:sym typeface="+mn-lt"/>
              </a:endParaRPr>
            </a:p>
          </p:txBody>
        </p:sp>
        <p:sp>
          <p:nvSpPr>
            <p:cNvPr id="8" name="Freeform 7"/>
            <p:cNvSpPr/>
            <p:nvPr/>
          </p:nvSpPr>
          <p:spPr bwMode="auto">
            <a:xfrm>
              <a:off x="3693" y="3233"/>
              <a:ext cx="322" cy="673"/>
            </a:xfrm>
            <a:custGeom>
              <a:avLst/>
              <a:gdLst>
                <a:gd name="T0" fmla="*/ 140 w 168"/>
                <a:gd name="T1" fmla="*/ 352 h 352"/>
                <a:gd name="T2" fmla="*/ 28 w 168"/>
                <a:gd name="T3" fmla="*/ 352 h 352"/>
                <a:gd name="T4" fmla="*/ 0 w 168"/>
                <a:gd name="T5" fmla="*/ 324 h 352"/>
                <a:gd name="T6" fmla="*/ 0 w 168"/>
                <a:gd name="T7" fmla="*/ 28 h 352"/>
                <a:gd name="T8" fmla="*/ 28 w 168"/>
                <a:gd name="T9" fmla="*/ 0 h 352"/>
                <a:gd name="T10" fmla="*/ 140 w 168"/>
                <a:gd name="T11" fmla="*/ 0 h 352"/>
                <a:gd name="T12" fmla="*/ 168 w 168"/>
                <a:gd name="T13" fmla="*/ 28 h 352"/>
                <a:gd name="T14" fmla="*/ 168 w 168"/>
                <a:gd name="T15" fmla="*/ 324 h 352"/>
                <a:gd name="T16" fmla="*/ 140 w 168"/>
                <a:gd name="T17" fmla="*/ 352 h 3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68" h="352">
                  <a:moveTo>
                    <a:pt x="140" y="352"/>
                  </a:moveTo>
                  <a:cubicBezTo>
                    <a:pt x="28" y="352"/>
                    <a:pt x="28" y="352"/>
                    <a:pt x="28" y="352"/>
                  </a:cubicBezTo>
                  <a:cubicBezTo>
                    <a:pt x="13" y="352"/>
                    <a:pt x="0" y="339"/>
                    <a:pt x="0" y="324"/>
                  </a:cubicBezTo>
                  <a:cubicBezTo>
                    <a:pt x="0" y="28"/>
                    <a:pt x="0" y="28"/>
                    <a:pt x="0" y="28"/>
                  </a:cubicBezTo>
                  <a:cubicBezTo>
                    <a:pt x="0" y="13"/>
                    <a:pt x="13" y="0"/>
                    <a:pt x="28" y="0"/>
                  </a:cubicBezTo>
                  <a:cubicBezTo>
                    <a:pt x="140" y="0"/>
                    <a:pt x="140" y="0"/>
                    <a:pt x="140" y="0"/>
                  </a:cubicBezTo>
                  <a:cubicBezTo>
                    <a:pt x="155" y="0"/>
                    <a:pt x="168" y="13"/>
                    <a:pt x="168" y="28"/>
                  </a:cubicBezTo>
                  <a:cubicBezTo>
                    <a:pt x="168" y="324"/>
                    <a:pt x="168" y="324"/>
                    <a:pt x="168" y="324"/>
                  </a:cubicBezTo>
                  <a:cubicBezTo>
                    <a:pt x="168" y="339"/>
                    <a:pt x="155" y="352"/>
                    <a:pt x="140" y="35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04" tIns="45702" rIns="91404" bIns="45702" numCol="1" anchor="t" anchorCtr="0" compatLnSpc="1"/>
            <a:lstStyle/>
            <a:p>
              <a:pPr defTabSz="913765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zh-CN" altLang="en-US" sz="1800">
                <a:solidFill>
                  <a:srgbClr val="3D3D3D"/>
                </a:solidFill>
                <a:cs typeface="+mn-ea"/>
                <a:sym typeface="+mn-lt"/>
              </a:endParaRPr>
            </a:p>
          </p:txBody>
        </p:sp>
        <p:sp>
          <p:nvSpPr>
            <p:cNvPr id="9" name="Freeform 8"/>
            <p:cNvSpPr/>
            <p:nvPr/>
          </p:nvSpPr>
          <p:spPr bwMode="auto">
            <a:xfrm>
              <a:off x="3727" y="3283"/>
              <a:ext cx="127" cy="575"/>
            </a:xfrm>
            <a:custGeom>
              <a:avLst/>
              <a:gdLst>
                <a:gd name="T0" fmla="*/ 66 w 66"/>
                <a:gd name="T1" fmla="*/ 0 h 301"/>
                <a:gd name="T2" fmla="*/ 28 w 66"/>
                <a:gd name="T3" fmla="*/ 0 h 301"/>
                <a:gd name="T4" fmla="*/ 0 w 66"/>
                <a:gd name="T5" fmla="*/ 28 h 301"/>
                <a:gd name="T6" fmla="*/ 0 w 66"/>
                <a:gd name="T7" fmla="*/ 273 h 301"/>
                <a:gd name="T8" fmla="*/ 28 w 66"/>
                <a:gd name="T9" fmla="*/ 301 h 301"/>
                <a:gd name="T10" fmla="*/ 66 w 66"/>
                <a:gd name="T11" fmla="*/ 301 h 301"/>
                <a:gd name="T12" fmla="*/ 66 w 66"/>
                <a:gd name="T13" fmla="*/ 0 h 3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6" h="301">
                  <a:moveTo>
                    <a:pt x="66" y="0"/>
                  </a:moveTo>
                  <a:cubicBezTo>
                    <a:pt x="28" y="0"/>
                    <a:pt x="28" y="0"/>
                    <a:pt x="28" y="0"/>
                  </a:cubicBezTo>
                  <a:cubicBezTo>
                    <a:pt x="13" y="0"/>
                    <a:pt x="0" y="13"/>
                    <a:pt x="0" y="28"/>
                  </a:cubicBezTo>
                  <a:cubicBezTo>
                    <a:pt x="0" y="273"/>
                    <a:pt x="0" y="273"/>
                    <a:pt x="0" y="273"/>
                  </a:cubicBezTo>
                  <a:cubicBezTo>
                    <a:pt x="0" y="289"/>
                    <a:pt x="13" y="301"/>
                    <a:pt x="28" y="301"/>
                  </a:cubicBezTo>
                  <a:cubicBezTo>
                    <a:pt x="66" y="301"/>
                    <a:pt x="66" y="301"/>
                    <a:pt x="66" y="301"/>
                  </a:cubicBezTo>
                  <a:lnTo>
                    <a:pt x="66" y="0"/>
                  </a:lnTo>
                  <a:close/>
                </a:path>
              </a:pathLst>
            </a:custGeom>
            <a:solidFill>
              <a:srgbClr val="FFFFFF">
                <a:alpha val="60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04" tIns="45702" rIns="91404" bIns="45702" numCol="1" anchor="t" anchorCtr="0" compatLnSpc="1"/>
            <a:lstStyle/>
            <a:p>
              <a:pPr defTabSz="913765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zh-CN" altLang="en-US" sz="1800">
                <a:solidFill>
                  <a:srgbClr val="3D3D3D"/>
                </a:solidFill>
                <a:cs typeface="+mn-ea"/>
                <a:sym typeface="+mn-lt"/>
              </a:endParaRPr>
            </a:p>
          </p:txBody>
        </p:sp>
      </p:grpSp>
      <p:sp>
        <p:nvSpPr>
          <p:cNvPr id="10" name="TextBox 76"/>
          <p:cNvSpPr txBox="1"/>
          <p:nvPr/>
        </p:nvSpPr>
        <p:spPr>
          <a:xfrm>
            <a:off x="5183623" y="4190821"/>
            <a:ext cx="1802694" cy="830997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>
              <a:lnSpc>
                <a:spcPct val="120000"/>
              </a:lnSpc>
              <a:defRPr sz="2200">
                <a:gradFill>
                  <a:gsLst>
                    <a:gs pos="0">
                      <a:schemeClr val="accent1">
                        <a:lumMod val="90000"/>
                        <a:lumOff val="10000"/>
                      </a:schemeClr>
                    </a:gs>
                    <a:gs pos="100000">
                      <a:schemeClr val="accent1"/>
                    </a:gs>
                  </a:gsLst>
                  <a:lin ang="5400000" scaled="1"/>
                </a:gradFill>
                <a:latin typeface="字魂35号-经典雅黑" panose="00000500000000000000" pitchFamily="2" charset="-122"/>
                <a:ea typeface="字魂35号-经典雅黑" panose="00000500000000000000" pitchFamily="2" charset="-122"/>
              </a:defRPr>
            </a:lvl1pPr>
          </a:lstStyle>
          <a:p>
            <a:pPr algn="ctr">
              <a:lnSpc>
                <a:spcPct val="100000"/>
              </a:lnSpc>
            </a:pPr>
            <a:r>
              <a:rPr lang="zh-CN" altLang="en-US" sz="2400" dirty="0">
                <a:latin typeface="+mn-lt"/>
                <a:ea typeface="+mn-ea"/>
                <a:cs typeface="+mn-ea"/>
                <a:sym typeface="+mn-lt"/>
              </a:rPr>
              <a:t>习近平总书记曾说</a:t>
            </a:r>
          </a:p>
        </p:txBody>
      </p:sp>
      <p:sp>
        <p:nvSpPr>
          <p:cNvPr id="11" name="椭圆 10"/>
          <p:cNvSpPr/>
          <p:nvPr/>
        </p:nvSpPr>
        <p:spPr bwMode="auto">
          <a:xfrm>
            <a:off x="4053911" y="4596175"/>
            <a:ext cx="569933" cy="569933"/>
          </a:xfrm>
          <a:prstGeom prst="ellipse">
            <a:avLst/>
          </a:prstGeom>
          <a:gradFill>
            <a:gsLst>
              <a:gs pos="0">
                <a:srgbClr val="C30F0F">
                  <a:lumMod val="90000"/>
                  <a:lumOff val="10000"/>
                </a:srgbClr>
              </a:gs>
              <a:gs pos="45000">
                <a:srgbClr val="C30F0F"/>
              </a:gs>
            </a:gsLst>
            <a:lin ang="5400000" scaled="1"/>
          </a:gradFill>
          <a:ln>
            <a:noFill/>
          </a:ln>
          <a:effectLst>
            <a:outerShdw blurRad="254000" dist="101600" dir="5400000" algn="ctr" rotWithShape="0">
              <a:srgbClr val="C30F0F">
                <a:alpha val="23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72000" rtlCol="0" anchor="ctr" anchorCtr="0"/>
          <a:lstStyle/>
          <a:p>
            <a:pPr algn="ctr"/>
            <a:endParaRPr lang="zh-CN" altLang="en-US" sz="2000" dirty="0">
              <a:ln w="19050">
                <a:noFill/>
              </a:ln>
              <a:gradFill>
                <a:gsLst>
                  <a:gs pos="100000">
                    <a:srgbClr val="E9BE61"/>
                  </a:gs>
                  <a:gs pos="49000">
                    <a:srgbClr val="FEEFAC"/>
                  </a:gs>
                </a:gsLst>
                <a:lin ang="5400000" scaled="0"/>
              </a:gradFill>
              <a:cs typeface="+mn-ea"/>
              <a:sym typeface="+mn-lt"/>
            </a:endParaRPr>
          </a:p>
        </p:txBody>
      </p:sp>
      <p:sp>
        <p:nvSpPr>
          <p:cNvPr id="12" name="椭圆 11"/>
          <p:cNvSpPr/>
          <p:nvPr/>
        </p:nvSpPr>
        <p:spPr bwMode="auto">
          <a:xfrm>
            <a:off x="7384763" y="4596175"/>
            <a:ext cx="569933" cy="569933"/>
          </a:xfrm>
          <a:prstGeom prst="ellipse">
            <a:avLst/>
          </a:prstGeom>
          <a:gradFill>
            <a:gsLst>
              <a:gs pos="0">
                <a:srgbClr val="C30F0F">
                  <a:lumMod val="90000"/>
                  <a:lumOff val="10000"/>
                </a:srgbClr>
              </a:gs>
              <a:gs pos="45000">
                <a:srgbClr val="C30F0F"/>
              </a:gs>
            </a:gsLst>
            <a:lin ang="5400000" scaled="1"/>
          </a:gradFill>
          <a:ln>
            <a:noFill/>
          </a:ln>
          <a:effectLst>
            <a:outerShdw blurRad="254000" dist="101600" dir="5400000" algn="ctr" rotWithShape="0">
              <a:srgbClr val="C30F0F">
                <a:alpha val="23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72000" rtlCol="0" anchor="ctr" anchorCtr="0"/>
          <a:lstStyle/>
          <a:p>
            <a:pPr algn="ctr"/>
            <a:endParaRPr lang="zh-CN" altLang="en-US" sz="2000" dirty="0">
              <a:ln w="19050">
                <a:noFill/>
              </a:ln>
              <a:gradFill>
                <a:gsLst>
                  <a:gs pos="100000">
                    <a:srgbClr val="E9BE61"/>
                  </a:gs>
                  <a:gs pos="49000">
                    <a:srgbClr val="FEEFAC"/>
                  </a:gs>
                </a:gsLst>
                <a:lin ang="5400000" scaled="0"/>
              </a:gradFill>
              <a:cs typeface="+mn-ea"/>
              <a:sym typeface="+mn-lt"/>
            </a:endParaRPr>
          </a:p>
        </p:txBody>
      </p:sp>
      <p:sp>
        <p:nvSpPr>
          <p:cNvPr id="13" name="椭圆 12"/>
          <p:cNvSpPr/>
          <p:nvPr/>
        </p:nvSpPr>
        <p:spPr bwMode="auto">
          <a:xfrm>
            <a:off x="4327768" y="3472664"/>
            <a:ext cx="569933" cy="569933"/>
          </a:xfrm>
          <a:prstGeom prst="ellipse">
            <a:avLst/>
          </a:prstGeom>
          <a:gradFill>
            <a:gsLst>
              <a:gs pos="0">
                <a:srgbClr val="C30F0F">
                  <a:lumMod val="90000"/>
                  <a:lumOff val="10000"/>
                </a:srgbClr>
              </a:gs>
              <a:gs pos="45000">
                <a:srgbClr val="C30F0F"/>
              </a:gs>
            </a:gsLst>
            <a:lin ang="5400000" scaled="1"/>
          </a:gradFill>
          <a:ln>
            <a:noFill/>
          </a:ln>
          <a:effectLst>
            <a:outerShdw blurRad="254000" dist="101600" dir="5400000" algn="ctr" rotWithShape="0">
              <a:srgbClr val="C30F0F">
                <a:alpha val="23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72000" rtlCol="0" anchor="ctr" anchorCtr="0"/>
          <a:lstStyle/>
          <a:p>
            <a:pPr algn="ctr"/>
            <a:endParaRPr lang="zh-CN" altLang="en-US" sz="2000" dirty="0">
              <a:ln w="19050">
                <a:noFill/>
              </a:ln>
              <a:gradFill>
                <a:gsLst>
                  <a:gs pos="100000">
                    <a:srgbClr val="E9BE61"/>
                  </a:gs>
                  <a:gs pos="49000">
                    <a:srgbClr val="FEEFAC"/>
                  </a:gs>
                </a:gsLst>
                <a:lin ang="5400000" scaled="0"/>
              </a:gradFill>
              <a:cs typeface="+mn-ea"/>
              <a:sym typeface="+mn-lt"/>
            </a:endParaRPr>
          </a:p>
        </p:txBody>
      </p:sp>
      <p:sp>
        <p:nvSpPr>
          <p:cNvPr id="14" name="椭圆 13"/>
          <p:cNvSpPr/>
          <p:nvPr/>
        </p:nvSpPr>
        <p:spPr bwMode="auto">
          <a:xfrm>
            <a:off x="7201792" y="3472664"/>
            <a:ext cx="569933" cy="569933"/>
          </a:xfrm>
          <a:prstGeom prst="ellipse">
            <a:avLst/>
          </a:prstGeom>
          <a:gradFill>
            <a:gsLst>
              <a:gs pos="0">
                <a:srgbClr val="C30F0F">
                  <a:lumMod val="90000"/>
                  <a:lumOff val="10000"/>
                </a:srgbClr>
              </a:gs>
              <a:gs pos="45000">
                <a:srgbClr val="C30F0F"/>
              </a:gs>
            </a:gsLst>
            <a:lin ang="5400000" scaled="1"/>
          </a:gradFill>
          <a:ln>
            <a:noFill/>
          </a:ln>
          <a:effectLst>
            <a:outerShdw blurRad="254000" dist="101600" dir="5400000" algn="ctr" rotWithShape="0">
              <a:srgbClr val="C30F0F">
                <a:alpha val="23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72000" rtlCol="0" anchor="ctr" anchorCtr="0"/>
          <a:lstStyle/>
          <a:p>
            <a:pPr algn="ctr"/>
            <a:endParaRPr lang="zh-CN" altLang="en-US" sz="2000" dirty="0">
              <a:ln w="19050">
                <a:noFill/>
              </a:ln>
              <a:gradFill>
                <a:gsLst>
                  <a:gs pos="100000">
                    <a:srgbClr val="E9BE61"/>
                  </a:gs>
                  <a:gs pos="49000">
                    <a:srgbClr val="FEEFAC"/>
                  </a:gs>
                </a:gsLst>
                <a:lin ang="5400000" scaled="0"/>
              </a:gradFill>
              <a:cs typeface="+mn-ea"/>
              <a:sym typeface="+mn-lt"/>
            </a:endParaRPr>
          </a:p>
        </p:txBody>
      </p:sp>
      <p:sp>
        <p:nvSpPr>
          <p:cNvPr id="15" name="椭圆 14"/>
          <p:cNvSpPr/>
          <p:nvPr/>
        </p:nvSpPr>
        <p:spPr bwMode="auto">
          <a:xfrm>
            <a:off x="5276321" y="2704300"/>
            <a:ext cx="569933" cy="569933"/>
          </a:xfrm>
          <a:prstGeom prst="ellipse">
            <a:avLst/>
          </a:prstGeom>
          <a:gradFill>
            <a:gsLst>
              <a:gs pos="0">
                <a:srgbClr val="C30F0F">
                  <a:lumMod val="90000"/>
                  <a:lumOff val="10000"/>
                </a:srgbClr>
              </a:gs>
              <a:gs pos="45000">
                <a:srgbClr val="C30F0F"/>
              </a:gs>
            </a:gsLst>
            <a:lin ang="5400000" scaled="1"/>
          </a:gradFill>
          <a:ln>
            <a:noFill/>
          </a:ln>
          <a:effectLst>
            <a:outerShdw blurRad="254000" dist="101600" dir="5400000" algn="ctr" rotWithShape="0">
              <a:srgbClr val="C30F0F">
                <a:alpha val="23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72000" rtlCol="0" anchor="ctr" anchorCtr="0"/>
          <a:lstStyle/>
          <a:p>
            <a:pPr algn="ctr"/>
            <a:endParaRPr lang="zh-CN" altLang="en-US" sz="2000" dirty="0">
              <a:ln w="19050">
                <a:noFill/>
              </a:ln>
              <a:gradFill>
                <a:gsLst>
                  <a:gs pos="100000">
                    <a:srgbClr val="E9BE61"/>
                  </a:gs>
                  <a:gs pos="49000">
                    <a:srgbClr val="FEEFAC"/>
                  </a:gs>
                </a:gsLst>
                <a:lin ang="5400000" scaled="0"/>
              </a:gradFill>
              <a:cs typeface="+mn-ea"/>
              <a:sym typeface="+mn-lt"/>
            </a:endParaRPr>
          </a:p>
        </p:txBody>
      </p:sp>
      <p:sp>
        <p:nvSpPr>
          <p:cNvPr id="16" name="TextBox 76"/>
          <p:cNvSpPr txBox="1"/>
          <p:nvPr/>
        </p:nvSpPr>
        <p:spPr>
          <a:xfrm>
            <a:off x="1343025" y="3365441"/>
            <a:ext cx="2893380" cy="830997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 marL="391795" lvl="0" indent="-285750">
              <a:buClr>
                <a:schemeClr val="accent1"/>
              </a:buClr>
              <a:buFont typeface="Arial" panose="020B0604020202020204" pitchFamily="34" charset="0"/>
              <a:buChar char="•"/>
              <a:defRPr sz="1600">
                <a:solidFill>
                  <a:prstClr val="black"/>
                </a:solidFill>
                <a:latin typeface="字魂58号-创中黑" panose="00000500000000000000" pitchFamily="2" charset="-122"/>
                <a:ea typeface="字魂58号-创中黑" panose="00000500000000000000" pitchFamily="2" charset="-122"/>
                <a:cs typeface="+mn-ea"/>
              </a:defRPr>
            </a:lvl1pPr>
          </a:lstStyle>
          <a:p>
            <a:pPr marL="106045" indent="0" algn="r">
              <a:buNone/>
            </a:pPr>
            <a:r>
              <a:rPr lang="zh-CN" altLang="en-US" dirty="0">
                <a:latin typeface="+mn-lt"/>
                <a:ea typeface="+mn-ea"/>
                <a:sym typeface="+mn-lt"/>
              </a:rPr>
              <a:t>稳定加工贸易，发展跨境电商等新业态新模式，支持企业开拓多元化市场</a:t>
            </a:r>
          </a:p>
        </p:txBody>
      </p:sp>
      <p:sp>
        <p:nvSpPr>
          <p:cNvPr id="17" name="椭圆 16"/>
          <p:cNvSpPr/>
          <p:nvPr/>
        </p:nvSpPr>
        <p:spPr bwMode="auto">
          <a:xfrm>
            <a:off x="6345748" y="2704300"/>
            <a:ext cx="569933" cy="569933"/>
          </a:xfrm>
          <a:prstGeom prst="ellipse">
            <a:avLst/>
          </a:prstGeom>
          <a:gradFill>
            <a:gsLst>
              <a:gs pos="0">
                <a:srgbClr val="C30F0F">
                  <a:lumMod val="90000"/>
                  <a:lumOff val="10000"/>
                </a:srgbClr>
              </a:gs>
              <a:gs pos="45000">
                <a:srgbClr val="C30F0F"/>
              </a:gs>
            </a:gsLst>
            <a:lin ang="5400000" scaled="1"/>
          </a:gradFill>
          <a:ln>
            <a:noFill/>
          </a:ln>
          <a:effectLst>
            <a:outerShdw blurRad="254000" dist="101600" dir="5400000" algn="ctr" rotWithShape="0">
              <a:srgbClr val="C30F0F">
                <a:alpha val="23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72000" rtlCol="0" anchor="ctr" anchorCtr="0"/>
          <a:lstStyle/>
          <a:p>
            <a:pPr algn="ctr"/>
            <a:endParaRPr lang="zh-CN" altLang="en-US" sz="2000" dirty="0">
              <a:ln w="19050">
                <a:noFill/>
              </a:ln>
              <a:gradFill>
                <a:gsLst>
                  <a:gs pos="100000">
                    <a:srgbClr val="E9BE61"/>
                  </a:gs>
                  <a:gs pos="49000">
                    <a:srgbClr val="FEEFAC"/>
                  </a:gs>
                </a:gsLst>
                <a:lin ang="5400000" scaled="0"/>
              </a:gradFill>
              <a:cs typeface="+mn-ea"/>
              <a:sym typeface="+mn-lt"/>
            </a:endParaRPr>
          </a:p>
        </p:txBody>
      </p:sp>
      <p:sp>
        <p:nvSpPr>
          <p:cNvPr id="18" name="TextBox 76"/>
          <p:cNvSpPr txBox="1"/>
          <p:nvPr/>
        </p:nvSpPr>
        <p:spPr>
          <a:xfrm>
            <a:off x="989755" y="2804600"/>
            <a:ext cx="4061288" cy="369332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 marL="391795" lvl="0" indent="-285750">
              <a:buClr>
                <a:schemeClr val="accent1"/>
              </a:buClr>
              <a:buFont typeface="Arial" panose="020B0604020202020204" pitchFamily="34" charset="0"/>
              <a:buChar char="•"/>
              <a:defRPr sz="1600">
                <a:solidFill>
                  <a:prstClr val="black"/>
                </a:solidFill>
                <a:latin typeface="字魂58号-创中黑" panose="00000500000000000000" pitchFamily="2" charset="-122"/>
                <a:ea typeface="字魂58号-创中黑" panose="00000500000000000000" pitchFamily="2" charset="-122"/>
                <a:cs typeface="+mn-ea"/>
              </a:defRPr>
            </a:lvl1pPr>
          </a:lstStyle>
          <a:p>
            <a:pPr marL="106045" indent="0" algn="r">
              <a:buNone/>
            </a:pPr>
            <a:r>
              <a:rPr lang="zh-CN" altLang="en-US" sz="1800" dirty="0">
                <a:latin typeface="+mn-lt"/>
                <a:ea typeface="+mn-ea"/>
                <a:sym typeface="+mn-lt"/>
              </a:rPr>
              <a:t>创新发展服务贸易</a:t>
            </a:r>
          </a:p>
        </p:txBody>
      </p:sp>
      <p:sp>
        <p:nvSpPr>
          <p:cNvPr id="19" name="TextBox 76"/>
          <p:cNvSpPr txBox="1"/>
          <p:nvPr/>
        </p:nvSpPr>
        <p:spPr>
          <a:xfrm>
            <a:off x="6982983" y="2644644"/>
            <a:ext cx="3722244" cy="584546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 marL="391795" lvl="0" indent="-285750">
              <a:buClr>
                <a:schemeClr val="accent1"/>
              </a:buClr>
              <a:buFont typeface="Arial" panose="020B0604020202020204" pitchFamily="34" charset="0"/>
              <a:buChar char="•"/>
              <a:defRPr sz="1600">
                <a:solidFill>
                  <a:prstClr val="black"/>
                </a:solidFill>
                <a:latin typeface="字魂58号-创中黑" panose="00000500000000000000" pitchFamily="2" charset="-122"/>
                <a:ea typeface="字魂58号-创中黑" panose="00000500000000000000" pitchFamily="2" charset="-122"/>
                <a:cs typeface="+mn-ea"/>
              </a:defRPr>
            </a:lvl1pPr>
          </a:lstStyle>
          <a:p>
            <a:pPr marL="106045" indent="0">
              <a:buNone/>
            </a:pPr>
            <a:r>
              <a:rPr lang="zh-CN" altLang="en-US" dirty="0">
                <a:latin typeface="+mn-lt"/>
                <a:ea typeface="+mn-ea"/>
                <a:sym typeface="+mn-lt"/>
              </a:rPr>
              <a:t>优化调整进口税收政策，增加优质产品和服务进口</a:t>
            </a:r>
          </a:p>
        </p:txBody>
      </p:sp>
      <p:sp>
        <p:nvSpPr>
          <p:cNvPr id="20" name="TextBox 76"/>
          <p:cNvSpPr txBox="1"/>
          <p:nvPr/>
        </p:nvSpPr>
        <p:spPr>
          <a:xfrm>
            <a:off x="7820167" y="3412341"/>
            <a:ext cx="3258942" cy="584775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 marL="391795" lvl="0" indent="-285750">
              <a:buClr>
                <a:schemeClr val="accent1"/>
              </a:buClr>
              <a:buFont typeface="Arial" panose="020B0604020202020204" pitchFamily="34" charset="0"/>
              <a:buChar char="•"/>
              <a:defRPr sz="1600">
                <a:solidFill>
                  <a:prstClr val="black"/>
                </a:solidFill>
                <a:latin typeface="字魂58号-创中黑" panose="00000500000000000000" pitchFamily="2" charset="-122"/>
                <a:ea typeface="字魂58号-创中黑" panose="00000500000000000000" pitchFamily="2" charset="-122"/>
                <a:cs typeface="+mn-ea"/>
              </a:defRPr>
            </a:lvl1pPr>
          </a:lstStyle>
          <a:p>
            <a:pPr marL="106045" indent="0">
              <a:buNone/>
            </a:pPr>
            <a:r>
              <a:rPr lang="zh-CN" altLang="en-US" dirty="0">
                <a:latin typeface="+mn-lt"/>
                <a:ea typeface="+mn-ea"/>
                <a:sym typeface="+mn-lt"/>
              </a:rPr>
              <a:t>办好进博会、广交会、服贸会等重大展会。</a:t>
            </a:r>
          </a:p>
        </p:txBody>
      </p:sp>
      <p:sp>
        <p:nvSpPr>
          <p:cNvPr id="21" name="TextBox 76"/>
          <p:cNvSpPr txBox="1"/>
          <p:nvPr/>
        </p:nvSpPr>
        <p:spPr>
          <a:xfrm>
            <a:off x="7958528" y="4526448"/>
            <a:ext cx="3722244" cy="584546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 marL="391795" lvl="0" indent="-285750">
              <a:buClr>
                <a:schemeClr val="accent1"/>
              </a:buClr>
              <a:buFont typeface="Arial" panose="020B0604020202020204" pitchFamily="34" charset="0"/>
              <a:buChar char="•"/>
              <a:defRPr sz="1600">
                <a:solidFill>
                  <a:prstClr val="black"/>
                </a:solidFill>
                <a:latin typeface="字魂58号-创中黑" panose="00000500000000000000" pitchFamily="2" charset="-122"/>
                <a:ea typeface="字魂58号-创中黑" panose="00000500000000000000" pitchFamily="2" charset="-122"/>
                <a:cs typeface="+mn-ea"/>
              </a:defRPr>
            </a:lvl1pPr>
          </a:lstStyle>
          <a:p>
            <a:pPr marL="106045" indent="0">
              <a:buNone/>
            </a:pPr>
            <a:r>
              <a:rPr lang="zh-CN" altLang="en-US" dirty="0">
                <a:latin typeface="+mn-lt"/>
                <a:ea typeface="+mn-ea"/>
                <a:sym typeface="+mn-lt"/>
              </a:rPr>
              <a:t>推动国际物流畅通，清理规范口岸收费，不断提升通关便利化水平。</a:t>
            </a:r>
          </a:p>
        </p:txBody>
      </p:sp>
      <p:sp>
        <p:nvSpPr>
          <p:cNvPr id="22" name="图形 52"/>
          <p:cNvSpPr/>
          <p:nvPr/>
        </p:nvSpPr>
        <p:spPr>
          <a:xfrm>
            <a:off x="4158141" y="4700179"/>
            <a:ext cx="361472" cy="361924"/>
          </a:xfrm>
          <a:custGeom>
            <a:avLst/>
            <a:gdLst>
              <a:gd name="connsiteX0" fmla="*/ 1883587 w 1902618"/>
              <a:gd name="connsiteY0" fmla="*/ 758670 h 1905000"/>
              <a:gd name="connsiteX1" fmla="*/ 1828895 w 1902618"/>
              <a:gd name="connsiteY1" fmla="*/ 580299 h 1905000"/>
              <a:gd name="connsiteX2" fmla="*/ 1740898 w 1902618"/>
              <a:gd name="connsiteY2" fmla="*/ 418577 h 1905000"/>
              <a:gd name="connsiteX3" fmla="*/ 1624364 w 1902618"/>
              <a:gd name="connsiteY3" fmla="*/ 278258 h 1905000"/>
              <a:gd name="connsiteX4" fmla="*/ 1484045 w 1902618"/>
              <a:gd name="connsiteY4" fmla="*/ 164101 h 1905000"/>
              <a:gd name="connsiteX5" fmla="*/ 1322323 w 1902618"/>
              <a:gd name="connsiteY5" fmla="*/ 76105 h 1905000"/>
              <a:gd name="connsiteX6" fmla="*/ 1198652 w 1902618"/>
              <a:gd name="connsiteY6" fmla="*/ 33296 h 1905000"/>
              <a:gd name="connsiteX7" fmla="*/ 1182004 w 1902618"/>
              <a:gd name="connsiteY7" fmla="*/ 28539 h 1905000"/>
              <a:gd name="connsiteX8" fmla="*/ 1141573 w 1902618"/>
              <a:gd name="connsiteY8" fmla="*/ 19026 h 1905000"/>
              <a:gd name="connsiteX9" fmla="*/ 951311 w 1902618"/>
              <a:gd name="connsiteY9" fmla="*/ 0 h 1905000"/>
              <a:gd name="connsiteX10" fmla="*/ 758670 w 1902618"/>
              <a:gd name="connsiteY10" fmla="*/ 19026 h 1905000"/>
              <a:gd name="connsiteX11" fmla="*/ 751536 w 1902618"/>
              <a:gd name="connsiteY11" fmla="*/ 21404 h 1905000"/>
              <a:gd name="connsiteX12" fmla="*/ 730130 w 1902618"/>
              <a:gd name="connsiteY12" fmla="*/ 26161 h 1905000"/>
              <a:gd name="connsiteX13" fmla="*/ 580299 w 1902618"/>
              <a:gd name="connsiteY13" fmla="*/ 76105 h 1905000"/>
              <a:gd name="connsiteX14" fmla="*/ 418577 w 1902618"/>
              <a:gd name="connsiteY14" fmla="*/ 164101 h 1905000"/>
              <a:gd name="connsiteX15" fmla="*/ 278258 w 1902618"/>
              <a:gd name="connsiteY15" fmla="*/ 280636 h 1905000"/>
              <a:gd name="connsiteX16" fmla="*/ 161723 w 1902618"/>
              <a:gd name="connsiteY16" fmla="*/ 420955 h 1905000"/>
              <a:gd name="connsiteX17" fmla="*/ 73727 w 1902618"/>
              <a:gd name="connsiteY17" fmla="*/ 582677 h 1905000"/>
              <a:gd name="connsiteX18" fmla="*/ 97509 w 1902618"/>
              <a:gd name="connsiteY18" fmla="*/ 644513 h 1905000"/>
              <a:gd name="connsiteX19" fmla="*/ 159345 w 1902618"/>
              <a:gd name="connsiteY19" fmla="*/ 620731 h 1905000"/>
              <a:gd name="connsiteX20" fmla="*/ 237827 w 1902618"/>
              <a:gd name="connsiteY20" fmla="*/ 473277 h 1905000"/>
              <a:gd name="connsiteX21" fmla="*/ 252098 w 1902618"/>
              <a:gd name="connsiteY21" fmla="*/ 451872 h 1905000"/>
              <a:gd name="connsiteX22" fmla="*/ 482791 w 1902618"/>
              <a:gd name="connsiteY22" fmla="*/ 520843 h 1905000"/>
              <a:gd name="connsiteX23" fmla="*/ 428089 w 1902618"/>
              <a:gd name="connsiteY23" fmla="*/ 951311 h 1905000"/>
              <a:gd name="connsiteX24" fmla="*/ 487546 w 1902618"/>
              <a:gd name="connsiteY24" fmla="*/ 1384157 h 1905000"/>
              <a:gd name="connsiteX25" fmla="*/ 256853 w 1902618"/>
              <a:gd name="connsiteY25" fmla="*/ 1453128 h 1905000"/>
              <a:gd name="connsiteX26" fmla="*/ 242584 w 1902618"/>
              <a:gd name="connsiteY26" fmla="*/ 1431723 h 1905000"/>
              <a:gd name="connsiteX27" fmla="*/ 161723 w 1902618"/>
              <a:gd name="connsiteY27" fmla="*/ 1284270 h 1905000"/>
              <a:gd name="connsiteX28" fmla="*/ 111779 w 1902618"/>
              <a:gd name="connsiteY28" fmla="*/ 1124925 h 1905000"/>
              <a:gd name="connsiteX29" fmla="*/ 95131 w 1902618"/>
              <a:gd name="connsiteY29" fmla="*/ 998877 h 1905000"/>
              <a:gd name="connsiteX30" fmla="*/ 190262 w 1902618"/>
              <a:gd name="connsiteY30" fmla="*/ 998877 h 1905000"/>
              <a:gd name="connsiteX31" fmla="*/ 237827 w 1902618"/>
              <a:gd name="connsiteY31" fmla="*/ 951311 h 1905000"/>
              <a:gd name="connsiteX32" fmla="*/ 190262 w 1902618"/>
              <a:gd name="connsiteY32" fmla="*/ 903746 h 1905000"/>
              <a:gd name="connsiteX33" fmla="*/ 47565 w 1902618"/>
              <a:gd name="connsiteY33" fmla="*/ 903746 h 1905000"/>
              <a:gd name="connsiteX34" fmla="*/ 14270 w 1902618"/>
              <a:gd name="connsiteY34" fmla="*/ 918015 h 1905000"/>
              <a:gd name="connsiteX35" fmla="*/ 0 w 1902618"/>
              <a:gd name="connsiteY35" fmla="*/ 951311 h 1905000"/>
              <a:gd name="connsiteX36" fmla="*/ 19026 w 1902618"/>
              <a:gd name="connsiteY36" fmla="*/ 1143951 h 1905000"/>
              <a:gd name="connsiteX37" fmla="*/ 73727 w 1902618"/>
              <a:gd name="connsiteY37" fmla="*/ 1322323 h 1905000"/>
              <a:gd name="connsiteX38" fmla="*/ 161723 w 1902618"/>
              <a:gd name="connsiteY38" fmla="*/ 1484045 h 1905000"/>
              <a:gd name="connsiteX39" fmla="*/ 278258 w 1902618"/>
              <a:gd name="connsiteY39" fmla="*/ 1624364 h 1905000"/>
              <a:gd name="connsiteX40" fmla="*/ 418577 w 1902618"/>
              <a:gd name="connsiteY40" fmla="*/ 1740898 h 1905000"/>
              <a:gd name="connsiteX41" fmla="*/ 580299 w 1902618"/>
              <a:gd name="connsiteY41" fmla="*/ 1828895 h 1905000"/>
              <a:gd name="connsiteX42" fmla="*/ 730130 w 1902618"/>
              <a:gd name="connsiteY42" fmla="*/ 1878844 h 1905000"/>
              <a:gd name="connsiteX43" fmla="*/ 751536 w 1902618"/>
              <a:gd name="connsiteY43" fmla="*/ 1883587 h 1905000"/>
              <a:gd name="connsiteX44" fmla="*/ 758670 w 1902618"/>
              <a:gd name="connsiteY44" fmla="*/ 1885969 h 1905000"/>
              <a:gd name="connsiteX45" fmla="*/ 951311 w 1902618"/>
              <a:gd name="connsiteY45" fmla="*/ 1905000 h 1905000"/>
              <a:gd name="connsiteX46" fmla="*/ 1143951 w 1902618"/>
              <a:gd name="connsiteY46" fmla="*/ 1885969 h 1905000"/>
              <a:gd name="connsiteX47" fmla="*/ 1182004 w 1902618"/>
              <a:gd name="connsiteY47" fmla="*/ 1876462 h 1905000"/>
              <a:gd name="connsiteX48" fmla="*/ 1201030 w 1902618"/>
              <a:gd name="connsiteY48" fmla="*/ 1871700 h 1905000"/>
              <a:gd name="connsiteX49" fmla="*/ 1322323 w 1902618"/>
              <a:gd name="connsiteY49" fmla="*/ 1828895 h 1905000"/>
              <a:gd name="connsiteX50" fmla="*/ 1484045 w 1902618"/>
              <a:gd name="connsiteY50" fmla="*/ 1740898 h 1905000"/>
              <a:gd name="connsiteX51" fmla="*/ 1624364 w 1902618"/>
              <a:gd name="connsiteY51" fmla="*/ 1624364 h 1905000"/>
              <a:gd name="connsiteX52" fmla="*/ 1738521 w 1902618"/>
              <a:gd name="connsiteY52" fmla="*/ 1484045 h 1905000"/>
              <a:gd name="connsiteX53" fmla="*/ 1826517 w 1902618"/>
              <a:gd name="connsiteY53" fmla="*/ 1322323 h 1905000"/>
              <a:gd name="connsiteX54" fmla="*/ 1802735 w 1902618"/>
              <a:gd name="connsiteY54" fmla="*/ 1260487 h 1905000"/>
              <a:gd name="connsiteX55" fmla="*/ 1740898 w 1902618"/>
              <a:gd name="connsiteY55" fmla="*/ 1284270 h 1905000"/>
              <a:gd name="connsiteX56" fmla="*/ 1662416 w 1902618"/>
              <a:gd name="connsiteY56" fmla="*/ 1431723 h 1905000"/>
              <a:gd name="connsiteX57" fmla="*/ 1648147 w 1902618"/>
              <a:gd name="connsiteY57" fmla="*/ 1453128 h 1905000"/>
              <a:gd name="connsiteX58" fmla="*/ 1438857 w 1902618"/>
              <a:gd name="connsiteY58" fmla="*/ 1391292 h 1905000"/>
              <a:gd name="connsiteX59" fmla="*/ 1498314 w 1902618"/>
              <a:gd name="connsiteY59" fmla="*/ 951311 h 1905000"/>
              <a:gd name="connsiteX60" fmla="*/ 1436480 w 1902618"/>
              <a:gd name="connsiteY60" fmla="*/ 513708 h 1905000"/>
              <a:gd name="connsiteX61" fmla="*/ 1645767 w 1902618"/>
              <a:gd name="connsiteY61" fmla="*/ 451872 h 1905000"/>
              <a:gd name="connsiteX62" fmla="*/ 1660038 w 1902618"/>
              <a:gd name="connsiteY62" fmla="*/ 473277 h 1905000"/>
              <a:gd name="connsiteX63" fmla="*/ 1738521 w 1902618"/>
              <a:gd name="connsiteY63" fmla="*/ 620731 h 1905000"/>
              <a:gd name="connsiteX64" fmla="*/ 1788464 w 1902618"/>
              <a:gd name="connsiteY64" fmla="*/ 780075 h 1905000"/>
              <a:gd name="connsiteX65" fmla="*/ 1805112 w 1902618"/>
              <a:gd name="connsiteY65" fmla="*/ 906123 h 1905000"/>
              <a:gd name="connsiteX66" fmla="*/ 1712359 w 1902618"/>
              <a:gd name="connsiteY66" fmla="*/ 906123 h 1905000"/>
              <a:gd name="connsiteX67" fmla="*/ 1664793 w 1902618"/>
              <a:gd name="connsiteY67" fmla="*/ 953689 h 1905000"/>
              <a:gd name="connsiteX68" fmla="*/ 1712359 w 1902618"/>
              <a:gd name="connsiteY68" fmla="*/ 1001254 h 1905000"/>
              <a:gd name="connsiteX69" fmla="*/ 1855057 w 1902618"/>
              <a:gd name="connsiteY69" fmla="*/ 1001254 h 1905000"/>
              <a:gd name="connsiteX70" fmla="*/ 1902619 w 1902618"/>
              <a:gd name="connsiteY70" fmla="*/ 953689 h 1905000"/>
              <a:gd name="connsiteX71" fmla="*/ 1883587 w 1902618"/>
              <a:gd name="connsiteY71" fmla="*/ 758670 h 1905000"/>
              <a:gd name="connsiteX72" fmla="*/ 1151087 w 1902618"/>
              <a:gd name="connsiteY72" fmla="*/ 118914 h 1905000"/>
              <a:gd name="connsiteX73" fmla="*/ 1315187 w 1902618"/>
              <a:gd name="connsiteY73" fmla="*/ 442360 h 1905000"/>
              <a:gd name="connsiteX74" fmla="*/ 998877 w 1902618"/>
              <a:gd name="connsiteY74" fmla="*/ 475655 h 1905000"/>
              <a:gd name="connsiteX75" fmla="*/ 998877 w 1902618"/>
              <a:gd name="connsiteY75" fmla="*/ 97509 h 1905000"/>
              <a:gd name="connsiteX76" fmla="*/ 1124925 w 1902618"/>
              <a:gd name="connsiteY76" fmla="*/ 114157 h 1905000"/>
              <a:gd name="connsiteX77" fmla="*/ 1151087 w 1902618"/>
              <a:gd name="connsiteY77" fmla="*/ 118914 h 1905000"/>
              <a:gd name="connsiteX78" fmla="*/ 780075 w 1902618"/>
              <a:gd name="connsiteY78" fmla="*/ 1790843 h 1905000"/>
              <a:gd name="connsiteX79" fmla="*/ 611217 w 1902618"/>
              <a:gd name="connsiteY79" fmla="*/ 1457883 h 1905000"/>
              <a:gd name="connsiteX80" fmla="*/ 903746 w 1902618"/>
              <a:gd name="connsiteY80" fmla="*/ 1429345 h 1905000"/>
              <a:gd name="connsiteX81" fmla="*/ 903746 w 1902618"/>
              <a:gd name="connsiteY81" fmla="*/ 1807492 h 1905000"/>
              <a:gd name="connsiteX82" fmla="*/ 780075 w 1902618"/>
              <a:gd name="connsiteY82" fmla="*/ 1790843 h 1905000"/>
              <a:gd name="connsiteX83" fmla="*/ 951311 w 1902618"/>
              <a:gd name="connsiteY83" fmla="*/ 1153465 h 1905000"/>
              <a:gd name="connsiteX84" fmla="*/ 749158 w 1902618"/>
              <a:gd name="connsiteY84" fmla="*/ 951311 h 1905000"/>
              <a:gd name="connsiteX85" fmla="*/ 951311 w 1902618"/>
              <a:gd name="connsiteY85" fmla="*/ 749158 h 1905000"/>
              <a:gd name="connsiteX86" fmla="*/ 1153465 w 1902618"/>
              <a:gd name="connsiteY86" fmla="*/ 951311 h 1905000"/>
              <a:gd name="connsiteX87" fmla="*/ 951311 w 1902618"/>
              <a:gd name="connsiteY87" fmla="*/ 1153465 h 1905000"/>
              <a:gd name="connsiteX88" fmla="*/ 780075 w 1902618"/>
              <a:gd name="connsiteY88" fmla="*/ 111779 h 1905000"/>
              <a:gd name="connsiteX89" fmla="*/ 903746 w 1902618"/>
              <a:gd name="connsiteY89" fmla="*/ 95131 h 1905000"/>
              <a:gd name="connsiteX90" fmla="*/ 903746 w 1902618"/>
              <a:gd name="connsiteY90" fmla="*/ 475655 h 1905000"/>
              <a:gd name="connsiteX91" fmla="*/ 611217 w 1902618"/>
              <a:gd name="connsiteY91" fmla="*/ 447117 h 1905000"/>
              <a:gd name="connsiteX92" fmla="*/ 780075 w 1902618"/>
              <a:gd name="connsiteY92" fmla="*/ 111779 h 1905000"/>
              <a:gd name="connsiteX93" fmla="*/ 318689 w 1902618"/>
              <a:gd name="connsiteY93" fmla="*/ 371012 h 1905000"/>
              <a:gd name="connsiteX94" fmla="*/ 344850 w 1902618"/>
              <a:gd name="connsiteY94" fmla="*/ 344850 h 1905000"/>
              <a:gd name="connsiteX95" fmla="*/ 470900 w 1902618"/>
              <a:gd name="connsiteY95" fmla="*/ 242584 h 1905000"/>
              <a:gd name="connsiteX96" fmla="*/ 618353 w 1902618"/>
              <a:gd name="connsiteY96" fmla="*/ 164101 h 1905000"/>
              <a:gd name="connsiteX97" fmla="*/ 642136 w 1902618"/>
              <a:gd name="connsiteY97" fmla="*/ 154588 h 1905000"/>
              <a:gd name="connsiteX98" fmla="*/ 516086 w 1902618"/>
              <a:gd name="connsiteY98" fmla="*/ 428089 h 1905000"/>
              <a:gd name="connsiteX99" fmla="*/ 318689 w 1902618"/>
              <a:gd name="connsiteY99" fmla="*/ 371012 h 1905000"/>
              <a:gd name="connsiteX100" fmla="*/ 523220 w 1902618"/>
              <a:gd name="connsiteY100" fmla="*/ 951311 h 1905000"/>
              <a:gd name="connsiteX101" fmla="*/ 580299 w 1902618"/>
              <a:gd name="connsiteY101" fmla="*/ 537491 h 1905000"/>
              <a:gd name="connsiteX102" fmla="*/ 903746 w 1902618"/>
              <a:gd name="connsiteY102" fmla="*/ 568408 h 1905000"/>
              <a:gd name="connsiteX103" fmla="*/ 903746 w 1902618"/>
              <a:gd name="connsiteY103" fmla="*/ 661162 h 1905000"/>
              <a:gd name="connsiteX104" fmla="*/ 649270 w 1902618"/>
              <a:gd name="connsiteY104" fmla="*/ 918015 h 1905000"/>
              <a:gd name="connsiteX105" fmla="*/ 649270 w 1902618"/>
              <a:gd name="connsiteY105" fmla="*/ 984606 h 1905000"/>
              <a:gd name="connsiteX106" fmla="*/ 903746 w 1902618"/>
              <a:gd name="connsiteY106" fmla="*/ 1239082 h 1905000"/>
              <a:gd name="connsiteX107" fmla="*/ 903746 w 1902618"/>
              <a:gd name="connsiteY107" fmla="*/ 1331835 h 1905000"/>
              <a:gd name="connsiteX108" fmla="*/ 580299 w 1902618"/>
              <a:gd name="connsiteY108" fmla="*/ 1362752 h 1905000"/>
              <a:gd name="connsiteX109" fmla="*/ 523220 w 1902618"/>
              <a:gd name="connsiteY109" fmla="*/ 951311 h 1905000"/>
              <a:gd name="connsiteX110" fmla="*/ 470900 w 1902618"/>
              <a:gd name="connsiteY110" fmla="*/ 1662416 h 1905000"/>
              <a:gd name="connsiteX111" fmla="*/ 344850 w 1902618"/>
              <a:gd name="connsiteY111" fmla="*/ 1557771 h 1905000"/>
              <a:gd name="connsiteX112" fmla="*/ 318689 w 1902618"/>
              <a:gd name="connsiteY112" fmla="*/ 1531611 h 1905000"/>
              <a:gd name="connsiteX113" fmla="*/ 516086 w 1902618"/>
              <a:gd name="connsiteY113" fmla="*/ 1476911 h 1905000"/>
              <a:gd name="connsiteX114" fmla="*/ 642136 w 1902618"/>
              <a:gd name="connsiteY114" fmla="*/ 1750412 h 1905000"/>
              <a:gd name="connsiteX115" fmla="*/ 618353 w 1902618"/>
              <a:gd name="connsiteY115" fmla="*/ 1740898 h 1905000"/>
              <a:gd name="connsiteX116" fmla="*/ 470900 w 1902618"/>
              <a:gd name="connsiteY116" fmla="*/ 1662416 h 1905000"/>
              <a:gd name="connsiteX117" fmla="*/ 998877 w 1902618"/>
              <a:gd name="connsiteY117" fmla="*/ 1805112 h 1905000"/>
              <a:gd name="connsiteX118" fmla="*/ 998877 w 1902618"/>
              <a:gd name="connsiteY118" fmla="*/ 1426966 h 1905000"/>
              <a:gd name="connsiteX119" fmla="*/ 1315187 w 1902618"/>
              <a:gd name="connsiteY119" fmla="*/ 1460263 h 1905000"/>
              <a:gd name="connsiteX120" fmla="*/ 1151087 w 1902618"/>
              <a:gd name="connsiteY120" fmla="*/ 1783709 h 1905000"/>
              <a:gd name="connsiteX121" fmla="*/ 1124925 w 1902618"/>
              <a:gd name="connsiteY121" fmla="*/ 1790843 h 1905000"/>
              <a:gd name="connsiteX122" fmla="*/ 998877 w 1902618"/>
              <a:gd name="connsiteY122" fmla="*/ 1805112 h 1905000"/>
              <a:gd name="connsiteX123" fmla="*/ 1583933 w 1902618"/>
              <a:gd name="connsiteY123" fmla="*/ 1529233 h 1905000"/>
              <a:gd name="connsiteX124" fmla="*/ 1557771 w 1902618"/>
              <a:gd name="connsiteY124" fmla="*/ 1555394 h 1905000"/>
              <a:gd name="connsiteX125" fmla="*/ 1431723 w 1902618"/>
              <a:gd name="connsiteY125" fmla="*/ 1660038 h 1905000"/>
              <a:gd name="connsiteX126" fmla="*/ 1291404 w 1902618"/>
              <a:gd name="connsiteY126" fmla="*/ 1736141 h 1905000"/>
              <a:gd name="connsiteX127" fmla="*/ 1407940 w 1902618"/>
              <a:gd name="connsiteY127" fmla="*/ 1479288 h 1905000"/>
              <a:gd name="connsiteX128" fmla="*/ 1583933 w 1902618"/>
              <a:gd name="connsiteY128" fmla="*/ 1529233 h 1905000"/>
              <a:gd name="connsiteX129" fmla="*/ 1403183 w 1902618"/>
              <a:gd name="connsiteY129" fmla="*/ 951311 h 1905000"/>
              <a:gd name="connsiteX130" fmla="*/ 1343726 w 1902618"/>
              <a:gd name="connsiteY130" fmla="*/ 1369889 h 1905000"/>
              <a:gd name="connsiteX131" fmla="*/ 998877 w 1902618"/>
              <a:gd name="connsiteY131" fmla="*/ 1334214 h 1905000"/>
              <a:gd name="connsiteX132" fmla="*/ 998877 w 1902618"/>
              <a:gd name="connsiteY132" fmla="*/ 1241461 h 1905000"/>
              <a:gd name="connsiteX133" fmla="*/ 1253352 w 1902618"/>
              <a:gd name="connsiteY133" fmla="*/ 986985 h 1905000"/>
              <a:gd name="connsiteX134" fmla="*/ 1267621 w 1902618"/>
              <a:gd name="connsiteY134" fmla="*/ 953689 h 1905000"/>
              <a:gd name="connsiteX135" fmla="*/ 1253352 w 1902618"/>
              <a:gd name="connsiteY135" fmla="*/ 920394 h 1905000"/>
              <a:gd name="connsiteX136" fmla="*/ 998877 w 1902618"/>
              <a:gd name="connsiteY136" fmla="*/ 663539 h 1905000"/>
              <a:gd name="connsiteX137" fmla="*/ 998877 w 1902618"/>
              <a:gd name="connsiteY137" fmla="*/ 570786 h 1905000"/>
              <a:gd name="connsiteX138" fmla="*/ 1343726 w 1902618"/>
              <a:gd name="connsiteY138" fmla="*/ 535112 h 1905000"/>
              <a:gd name="connsiteX139" fmla="*/ 1403183 w 1902618"/>
              <a:gd name="connsiteY139" fmla="*/ 951311 h 1905000"/>
              <a:gd name="connsiteX140" fmla="*/ 1407940 w 1902618"/>
              <a:gd name="connsiteY140" fmla="*/ 423334 h 1905000"/>
              <a:gd name="connsiteX141" fmla="*/ 1291404 w 1902618"/>
              <a:gd name="connsiteY141" fmla="*/ 166479 h 1905000"/>
              <a:gd name="connsiteX142" fmla="*/ 1431723 w 1902618"/>
              <a:gd name="connsiteY142" fmla="*/ 242584 h 1905000"/>
              <a:gd name="connsiteX143" fmla="*/ 1557771 w 1902618"/>
              <a:gd name="connsiteY143" fmla="*/ 347229 h 1905000"/>
              <a:gd name="connsiteX144" fmla="*/ 1583933 w 1902618"/>
              <a:gd name="connsiteY144" fmla="*/ 373389 h 1905000"/>
              <a:gd name="connsiteX145" fmla="*/ 1407940 w 1902618"/>
              <a:gd name="connsiteY145" fmla="*/ 423334 h 1905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</a:cxnLst>
            <a:rect l="l" t="t" r="r" b="b"/>
            <a:pathLst>
              <a:path w="1902618" h="1905000">
                <a:moveTo>
                  <a:pt x="1883587" y="758670"/>
                </a:moveTo>
                <a:cubicBezTo>
                  <a:pt x="1869319" y="692079"/>
                  <a:pt x="1852678" y="634999"/>
                  <a:pt x="1828895" y="580299"/>
                </a:cubicBezTo>
                <a:cubicBezTo>
                  <a:pt x="1800355" y="511329"/>
                  <a:pt x="1771816" y="461386"/>
                  <a:pt x="1740898" y="418577"/>
                </a:cubicBezTo>
                <a:cubicBezTo>
                  <a:pt x="1709981" y="371012"/>
                  <a:pt x="1671930" y="323446"/>
                  <a:pt x="1624364" y="278258"/>
                </a:cubicBezTo>
                <a:cubicBezTo>
                  <a:pt x="1586311" y="240207"/>
                  <a:pt x="1541123" y="202153"/>
                  <a:pt x="1484045" y="164101"/>
                </a:cubicBezTo>
                <a:cubicBezTo>
                  <a:pt x="1434100" y="130805"/>
                  <a:pt x="1384157" y="102266"/>
                  <a:pt x="1322323" y="76105"/>
                </a:cubicBezTo>
                <a:cubicBezTo>
                  <a:pt x="1281892" y="59457"/>
                  <a:pt x="1241461" y="45187"/>
                  <a:pt x="1198652" y="33296"/>
                </a:cubicBezTo>
                <a:cubicBezTo>
                  <a:pt x="1193896" y="30918"/>
                  <a:pt x="1189139" y="28539"/>
                  <a:pt x="1182004" y="28539"/>
                </a:cubicBezTo>
                <a:cubicBezTo>
                  <a:pt x="1170113" y="26161"/>
                  <a:pt x="1155842" y="21404"/>
                  <a:pt x="1141573" y="19026"/>
                </a:cubicBezTo>
                <a:cubicBezTo>
                  <a:pt x="1077359" y="7135"/>
                  <a:pt x="1013146" y="0"/>
                  <a:pt x="951311" y="0"/>
                </a:cubicBezTo>
                <a:cubicBezTo>
                  <a:pt x="887098" y="0"/>
                  <a:pt x="820506" y="7135"/>
                  <a:pt x="758670" y="19026"/>
                </a:cubicBezTo>
                <a:cubicBezTo>
                  <a:pt x="756292" y="19026"/>
                  <a:pt x="753913" y="19026"/>
                  <a:pt x="751536" y="21404"/>
                </a:cubicBezTo>
                <a:cubicBezTo>
                  <a:pt x="744401" y="21404"/>
                  <a:pt x="737267" y="23783"/>
                  <a:pt x="730130" y="26161"/>
                </a:cubicBezTo>
                <a:cubicBezTo>
                  <a:pt x="675430" y="38052"/>
                  <a:pt x="625487" y="54700"/>
                  <a:pt x="580299" y="76105"/>
                </a:cubicBezTo>
                <a:cubicBezTo>
                  <a:pt x="525600" y="99888"/>
                  <a:pt x="470900" y="128427"/>
                  <a:pt x="418577" y="164101"/>
                </a:cubicBezTo>
                <a:cubicBezTo>
                  <a:pt x="371012" y="195019"/>
                  <a:pt x="323446" y="233070"/>
                  <a:pt x="278258" y="280636"/>
                </a:cubicBezTo>
                <a:cubicBezTo>
                  <a:pt x="235450" y="323446"/>
                  <a:pt x="197396" y="371012"/>
                  <a:pt x="161723" y="420955"/>
                </a:cubicBezTo>
                <a:cubicBezTo>
                  <a:pt x="128427" y="470900"/>
                  <a:pt x="99888" y="520843"/>
                  <a:pt x="73727" y="582677"/>
                </a:cubicBezTo>
                <a:cubicBezTo>
                  <a:pt x="64214" y="606462"/>
                  <a:pt x="73727" y="634999"/>
                  <a:pt x="97509" y="644513"/>
                </a:cubicBezTo>
                <a:cubicBezTo>
                  <a:pt x="121292" y="654027"/>
                  <a:pt x="149831" y="644513"/>
                  <a:pt x="159345" y="620731"/>
                </a:cubicBezTo>
                <a:cubicBezTo>
                  <a:pt x="183127" y="566031"/>
                  <a:pt x="209288" y="518465"/>
                  <a:pt x="237827" y="473277"/>
                </a:cubicBezTo>
                <a:lnTo>
                  <a:pt x="252098" y="451872"/>
                </a:lnTo>
                <a:cubicBezTo>
                  <a:pt x="328201" y="478034"/>
                  <a:pt x="404307" y="501817"/>
                  <a:pt x="482791" y="520843"/>
                </a:cubicBezTo>
                <a:cubicBezTo>
                  <a:pt x="449494" y="658782"/>
                  <a:pt x="428089" y="803858"/>
                  <a:pt x="428089" y="951311"/>
                </a:cubicBezTo>
                <a:cubicBezTo>
                  <a:pt x="428089" y="1098765"/>
                  <a:pt x="449494" y="1243839"/>
                  <a:pt x="487546" y="1384157"/>
                </a:cubicBezTo>
                <a:cubicBezTo>
                  <a:pt x="409063" y="1403183"/>
                  <a:pt x="332958" y="1424588"/>
                  <a:pt x="256853" y="1453128"/>
                </a:cubicBezTo>
                <a:lnTo>
                  <a:pt x="242584" y="1431723"/>
                </a:lnTo>
                <a:cubicBezTo>
                  <a:pt x="214045" y="1391292"/>
                  <a:pt x="190262" y="1346106"/>
                  <a:pt x="161723" y="1284270"/>
                </a:cubicBezTo>
                <a:cubicBezTo>
                  <a:pt x="140318" y="1236704"/>
                  <a:pt x="123670" y="1184382"/>
                  <a:pt x="111779" y="1124925"/>
                </a:cubicBezTo>
                <a:cubicBezTo>
                  <a:pt x="102266" y="1084494"/>
                  <a:pt x="97509" y="1041685"/>
                  <a:pt x="95131" y="998877"/>
                </a:cubicBezTo>
                <a:lnTo>
                  <a:pt x="190262" y="998877"/>
                </a:lnTo>
                <a:cubicBezTo>
                  <a:pt x="216424" y="998877"/>
                  <a:pt x="237827" y="977471"/>
                  <a:pt x="237827" y="951311"/>
                </a:cubicBezTo>
                <a:cubicBezTo>
                  <a:pt x="237827" y="925149"/>
                  <a:pt x="216424" y="903746"/>
                  <a:pt x="190262" y="903746"/>
                </a:cubicBezTo>
                <a:lnTo>
                  <a:pt x="47565" y="903746"/>
                </a:lnTo>
                <a:cubicBezTo>
                  <a:pt x="35674" y="903746"/>
                  <a:pt x="23783" y="908503"/>
                  <a:pt x="14270" y="918015"/>
                </a:cubicBezTo>
                <a:cubicBezTo>
                  <a:pt x="4757" y="927529"/>
                  <a:pt x="0" y="939420"/>
                  <a:pt x="0" y="951311"/>
                </a:cubicBezTo>
                <a:cubicBezTo>
                  <a:pt x="0" y="1015525"/>
                  <a:pt x="7135" y="1082116"/>
                  <a:pt x="19026" y="1143951"/>
                </a:cubicBezTo>
                <a:cubicBezTo>
                  <a:pt x="33296" y="1210544"/>
                  <a:pt x="49944" y="1267621"/>
                  <a:pt x="73727" y="1322323"/>
                </a:cubicBezTo>
                <a:cubicBezTo>
                  <a:pt x="102266" y="1391292"/>
                  <a:pt x="130805" y="1441237"/>
                  <a:pt x="161723" y="1484045"/>
                </a:cubicBezTo>
                <a:cubicBezTo>
                  <a:pt x="192641" y="1531611"/>
                  <a:pt x="230693" y="1579176"/>
                  <a:pt x="278258" y="1624364"/>
                </a:cubicBezTo>
                <a:cubicBezTo>
                  <a:pt x="316310" y="1662416"/>
                  <a:pt x="361498" y="1700467"/>
                  <a:pt x="418577" y="1740898"/>
                </a:cubicBezTo>
                <a:cubicBezTo>
                  <a:pt x="468520" y="1774195"/>
                  <a:pt x="520843" y="1802735"/>
                  <a:pt x="580299" y="1828895"/>
                </a:cubicBezTo>
                <a:cubicBezTo>
                  <a:pt x="627865" y="1850300"/>
                  <a:pt x="677810" y="1864575"/>
                  <a:pt x="730130" y="1878844"/>
                </a:cubicBezTo>
                <a:cubicBezTo>
                  <a:pt x="737267" y="1881225"/>
                  <a:pt x="744401" y="1883587"/>
                  <a:pt x="751536" y="1883587"/>
                </a:cubicBezTo>
                <a:cubicBezTo>
                  <a:pt x="753913" y="1883587"/>
                  <a:pt x="756292" y="1883587"/>
                  <a:pt x="758670" y="1885969"/>
                </a:cubicBezTo>
                <a:cubicBezTo>
                  <a:pt x="825261" y="1900238"/>
                  <a:pt x="889475" y="1905000"/>
                  <a:pt x="951311" y="1905000"/>
                </a:cubicBezTo>
                <a:cubicBezTo>
                  <a:pt x="1015525" y="1905000"/>
                  <a:pt x="1082116" y="1897856"/>
                  <a:pt x="1143951" y="1885969"/>
                </a:cubicBezTo>
                <a:cubicBezTo>
                  <a:pt x="1158221" y="1883587"/>
                  <a:pt x="1170113" y="1881225"/>
                  <a:pt x="1182004" y="1876462"/>
                </a:cubicBezTo>
                <a:cubicBezTo>
                  <a:pt x="1189139" y="1876462"/>
                  <a:pt x="1193896" y="1874081"/>
                  <a:pt x="1201030" y="1871700"/>
                </a:cubicBezTo>
                <a:cubicBezTo>
                  <a:pt x="1243839" y="1859812"/>
                  <a:pt x="1284270" y="1845543"/>
                  <a:pt x="1322323" y="1828895"/>
                </a:cubicBezTo>
                <a:cubicBezTo>
                  <a:pt x="1391292" y="1800355"/>
                  <a:pt x="1441237" y="1771816"/>
                  <a:pt x="1484045" y="1740898"/>
                </a:cubicBezTo>
                <a:cubicBezTo>
                  <a:pt x="1531611" y="1709981"/>
                  <a:pt x="1579176" y="1671930"/>
                  <a:pt x="1624364" y="1624364"/>
                </a:cubicBezTo>
                <a:cubicBezTo>
                  <a:pt x="1662416" y="1586311"/>
                  <a:pt x="1700467" y="1541123"/>
                  <a:pt x="1738521" y="1484045"/>
                </a:cubicBezTo>
                <a:cubicBezTo>
                  <a:pt x="1771816" y="1434100"/>
                  <a:pt x="1800355" y="1384157"/>
                  <a:pt x="1826517" y="1322323"/>
                </a:cubicBezTo>
                <a:cubicBezTo>
                  <a:pt x="1836029" y="1298540"/>
                  <a:pt x="1826517" y="1270001"/>
                  <a:pt x="1802735" y="1260487"/>
                </a:cubicBezTo>
                <a:cubicBezTo>
                  <a:pt x="1778952" y="1250973"/>
                  <a:pt x="1750412" y="1260487"/>
                  <a:pt x="1740898" y="1284270"/>
                </a:cubicBezTo>
                <a:cubicBezTo>
                  <a:pt x="1717116" y="1338969"/>
                  <a:pt x="1690955" y="1386535"/>
                  <a:pt x="1662416" y="1431723"/>
                </a:cubicBezTo>
                <a:lnTo>
                  <a:pt x="1648147" y="1453128"/>
                </a:lnTo>
                <a:cubicBezTo>
                  <a:pt x="1579176" y="1429345"/>
                  <a:pt x="1510206" y="1407940"/>
                  <a:pt x="1438857" y="1391292"/>
                </a:cubicBezTo>
                <a:cubicBezTo>
                  <a:pt x="1476911" y="1248595"/>
                  <a:pt x="1498314" y="1101142"/>
                  <a:pt x="1498314" y="951311"/>
                </a:cubicBezTo>
                <a:cubicBezTo>
                  <a:pt x="1498314" y="801479"/>
                  <a:pt x="1476911" y="654027"/>
                  <a:pt x="1436480" y="513708"/>
                </a:cubicBezTo>
                <a:cubicBezTo>
                  <a:pt x="1507828" y="497060"/>
                  <a:pt x="1576799" y="475655"/>
                  <a:pt x="1645767" y="451872"/>
                </a:cubicBezTo>
                <a:lnTo>
                  <a:pt x="1660038" y="473277"/>
                </a:lnTo>
                <a:cubicBezTo>
                  <a:pt x="1686199" y="511329"/>
                  <a:pt x="1712359" y="556517"/>
                  <a:pt x="1738521" y="620731"/>
                </a:cubicBezTo>
                <a:cubicBezTo>
                  <a:pt x="1759924" y="668296"/>
                  <a:pt x="1776573" y="720618"/>
                  <a:pt x="1788464" y="780075"/>
                </a:cubicBezTo>
                <a:cubicBezTo>
                  <a:pt x="1797978" y="822884"/>
                  <a:pt x="1802735" y="863315"/>
                  <a:pt x="1805112" y="906123"/>
                </a:cubicBezTo>
                <a:lnTo>
                  <a:pt x="1712359" y="906123"/>
                </a:lnTo>
                <a:cubicBezTo>
                  <a:pt x="1686199" y="906123"/>
                  <a:pt x="1664793" y="927529"/>
                  <a:pt x="1664793" y="953689"/>
                </a:cubicBezTo>
                <a:cubicBezTo>
                  <a:pt x="1664793" y="979851"/>
                  <a:pt x="1686199" y="1001254"/>
                  <a:pt x="1712359" y="1001254"/>
                </a:cubicBezTo>
                <a:lnTo>
                  <a:pt x="1855057" y="1001254"/>
                </a:lnTo>
                <a:cubicBezTo>
                  <a:pt x="1881225" y="1001254"/>
                  <a:pt x="1902619" y="979851"/>
                  <a:pt x="1902619" y="953689"/>
                </a:cubicBezTo>
                <a:cubicBezTo>
                  <a:pt x="1902619" y="887098"/>
                  <a:pt x="1895494" y="822884"/>
                  <a:pt x="1883587" y="758670"/>
                </a:cubicBezTo>
                <a:close/>
                <a:moveTo>
                  <a:pt x="1151087" y="118914"/>
                </a:moveTo>
                <a:cubicBezTo>
                  <a:pt x="1220056" y="221179"/>
                  <a:pt x="1274756" y="328201"/>
                  <a:pt x="1315187" y="442360"/>
                </a:cubicBezTo>
                <a:cubicBezTo>
                  <a:pt x="1210544" y="461386"/>
                  <a:pt x="1105899" y="473277"/>
                  <a:pt x="998877" y="475655"/>
                </a:cubicBezTo>
                <a:lnTo>
                  <a:pt x="998877" y="97509"/>
                </a:lnTo>
                <a:cubicBezTo>
                  <a:pt x="1039308" y="99888"/>
                  <a:pt x="1082116" y="104644"/>
                  <a:pt x="1124925" y="114157"/>
                </a:cubicBezTo>
                <a:cubicBezTo>
                  <a:pt x="1134439" y="114157"/>
                  <a:pt x="1141573" y="116536"/>
                  <a:pt x="1151087" y="118914"/>
                </a:cubicBezTo>
                <a:close/>
                <a:moveTo>
                  <a:pt x="780075" y="1790843"/>
                </a:moveTo>
                <a:cubicBezTo>
                  <a:pt x="708727" y="1686199"/>
                  <a:pt x="651648" y="1574419"/>
                  <a:pt x="611217" y="1457883"/>
                </a:cubicBezTo>
                <a:cubicBezTo>
                  <a:pt x="708727" y="1441237"/>
                  <a:pt x="806235" y="1431723"/>
                  <a:pt x="903746" y="1429345"/>
                </a:cubicBezTo>
                <a:lnTo>
                  <a:pt x="903746" y="1807492"/>
                </a:lnTo>
                <a:cubicBezTo>
                  <a:pt x="863315" y="1802735"/>
                  <a:pt x="822884" y="1797978"/>
                  <a:pt x="780075" y="1790843"/>
                </a:cubicBezTo>
                <a:close/>
                <a:moveTo>
                  <a:pt x="951311" y="1153465"/>
                </a:moveTo>
                <a:lnTo>
                  <a:pt x="749158" y="951311"/>
                </a:lnTo>
                <a:lnTo>
                  <a:pt x="951311" y="749158"/>
                </a:lnTo>
                <a:lnTo>
                  <a:pt x="1153465" y="951311"/>
                </a:lnTo>
                <a:lnTo>
                  <a:pt x="951311" y="1153465"/>
                </a:lnTo>
                <a:close/>
                <a:moveTo>
                  <a:pt x="780075" y="111779"/>
                </a:moveTo>
                <a:cubicBezTo>
                  <a:pt x="820506" y="104644"/>
                  <a:pt x="863315" y="97509"/>
                  <a:pt x="903746" y="95131"/>
                </a:cubicBezTo>
                <a:lnTo>
                  <a:pt x="903746" y="475655"/>
                </a:lnTo>
                <a:cubicBezTo>
                  <a:pt x="803858" y="473277"/>
                  <a:pt x="706348" y="463763"/>
                  <a:pt x="611217" y="447117"/>
                </a:cubicBezTo>
                <a:cubicBezTo>
                  <a:pt x="651648" y="328201"/>
                  <a:pt x="708727" y="216424"/>
                  <a:pt x="780075" y="111779"/>
                </a:cubicBezTo>
                <a:close/>
                <a:moveTo>
                  <a:pt x="318689" y="371012"/>
                </a:moveTo>
                <a:cubicBezTo>
                  <a:pt x="325824" y="361498"/>
                  <a:pt x="335338" y="351984"/>
                  <a:pt x="344850" y="344850"/>
                </a:cubicBezTo>
                <a:cubicBezTo>
                  <a:pt x="385281" y="304419"/>
                  <a:pt x="428089" y="268745"/>
                  <a:pt x="470900" y="242584"/>
                </a:cubicBezTo>
                <a:cubicBezTo>
                  <a:pt x="518465" y="211667"/>
                  <a:pt x="568408" y="185506"/>
                  <a:pt x="618353" y="164101"/>
                </a:cubicBezTo>
                <a:cubicBezTo>
                  <a:pt x="625487" y="161723"/>
                  <a:pt x="634999" y="156966"/>
                  <a:pt x="642136" y="154588"/>
                </a:cubicBezTo>
                <a:cubicBezTo>
                  <a:pt x="592191" y="242584"/>
                  <a:pt x="549382" y="335338"/>
                  <a:pt x="516086" y="428089"/>
                </a:cubicBezTo>
                <a:cubicBezTo>
                  <a:pt x="449494" y="413820"/>
                  <a:pt x="382903" y="394795"/>
                  <a:pt x="318689" y="371012"/>
                </a:cubicBezTo>
                <a:close/>
                <a:moveTo>
                  <a:pt x="523220" y="951311"/>
                </a:moveTo>
                <a:cubicBezTo>
                  <a:pt x="523220" y="810992"/>
                  <a:pt x="542248" y="670674"/>
                  <a:pt x="580299" y="537491"/>
                </a:cubicBezTo>
                <a:cubicBezTo>
                  <a:pt x="687322" y="556517"/>
                  <a:pt x="794344" y="566031"/>
                  <a:pt x="903746" y="568408"/>
                </a:cubicBezTo>
                <a:lnTo>
                  <a:pt x="903746" y="661162"/>
                </a:lnTo>
                <a:lnTo>
                  <a:pt x="649270" y="918015"/>
                </a:lnTo>
                <a:cubicBezTo>
                  <a:pt x="630244" y="937041"/>
                  <a:pt x="630244" y="965580"/>
                  <a:pt x="649270" y="984606"/>
                </a:cubicBezTo>
                <a:lnTo>
                  <a:pt x="903746" y="1239082"/>
                </a:lnTo>
                <a:lnTo>
                  <a:pt x="903746" y="1331835"/>
                </a:lnTo>
                <a:cubicBezTo>
                  <a:pt x="794344" y="1334214"/>
                  <a:pt x="687322" y="1343726"/>
                  <a:pt x="580299" y="1362752"/>
                </a:cubicBezTo>
                <a:cubicBezTo>
                  <a:pt x="542248" y="1231947"/>
                  <a:pt x="523220" y="1091628"/>
                  <a:pt x="523220" y="951311"/>
                </a:cubicBezTo>
                <a:close/>
                <a:moveTo>
                  <a:pt x="470900" y="1662416"/>
                </a:moveTo>
                <a:cubicBezTo>
                  <a:pt x="420955" y="1626742"/>
                  <a:pt x="378146" y="1593445"/>
                  <a:pt x="344850" y="1557771"/>
                </a:cubicBezTo>
                <a:cubicBezTo>
                  <a:pt x="335338" y="1548259"/>
                  <a:pt x="328201" y="1538745"/>
                  <a:pt x="318689" y="1531611"/>
                </a:cubicBezTo>
                <a:cubicBezTo>
                  <a:pt x="382903" y="1510206"/>
                  <a:pt x="449494" y="1491180"/>
                  <a:pt x="516086" y="1476911"/>
                </a:cubicBezTo>
                <a:cubicBezTo>
                  <a:pt x="549382" y="1572042"/>
                  <a:pt x="592191" y="1664793"/>
                  <a:pt x="642136" y="1750412"/>
                </a:cubicBezTo>
                <a:cubicBezTo>
                  <a:pt x="634999" y="1748033"/>
                  <a:pt x="625487" y="1743278"/>
                  <a:pt x="618353" y="1740898"/>
                </a:cubicBezTo>
                <a:cubicBezTo>
                  <a:pt x="563651" y="1714738"/>
                  <a:pt x="516086" y="1690955"/>
                  <a:pt x="470900" y="1662416"/>
                </a:cubicBezTo>
                <a:close/>
                <a:moveTo>
                  <a:pt x="998877" y="1805112"/>
                </a:moveTo>
                <a:lnTo>
                  <a:pt x="998877" y="1426966"/>
                </a:lnTo>
                <a:cubicBezTo>
                  <a:pt x="1105899" y="1429345"/>
                  <a:pt x="1210544" y="1438857"/>
                  <a:pt x="1315187" y="1460263"/>
                </a:cubicBezTo>
                <a:cubicBezTo>
                  <a:pt x="1274756" y="1574419"/>
                  <a:pt x="1220056" y="1681442"/>
                  <a:pt x="1151087" y="1783709"/>
                </a:cubicBezTo>
                <a:cubicBezTo>
                  <a:pt x="1141573" y="1786086"/>
                  <a:pt x="1134439" y="1788464"/>
                  <a:pt x="1124925" y="1790843"/>
                </a:cubicBezTo>
                <a:cubicBezTo>
                  <a:pt x="1084494" y="1797978"/>
                  <a:pt x="1041685" y="1802735"/>
                  <a:pt x="998877" y="1805112"/>
                </a:cubicBezTo>
                <a:close/>
                <a:moveTo>
                  <a:pt x="1583933" y="1529233"/>
                </a:moveTo>
                <a:cubicBezTo>
                  <a:pt x="1574419" y="1538745"/>
                  <a:pt x="1567285" y="1548259"/>
                  <a:pt x="1557771" y="1555394"/>
                </a:cubicBezTo>
                <a:cubicBezTo>
                  <a:pt x="1517340" y="1595824"/>
                  <a:pt x="1474531" y="1631499"/>
                  <a:pt x="1431723" y="1660038"/>
                </a:cubicBezTo>
                <a:cubicBezTo>
                  <a:pt x="1393671" y="1688576"/>
                  <a:pt x="1350861" y="1712359"/>
                  <a:pt x="1291404" y="1736141"/>
                </a:cubicBezTo>
                <a:cubicBezTo>
                  <a:pt x="1338969" y="1652902"/>
                  <a:pt x="1377023" y="1567285"/>
                  <a:pt x="1407940" y="1479288"/>
                </a:cubicBezTo>
                <a:cubicBezTo>
                  <a:pt x="1467397" y="1493557"/>
                  <a:pt x="1524476" y="1510206"/>
                  <a:pt x="1583933" y="1529233"/>
                </a:cubicBezTo>
                <a:close/>
                <a:moveTo>
                  <a:pt x="1403183" y="951311"/>
                </a:moveTo>
                <a:cubicBezTo>
                  <a:pt x="1403183" y="1094008"/>
                  <a:pt x="1381780" y="1234327"/>
                  <a:pt x="1343726" y="1369889"/>
                </a:cubicBezTo>
                <a:cubicBezTo>
                  <a:pt x="1229570" y="1348483"/>
                  <a:pt x="1115413" y="1336592"/>
                  <a:pt x="998877" y="1334214"/>
                </a:cubicBezTo>
                <a:lnTo>
                  <a:pt x="998877" y="1241461"/>
                </a:lnTo>
                <a:lnTo>
                  <a:pt x="1253352" y="986985"/>
                </a:lnTo>
                <a:cubicBezTo>
                  <a:pt x="1262864" y="977471"/>
                  <a:pt x="1267621" y="965580"/>
                  <a:pt x="1267621" y="953689"/>
                </a:cubicBezTo>
                <a:cubicBezTo>
                  <a:pt x="1267621" y="941797"/>
                  <a:pt x="1262864" y="929906"/>
                  <a:pt x="1253352" y="920394"/>
                </a:cubicBezTo>
                <a:lnTo>
                  <a:pt x="998877" y="663539"/>
                </a:lnTo>
                <a:lnTo>
                  <a:pt x="998877" y="570786"/>
                </a:lnTo>
                <a:cubicBezTo>
                  <a:pt x="1115413" y="568408"/>
                  <a:pt x="1231947" y="556517"/>
                  <a:pt x="1343726" y="535112"/>
                </a:cubicBezTo>
                <a:cubicBezTo>
                  <a:pt x="1381780" y="668296"/>
                  <a:pt x="1403183" y="808615"/>
                  <a:pt x="1403183" y="951311"/>
                </a:cubicBezTo>
                <a:close/>
                <a:moveTo>
                  <a:pt x="1407940" y="423334"/>
                </a:moveTo>
                <a:cubicBezTo>
                  <a:pt x="1377023" y="335338"/>
                  <a:pt x="1336592" y="249719"/>
                  <a:pt x="1291404" y="166479"/>
                </a:cubicBezTo>
                <a:cubicBezTo>
                  <a:pt x="1343726" y="190262"/>
                  <a:pt x="1388914" y="214045"/>
                  <a:pt x="1431723" y="242584"/>
                </a:cubicBezTo>
                <a:cubicBezTo>
                  <a:pt x="1481666" y="278258"/>
                  <a:pt x="1524476" y="311555"/>
                  <a:pt x="1557771" y="347229"/>
                </a:cubicBezTo>
                <a:cubicBezTo>
                  <a:pt x="1567285" y="356741"/>
                  <a:pt x="1574419" y="366255"/>
                  <a:pt x="1583933" y="373389"/>
                </a:cubicBezTo>
                <a:cubicBezTo>
                  <a:pt x="1526854" y="392415"/>
                  <a:pt x="1467397" y="409063"/>
                  <a:pt x="1407940" y="423334"/>
                </a:cubicBezTo>
                <a:close/>
              </a:path>
            </a:pathLst>
          </a:custGeom>
          <a:gradFill>
            <a:gsLst>
              <a:gs pos="0">
                <a:srgbClr val="FEEFAC"/>
              </a:gs>
              <a:gs pos="84000">
                <a:srgbClr val="E9BE61"/>
              </a:gs>
            </a:gsLst>
            <a:lin ang="5400000" scaled="1"/>
          </a:gradFill>
          <a:ln w="605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endParaRPr lang="zh-CN" altLang="en-US">
              <a:cs typeface="+mn-ea"/>
              <a:sym typeface="+mn-lt"/>
            </a:endParaRPr>
          </a:p>
        </p:txBody>
      </p:sp>
      <p:grpSp>
        <p:nvGrpSpPr>
          <p:cNvPr id="23" name="图形 54"/>
          <p:cNvGrpSpPr/>
          <p:nvPr/>
        </p:nvGrpSpPr>
        <p:grpSpPr>
          <a:xfrm>
            <a:off x="4415342" y="3611364"/>
            <a:ext cx="394784" cy="292532"/>
            <a:chOff x="-2077143" y="4754592"/>
            <a:chExt cx="1905000" cy="1411605"/>
          </a:xfrm>
        </p:grpSpPr>
        <p:sp>
          <p:nvSpPr>
            <p:cNvPr id="24" name="任意多边形: 形状 23"/>
            <p:cNvSpPr/>
            <p:nvPr/>
          </p:nvSpPr>
          <p:spPr>
            <a:xfrm>
              <a:off x="-2077143" y="4754592"/>
              <a:ext cx="1905000" cy="1411605"/>
            </a:xfrm>
            <a:custGeom>
              <a:avLst/>
              <a:gdLst>
                <a:gd name="connsiteX0" fmla="*/ 1444943 w 1905000"/>
                <a:gd name="connsiteY0" fmla="*/ 1411605 h 1411605"/>
                <a:gd name="connsiteX1" fmla="*/ 460058 w 1905000"/>
                <a:gd name="connsiteY1" fmla="*/ 1411605 h 1411605"/>
                <a:gd name="connsiteX2" fmla="*/ 246698 w 1905000"/>
                <a:gd name="connsiteY2" fmla="*/ 1198245 h 1411605"/>
                <a:gd name="connsiteX3" fmla="*/ 246698 w 1905000"/>
                <a:gd name="connsiteY3" fmla="*/ 213360 h 1411605"/>
                <a:gd name="connsiteX4" fmla="*/ 460058 w 1905000"/>
                <a:gd name="connsiteY4" fmla="*/ 0 h 1411605"/>
                <a:gd name="connsiteX5" fmla="*/ 1444943 w 1905000"/>
                <a:gd name="connsiteY5" fmla="*/ 0 h 1411605"/>
                <a:gd name="connsiteX6" fmla="*/ 1658303 w 1905000"/>
                <a:gd name="connsiteY6" fmla="*/ 213360 h 1411605"/>
                <a:gd name="connsiteX7" fmla="*/ 1658303 w 1905000"/>
                <a:gd name="connsiteY7" fmla="*/ 1198245 h 1411605"/>
                <a:gd name="connsiteX8" fmla="*/ 1444943 w 1905000"/>
                <a:gd name="connsiteY8" fmla="*/ 1411605 h 1411605"/>
                <a:gd name="connsiteX9" fmla="*/ 460058 w 1905000"/>
                <a:gd name="connsiteY9" fmla="*/ 98107 h 1411605"/>
                <a:gd name="connsiteX10" fmla="*/ 344805 w 1905000"/>
                <a:gd name="connsiteY10" fmla="*/ 213360 h 1411605"/>
                <a:gd name="connsiteX11" fmla="*/ 344805 w 1905000"/>
                <a:gd name="connsiteY11" fmla="*/ 1198245 h 1411605"/>
                <a:gd name="connsiteX12" fmla="*/ 460058 w 1905000"/>
                <a:gd name="connsiteY12" fmla="*/ 1313498 h 1411605"/>
                <a:gd name="connsiteX13" fmla="*/ 1444943 w 1905000"/>
                <a:gd name="connsiteY13" fmla="*/ 1313498 h 1411605"/>
                <a:gd name="connsiteX14" fmla="*/ 1560195 w 1905000"/>
                <a:gd name="connsiteY14" fmla="*/ 1198245 h 1411605"/>
                <a:gd name="connsiteX15" fmla="*/ 1560195 w 1905000"/>
                <a:gd name="connsiteY15" fmla="*/ 213360 h 1411605"/>
                <a:gd name="connsiteX16" fmla="*/ 1444943 w 1905000"/>
                <a:gd name="connsiteY16" fmla="*/ 98107 h 1411605"/>
                <a:gd name="connsiteX17" fmla="*/ 460058 w 1905000"/>
                <a:gd name="connsiteY17" fmla="*/ 98107 h 1411605"/>
                <a:gd name="connsiteX18" fmla="*/ 1855470 w 1905000"/>
                <a:gd name="connsiteY18" fmla="*/ 400050 h 1411605"/>
                <a:gd name="connsiteX19" fmla="*/ 1734503 w 1905000"/>
                <a:gd name="connsiteY19" fmla="*/ 400050 h 1411605"/>
                <a:gd name="connsiteX20" fmla="*/ 1684973 w 1905000"/>
                <a:gd name="connsiteY20" fmla="*/ 350520 h 1411605"/>
                <a:gd name="connsiteX21" fmla="*/ 1734503 w 1905000"/>
                <a:gd name="connsiteY21" fmla="*/ 300990 h 1411605"/>
                <a:gd name="connsiteX22" fmla="*/ 1855470 w 1905000"/>
                <a:gd name="connsiteY22" fmla="*/ 300990 h 1411605"/>
                <a:gd name="connsiteX23" fmla="*/ 1905000 w 1905000"/>
                <a:gd name="connsiteY23" fmla="*/ 350520 h 1411605"/>
                <a:gd name="connsiteX24" fmla="*/ 1855470 w 1905000"/>
                <a:gd name="connsiteY24" fmla="*/ 400050 h 1411605"/>
                <a:gd name="connsiteX25" fmla="*/ 1855470 w 1905000"/>
                <a:gd name="connsiteY25" fmla="*/ 637223 h 1411605"/>
                <a:gd name="connsiteX26" fmla="*/ 1734503 w 1905000"/>
                <a:gd name="connsiteY26" fmla="*/ 637223 h 1411605"/>
                <a:gd name="connsiteX27" fmla="*/ 1684973 w 1905000"/>
                <a:gd name="connsiteY27" fmla="*/ 587693 h 1411605"/>
                <a:gd name="connsiteX28" fmla="*/ 1734503 w 1905000"/>
                <a:gd name="connsiteY28" fmla="*/ 538163 h 1411605"/>
                <a:gd name="connsiteX29" fmla="*/ 1855470 w 1905000"/>
                <a:gd name="connsiteY29" fmla="*/ 538163 h 1411605"/>
                <a:gd name="connsiteX30" fmla="*/ 1905000 w 1905000"/>
                <a:gd name="connsiteY30" fmla="*/ 587693 h 1411605"/>
                <a:gd name="connsiteX31" fmla="*/ 1855470 w 1905000"/>
                <a:gd name="connsiteY31" fmla="*/ 637223 h 1411605"/>
                <a:gd name="connsiteX32" fmla="*/ 1855470 w 1905000"/>
                <a:gd name="connsiteY32" fmla="*/ 873443 h 1411605"/>
                <a:gd name="connsiteX33" fmla="*/ 1734503 w 1905000"/>
                <a:gd name="connsiteY33" fmla="*/ 873443 h 1411605"/>
                <a:gd name="connsiteX34" fmla="*/ 1684973 w 1905000"/>
                <a:gd name="connsiteY34" fmla="*/ 823912 h 1411605"/>
                <a:gd name="connsiteX35" fmla="*/ 1734503 w 1905000"/>
                <a:gd name="connsiteY35" fmla="*/ 774383 h 1411605"/>
                <a:gd name="connsiteX36" fmla="*/ 1855470 w 1905000"/>
                <a:gd name="connsiteY36" fmla="*/ 774383 h 1411605"/>
                <a:gd name="connsiteX37" fmla="*/ 1905000 w 1905000"/>
                <a:gd name="connsiteY37" fmla="*/ 823912 h 1411605"/>
                <a:gd name="connsiteX38" fmla="*/ 1855470 w 1905000"/>
                <a:gd name="connsiteY38" fmla="*/ 873443 h 1411605"/>
                <a:gd name="connsiteX39" fmla="*/ 1855470 w 1905000"/>
                <a:gd name="connsiteY39" fmla="*/ 1109663 h 1411605"/>
                <a:gd name="connsiteX40" fmla="*/ 1734503 w 1905000"/>
                <a:gd name="connsiteY40" fmla="*/ 1109663 h 1411605"/>
                <a:gd name="connsiteX41" fmla="*/ 1684973 w 1905000"/>
                <a:gd name="connsiteY41" fmla="*/ 1060133 h 1411605"/>
                <a:gd name="connsiteX42" fmla="*/ 1734503 w 1905000"/>
                <a:gd name="connsiteY42" fmla="*/ 1010603 h 1411605"/>
                <a:gd name="connsiteX43" fmla="*/ 1855470 w 1905000"/>
                <a:gd name="connsiteY43" fmla="*/ 1010603 h 1411605"/>
                <a:gd name="connsiteX44" fmla="*/ 1905000 w 1905000"/>
                <a:gd name="connsiteY44" fmla="*/ 1060133 h 1411605"/>
                <a:gd name="connsiteX45" fmla="*/ 1855470 w 1905000"/>
                <a:gd name="connsiteY45" fmla="*/ 1109663 h 1411605"/>
                <a:gd name="connsiteX46" fmla="*/ 170498 w 1905000"/>
                <a:gd name="connsiteY46" fmla="*/ 400050 h 1411605"/>
                <a:gd name="connsiteX47" fmla="*/ 49530 w 1905000"/>
                <a:gd name="connsiteY47" fmla="*/ 400050 h 1411605"/>
                <a:gd name="connsiteX48" fmla="*/ 0 w 1905000"/>
                <a:gd name="connsiteY48" fmla="*/ 350520 h 1411605"/>
                <a:gd name="connsiteX49" fmla="*/ 49530 w 1905000"/>
                <a:gd name="connsiteY49" fmla="*/ 300990 h 1411605"/>
                <a:gd name="connsiteX50" fmla="*/ 170498 w 1905000"/>
                <a:gd name="connsiteY50" fmla="*/ 300990 h 1411605"/>
                <a:gd name="connsiteX51" fmla="*/ 220028 w 1905000"/>
                <a:gd name="connsiteY51" fmla="*/ 350520 h 1411605"/>
                <a:gd name="connsiteX52" fmla="*/ 170498 w 1905000"/>
                <a:gd name="connsiteY52" fmla="*/ 400050 h 1411605"/>
                <a:gd name="connsiteX53" fmla="*/ 170498 w 1905000"/>
                <a:gd name="connsiteY53" fmla="*/ 637223 h 1411605"/>
                <a:gd name="connsiteX54" fmla="*/ 49530 w 1905000"/>
                <a:gd name="connsiteY54" fmla="*/ 637223 h 1411605"/>
                <a:gd name="connsiteX55" fmla="*/ 0 w 1905000"/>
                <a:gd name="connsiteY55" fmla="*/ 587693 h 1411605"/>
                <a:gd name="connsiteX56" fmla="*/ 49530 w 1905000"/>
                <a:gd name="connsiteY56" fmla="*/ 538163 h 1411605"/>
                <a:gd name="connsiteX57" fmla="*/ 170498 w 1905000"/>
                <a:gd name="connsiteY57" fmla="*/ 538163 h 1411605"/>
                <a:gd name="connsiteX58" fmla="*/ 220028 w 1905000"/>
                <a:gd name="connsiteY58" fmla="*/ 587693 h 1411605"/>
                <a:gd name="connsiteX59" fmla="*/ 170498 w 1905000"/>
                <a:gd name="connsiteY59" fmla="*/ 637223 h 1411605"/>
                <a:gd name="connsiteX60" fmla="*/ 170498 w 1905000"/>
                <a:gd name="connsiteY60" fmla="*/ 873443 h 1411605"/>
                <a:gd name="connsiteX61" fmla="*/ 49530 w 1905000"/>
                <a:gd name="connsiteY61" fmla="*/ 873443 h 1411605"/>
                <a:gd name="connsiteX62" fmla="*/ 0 w 1905000"/>
                <a:gd name="connsiteY62" fmla="*/ 823912 h 1411605"/>
                <a:gd name="connsiteX63" fmla="*/ 49530 w 1905000"/>
                <a:gd name="connsiteY63" fmla="*/ 774383 h 1411605"/>
                <a:gd name="connsiteX64" fmla="*/ 170498 w 1905000"/>
                <a:gd name="connsiteY64" fmla="*/ 774383 h 1411605"/>
                <a:gd name="connsiteX65" fmla="*/ 220028 w 1905000"/>
                <a:gd name="connsiteY65" fmla="*/ 823912 h 1411605"/>
                <a:gd name="connsiteX66" fmla="*/ 170498 w 1905000"/>
                <a:gd name="connsiteY66" fmla="*/ 873443 h 1411605"/>
                <a:gd name="connsiteX67" fmla="*/ 170498 w 1905000"/>
                <a:gd name="connsiteY67" fmla="*/ 1109663 h 1411605"/>
                <a:gd name="connsiteX68" fmla="*/ 49530 w 1905000"/>
                <a:gd name="connsiteY68" fmla="*/ 1109663 h 1411605"/>
                <a:gd name="connsiteX69" fmla="*/ 0 w 1905000"/>
                <a:gd name="connsiteY69" fmla="*/ 1060133 h 1411605"/>
                <a:gd name="connsiteX70" fmla="*/ 49530 w 1905000"/>
                <a:gd name="connsiteY70" fmla="*/ 1010603 h 1411605"/>
                <a:gd name="connsiteX71" fmla="*/ 170498 w 1905000"/>
                <a:gd name="connsiteY71" fmla="*/ 1010603 h 1411605"/>
                <a:gd name="connsiteX72" fmla="*/ 220028 w 1905000"/>
                <a:gd name="connsiteY72" fmla="*/ 1060133 h 1411605"/>
                <a:gd name="connsiteX73" fmla="*/ 170498 w 1905000"/>
                <a:gd name="connsiteY73" fmla="*/ 1109663 h 14116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</a:cxnLst>
              <a:rect l="l" t="t" r="r" b="b"/>
              <a:pathLst>
                <a:path w="1905000" h="1411605">
                  <a:moveTo>
                    <a:pt x="1444943" y="1411605"/>
                  </a:moveTo>
                  <a:lnTo>
                    <a:pt x="460058" y="1411605"/>
                  </a:lnTo>
                  <a:cubicBezTo>
                    <a:pt x="341948" y="1411605"/>
                    <a:pt x="246698" y="1315403"/>
                    <a:pt x="246698" y="1198245"/>
                  </a:cubicBezTo>
                  <a:lnTo>
                    <a:pt x="246698" y="213360"/>
                  </a:lnTo>
                  <a:cubicBezTo>
                    <a:pt x="246698" y="95250"/>
                    <a:pt x="342900" y="0"/>
                    <a:pt x="460058" y="0"/>
                  </a:cubicBezTo>
                  <a:lnTo>
                    <a:pt x="1444943" y="0"/>
                  </a:lnTo>
                  <a:cubicBezTo>
                    <a:pt x="1563053" y="0"/>
                    <a:pt x="1658303" y="96203"/>
                    <a:pt x="1658303" y="213360"/>
                  </a:cubicBezTo>
                  <a:lnTo>
                    <a:pt x="1658303" y="1198245"/>
                  </a:lnTo>
                  <a:cubicBezTo>
                    <a:pt x="1658303" y="1316355"/>
                    <a:pt x="1563053" y="1411605"/>
                    <a:pt x="1444943" y="1411605"/>
                  </a:cubicBezTo>
                  <a:close/>
                  <a:moveTo>
                    <a:pt x="460058" y="98107"/>
                  </a:moveTo>
                  <a:cubicBezTo>
                    <a:pt x="396240" y="98107"/>
                    <a:pt x="344805" y="149543"/>
                    <a:pt x="344805" y="213360"/>
                  </a:cubicBezTo>
                  <a:lnTo>
                    <a:pt x="344805" y="1198245"/>
                  </a:lnTo>
                  <a:cubicBezTo>
                    <a:pt x="344805" y="1262063"/>
                    <a:pt x="396240" y="1313498"/>
                    <a:pt x="460058" y="1313498"/>
                  </a:cubicBezTo>
                  <a:lnTo>
                    <a:pt x="1444943" y="1313498"/>
                  </a:lnTo>
                  <a:cubicBezTo>
                    <a:pt x="1508760" y="1313498"/>
                    <a:pt x="1560195" y="1262063"/>
                    <a:pt x="1560195" y="1198245"/>
                  </a:cubicBezTo>
                  <a:lnTo>
                    <a:pt x="1560195" y="213360"/>
                  </a:lnTo>
                  <a:cubicBezTo>
                    <a:pt x="1560195" y="149543"/>
                    <a:pt x="1508760" y="98107"/>
                    <a:pt x="1444943" y="98107"/>
                  </a:cubicBezTo>
                  <a:lnTo>
                    <a:pt x="460058" y="98107"/>
                  </a:lnTo>
                  <a:close/>
                  <a:moveTo>
                    <a:pt x="1855470" y="400050"/>
                  </a:moveTo>
                  <a:lnTo>
                    <a:pt x="1734503" y="400050"/>
                  </a:lnTo>
                  <a:cubicBezTo>
                    <a:pt x="1706880" y="400050"/>
                    <a:pt x="1684973" y="378143"/>
                    <a:pt x="1684973" y="350520"/>
                  </a:cubicBezTo>
                  <a:cubicBezTo>
                    <a:pt x="1684973" y="322898"/>
                    <a:pt x="1706880" y="300990"/>
                    <a:pt x="1734503" y="300990"/>
                  </a:cubicBezTo>
                  <a:lnTo>
                    <a:pt x="1855470" y="300990"/>
                  </a:lnTo>
                  <a:cubicBezTo>
                    <a:pt x="1883085" y="300990"/>
                    <a:pt x="1905000" y="322898"/>
                    <a:pt x="1905000" y="350520"/>
                  </a:cubicBezTo>
                  <a:cubicBezTo>
                    <a:pt x="1905000" y="378143"/>
                    <a:pt x="1883085" y="400050"/>
                    <a:pt x="1855470" y="400050"/>
                  </a:cubicBezTo>
                  <a:close/>
                  <a:moveTo>
                    <a:pt x="1855470" y="637223"/>
                  </a:moveTo>
                  <a:lnTo>
                    <a:pt x="1734503" y="637223"/>
                  </a:lnTo>
                  <a:cubicBezTo>
                    <a:pt x="1706880" y="637223"/>
                    <a:pt x="1684973" y="615315"/>
                    <a:pt x="1684973" y="587693"/>
                  </a:cubicBezTo>
                  <a:cubicBezTo>
                    <a:pt x="1684973" y="560070"/>
                    <a:pt x="1706880" y="538163"/>
                    <a:pt x="1734503" y="538163"/>
                  </a:cubicBezTo>
                  <a:lnTo>
                    <a:pt x="1855470" y="538163"/>
                  </a:lnTo>
                  <a:cubicBezTo>
                    <a:pt x="1883085" y="538163"/>
                    <a:pt x="1905000" y="560070"/>
                    <a:pt x="1905000" y="587693"/>
                  </a:cubicBezTo>
                  <a:cubicBezTo>
                    <a:pt x="1905000" y="614363"/>
                    <a:pt x="1883085" y="637223"/>
                    <a:pt x="1855470" y="637223"/>
                  </a:cubicBezTo>
                  <a:close/>
                  <a:moveTo>
                    <a:pt x="1855470" y="873443"/>
                  </a:moveTo>
                  <a:lnTo>
                    <a:pt x="1734503" y="873443"/>
                  </a:lnTo>
                  <a:cubicBezTo>
                    <a:pt x="1706880" y="873443"/>
                    <a:pt x="1684973" y="851535"/>
                    <a:pt x="1684973" y="823912"/>
                  </a:cubicBezTo>
                  <a:cubicBezTo>
                    <a:pt x="1684973" y="796290"/>
                    <a:pt x="1706880" y="774383"/>
                    <a:pt x="1734503" y="774383"/>
                  </a:cubicBezTo>
                  <a:lnTo>
                    <a:pt x="1855470" y="774383"/>
                  </a:lnTo>
                  <a:cubicBezTo>
                    <a:pt x="1883085" y="774383"/>
                    <a:pt x="1905000" y="796290"/>
                    <a:pt x="1905000" y="823912"/>
                  </a:cubicBezTo>
                  <a:cubicBezTo>
                    <a:pt x="1905000" y="851535"/>
                    <a:pt x="1883085" y="873443"/>
                    <a:pt x="1855470" y="873443"/>
                  </a:cubicBezTo>
                  <a:close/>
                  <a:moveTo>
                    <a:pt x="1855470" y="1109663"/>
                  </a:moveTo>
                  <a:lnTo>
                    <a:pt x="1734503" y="1109663"/>
                  </a:lnTo>
                  <a:cubicBezTo>
                    <a:pt x="1706880" y="1109663"/>
                    <a:pt x="1684973" y="1087755"/>
                    <a:pt x="1684973" y="1060133"/>
                  </a:cubicBezTo>
                  <a:cubicBezTo>
                    <a:pt x="1684973" y="1032510"/>
                    <a:pt x="1706880" y="1010603"/>
                    <a:pt x="1734503" y="1010603"/>
                  </a:cubicBezTo>
                  <a:lnTo>
                    <a:pt x="1855470" y="1010603"/>
                  </a:lnTo>
                  <a:cubicBezTo>
                    <a:pt x="1883085" y="1010603"/>
                    <a:pt x="1905000" y="1032510"/>
                    <a:pt x="1905000" y="1060133"/>
                  </a:cubicBezTo>
                  <a:cubicBezTo>
                    <a:pt x="1905000" y="1087755"/>
                    <a:pt x="1883085" y="1109663"/>
                    <a:pt x="1855470" y="1109663"/>
                  </a:cubicBezTo>
                  <a:close/>
                  <a:moveTo>
                    <a:pt x="170498" y="400050"/>
                  </a:moveTo>
                  <a:lnTo>
                    <a:pt x="49530" y="400050"/>
                  </a:lnTo>
                  <a:cubicBezTo>
                    <a:pt x="21908" y="400050"/>
                    <a:pt x="0" y="378143"/>
                    <a:pt x="0" y="350520"/>
                  </a:cubicBezTo>
                  <a:cubicBezTo>
                    <a:pt x="0" y="322898"/>
                    <a:pt x="21908" y="300990"/>
                    <a:pt x="49530" y="300990"/>
                  </a:cubicBezTo>
                  <a:lnTo>
                    <a:pt x="170498" y="300990"/>
                  </a:lnTo>
                  <a:cubicBezTo>
                    <a:pt x="198120" y="300990"/>
                    <a:pt x="220028" y="322898"/>
                    <a:pt x="220028" y="350520"/>
                  </a:cubicBezTo>
                  <a:cubicBezTo>
                    <a:pt x="219075" y="378143"/>
                    <a:pt x="197168" y="400050"/>
                    <a:pt x="170498" y="400050"/>
                  </a:cubicBezTo>
                  <a:close/>
                  <a:moveTo>
                    <a:pt x="170498" y="637223"/>
                  </a:moveTo>
                  <a:lnTo>
                    <a:pt x="49530" y="637223"/>
                  </a:lnTo>
                  <a:cubicBezTo>
                    <a:pt x="21908" y="637223"/>
                    <a:pt x="0" y="615315"/>
                    <a:pt x="0" y="587693"/>
                  </a:cubicBezTo>
                  <a:cubicBezTo>
                    <a:pt x="0" y="560070"/>
                    <a:pt x="21908" y="538163"/>
                    <a:pt x="49530" y="538163"/>
                  </a:cubicBezTo>
                  <a:lnTo>
                    <a:pt x="170498" y="538163"/>
                  </a:lnTo>
                  <a:cubicBezTo>
                    <a:pt x="198120" y="538163"/>
                    <a:pt x="220028" y="560070"/>
                    <a:pt x="220028" y="587693"/>
                  </a:cubicBezTo>
                  <a:cubicBezTo>
                    <a:pt x="219075" y="614363"/>
                    <a:pt x="197168" y="637223"/>
                    <a:pt x="170498" y="637223"/>
                  </a:cubicBezTo>
                  <a:close/>
                  <a:moveTo>
                    <a:pt x="170498" y="873443"/>
                  </a:moveTo>
                  <a:lnTo>
                    <a:pt x="49530" y="873443"/>
                  </a:lnTo>
                  <a:cubicBezTo>
                    <a:pt x="21908" y="873443"/>
                    <a:pt x="0" y="851535"/>
                    <a:pt x="0" y="823912"/>
                  </a:cubicBezTo>
                  <a:cubicBezTo>
                    <a:pt x="0" y="796290"/>
                    <a:pt x="21908" y="774383"/>
                    <a:pt x="49530" y="774383"/>
                  </a:cubicBezTo>
                  <a:lnTo>
                    <a:pt x="170498" y="774383"/>
                  </a:lnTo>
                  <a:cubicBezTo>
                    <a:pt x="198120" y="774383"/>
                    <a:pt x="220028" y="796290"/>
                    <a:pt x="220028" y="823912"/>
                  </a:cubicBezTo>
                  <a:cubicBezTo>
                    <a:pt x="219075" y="851535"/>
                    <a:pt x="197168" y="873443"/>
                    <a:pt x="170498" y="873443"/>
                  </a:cubicBezTo>
                  <a:close/>
                  <a:moveTo>
                    <a:pt x="170498" y="1109663"/>
                  </a:moveTo>
                  <a:lnTo>
                    <a:pt x="49530" y="1109663"/>
                  </a:lnTo>
                  <a:cubicBezTo>
                    <a:pt x="21908" y="1109663"/>
                    <a:pt x="0" y="1087755"/>
                    <a:pt x="0" y="1060133"/>
                  </a:cubicBezTo>
                  <a:cubicBezTo>
                    <a:pt x="0" y="1032510"/>
                    <a:pt x="21908" y="1010603"/>
                    <a:pt x="49530" y="1010603"/>
                  </a:cubicBezTo>
                  <a:lnTo>
                    <a:pt x="170498" y="1010603"/>
                  </a:lnTo>
                  <a:cubicBezTo>
                    <a:pt x="198120" y="1010603"/>
                    <a:pt x="220028" y="1032510"/>
                    <a:pt x="220028" y="1060133"/>
                  </a:cubicBezTo>
                  <a:cubicBezTo>
                    <a:pt x="220028" y="1087755"/>
                    <a:pt x="197168" y="1109663"/>
                    <a:pt x="170498" y="1109663"/>
                  </a:cubicBezTo>
                  <a:close/>
                </a:path>
              </a:pathLst>
            </a:custGeom>
            <a:gradFill>
              <a:gsLst>
                <a:gs pos="0">
                  <a:srgbClr val="FEEFAC"/>
                </a:gs>
                <a:gs pos="84000">
                  <a:srgbClr val="E9BE61"/>
                </a:gs>
              </a:gsLst>
              <a:lin ang="5400000" scaled="1"/>
            </a:gradFill>
            <a:ln w="605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5" name="任意多边形: 形状 24"/>
            <p:cNvSpPr/>
            <p:nvPr/>
          </p:nvSpPr>
          <p:spPr>
            <a:xfrm>
              <a:off x="-1781867" y="5080347"/>
              <a:ext cx="943927" cy="294322"/>
            </a:xfrm>
            <a:custGeom>
              <a:avLst/>
              <a:gdLst>
                <a:gd name="connsiteX0" fmla="*/ 621983 w 943927"/>
                <a:gd name="connsiteY0" fmla="*/ 294323 h 294322"/>
                <a:gd name="connsiteX1" fmla="*/ 0 w 943927"/>
                <a:gd name="connsiteY1" fmla="*/ 294323 h 294322"/>
                <a:gd name="connsiteX2" fmla="*/ 0 w 943927"/>
                <a:gd name="connsiteY2" fmla="*/ 228600 h 294322"/>
                <a:gd name="connsiteX3" fmla="*/ 621030 w 943927"/>
                <a:gd name="connsiteY3" fmla="*/ 228600 h 294322"/>
                <a:gd name="connsiteX4" fmla="*/ 653415 w 943927"/>
                <a:gd name="connsiteY4" fmla="*/ 216218 h 294322"/>
                <a:gd name="connsiteX5" fmla="*/ 901065 w 943927"/>
                <a:gd name="connsiteY5" fmla="*/ 0 h 294322"/>
                <a:gd name="connsiteX6" fmla="*/ 943928 w 943927"/>
                <a:gd name="connsiteY6" fmla="*/ 49530 h 294322"/>
                <a:gd name="connsiteX7" fmla="*/ 696278 w 943927"/>
                <a:gd name="connsiteY7" fmla="*/ 265748 h 294322"/>
                <a:gd name="connsiteX8" fmla="*/ 621983 w 943927"/>
                <a:gd name="connsiteY8" fmla="*/ 294323 h 2943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43927" h="294322">
                  <a:moveTo>
                    <a:pt x="621983" y="294323"/>
                  </a:moveTo>
                  <a:lnTo>
                    <a:pt x="0" y="294323"/>
                  </a:lnTo>
                  <a:lnTo>
                    <a:pt x="0" y="228600"/>
                  </a:lnTo>
                  <a:lnTo>
                    <a:pt x="621030" y="228600"/>
                  </a:lnTo>
                  <a:cubicBezTo>
                    <a:pt x="633413" y="228600"/>
                    <a:pt x="644843" y="223838"/>
                    <a:pt x="653415" y="216218"/>
                  </a:cubicBezTo>
                  <a:lnTo>
                    <a:pt x="901065" y="0"/>
                  </a:lnTo>
                  <a:lnTo>
                    <a:pt x="943928" y="49530"/>
                  </a:lnTo>
                  <a:lnTo>
                    <a:pt x="696278" y="265748"/>
                  </a:lnTo>
                  <a:cubicBezTo>
                    <a:pt x="676275" y="284797"/>
                    <a:pt x="649605" y="294323"/>
                    <a:pt x="621983" y="294323"/>
                  </a:cubicBezTo>
                  <a:close/>
                </a:path>
              </a:pathLst>
            </a:custGeom>
            <a:gradFill>
              <a:gsLst>
                <a:gs pos="0">
                  <a:srgbClr val="FEEFAC"/>
                </a:gs>
                <a:gs pos="84000">
                  <a:srgbClr val="E9BE61"/>
                </a:gs>
              </a:gsLst>
              <a:lin ang="5400000" scaled="1"/>
            </a:gradFill>
            <a:ln w="605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6" name="任意多边形: 形状 25"/>
            <p:cNvSpPr/>
            <p:nvPr/>
          </p:nvSpPr>
          <p:spPr>
            <a:xfrm>
              <a:off x="-956050" y="5008910"/>
              <a:ext cx="196214" cy="196214"/>
            </a:xfrm>
            <a:custGeom>
              <a:avLst/>
              <a:gdLst>
                <a:gd name="connsiteX0" fmla="*/ 0 w 196214"/>
                <a:gd name="connsiteY0" fmla="*/ 98107 h 196214"/>
                <a:gd name="connsiteX1" fmla="*/ 98107 w 196214"/>
                <a:gd name="connsiteY1" fmla="*/ 196215 h 196214"/>
                <a:gd name="connsiteX2" fmla="*/ 196215 w 196214"/>
                <a:gd name="connsiteY2" fmla="*/ 98107 h 196214"/>
                <a:gd name="connsiteX3" fmla="*/ 98107 w 196214"/>
                <a:gd name="connsiteY3" fmla="*/ 0 h 196214"/>
                <a:gd name="connsiteX4" fmla="*/ 0 w 196214"/>
                <a:gd name="connsiteY4" fmla="*/ 98107 h 1962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6214" h="196214">
                  <a:moveTo>
                    <a:pt x="0" y="98107"/>
                  </a:moveTo>
                  <a:cubicBezTo>
                    <a:pt x="0" y="152290"/>
                    <a:pt x="43925" y="196215"/>
                    <a:pt x="98107" y="196215"/>
                  </a:cubicBezTo>
                  <a:cubicBezTo>
                    <a:pt x="152290" y="196215"/>
                    <a:pt x="196215" y="152290"/>
                    <a:pt x="196215" y="98107"/>
                  </a:cubicBezTo>
                  <a:cubicBezTo>
                    <a:pt x="196215" y="43925"/>
                    <a:pt x="152290" y="0"/>
                    <a:pt x="98107" y="0"/>
                  </a:cubicBezTo>
                  <a:cubicBezTo>
                    <a:pt x="43925" y="0"/>
                    <a:pt x="0" y="43925"/>
                    <a:pt x="0" y="98107"/>
                  </a:cubicBezTo>
                  <a:close/>
                </a:path>
              </a:pathLst>
            </a:custGeom>
            <a:gradFill>
              <a:gsLst>
                <a:gs pos="0">
                  <a:srgbClr val="FEEFAC"/>
                </a:gs>
                <a:gs pos="84000">
                  <a:srgbClr val="E9BE61"/>
                </a:gs>
              </a:gsLst>
              <a:lin ang="5400000" scaled="1"/>
            </a:gradFill>
            <a:ln w="605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7" name="任意多边形: 形状 26"/>
            <p:cNvSpPr/>
            <p:nvPr/>
          </p:nvSpPr>
          <p:spPr>
            <a:xfrm>
              <a:off x="-1390390" y="5546120"/>
              <a:ext cx="943927" cy="294322"/>
            </a:xfrm>
            <a:custGeom>
              <a:avLst/>
              <a:gdLst>
                <a:gd name="connsiteX0" fmla="*/ 42862 w 943927"/>
                <a:gd name="connsiteY0" fmla="*/ 294323 h 294322"/>
                <a:gd name="connsiteX1" fmla="*/ 0 w 943927"/>
                <a:gd name="connsiteY1" fmla="*/ 244792 h 294322"/>
                <a:gd name="connsiteX2" fmla="*/ 247650 w 943927"/>
                <a:gd name="connsiteY2" fmla="*/ 28575 h 294322"/>
                <a:gd name="connsiteX3" fmla="*/ 322897 w 943927"/>
                <a:gd name="connsiteY3" fmla="*/ 0 h 294322"/>
                <a:gd name="connsiteX4" fmla="*/ 943928 w 943927"/>
                <a:gd name="connsiteY4" fmla="*/ 0 h 294322"/>
                <a:gd name="connsiteX5" fmla="*/ 943928 w 943927"/>
                <a:gd name="connsiteY5" fmla="*/ 65723 h 294322"/>
                <a:gd name="connsiteX6" fmla="*/ 322897 w 943927"/>
                <a:gd name="connsiteY6" fmla="*/ 65723 h 294322"/>
                <a:gd name="connsiteX7" fmla="*/ 290513 w 943927"/>
                <a:gd name="connsiteY7" fmla="*/ 78105 h 294322"/>
                <a:gd name="connsiteX8" fmla="*/ 42862 w 943927"/>
                <a:gd name="connsiteY8" fmla="*/ 294323 h 2943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43927" h="294322">
                  <a:moveTo>
                    <a:pt x="42862" y="294323"/>
                  </a:moveTo>
                  <a:lnTo>
                    <a:pt x="0" y="244792"/>
                  </a:lnTo>
                  <a:lnTo>
                    <a:pt x="247650" y="28575"/>
                  </a:lnTo>
                  <a:cubicBezTo>
                    <a:pt x="268605" y="10477"/>
                    <a:pt x="295275" y="0"/>
                    <a:pt x="322897" y="0"/>
                  </a:cubicBezTo>
                  <a:lnTo>
                    <a:pt x="943928" y="0"/>
                  </a:lnTo>
                  <a:lnTo>
                    <a:pt x="943928" y="65723"/>
                  </a:lnTo>
                  <a:lnTo>
                    <a:pt x="322897" y="65723"/>
                  </a:lnTo>
                  <a:cubicBezTo>
                    <a:pt x="310515" y="65723"/>
                    <a:pt x="299085" y="70485"/>
                    <a:pt x="290513" y="78105"/>
                  </a:cubicBezTo>
                  <a:lnTo>
                    <a:pt x="42862" y="294323"/>
                  </a:lnTo>
                  <a:close/>
                </a:path>
              </a:pathLst>
            </a:custGeom>
            <a:gradFill>
              <a:gsLst>
                <a:gs pos="0">
                  <a:srgbClr val="FEEFAC"/>
                </a:gs>
                <a:gs pos="84000">
                  <a:srgbClr val="E9BE61"/>
                </a:gs>
              </a:gsLst>
              <a:lin ang="5400000" scaled="1"/>
            </a:gradFill>
            <a:ln w="605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8" name="任意多边形: 形状 27"/>
            <p:cNvSpPr/>
            <p:nvPr/>
          </p:nvSpPr>
          <p:spPr>
            <a:xfrm>
              <a:off x="-1467543" y="5715665"/>
              <a:ext cx="196215" cy="196214"/>
            </a:xfrm>
            <a:custGeom>
              <a:avLst/>
              <a:gdLst>
                <a:gd name="connsiteX0" fmla="*/ 0 w 196215"/>
                <a:gd name="connsiteY0" fmla="*/ 98108 h 196214"/>
                <a:gd name="connsiteX1" fmla="*/ 98107 w 196215"/>
                <a:gd name="connsiteY1" fmla="*/ 196215 h 196214"/>
                <a:gd name="connsiteX2" fmla="*/ 196215 w 196215"/>
                <a:gd name="connsiteY2" fmla="*/ 98108 h 196214"/>
                <a:gd name="connsiteX3" fmla="*/ 98107 w 196215"/>
                <a:gd name="connsiteY3" fmla="*/ 0 h 196214"/>
                <a:gd name="connsiteX4" fmla="*/ 0 w 196215"/>
                <a:gd name="connsiteY4" fmla="*/ 98108 h 1962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6215" h="196214">
                  <a:moveTo>
                    <a:pt x="0" y="98108"/>
                  </a:moveTo>
                  <a:cubicBezTo>
                    <a:pt x="0" y="152290"/>
                    <a:pt x="43925" y="196215"/>
                    <a:pt x="98107" y="196215"/>
                  </a:cubicBezTo>
                  <a:cubicBezTo>
                    <a:pt x="152290" y="196215"/>
                    <a:pt x="196215" y="152290"/>
                    <a:pt x="196215" y="98108"/>
                  </a:cubicBezTo>
                  <a:cubicBezTo>
                    <a:pt x="196215" y="43925"/>
                    <a:pt x="152290" y="0"/>
                    <a:pt x="98107" y="0"/>
                  </a:cubicBezTo>
                  <a:cubicBezTo>
                    <a:pt x="43925" y="0"/>
                    <a:pt x="0" y="43925"/>
                    <a:pt x="0" y="98108"/>
                  </a:cubicBezTo>
                  <a:close/>
                </a:path>
              </a:pathLst>
            </a:custGeom>
            <a:gradFill>
              <a:gsLst>
                <a:gs pos="0">
                  <a:srgbClr val="FEEFAC"/>
                </a:gs>
                <a:gs pos="84000">
                  <a:srgbClr val="E9BE61"/>
                </a:gs>
              </a:gsLst>
              <a:lin ang="5400000" scaled="1"/>
            </a:gradFill>
            <a:ln w="605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</p:grpSp>
      <p:sp>
        <p:nvSpPr>
          <p:cNvPr id="29" name="图形 56"/>
          <p:cNvSpPr/>
          <p:nvPr/>
        </p:nvSpPr>
        <p:spPr>
          <a:xfrm>
            <a:off x="5412794" y="2840889"/>
            <a:ext cx="296986" cy="296754"/>
          </a:xfrm>
          <a:custGeom>
            <a:avLst/>
            <a:gdLst>
              <a:gd name="connsiteX0" fmla="*/ 852227 w 1429308"/>
              <a:gd name="connsiteY0" fmla="*/ 0 h 1428191"/>
              <a:gd name="connsiteX1" fmla="*/ 587685 w 1429308"/>
              <a:gd name="connsiteY1" fmla="*/ 0 h 1428191"/>
              <a:gd name="connsiteX2" fmla="*/ 455414 w 1429308"/>
              <a:gd name="connsiteY2" fmla="*/ 229753 h 1428191"/>
              <a:gd name="connsiteX3" fmla="*/ 587685 w 1429308"/>
              <a:gd name="connsiteY3" fmla="*/ 459507 h 1428191"/>
              <a:gd name="connsiteX4" fmla="*/ 852227 w 1429308"/>
              <a:gd name="connsiteY4" fmla="*/ 459507 h 1428191"/>
              <a:gd name="connsiteX5" fmla="*/ 984498 w 1429308"/>
              <a:gd name="connsiteY5" fmla="*/ 229753 h 1428191"/>
              <a:gd name="connsiteX6" fmla="*/ 852227 w 1429308"/>
              <a:gd name="connsiteY6" fmla="*/ 0 h 1428191"/>
              <a:gd name="connsiteX7" fmla="*/ 807393 w 1429308"/>
              <a:gd name="connsiteY7" fmla="*/ 381372 h 1428191"/>
              <a:gd name="connsiteX8" fmla="*/ 632706 w 1429308"/>
              <a:gd name="connsiteY8" fmla="*/ 381372 h 1428191"/>
              <a:gd name="connsiteX9" fmla="*/ 545269 w 1429308"/>
              <a:gd name="connsiteY9" fmla="*/ 229753 h 1428191"/>
              <a:gd name="connsiteX10" fmla="*/ 632706 w 1429308"/>
              <a:gd name="connsiteY10" fmla="*/ 78135 h 1428191"/>
              <a:gd name="connsiteX11" fmla="*/ 807393 w 1429308"/>
              <a:gd name="connsiteY11" fmla="*/ 78135 h 1428191"/>
              <a:gd name="connsiteX12" fmla="*/ 894643 w 1429308"/>
              <a:gd name="connsiteY12" fmla="*/ 229753 h 1428191"/>
              <a:gd name="connsiteX13" fmla="*/ 807393 w 1429308"/>
              <a:gd name="connsiteY13" fmla="*/ 381372 h 1428191"/>
              <a:gd name="connsiteX14" fmla="*/ 1292758 w 1429308"/>
              <a:gd name="connsiteY14" fmla="*/ 729072 h 1428191"/>
              <a:gd name="connsiteX15" fmla="*/ 1028030 w 1429308"/>
              <a:gd name="connsiteY15" fmla="*/ 729072 h 1428191"/>
              <a:gd name="connsiteX16" fmla="*/ 895759 w 1429308"/>
              <a:gd name="connsiteY16" fmla="*/ 958825 h 1428191"/>
              <a:gd name="connsiteX17" fmla="*/ 1028030 w 1429308"/>
              <a:gd name="connsiteY17" fmla="*/ 1188579 h 1428191"/>
              <a:gd name="connsiteX18" fmla="*/ 1289410 w 1429308"/>
              <a:gd name="connsiteY18" fmla="*/ 1188579 h 1428191"/>
              <a:gd name="connsiteX19" fmla="*/ 1388939 w 1429308"/>
              <a:gd name="connsiteY19" fmla="*/ 1021705 h 1428191"/>
              <a:gd name="connsiteX20" fmla="*/ 1425215 w 1429308"/>
              <a:gd name="connsiteY20" fmla="*/ 958825 h 1428191"/>
              <a:gd name="connsiteX21" fmla="*/ 1292758 w 1429308"/>
              <a:gd name="connsiteY21" fmla="*/ 729072 h 1428191"/>
              <a:gd name="connsiteX22" fmla="*/ 1321780 w 1429308"/>
              <a:gd name="connsiteY22" fmla="*/ 981708 h 1428191"/>
              <a:gd name="connsiteX23" fmla="*/ 1245133 w 1429308"/>
              <a:gd name="connsiteY23" fmla="*/ 1110258 h 1428191"/>
              <a:gd name="connsiteX24" fmla="*/ 1073051 w 1429308"/>
              <a:gd name="connsiteY24" fmla="*/ 1110258 h 1428191"/>
              <a:gd name="connsiteX25" fmla="*/ 985800 w 1429308"/>
              <a:gd name="connsiteY25" fmla="*/ 958639 h 1428191"/>
              <a:gd name="connsiteX26" fmla="*/ 1073051 w 1429308"/>
              <a:gd name="connsiteY26" fmla="*/ 807021 h 1428191"/>
              <a:gd name="connsiteX27" fmla="*/ 1247738 w 1429308"/>
              <a:gd name="connsiteY27" fmla="*/ 807021 h 1428191"/>
              <a:gd name="connsiteX28" fmla="*/ 1334988 w 1429308"/>
              <a:gd name="connsiteY28" fmla="*/ 958639 h 1428191"/>
              <a:gd name="connsiteX29" fmla="*/ 1321780 w 1429308"/>
              <a:gd name="connsiteY29" fmla="*/ 981708 h 1428191"/>
              <a:gd name="connsiteX30" fmla="*/ 492993 w 1429308"/>
              <a:gd name="connsiteY30" fmla="*/ 1021519 h 1428191"/>
              <a:gd name="connsiteX31" fmla="*/ 529270 w 1429308"/>
              <a:gd name="connsiteY31" fmla="*/ 958639 h 1428191"/>
              <a:gd name="connsiteX32" fmla="*/ 396999 w 1429308"/>
              <a:gd name="connsiteY32" fmla="*/ 728886 h 1428191"/>
              <a:gd name="connsiteX33" fmla="*/ 132271 w 1429308"/>
              <a:gd name="connsiteY33" fmla="*/ 728886 h 1428191"/>
              <a:gd name="connsiteX34" fmla="*/ 0 w 1429308"/>
              <a:gd name="connsiteY34" fmla="*/ 958639 h 1428191"/>
              <a:gd name="connsiteX35" fmla="*/ 132271 w 1429308"/>
              <a:gd name="connsiteY35" fmla="*/ 1188393 h 1428191"/>
              <a:gd name="connsiteX36" fmla="*/ 393650 w 1429308"/>
              <a:gd name="connsiteY36" fmla="*/ 1188393 h 1428191"/>
              <a:gd name="connsiteX37" fmla="*/ 492993 w 1429308"/>
              <a:gd name="connsiteY37" fmla="*/ 1021519 h 1428191"/>
              <a:gd name="connsiteX38" fmla="*/ 177292 w 1429308"/>
              <a:gd name="connsiteY38" fmla="*/ 1110258 h 1428191"/>
              <a:gd name="connsiteX39" fmla="*/ 90041 w 1429308"/>
              <a:gd name="connsiteY39" fmla="*/ 958639 h 1428191"/>
              <a:gd name="connsiteX40" fmla="*/ 177292 w 1429308"/>
              <a:gd name="connsiteY40" fmla="*/ 807021 h 1428191"/>
              <a:gd name="connsiteX41" fmla="*/ 351792 w 1429308"/>
              <a:gd name="connsiteY41" fmla="*/ 807021 h 1428191"/>
              <a:gd name="connsiteX42" fmla="*/ 439043 w 1429308"/>
              <a:gd name="connsiteY42" fmla="*/ 958639 h 1428191"/>
              <a:gd name="connsiteX43" fmla="*/ 425834 w 1429308"/>
              <a:gd name="connsiteY43" fmla="*/ 981708 h 1428191"/>
              <a:gd name="connsiteX44" fmla="*/ 349188 w 1429308"/>
              <a:gd name="connsiteY44" fmla="*/ 1110258 h 1428191"/>
              <a:gd name="connsiteX45" fmla="*/ 177292 w 1429308"/>
              <a:gd name="connsiteY45" fmla="*/ 1110258 h 1428191"/>
              <a:gd name="connsiteX46" fmla="*/ 858738 w 1429308"/>
              <a:gd name="connsiteY46" fmla="*/ 1118443 h 1428191"/>
              <a:gd name="connsiteX47" fmla="*/ 829345 w 1429308"/>
              <a:gd name="connsiteY47" fmla="*/ 1107095 h 1428191"/>
              <a:gd name="connsiteX48" fmla="*/ 711584 w 1429308"/>
              <a:gd name="connsiteY48" fmla="*/ 1124769 h 1428191"/>
              <a:gd name="connsiteX49" fmla="*/ 595685 w 1429308"/>
              <a:gd name="connsiteY49" fmla="*/ 1107839 h 1428191"/>
              <a:gd name="connsiteX50" fmla="*/ 566663 w 1429308"/>
              <a:gd name="connsiteY50" fmla="*/ 1119002 h 1428191"/>
              <a:gd name="connsiteX51" fmla="*/ 580802 w 1429308"/>
              <a:gd name="connsiteY51" fmla="*/ 1156209 h 1428191"/>
              <a:gd name="connsiteX52" fmla="*/ 711584 w 1429308"/>
              <a:gd name="connsiteY52" fmla="*/ 1175556 h 1428191"/>
              <a:gd name="connsiteX53" fmla="*/ 844414 w 1429308"/>
              <a:gd name="connsiteY53" fmla="*/ 1155464 h 1428191"/>
              <a:gd name="connsiteX54" fmla="*/ 858738 w 1429308"/>
              <a:gd name="connsiteY54" fmla="*/ 1118443 h 1428191"/>
              <a:gd name="connsiteX55" fmla="*/ 1007752 w 1429308"/>
              <a:gd name="connsiteY55" fmla="*/ 1327175 h 1428191"/>
              <a:gd name="connsiteX56" fmla="*/ 973708 w 1429308"/>
              <a:gd name="connsiteY56" fmla="*/ 1317873 h 1428191"/>
              <a:gd name="connsiteX57" fmla="*/ 711584 w 1429308"/>
              <a:gd name="connsiteY57" fmla="*/ 1377404 h 1428191"/>
              <a:gd name="connsiteX58" fmla="*/ 447973 w 1429308"/>
              <a:gd name="connsiteY58" fmla="*/ 1317315 h 1428191"/>
              <a:gd name="connsiteX59" fmla="*/ 412998 w 1429308"/>
              <a:gd name="connsiteY59" fmla="*/ 1326245 h 1428191"/>
              <a:gd name="connsiteX60" fmla="*/ 412440 w 1429308"/>
              <a:gd name="connsiteY60" fmla="*/ 1327175 h 1428191"/>
              <a:gd name="connsiteX61" fmla="*/ 421370 w 1429308"/>
              <a:gd name="connsiteY61" fmla="*/ 1360847 h 1428191"/>
              <a:gd name="connsiteX62" fmla="*/ 421556 w 1429308"/>
              <a:gd name="connsiteY62" fmla="*/ 1361033 h 1428191"/>
              <a:gd name="connsiteX63" fmla="*/ 430485 w 1429308"/>
              <a:gd name="connsiteY63" fmla="*/ 1365498 h 1428191"/>
              <a:gd name="connsiteX64" fmla="*/ 711584 w 1429308"/>
              <a:gd name="connsiteY64" fmla="*/ 1428192 h 1428191"/>
              <a:gd name="connsiteX65" fmla="*/ 988405 w 1429308"/>
              <a:gd name="connsiteY65" fmla="*/ 1367358 h 1428191"/>
              <a:gd name="connsiteX66" fmla="*/ 999195 w 1429308"/>
              <a:gd name="connsiteY66" fmla="*/ 1362335 h 1428191"/>
              <a:gd name="connsiteX67" fmla="*/ 1007752 w 1429308"/>
              <a:gd name="connsiteY67" fmla="*/ 1327175 h 1428191"/>
              <a:gd name="connsiteX68" fmla="*/ 1006450 w 1429308"/>
              <a:gd name="connsiteY68" fmla="*/ 389744 h 1428191"/>
              <a:gd name="connsiteX69" fmla="*/ 1010729 w 1429308"/>
              <a:gd name="connsiteY69" fmla="*/ 420998 h 1428191"/>
              <a:gd name="connsiteX70" fmla="*/ 1082911 w 1429308"/>
              <a:gd name="connsiteY70" fmla="*/ 515875 h 1428191"/>
              <a:gd name="connsiteX71" fmla="*/ 1123838 w 1429308"/>
              <a:gd name="connsiteY71" fmla="*/ 625822 h 1428191"/>
              <a:gd name="connsiteX72" fmla="*/ 1147651 w 1429308"/>
              <a:gd name="connsiteY72" fmla="*/ 645914 h 1428191"/>
              <a:gd name="connsiteX73" fmla="*/ 1173324 w 1429308"/>
              <a:gd name="connsiteY73" fmla="*/ 615590 h 1428191"/>
              <a:gd name="connsiteX74" fmla="*/ 1127187 w 1429308"/>
              <a:gd name="connsiteY74" fmla="*/ 491505 h 1428191"/>
              <a:gd name="connsiteX75" fmla="*/ 1045518 w 1429308"/>
              <a:gd name="connsiteY75" fmla="*/ 384535 h 1428191"/>
              <a:gd name="connsiteX76" fmla="*/ 1006450 w 1429308"/>
              <a:gd name="connsiteY76" fmla="*/ 389744 h 1428191"/>
              <a:gd name="connsiteX77" fmla="*/ 1116955 w 1429308"/>
              <a:gd name="connsiteY77" fmla="*/ 158316 h 1428191"/>
              <a:gd name="connsiteX78" fmla="*/ 1125327 w 1429308"/>
              <a:gd name="connsiteY78" fmla="*/ 192546 h 1428191"/>
              <a:gd name="connsiteX79" fmla="*/ 1303734 w 1429308"/>
              <a:gd name="connsiteY79" fmla="*/ 393836 h 1428191"/>
              <a:gd name="connsiteX80" fmla="*/ 1378335 w 1429308"/>
              <a:gd name="connsiteY80" fmla="*/ 654286 h 1428191"/>
              <a:gd name="connsiteX81" fmla="*/ 1403077 w 1429308"/>
              <a:gd name="connsiteY81" fmla="*/ 680703 h 1428191"/>
              <a:gd name="connsiteX82" fmla="*/ 1404193 w 1429308"/>
              <a:gd name="connsiteY82" fmla="*/ 680703 h 1428191"/>
              <a:gd name="connsiteX83" fmla="*/ 1429308 w 1429308"/>
              <a:gd name="connsiteY83" fmla="*/ 656704 h 1428191"/>
              <a:gd name="connsiteX84" fmla="*/ 1429308 w 1429308"/>
              <a:gd name="connsiteY84" fmla="*/ 656518 h 1428191"/>
              <a:gd name="connsiteX85" fmla="*/ 1428750 w 1429308"/>
              <a:gd name="connsiteY85" fmla="*/ 646472 h 1428191"/>
              <a:gd name="connsiteX86" fmla="*/ 1348011 w 1429308"/>
              <a:gd name="connsiteY86" fmla="*/ 369466 h 1428191"/>
              <a:gd name="connsiteX87" fmla="*/ 1161231 w 1429308"/>
              <a:gd name="connsiteY87" fmla="*/ 155711 h 1428191"/>
              <a:gd name="connsiteX88" fmla="*/ 1151558 w 1429308"/>
              <a:gd name="connsiteY88" fmla="*/ 148828 h 1428191"/>
              <a:gd name="connsiteX89" fmla="*/ 1116955 w 1429308"/>
              <a:gd name="connsiteY89" fmla="*/ 158316 h 1428191"/>
              <a:gd name="connsiteX90" fmla="*/ 278123 w 1429308"/>
              <a:gd name="connsiteY90" fmla="*/ 642938 h 1428191"/>
              <a:gd name="connsiteX91" fmla="*/ 300447 w 1429308"/>
              <a:gd name="connsiteY91" fmla="*/ 620427 h 1428191"/>
              <a:gd name="connsiteX92" fmla="*/ 331515 w 1429308"/>
              <a:gd name="connsiteY92" fmla="*/ 505272 h 1428191"/>
              <a:gd name="connsiteX93" fmla="*/ 393464 w 1429308"/>
              <a:gd name="connsiteY93" fmla="*/ 405743 h 1428191"/>
              <a:gd name="connsiteX94" fmla="*/ 394953 w 1429308"/>
              <a:gd name="connsiteY94" fmla="*/ 374675 h 1428191"/>
              <a:gd name="connsiteX95" fmla="*/ 355327 w 1429308"/>
              <a:gd name="connsiteY95" fmla="*/ 372814 h 1428191"/>
              <a:gd name="connsiteX96" fmla="*/ 285192 w 1429308"/>
              <a:gd name="connsiteY96" fmla="*/ 484994 h 1428191"/>
              <a:gd name="connsiteX97" fmla="*/ 250403 w 1429308"/>
              <a:gd name="connsiteY97" fmla="*/ 615032 h 1428191"/>
              <a:gd name="connsiteX98" fmla="*/ 278123 w 1429308"/>
              <a:gd name="connsiteY98" fmla="*/ 642938 h 1428191"/>
              <a:gd name="connsiteX99" fmla="*/ 31254 w 1429308"/>
              <a:gd name="connsiteY99" fmla="*/ 696144 h 1428191"/>
              <a:gd name="connsiteX100" fmla="*/ 53392 w 1429308"/>
              <a:gd name="connsiteY100" fmla="*/ 668610 h 1428191"/>
              <a:gd name="connsiteX101" fmla="*/ 103994 w 1429308"/>
              <a:gd name="connsiteY101" fmla="*/ 404068 h 1428191"/>
              <a:gd name="connsiteX102" fmla="*/ 264542 w 1429308"/>
              <a:gd name="connsiteY102" fmla="*/ 186221 h 1428191"/>
              <a:gd name="connsiteX103" fmla="*/ 270495 w 1429308"/>
              <a:gd name="connsiteY103" fmla="*/ 150502 h 1428191"/>
              <a:gd name="connsiteX104" fmla="*/ 269937 w 1429308"/>
              <a:gd name="connsiteY104" fmla="*/ 149572 h 1428191"/>
              <a:gd name="connsiteX105" fmla="*/ 235707 w 1429308"/>
              <a:gd name="connsiteY105" fmla="*/ 144177 h 1428191"/>
              <a:gd name="connsiteX106" fmla="*/ 235521 w 1429308"/>
              <a:gd name="connsiteY106" fmla="*/ 144363 h 1428191"/>
              <a:gd name="connsiteX107" fmla="*/ 227893 w 1429308"/>
              <a:gd name="connsiteY107" fmla="*/ 150875 h 1428191"/>
              <a:gd name="connsiteX108" fmla="*/ 57857 w 1429308"/>
              <a:gd name="connsiteY108" fmla="*/ 383791 h 1428191"/>
              <a:gd name="connsiteX109" fmla="*/ 2604 w 1429308"/>
              <a:gd name="connsiteY109" fmla="*/ 662285 h 1428191"/>
              <a:gd name="connsiteX110" fmla="*/ 2977 w 1429308"/>
              <a:gd name="connsiteY110" fmla="*/ 674191 h 1428191"/>
              <a:gd name="connsiteX111" fmla="*/ 31254 w 1429308"/>
              <a:gd name="connsiteY111" fmla="*/ 696144 h 14281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</a:cxnLst>
            <a:rect l="l" t="t" r="r" b="b"/>
            <a:pathLst>
              <a:path w="1429308" h="1428191">
                <a:moveTo>
                  <a:pt x="852227" y="0"/>
                </a:moveTo>
                <a:lnTo>
                  <a:pt x="587685" y="0"/>
                </a:lnTo>
                <a:lnTo>
                  <a:pt x="455414" y="229753"/>
                </a:lnTo>
                <a:lnTo>
                  <a:pt x="587685" y="459507"/>
                </a:lnTo>
                <a:lnTo>
                  <a:pt x="852227" y="459507"/>
                </a:lnTo>
                <a:lnTo>
                  <a:pt x="984498" y="229753"/>
                </a:lnTo>
                <a:lnTo>
                  <a:pt x="852227" y="0"/>
                </a:lnTo>
                <a:close/>
                <a:moveTo>
                  <a:pt x="807393" y="381372"/>
                </a:moveTo>
                <a:lnTo>
                  <a:pt x="632706" y="381372"/>
                </a:lnTo>
                <a:lnTo>
                  <a:pt x="545269" y="229753"/>
                </a:lnTo>
                <a:lnTo>
                  <a:pt x="632706" y="78135"/>
                </a:lnTo>
                <a:lnTo>
                  <a:pt x="807393" y="78135"/>
                </a:lnTo>
                <a:lnTo>
                  <a:pt x="894643" y="229753"/>
                </a:lnTo>
                <a:lnTo>
                  <a:pt x="807393" y="381372"/>
                </a:lnTo>
                <a:close/>
                <a:moveTo>
                  <a:pt x="1292758" y="729072"/>
                </a:moveTo>
                <a:lnTo>
                  <a:pt x="1028030" y="729072"/>
                </a:lnTo>
                <a:lnTo>
                  <a:pt x="895759" y="958825"/>
                </a:lnTo>
                <a:lnTo>
                  <a:pt x="1028030" y="1188579"/>
                </a:lnTo>
                <a:lnTo>
                  <a:pt x="1289410" y="1188579"/>
                </a:lnTo>
                <a:lnTo>
                  <a:pt x="1388939" y="1021705"/>
                </a:lnTo>
                <a:lnTo>
                  <a:pt x="1425215" y="958825"/>
                </a:lnTo>
                <a:lnTo>
                  <a:pt x="1292758" y="729072"/>
                </a:lnTo>
                <a:close/>
                <a:moveTo>
                  <a:pt x="1321780" y="981708"/>
                </a:moveTo>
                <a:lnTo>
                  <a:pt x="1245133" y="1110258"/>
                </a:lnTo>
                <a:lnTo>
                  <a:pt x="1073051" y="1110258"/>
                </a:lnTo>
                <a:lnTo>
                  <a:pt x="985800" y="958639"/>
                </a:lnTo>
                <a:lnTo>
                  <a:pt x="1073051" y="807021"/>
                </a:lnTo>
                <a:lnTo>
                  <a:pt x="1247738" y="807021"/>
                </a:lnTo>
                <a:lnTo>
                  <a:pt x="1334988" y="958639"/>
                </a:lnTo>
                <a:lnTo>
                  <a:pt x="1321780" y="981708"/>
                </a:lnTo>
                <a:close/>
                <a:moveTo>
                  <a:pt x="492993" y="1021519"/>
                </a:moveTo>
                <a:lnTo>
                  <a:pt x="529270" y="958639"/>
                </a:lnTo>
                <a:lnTo>
                  <a:pt x="396999" y="728886"/>
                </a:lnTo>
                <a:lnTo>
                  <a:pt x="132271" y="728886"/>
                </a:lnTo>
                <a:lnTo>
                  <a:pt x="0" y="958639"/>
                </a:lnTo>
                <a:lnTo>
                  <a:pt x="132271" y="1188393"/>
                </a:lnTo>
                <a:lnTo>
                  <a:pt x="393650" y="1188393"/>
                </a:lnTo>
                <a:lnTo>
                  <a:pt x="492993" y="1021519"/>
                </a:lnTo>
                <a:close/>
                <a:moveTo>
                  <a:pt x="177292" y="1110258"/>
                </a:moveTo>
                <a:lnTo>
                  <a:pt x="90041" y="958639"/>
                </a:lnTo>
                <a:lnTo>
                  <a:pt x="177292" y="807021"/>
                </a:lnTo>
                <a:lnTo>
                  <a:pt x="351792" y="807021"/>
                </a:lnTo>
                <a:lnTo>
                  <a:pt x="439043" y="958639"/>
                </a:lnTo>
                <a:lnTo>
                  <a:pt x="425834" y="981708"/>
                </a:lnTo>
                <a:lnTo>
                  <a:pt x="349188" y="1110258"/>
                </a:lnTo>
                <a:lnTo>
                  <a:pt x="177292" y="1110258"/>
                </a:lnTo>
                <a:close/>
                <a:moveTo>
                  <a:pt x="858738" y="1118443"/>
                </a:moveTo>
                <a:cubicBezTo>
                  <a:pt x="852785" y="1108212"/>
                  <a:pt x="840693" y="1103561"/>
                  <a:pt x="829345" y="1107095"/>
                </a:cubicBezTo>
                <a:cubicBezTo>
                  <a:pt x="791766" y="1118816"/>
                  <a:pt x="752140" y="1124769"/>
                  <a:pt x="711584" y="1124769"/>
                </a:cubicBezTo>
                <a:cubicBezTo>
                  <a:pt x="671587" y="1124769"/>
                  <a:pt x="632706" y="1119002"/>
                  <a:pt x="595685" y="1107839"/>
                </a:cubicBezTo>
                <a:cubicBezTo>
                  <a:pt x="584523" y="1104491"/>
                  <a:pt x="572616" y="1108956"/>
                  <a:pt x="566663" y="1119002"/>
                </a:cubicBezTo>
                <a:cubicBezTo>
                  <a:pt x="558292" y="1133140"/>
                  <a:pt x="565175" y="1151372"/>
                  <a:pt x="580802" y="1156209"/>
                </a:cubicBezTo>
                <a:cubicBezTo>
                  <a:pt x="622846" y="1169045"/>
                  <a:pt x="666750" y="1175556"/>
                  <a:pt x="711584" y="1175556"/>
                </a:cubicBezTo>
                <a:cubicBezTo>
                  <a:pt x="757163" y="1175556"/>
                  <a:pt x="801625" y="1168859"/>
                  <a:pt x="844414" y="1155464"/>
                </a:cubicBezTo>
                <a:cubicBezTo>
                  <a:pt x="859854" y="1150442"/>
                  <a:pt x="866924" y="1132582"/>
                  <a:pt x="858738" y="1118443"/>
                </a:cubicBezTo>
                <a:close/>
                <a:moveTo>
                  <a:pt x="1007752" y="1327175"/>
                </a:moveTo>
                <a:cubicBezTo>
                  <a:pt x="1000683" y="1315455"/>
                  <a:pt x="985614" y="1311548"/>
                  <a:pt x="973708" y="1317873"/>
                </a:cubicBezTo>
                <a:cubicBezTo>
                  <a:pt x="892411" y="1356568"/>
                  <a:pt x="803114" y="1377404"/>
                  <a:pt x="711584" y="1377404"/>
                </a:cubicBezTo>
                <a:cubicBezTo>
                  <a:pt x="619311" y="1377404"/>
                  <a:pt x="529456" y="1356382"/>
                  <a:pt x="447973" y="1317315"/>
                </a:cubicBezTo>
                <a:cubicBezTo>
                  <a:pt x="435880" y="1309874"/>
                  <a:pt x="420067" y="1313780"/>
                  <a:pt x="412998" y="1326245"/>
                </a:cubicBezTo>
                <a:lnTo>
                  <a:pt x="412440" y="1327175"/>
                </a:lnTo>
                <a:cubicBezTo>
                  <a:pt x="405743" y="1338895"/>
                  <a:pt x="409835" y="1353592"/>
                  <a:pt x="421370" y="1360847"/>
                </a:cubicBezTo>
                <a:lnTo>
                  <a:pt x="421556" y="1361033"/>
                </a:lnTo>
                <a:lnTo>
                  <a:pt x="430485" y="1365498"/>
                </a:lnTo>
                <a:cubicBezTo>
                  <a:pt x="518852" y="1407170"/>
                  <a:pt x="613358" y="1428192"/>
                  <a:pt x="711584" y="1428192"/>
                </a:cubicBezTo>
                <a:cubicBezTo>
                  <a:pt x="808137" y="1428192"/>
                  <a:pt x="901340" y="1407728"/>
                  <a:pt x="988405" y="1367358"/>
                </a:cubicBezTo>
                <a:cubicBezTo>
                  <a:pt x="991939" y="1365684"/>
                  <a:pt x="995474" y="1364010"/>
                  <a:pt x="999195" y="1362335"/>
                </a:cubicBezTo>
                <a:cubicBezTo>
                  <a:pt x="1011101" y="1354894"/>
                  <a:pt x="1015008" y="1339267"/>
                  <a:pt x="1007752" y="1327175"/>
                </a:cubicBezTo>
                <a:close/>
                <a:moveTo>
                  <a:pt x="1006450" y="389744"/>
                </a:moveTo>
                <a:cubicBezTo>
                  <a:pt x="1000311" y="399790"/>
                  <a:pt x="1002171" y="412812"/>
                  <a:pt x="1010729" y="420998"/>
                </a:cubicBezTo>
                <a:cubicBezTo>
                  <a:pt x="1039006" y="448345"/>
                  <a:pt x="1063377" y="480157"/>
                  <a:pt x="1082911" y="515875"/>
                </a:cubicBezTo>
                <a:cubicBezTo>
                  <a:pt x="1102258" y="550850"/>
                  <a:pt x="1115839" y="587871"/>
                  <a:pt x="1123838" y="625822"/>
                </a:cubicBezTo>
                <a:cubicBezTo>
                  <a:pt x="1126257" y="637170"/>
                  <a:pt x="1135931" y="645542"/>
                  <a:pt x="1147651" y="645914"/>
                </a:cubicBezTo>
                <a:cubicBezTo>
                  <a:pt x="1164022" y="646472"/>
                  <a:pt x="1176672" y="631589"/>
                  <a:pt x="1173324" y="615590"/>
                </a:cubicBezTo>
                <a:cubicBezTo>
                  <a:pt x="1164208" y="572430"/>
                  <a:pt x="1148767" y="530758"/>
                  <a:pt x="1127187" y="491505"/>
                </a:cubicBezTo>
                <a:cubicBezTo>
                  <a:pt x="1105235" y="451507"/>
                  <a:pt x="1077888" y="415789"/>
                  <a:pt x="1045518" y="384535"/>
                </a:cubicBezTo>
                <a:cubicBezTo>
                  <a:pt x="1033797" y="373373"/>
                  <a:pt x="1014822" y="375977"/>
                  <a:pt x="1006450" y="389744"/>
                </a:cubicBezTo>
                <a:close/>
                <a:moveTo>
                  <a:pt x="1116955" y="158316"/>
                </a:moveTo>
                <a:cubicBezTo>
                  <a:pt x="1110258" y="170222"/>
                  <a:pt x="1113979" y="185291"/>
                  <a:pt x="1125327" y="192546"/>
                </a:cubicBezTo>
                <a:cubicBezTo>
                  <a:pt x="1198438" y="245194"/>
                  <a:pt x="1259644" y="313655"/>
                  <a:pt x="1303734" y="393836"/>
                </a:cubicBezTo>
                <a:cubicBezTo>
                  <a:pt x="1348197" y="474762"/>
                  <a:pt x="1373126" y="563873"/>
                  <a:pt x="1378335" y="654286"/>
                </a:cubicBezTo>
                <a:cubicBezTo>
                  <a:pt x="1377590" y="668424"/>
                  <a:pt x="1388753" y="680517"/>
                  <a:pt x="1403077" y="680703"/>
                </a:cubicBezTo>
                <a:lnTo>
                  <a:pt x="1404193" y="680703"/>
                </a:lnTo>
                <a:cubicBezTo>
                  <a:pt x="1417774" y="680889"/>
                  <a:pt x="1428378" y="670285"/>
                  <a:pt x="1429308" y="656704"/>
                </a:cubicBezTo>
                <a:lnTo>
                  <a:pt x="1429308" y="656518"/>
                </a:lnTo>
                <a:lnTo>
                  <a:pt x="1428750" y="646472"/>
                </a:lnTo>
                <a:cubicBezTo>
                  <a:pt x="1422611" y="548804"/>
                  <a:pt x="1395450" y="455600"/>
                  <a:pt x="1348011" y="369466"/>
                </a:cubicBezTo>
                <a:cubicBezTo>
                  <a:pt x="1301502" y="284634"/>
                  <a:pt x="1238622" y="212824"/>
                  <a:pt x="1161231" y="155711"/>
                </a:cubicBezTo>
                <a:cubicBezTo>
                  <a:pt x="1158069" y="153293"/>
                  <a:pt x="1154906" y="151061"/>
                  <a:pt x="1151558" y="148828"/>
                </a:cubicBezTo>
                <a:cubicBezTo>
                  <a:pt x="1139651" y="141945"/>
                  <a:pt x="1124024" y="146038"/>
                  <a:pt x="1116955" y="158316"/>
                </a:cubicBezTo>
                <a:close/>
                <a:moveTo>
                  <a:pt x="278123" y="642938"/>
                </a:moveTo>
                <a:cubicBezTo>
                  <a:pt x="289843" y="641635"/>
                  <a:pt x="298959" y="632334"/>
                  <a:pt x="300447" y="620427"/>
                </a:cubicBezTo>
                <a:cubicBezTo>
                  <a:pt x="304912" y="581174"/>
                  <a:pt x="315144" y="542479"/>
                  <a:pt x="331515" y="505272"/>
                </a:cubicBezTo>
                <a:cubicBezTo>
                  <a:pt x="347514" y="468623"/>
                  <a:pt x="368350" y="435136"/>
                  <a:pt x="393464" y="405743"/>
                </a:cubicBezTo>
                <a:cubicBezTo>
                  <a:pt x="400906" y="396813"/>
                  <a:pt x="401650" y="384163"/>
                  <a:pt x="394953" y="374675"/>
                </a:cubicBezTo>
                <a:cubicBezTo>
                  <a:pt x="385465" y="361280"/>
                  <a:pt x="365931" y="360350"/>
                  <a:pt x="355327" y="372814"/>
                </a:cubicBezTo>
                <a:cubicBezTo>
                  <a:pt x="326678" y="406301"/>
                  <a:pt x="303237" y="443880"/>
                  <a:pt x="285192" y="484994"/>
                </a:cubicBezTo>
                <a:cubicBezTo>
                  <a:pt x="266960" y="526852"/>
                  <a:pt x="255240" y="570384"/>
                  <a:pt x="250403" y="615032"/>
                </a:cubicBezTo>
                <a:cubicBezTo>
                  <a:pt x="248357" y="631217"/>
                  <a:pt x="261938" y="644798"/>
                  <a:pt x="278123" y="642938"/>
                </a:cubicBezTo>
                <a:close/>
                <a:moveTo>
                  <a:pt x="31254" y="696144"/>
                </a:moveTo>
                <a:cubicBezTo>
                  <a:pt x="44648" y="694283"/>
                  <a:pt x="54322" y="682191"/>
                  <a:pt x="53392" y="668610"/>
                </a:cubicBezTo>
                <a:cubicBezTo>
                  <a:pt x="50602" y="578569"/>
                  <a:pt x="67345" y="488156"/>
                  <a:pt x="103994" y="404068"/>
                </a:cubicBezTo>
                <a:cubicBezTo>
                  <a:pt x="141015" y="319422"/>
                  <a:pt x="196081" y="245380"/>
                  <a:pt x="264542" y="186221"/>
                </a:cubicBezTo>
                <a:cubicBezTo>
                  <a:pt x="276262" y="178036"/>
                  <a:pt x="278867" y="162037"/>
                  <a:pt x="270495" y="150502"/>
                </a:cubicBezTo>
                <a:lnTo>
                  <a:pt x="269937" y="149572"/>
                </a:lnTo>
                <a:cubicBezTo>
                  <a:pt x="261938" y="138596"/>
                  <a:pt x="246869" y="136736"/>
                  <a:pt x="235707" y="144177"/>
                </a:cubicBezTo>
                <a:lnTo>
                  <a:pt x="235521" y="144363"/>
                </a:lnTo>
                <a:cubicBezTo>
                  <a:pt x="232916" y="146596"/>
                  <a:pt x="230498" y="148642"/>
                  <a:pt x="227893" y="150875"/>
                </a:cubicBezTo>
                <a:cubicBezTo>
                  <a:pt x="154409" y="215243"/>
                  <a:pt x="97296" y="293750"/>
                  <a:pt x="57857" y="383791"/>
                </a:cubicBezTo>
                <a:cubicBezTo>
                  <a:pt x="19162" y="472343"/>
                  <a:pt x="558" y="566105"/>
                  <a:pt x="2604" y="662285"/>
                </a:cubicBezTo>
                <a:cubicBezTo>
                  <a:pt x="2604" y="666192"/>
                  <a:pt x="2791" y="670285"/>
                  <a:pt x="2977" y="674191"/>
                </a:cubicBezTo>
                <a:cubicBezTo>
                  <a:pt x="4465" y="688144"/>
                  <a:pt x="17301" y="698004"/>
                  <a:pt x="31254" y="696144"/>
                </a:cubicBezTo>
                <a:close/>
              </a:path>
            </a:pathLst>
          </a:custGeom>
          <a:gradFill>
            <a:gsLst>
              <a:gs pos="0">
                <a:srgbClr val="FEEFAC"/>
              </a:gs>
              <a:gs pos="84000">
                <a:srgbClr val="E9BE61"/>
              </a:gs>
            </a:gsLst>
            <a:lin ang="5400000" scaled="1"/>
          </a:gradFill>
          <a:ln w="605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endParaRPr lang="zh-CN" altLang="en-US">
              <a:cs typeface="+mn-ea"/>
              <a:sym typeface="+mn-lt"/>
            </a:endParaRPr>
          </a:p>
        </p:txBody>
      </p:sp>
      <p:grpSp>
        <p:nvGrpSpPr>
          <p:cNvPr id="30" name="图形 58"/>
          <p:cNvGrpSpPr/>
          <p:nvPr/>
        </p:nvGrpSpPr>
        <p:grpSpPr>
          <a:xfrm>
            <a:off x="6478799" y="2806543"/>
            <a:ext cx="303830" cy="365446"/>
            <a:chOff x="12760553" y="-960849"/>
            <a:chExt cx="1135061" cy="1365250"/>
          </a:xfrm>
        </p:grpSpPr>
        <p:sp>
          <p:nvSpPr>
            <p:cNvPr id="31" name="任意多边形: 形状 30"/>
            <p:cNvSpPr/>
            <p:nvPr/>
          </p:nvSpPr>
          <p:spPr>
            <a:xfrm>
              <a:off x="12760553" y="-641126"/>
              <a:ext cx="1135061" cy="1045527"/>
            </a:xfrm>
            <a:custGeom>
              <a:avLst/>
              <a:gdLst>
                <a:gd name="connsiteX0" fmla="*/ 433125 w 1135061"/>
                <a:gd name="connsiteY0" fmla="*/ 3905 h 1045527"/>
                <a:gd name="connsiteX1" fmla="*/ 0 w 1135061"/>
                <a:gd name="connsiteY1" fmla="*/ 593090 h 1045527"/>
                <a:gd name="connsiteX2" fmla="*/ 567530 w 1135061"/>
                <a:gd name="connsiteY2" fmla="*/ 1045527 h 1045527"/>
                <a:gd name="connsiteX3" fmla="*/ 1135062 w 1135061"/>
                <a:gd name="connsiteY3" fmla="*/ 593090 h 1045527"/>
                <a:gd name="connsiteX4" fmla="*/ 695325 w 1135061"/>
                <a:gd name="connsiteY4" fmla="*/ 1786 h 1045527"/>
                <a:gd name="connsiteX5" fmla="*/ 645674 w 1135061"/>
                <a:gd name="connsiteY5" fmla="*/ 27960 h 1045527"/>
                <a:gd name="connsiteX6" fmla="*/ 671654 w 1135061"/>
                <a:gd name="connsiteY6" fmla="*/ 77549 h 1045527"/>
                <a:gd name="connsiteX7" fmla="*/ 1055686 w 1135061"/>
                <a:gd name="connsiteY7" fmla="*/ 593090 h 1045527"/>
                <a:gd name="connsiteX8" fmla="*/ 567530 w 1135061"/>
                <a:gd name="connsiteY8" fmla="*/ 966152 h 1045527"/>
                <a:gd name="connsiteX9" fmla="*/ 79374 w 1135061"/>
                <a:gd name="connsiteY9" fmla="*/ 593090 h 1045527"/>
                <a:gd name="connsiteX10" fmla="*/ 457929 w 1135061"/>
                <a:gd name="connsiteY10" fmla="*/ 79304 h 1045527"/>
                <a:gd name="connsiteX11" fmla="*/ 483518 w 1135061"/>
                <a:gd name="connsiteY11" fmla="*/ 29349 h 1045527"/>
                <a:gd name="connsiteX12" fmla="*/ 433562 w 1135061"/>
                <a:gd name="connsiteY12" fmla="*/ 3760 h 1045527"/>
                <a:gd name="connsiteX13" fmla="*/ 433125 w 1135061"/>
                <a:gd name="connsiteY13" fmla="*/ 3905 h 10455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135061" h="1045527">
                  <a:moveTo>
                    <a:pt x="433125" y="3905"/>
                  </a:moveTo>
                  <a:cubicBezTo>
                    <a:pt x="197960" y="81279"/>
                    <a:pt x="0" y="365506"/>
                    <a:pt x="0" y="593090"/>
                  </a:cubicBezTo>
                  <a:cubicBezTo>
                    <a:pt x="0" y="845400"/>
                    <a:pt x="255936" y="1045527"/>
                    <a:pt x="567530" y="1045527"/>
                  </a:cubicBezTo>
                  <a:cubicBezTo>
                    <a:pt x="879126" y="1045527"/>
                    <a:pt x="1135062" y="845400"/>
                    <a:pt x="1135062" y="593090"/>
                  </a:cubicBezTo>
                  <a:cubicBezTo>
                    <a:pt x="1135062" y="363044"/>
                    <a:pt x="933370" y="76169"/>
                    <a:pt x="695325" y="1786"/>
                  </a:cubicBezTo>
                  <a:cubicBezTo>
                    <a:pt x="674387" y="-4697"/>
                    <a:pt x="652157" y="7021"/>
                    <a:pt x="645674" y="27960"/>
                  </a:cubicBezTo>
                  <a:cubicBezTo>
                    <a:pt x="639215" y="48822"/>
                    <a:pt x="650825" y="70984"/>
                    <a:pt x="671654" y="77549"/>
                  </a:cubicBezTo>
                  <a:cubicBezTo>
                    <a:pt x="875887" y="141367"/>
                    <a:pt x="1055686" y="397113"/>
                    <a:pt x="1055686" y="593090"/>
                  </a:cubicBezTo>
                  <a:cubicBezTo>
                    <a:pt x="1055686" y="796687"/>
                    <a:pt x="838970" y="966152"/>
                    <a:pt x="567530" y="966152"/>
                  </a:cubicBezTo>
                  <a:cubicBezTo>
                    <a:pt x="296092" y="966152"/>
                    <a:pt x="79374" y="796687"/>
                    <a:pt x="79374" y="593090"/>
                  </a:cubicBezTo>
                  <a:cubicBezTo>
                    <a:pt x="79374" y="399224"/>
                    <a:pt x="255897" y="145779"/>
                    <a:pt x="457929" y="79304"/>
                  </a:cubicBezTo>
                  <a:cubicBezTo>
                    <a:pt x="478789" y="72575"/>
                    <a:pt x="490245" y="50210"/>
                    <a:pt x="483518" y="29349"/>
                  </a:cubicBezTo>
                  <a:cubicBezTo>
                    <a:pt x="476790" y="8489"/>
                    <a:pt x="454423" y="-2967"/>
                    <a:pt x="433562" y="3760"/>
                  </a:cubicBezTo>
                  <a:cubicBezTo>
                    <a:pt x="433417" y="3809"/>
                    <a:pt x="433270" y="3857"/>
                    <a:pt x="433125" y="3905"/>
                  </a:cubicBezTo>
                  <a:close/>
                </a:path>
              </a:pathLst>
            </a:custGeom>
            <a:gradFill>
              <a:gsLst>
                <a:gs pos="0">
                  <a:srgbClr val="FEEFAC"/>
                </a:gs>
                <a:gs pos="84000">
                  <a:srgbClr val="E9BE61"/>
                </a:gs>
              </a:gsLst>
              <a:lin ang="5400000" scaled="1"/>
            </a:gradFill>
            <a:ln w="605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2" name="任意多边形: 形状 31"/>
            <p:cNvSpPr/>
            <p:nvPr/>
          </p:nvSpPr>
          <p:spPr>
            <a:xfrm>
              <a:off x="12974663" y="-960849"/>
              <a:ext cx="716018" cy="395287"/>
            </a:xfrm>
            <a:custGeom>
              <a:avLst/>
              <a:gdLst>
                <a:gd name="connsiteX0" fmla="*/ 457457 w 716018"/>
                <a:gd name="connsiteY0" fmla="*/ 76351 h 395287"/>
                <a:gd name="connsiteX1" fmla="*/ 426620 w 716018"/>
                <a:gd name="connsiteY1" fmla="*/ 29663 h 395287"/>
                <a:gd name="connsiteX2" fmla="*/ 358825 w 716018"/>
                <a:gd name="connsiteY2" fmla="*/ 0 h 395287"/>
                <a:gd name="connsiteX3" fmla="*/ 291278 w 716018"/>
                <a:gd name="connsiteY3" fmla="*/ 26877 h 395287"/>
                <a:gd name="connsiteX4" fmla="*/ 257440 w 716018"/>
                <a:gd name="connsiteY4" fmla="*/ 70494 h 395287"/>
                <a:gd name="connsiteX5" fmla="*/ 233025 w 716018"/>
                <a:gd name="connsiteY5" fmla="*/ 101609 h 395287"/>
                <a:gd name="connsiteX6" fmla="*/ 230658 w 716018"/>
                <a:gd name="connsiteY6" fmla="*/ 100513 h 395287"/>
                <a:gd name="connsiteX7" fmla="*/ 199622 w 716018"/>
                <a:gd name="connsiteY7" fmla="*/ 79963 h 395287"/>
                <a:gd name="connsiteX8" fmla="*/ 133639 w 716018"/>
                <a:gd name="connsiteY8" fmla="*/ 46101 h 395287"/>
                <a:gd name="connsiteX9" fmla="*/ 40445 w 716018"/>
                <a:gd name="connsiteY9" fmla="*/ 68993 h 395287"/>
                <a:gd name="connsiteX10" fmla="*/ 31863 w 716018"/>
                <a:gd name="connsiteY10" fmla="*/ 241777 h 395287"/>
                <a:gd name="connsiteX11" fmla="*/ 197321 w 716018"/>
                <a:gd name="connsiteY11" fmla="*/ 393066 h 395287"/>
                <a:gd name="connsiteX12" fmla="*/ 240589 w 716018"/>
                <a:gd name="connsiteY12" fmla="*/ 326525 h 395287"/>
                <a:gd name="connsiteX13" fmla="*/ 98054 w 716018"/>
                <a:gd name="connsiteY13" fmla="*/ 197979 h 395287"/>
                <a:gd name="connsiteX14" fmla="*/ 90704 w 716018"/>
                <a:gd name="connsiteY14" fmla="*/ 130429 h 395287"/>
                <a:gd name="connsiteX15" fmla="*/ 153792 w 716018"/>
                <a:gd name="connsiteY15" fmla="*/ 144773 h 395287"/>
                <a:gd name="connsiteX16" fmla="*/ 163213 w 716018"/>
                <a:gd name="connsiteY16" fmla="*/ 151472 h 395287"/>
                <a:gd name="connsiteX17" fmla="*/ 173159 w 716018"/>
                <a:gd name="connsiteY17" fmla="*/ 158377 h 395287"/>
                <a:gd name="connsiteX18" fmla="*/ 195503 w 716018"/>
                <a:gd name="connsiteY18" fmla="*/ 171681 h 395287"/>
                <a:gd name="connsiteX19" fmla="*/ 261265 w 716018"/>
                <a:gd name="connsiteY19" fmla="*/ 176205 h 395287"/>
                <a:gd name="connsiteX20" fmla="*/ 324186 w 716018"/>
                <a:gd name="connsiteY20" fmla="*/ 113444 h 395287"/>
                <a:gd name="connsiteX21" fmla="*/ 358825 w 716018"/>
                <a:gd name="connsiteY21" fmla="*/ 79376 h 395287"/>
                <a:gd name="connsiteX22" fmla="*/ 387400 w 716018"/>
                <a:gd name="connsiteY22" fmla="*/ 113666 h 395287"/>
                <a:gd name="connsiteX23" fmla="*/ 449837 w 716018"/>
                <a:gd name="connsiteY23" fmla="*/ 182848 h 395287"/>
                <a:gd name="connsiteX24" fmla="*/ 516527 w 716018"/>
                <a:gd name="connsiteY24" fmla="*/ 180953 h 395287"/>
                <a:gd name="connsiteX25" fmla="*/ 562327 w 716018"/>
                <a:gd name="connsiteY25" fmla="*/ 155870 h 395287"/>
                <a:gd name="connsiteX26" fmla="*/ 624223 w 716018"/>
                <a:gd name="connsiteY26" fmla="*/ 136501 h 395287"/>
                <a:gd name="connsiteX27" fmla="*/ 630550 w 716018"/>
                <a:gd name="connsiteY27" fmla="*/ 184491 h 395287"/>
                <a:gd name="connsiteX28" fmla="*/ 466640 w 716018"/>
                <a:gd name="connsiteY28" fmla="*/ 324295 h 395287"/>
                <a:gd name="connsiteX29" fmla="*/ 502137 w 716018"/>
                <a:gd name="connsiteY29" fmla="*/ 395288 h 395287"/>
                <a:gd name="connsiteX30" fmla="*/ 703638 w 716018"/>
                <a:gd name="connsiteY30" fmla="*/ 215447 h 395287"/>
                <a:gd name="connsiteX31" fmla="*/ 653965 w 716018"/>
                <a:gd name="connsiteY31" fmla="*/ 62913 h 395287"/>
                <a:gd name="connsiteX32" fmla="*/ 576780 w 716018"/>
                <a:gd name="connsiteY32" fmla="*/ 60850 h 395287"/>
                <a:gd name="connsiteX33" fmla="*/ 521108 w 716018"/>
                <a:gd name="connsiteY33" fmla="*/ 88036 h 395287"/>
                <a:gd name="connsiteX34" fmla="*/ 486555 w 716018"/>
                <a:gd name="connsiteY34" fmla="*/ 107458 h 395287"/>
                <a:gd name="connsiteX35" fmla="*/ 480213 w 716018"/>
                <a:gd name="connsiteY35" fmla="*/ 109443 h 395287"/>
                <a:gd name="connsiteX36" fmla="*/ 457457 w 716018"/>
                <a:gd name="connsiteY36" fmla="*/ 76343 h 3952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716018" h="395287">
                  <a:moveTo>
                    <a:pt x="457457" y="76351"/>
                  </a:moveTo>
                  <a:cubicBezTo>
                    <a:pt x="444575" y="52285"/>
                    <a:pt x="438089" y="41791"/>
                    <a:pt x="426620" y="29663"/>
                  </a:cubicBezTo>
                  <a:cubicBezTo>
                    <a:pt x="408664" y="10684"/>
                    <a:pt x="386042" y="0"/>
                    <a:pt x="358825" y="0"/>
                  </a:cubicBezTo>
                  <a:cubicBezTo>
                    <a:pt x="332386" y="0"/>
                    <a:pt x="309978" y="9598"/>
                    <a:pt x="291278" y="26877"/>
                  </a:cubicBezTo>
                  <a:cubicBezTo>
                    <a:pt x="279102" y="38141"/>
                    <a:pt x="271893" y="47999"/>
                    <a:pt x="257440" y="70494"/>
                  </a:cubicBezTo>
                  <a:cubicBezTo>
                    <a:pt x="245136" y="89639"/>
                    <a:pt x="238740" y="97823"/>
                    <a:pt x="233025" y="101609"/>
                  </a:cubicBezTo>
                  <a:cubicBezTo>
                    <a:pt x="232225" y="101268"/>
                    <a:pt x="231436" y="100902"/>
                    <a:pt x="230658" y="100513"/>
                  </a:cubicBezTo>
                  <a:cubicBezTo>
                    <a:pt x="224309" y="97371"/>
                    <a:pt x="222839" y="96385"/>
                    <a:pt x="199622" y="79963"/>
                  </a:cubicBezTo>
                  <a:cubicBezTo>
                    <a:pt x="173127" y="61230"/>
                    <a:pt x="155729" y="51452"/>
                    <a:pt x="133639" y="46101"/>
                  </a:cubicBezTo>
                  <a:cubicBezTo>
                    <a:pt x="101157" y="38243"/>
                    <a:pt x="69217" y="45443"/>
                    <a:pt x="40445" y="68993"/>
                  </a:cubicBezTo>
                  <a:cubicBezTo>
                    <a:pt x="-12880" y="112618"/>
                    <a:pt x="-11102" y="176849"/>
                    <a:pt x="31863" y="241777"/>
                  </a:cubicBezTo>
                  <a:cubicBezTo>
                    <a:pt x="65312" y="292330"/>
                    <a:pt x="124581" y="345758"/>
                    <a:pt x="197321" y="393066"/>
                  </a:cubicBezTo>
                  <a:lnTo>
                    <a:pt x="240589" y="326525"/>
                  </a:lnTo>
                  <a:cubicBezTo>
                    <a:pt x="176215" y="284656"/>
                    <a:pt x="124661" y="238181"/>
                    <a:pt x="98054" y="197979"/>
                  </a:cubicBezTo>
                  <a:cubicBezTo>
                    <a:pt x="75068" y="163235"/>
                    <a:pt x="74528" y="143662"/>
                    <a:pt x="90704" y="130429"/>
                  </a:cubicBezTo>
                  <a:cubicBezTo>
                    <a:pt x="106977" y="117118"/>
                    <a:pt x="118691" y="119952"/>
                    <a:pt x="153792" y="144773"/>
                  </a:cubicBezTo>
                  <a:lnTo>
                    <a:pt x="163213" y="151472"/>
                  </a:lnTo>
                  <a:cubicBezTo>
                    <a:pt x="167086" y="154210"/>
                    <a:pt x="170150" y="156346"/>
                    <a:pt x="173159" y="158377"/>
                  </a:cubicBezTo>
                  <a:cubicBezTo>
                    <a:pt x="181318" y="163893"/>
                    <a:pt x="188376" y="168157"/>
                    <a:pt x="195503" y="171681"/>
                  </a:cubicBezTo>
                  <a:cubicBezTo>
                    <a:pt x="217593" y="182595"/>
                    <a:pt x="239382" y="185572"/>
                    <a:pt x="261265" y="176205"/>
                  </a:cubicBezTo>
                  <a:cubicBezTo>
                    <a:pt x="287952" y="164760"/>
                    <a:pt x="300922" y="149647"/>
                    <a:pt x="324186" y="113444"/>
                  </a:cubicBezTo>
                  <a:cubicBezTo>
                    <a:pt x="342419" y="85083"/>
                    <a:pt x="348586" y="79376"/>
                    <a:pt x="358825" y="79376"/>
                  </a:cubicBezTo>
                  <a:cubicBezTo>
                    <a:pt x="366873" y="79376"/>
                    <a:pt x="371866" y="84653"/>
                    <a:pt x="387400" y="113666"/>
                  </a:cubicBezTo>
                  <a:cubicBezTo>
                    <a:pt x="408966" y="153940"/>
                    <a:pt x="421508" y="170658"/>
                    <a:pt x="449837" y="182848"/>
                  </a:cubicBezTo>
                  <a:cubicBezTo>
                    <a:pt x="471514" y="192176"/>
                    <a:pt x="493548" y="190325"/>
                    <a:pt x="516527" y="180953"/>
                  </a:cubicBezTo>
                  <a:cubicBezTo>
                    <a:pt x="529663" y="175595"/>
                    <a:pt x="533378" y="173467"/>
                    <a:pt x="562327" y="155870"/>
                  </a:cubicBezTo>
                  <a:cubicBezTo>
                    <a:pt x="595536" y="135685"/>
                    <a:pt x="610611" y="131000"/>
                    <a:pt x="624223" y="136501"/>
                  </a:cubicBezTo>
                  <a:cubicBezTo>
                    <a:pt x="637361" y="141813"/>
                    <a:pt x="642099" y="157218"/>
                    <a:pt x="630550" y="184491"/>
                  </a:cubicBezTo>
                  <a:cubicBezTo>
                    <a:pt x="611738" y="228926"/>
                    <a:pt x="556731" y="279250"/>
                    <a:pt x="466640" y="324295"/>
                  </a:cubicBezTo>
                  <a:lnTo>
                    <a:pt x="502137" y="395288"/>
                  </a:lnTo>
                  <a:cubicBezTo>
                    <a:pt x="607714" y="342504"/>
                    <a:pt x="676484" y="279583"/>
                    <a:pt x="703638" y="215447"/>
                  </a:cubicBezTo>
                  <a:cubicBezTo>
                    <a:pt x="731316" y="150099"/>
                    <a:pt x="711656" y="86225"/>
                    <a:pt x="653965" y="62913"/>
                  </a:cubicBezTo>
                  <a:cubicBezTo>
                    <a:pt x="628701" y="52706"/>
                    <a:pt x="602911" y="52730"/>
                    <a:pt x="576780" y="60850"/>
                  </a:cubicBezTo>
                  <a:cubicBezTo>
                    <a:pt x="558953" y="66381"/>
                    <a:pt x="544142" y="74035"/>
                    <a:pt x="521108" y="88036"/>
                  </a:cubicBezTo>
                  <a:cubicBezTo>
                    <a:pt x="497239" y="102544"/>
                    <a:pt x="493905" y="104466"/>
                    <a:pt x="486555" y="107458"/>
                  </a:cubicBezTo>
                  <a:cubicBezTo>
                    <a:pt x="483698" y="108617"/>
                    <a:pt x="481586" y="109236"/>
                    <a:pt x="480213" y="109443"/>
                  </a:cubicBezTo>
                  <a:cubicBezTo>
                    <a:pt x="475110" y="106633"/>
                    <a:pt x="469371" y="98593"/>
                    <a:pt x="457457" y="76343"/>
                  </a:cubicBezTo>
                  <a:close/>
                </a:path>
              </a:pathLst>
            </a:custGeom>
            <a:gradFill>
              <a:gsLst>
                <a:gs pos="0">
                  <a:srgbClr val="FEEFAC"/>
                </a:gs>
                <a:gs pos="84000">
                  <a:srgbClr val="E9BE61"/>
                </a:gs>
              </a:gsLst>
              <a:lin ang="5400000" scaled="1"/>
            </a:gradFill>
            <a:ln w="605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3" name="任意多边形: 形状 32"/>
            <p:cNvSpPr/>
            <p:nvPr/>
          </p:nvSpPr>
          <p:spPr>
            <a:xfrm>
              <a:off x="13181245" y="-436967"/>
              <a:ext cx="285745" cy="608759"/>
            </a:xfrm>
            <a:custGeom>
              <a:avLst/>
              <a:gdLst>
                <a:gd name="connsiteX0" fmla="*/ 177611 w 285745"/>
                <a:gd name="connsiteY0" fmla="*/ 548538 h 608759"/>
                <a:gd name="connsiteX1" fmla="*/ 285657 w 285745"/>
                <a:gd name="connsiteY1" fmla="*/ 414903 h 608759"/>
                <a:gd name="connsiteX2" fmla="*/ 147862 w 285745"/>
                <a:gd name="connsiteY2" fmla="*/ 267130 h 608759"/>
                <a:gd name="connsiteX3" fmla="*/ 144743 w 285745"/>
                <a:gd name="connsiteY3" fmla="*/ 267169 h 608759"/>
                <a:gd name="connsiteX4" fmla="*/ 141647 w 285745"/>
                <a:gd name="connsiteY4" fmla="*/ 266908 h 608759"/>
                <a:gd name="connsiteX5" fmla="*/ 69752 w 285745"/>
                <a:gd name="connsiteY5" fmla="*/ 189810 h 608759"/>
                <a:gd name="connsiteX6" fmla="*/ 146850 w 285745"/>
                <a:gd name="connsiteY6" fmla="*/ 117917 h 608759"/>
                <a:gd name="connsiteX7" fmla="*/ 218744 w 285745"/>
                <a:gd name="connsiteY7" fmla="*/ 195013 h 608759"/>
                <a:gd name="connsiteX8" fmla="*/ 218744 w 285745"/>
                <a:gd name="connsiteY8" fmla="*/ 195017 h 608759"/>
                <a:gd name="connsiteX9" fmla="*/ 248705 w 285745"/>
                <a:gd name="connsiteY9" fmla="*/ 227145 h 608759"/>
                <a:gd name="connsiteX10" fmla="*/ 280831 w 285745"/>
                <a:gd name="connsiteY10" fmla="*/ 197184 h 608759"/>
                <a:gd name="connsiteX11" fmla="*/ 177611 w 285745"/>
                <a:gd name="connsiteY11" fmla="*/ 59859 h 608759"/>
                <a:gd name="connsiteX12" fmla="*/ 177611 w 285745"/>
                <a:gd name="connsiteY12" fmla="*/ 31053 h 608759"/>
                <a:gd name="connsiteX13" fmla="*/ 146545 w 285745"/>
                <a:gd name="connsiteY13" fmla="*/ 0 h 608759"/>
                <a:gd name="connsiteX14" fmla="*/ 115492 w 285745"/>
                <a:gd name="connsiteY14" fmla="*/ 31053 h 608759"/>
                <a:gd name="connsiteX15" fmla="*/ 115492 w 285745"/>
                <a:gd name="connsiteY15" fmla="*/ 58778 h 608759"/>
                <a:gd name="connsiteX16" fmla="*/ 7670 w 285745"/>
                <a:gd name="connsiteY16" fmla="*/ 187644 h 608759"/>
                <a:gd name="connsiteX17" fmla="*/ 139480 w 285745"/>
                <a:gd name="connsiteY17" fmla="*/ 328994 h 608759"/>
                <a:gd name="connsiteX18" fmla="*/ 142592 w 285745"/>
                <a:gd name="connsiteY18" fmla="*/ 328947 h 608759"/>
                <a:gd name="connsiteX19" fmla="*/ 145688 w 285745"/>
                <a:gd name="connsiteY19" fmla="*/ 329210 h 608759"/>
                <a:gd name="connsiteX20" fmla="*/ 223577 w 285745"/>
                <a:gd name="connsiteY20" fmla="*/ 412736 h 608759"/>
                <a:gd name="connsiteX21" fmla="*/ 140051 w 285745"/>
                <a:gd name="connsiteY21" fmla="*/ 490618 h 608759"/>
                <a:gd name="connsiteX22" fmla="*/ 62162 w 285745"/>
                <a:gd name="connsiteY22" fmla="*/ 407091 h 608759"/>
                <a:gd name="connsiteX23" fmla="*/ 32779 w 285745"/>
                <a:gd name="connsiteY23" fmla="*/ 374440 h 608759"/>
                <a:gd name="connsiteX24" fmla="*/ 128 w 285745"/>
                <a:gd name="connsiteY24" fmla="*/ 403821 h 608759"/>
                <a:gd name="connsiteX25" fmla="*/ 89 w 285745"/>
                <a:gd name="connsiteY25" fmla="*/ 404924 h 608759"/>
                <a:gd name="connsiteX26" fmla="*/ 115502 w 285745"/>
                <a:gd name="connsiteY26" fmla="*/ 550158 h 608759"/>
                <a:gd name="connsiteX27" fmla="*/ 115502 w 285745"/>
                <a:gd name="connsiteY27" fmla="*/ 577701 h 608759"/>
                <a:gd name="connsiteX28" fmla="*/ 146560 w 285745"/>
                <a:gd name="connsiteY28" fmla="*/ 608759 h 608759"/>
                <a:gd name="connsiteX29" fmla="*/ 177621 w 285745"/>
                <a:gd name="connsiteY29" fmla="*/ 577701 h 608759"/>
                <a:gd name="connsiteX30" fmla="*/ 177619 w 285745"/>
                <a:gd name="connsiteY30" fmla="*/ 548538 h 6087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285745" h="608759">
                  <a:moveTo>
                    <a:pt x="177611" y="548538"/>
                  </a:moveTo>
                  <a:cubicBezTo>
                    <a:pt x="237842" y="533473"/>
                    <a:pt x="283380" y="480038"/>
                    <a:pt x="285657" y="414903"/>
                  </a:cubicBezTo>
                  <a:cubicBezTo>
                    <a:pt x="288412" y="336043"/>
                    <a:pt x="226713" y="269885"/>
                    <a:pt x="147862" y="267130"/>
                  </a:cubicBezTo>
                  <a:cubicBezTo>
                    <a:pt x="146822" y="267091"/>
                    <a:pt x="145781" y="267104"/>
                    <a:pt x="144743" y="267169"/>
                  </a:cubicBezTo>
                  <a:cubicBezTo>
                    <a:pt x="143716" y="267031"/>
                    <a:pt x="142683" y="266944"/>
                    <a:pt x="141647" y="266908"/>
                  </a:cubicBezTo>
                  <a:cubicBezTo>
                    <a:pt x="100503" y="265470"/>
                    <a:pt x="68316" y="230953"/>
                    <a:pt x="69752" y="189810"/>
                  </a:cubicBezTo>
                  <a:cubicBezTo>
                    <a:pt x="71190" y="148668"/>
                    <a:pt x="105707" y="116480"/>
                    <a:pt x="146850" y="117917"/>
                  </a:cubicBezTo>
                  <a:cubicBezTo>
                    <a:pt x="187992" y="119353"/>
                    <a:pt x="220180" y="153870"/>
                    <a:pt x="218744" y="195013"/>
                  </a:cubicBezTo>
                  <a:cubicBezTo>
                    <a:pt x="218744" y="195015"/>
                    <a:pt x="218744" y="195017"/>
                    <a:pt x="218744" y="195017"/>
                  </a:cubicBezTo>
                  <a:cubicBezTo>
                    <a:pt x="218145" y="212162"/>
                    <a:pt x="231560" y="226546"/>
                    <a:pt x="248705" y="227145"/>
                  </a:cubicBezTo>
                  <a:cubicBezTo>
                    <a:pt x="265850" y="227742"/>
                    <a:pt x="280232" y="214329"/>
                    <a:pt x="280831" y="197184"/>
                  </a:cubicBezTo>
                  <a:cubicBezTo>
                    <a:pt x="283117" y="131598"/>
                    <a:pt x="238802" y="75194"/>
                    <a:pt x="177611" y="59859"/>
                  </a:cubicBezTo>
                  <a:lnTo>
                    <a:pt x="177611" y="31053"/>
                  </a:lnTo>
                  <a:cubicBezTo>
                    <a:pt x="177608" y="13899"/>
                    <a:pt x="163698" y="-4"/>
                    <a:pt x="146545" y="0"/>
                  </a:cubicBezTo>
                  <a:cubicBezTo>
                    <a:pt x="129397" y="6"/>
                    <a:pt x="115498" y="13904"/>
                    <a:pt x="115492" y="31053"/>
                  </a:cubicBezTo>
                  <a:lnTo>
                    <a:pt x="115492" y="58778"/>
                  </a:lnTo>
                  <a:cubicBezTo>
                    <a:pt x="55684" y="71597"/>
                    <a:pt x="9901" y="123730"/>
                    <a:pt x="7670" y="187644"/>
                  </a:cubicBezTo>
                  <a:cubicBezTo>
                    <a:pt x="5034" y="263074"/>
                    <a:pt x="64050" y="326360"/>
                    <a:pt x="139480" y="328994"/>
                  </a:cubicBezTo>
                  <a:cubicBezTo>
                    <a:pt x="140527" y="329026"/>
                    <a:pt x="141567" y="329011"/>
                    <a:pt x="142592" y="328947"/>
                  </a:cubicBezTo>
                  <a:cubicBezTo>
                    <a:pt x="143608" y="329081"/>
                    <a:pt x="144638" y="329169"/>
                    <a:pt x="145688" y="329210"/>
                  </a:cubicBezTo>
                  <a:cubicBezTo>
                    <a:pt x="190256" y="330765"/>
                    <a:pt x="225134" y="368158"/>
                    <a:pt x="223577" y="412736"/>
                  </a:cubicBezTo>
                  <a:cubicBezTo>
                    <a:pt x="222022" y="457304"/>
                    <a:pt x="184621" y="492175"/>
                    <a:pt x="140051" y="490618"/>
                  </a:cubicBezTo>
                  <a:cubicBezTo>
                    <a:pt x="95482" y="489062"/>
                    <a:pt x="60604" y="451669"/>
                    <a:pt x="62162" y="407091"/>
                  </a:cubicBezTo>
                  <a:cubicBezTo>
                    <a:pt x="63064" y="389961"/>
                    <a:pt x="49909" y="375343"/>
                    <a:pt x="32779" y="374440"/>
                  </a:cubicBezTo>
                  <a:cubicBezTo>
                    <a:pt x="15649" y="373536"/>
                    <a:pt x="1030" y="386691"/>
                    <a:pt x="128" y="403821"/>
                  </a:cubicBezTo>
                  <a:cubicBezTo>
                    <a:pt x="110" y="404189"/>
                    <a:pt x="97" y="404558"/>
                    <a:pt x="89" y="404924"/>
                  </a:cubicBezTo>
                  <a:cubicBezTo>
                    <a:pt x="-2404" y="476148"/>
                    <a:pt x="47675" y="537005"/>
                    <a:pt x="115502" y="550158"/>
                  </a:cubicBezTo>
                  <a:lnTo>
                    <a:pt x="115502" y="577701"/>
                  </a:lnTo>
                  <a:cubicBezTo>
                    <a:pt x="115502" y="594855"/>
                    <a:pt x="129406" y="608759"/>
                    <a:pt x="146560" y="608759"/>
                  </a:cubicBezTo>
                  <a:cubicBezTo>
                    <a:pt x="163715" y="608759"/>
                    <a:pt x="177621" y="594855"/>
                    <a:pt x="177621" y="577701"/>
                  </a:cubicBezTo>
                  <a:lnTo>
                    <a:pt x="177619" y="548538"/>
                  </a:lnTo>
                  <a:close/>
                </a:path>
              </a:pathLst>
            </a:custGeom>
            <a:gradFill>
              <a:gsLst>
                <a:gs pos="0">
                  <a:srgbClr val="FEEFAC"/>
                </a:gs>
                <a:gs pos="84000">
                  <a:srgbClr val="E9BE61"/>
                </a:gs>
              </a:gsLst>
              <a:lin ang="5400000" scaled="1"/>
            </a:gradFill>
            <a:ln w="605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</p:grpSp>
      <p:sp>
        <p:nvSpPr>
          <p:cNvPr id="34" name="图形 60"/>
          <p:cNvSpPr/>
          <p:nvPr/>
        </p:nvSpPr>
        <p:spPr>
          <a:xfrm>
            <a:off x="7329770" y="3593109"/>
            <a:ext cx="313976" cy="329042"/>
          </a:xfrm>
          <a:custGeom>
            <a:avLst/>
            <a:gdLst>
              <a:gd name="connsiteX0" fmla="*/ 788771 w 1577584"/>
              <a:gd name="connsiteY0" fmla="*/ 0 h 1653288"/>
              <a:gd name="connsiteX1" fmla="*/ 1346501 w 1577584"/>
              <a:gd name="connsiteY1" fmla="*/ 231479 h 1653288"/>
              <a:gd name="connsiteX2" fmla="*/ 1577585 w 1577584"/>
              <a:gd name="connsiteY2" fmla="*/ 789209 h 1653288"/>
              <a:gd name="connsiteX3" fmla="*/ 1390787 w 1577584"/>
              <a:gd name="connsiteY3" fmla="*/ 1299157 h 1653288"/>
              <a:gd name="connsiteX4" fmla="*/ 1298761 w 1577584"/>
              <a:gd name="connsiteY4" fmla="*/ 1220396 h 1653288"/>
              <a:gd name="connsiteX5" fmla="*/ 1455371 w 1577584"/>
              <a:gd name="connsiteY5" fmla="*/ 825791 h 1653288"/>
              <a:gd name="connsiteX6" fmla="*/ 1225560 w 1577584"/>
              <a:gd name="connsiteY6" fmla="*/ 825791 h 1653288"/>
              <a:gd name="connsiteX7" fmla="*/ 1186873 w 1577584"/>
              <a:gd name="connsiteY7" fmla="*/ 1105926 h 1653288"/>
              <a:gd name="connsiteX8" fmla="*/ 1115380 w 1577584"/>
              <a:gd name="connsiteY8" fmla="*/ 1094288 h 1653288"/>
              <a:gd name="connsiteX9" fmla="*/ 1152397 w 1577584"/>
              <a:gd name="connsiteY9" fmla="*/ 825791 h 1653288"/>
              <a:gd name="connsiteX10" fmla="*/ 425149 w 1577584"/>
              <a:gd name="connsiteY10" fmla="*/ 825791 h 1653288"/>
              <a:gd name="connsiteX11" fmla="*/ 463039 w 1577584"/>
              <a:gd name="connsiteY11" fmla="*/ 1094288 h 1653288"/>
              <a:gd name="connsiteX12" fmla="*/ 389878 w 1577584"/>
              <a:gd name="connsiteY12" fmla="*/ 1102033 h 1653288"/>
              <a:gd name="connsiteX13" fmla="*/ 351987 w 1577584"/>
              <a:gd name="connsiteY13" fmla="*/ 825789 h 1653288"/>
              <a:gd name="connsiteX14" fmla="*/ 122174 w 1577584"/>
              <a:gd name="connsiteY14" fmla="*/ 825789 h 1653288"/>
              <a:gd name="connsiteX15" fmla="*/ 279738 w 1577584"/>
              <a:gd name="connsiteY15" fmla="*/ 1219958 h 1653288"/>
              <a:gd name="connsiteX16" fmla="*/ 186758 w 1577584"/>
              <a:gd name="connsiteY16" fmla="*/ 1299156 h 1653288"/>
              <a:gd name="connsiteX17" fmla="*/ 0 w 1577584"/>
              <a:gd name="connsiteY17" fmla="*/ 789207 h 1653288"/>
              <a:gd name="connsiteX18" fmla="*/ 231084 w 1577584"/>
              <a:gd name="connsiteY18" fmla="*/ 231477 h 1653288"/>
              <a:gd name="connsiteX19" fmla="*/ 788771 w 1577584"/>
              <a:gd name="connsiteY19" fmla="*/ 0 h 1653288"/>
              <a:gd name="connsiteX20" fmla="*/ 788771 w 1577584"/>
              <a:gd name="connsiteY20" fmla="*/ 0 h 1653288"/>
              <a:gd name="connsiteX21" fmla="*/ 1029348 w 1577584"/>
              <a:gd name="connsiteY21" fmla="*/ 1428638 h 1653288"/>
              <a:gd name="connsiteX22" fmla="*/ 1029348 w 1577584"/>
              <a:gd name="connsiteY22" fmla="*/ 1428638 h 1653288"/>
              <a:gd name="connsiteX23" fmla="*/ 1029348 w 1577584"/>
              <a:gd name="connsiteY23" fmla="*/ 1592637 h 1653288"/>
              <a:gd name="connsiteX24" fmla="*/ 969097 w 1577584"/>
              <a:gd name="connsiteY24" fmla="*/ 1653288 h 1653288"/>
              <a:gd name="connsiteX25" fmla="*/ 967389 w 1577584"/>
              <a:gd name="connsiteY25" fmla="*/ 1653288 h 1653288"/>
              <a:gd name="connsiteX26" fmla="*/ 609324 w 1577584"/>
              <a:gd name="connsiteY26" fmla="*/ 1653288 h 1653288"/>
              <a:gd name="connsiteX27" fmla="*/ 548198 w 1577584"/>
              <a:gd name="connsiteY27" fmla="*/ 1592637 h 1653288"/>
              <a:gd name="connsiteX28" fmla="*/ 548198 w 1577584"/>
              <a:gd name="connsiteY28" fmla="*/ 1591328 h 1653288"/>
              <a:gd name="connsiteX29" fmla="*/ 548198 w 1577584"/>
              <a:gd name="connsiteY29" fmla="*/ 1428640 h 1653288"/>
              <a:gd name="connsiteX30" fmla="*/ 365333 w 1577584"/>
              <a:gd name="connsiteY30" fmla="*/ 1428640 h 1653288"/>
              <a:gd name="connsiteX31" fmla="*/ 304643 w 1577584"/>
              <a:gd name="connsiteY31" fmla="*/ 1367592 h 1653288"/>
              <a:gd name="connsiteX32" fmla="*/ 322279 w 1577584"/>
              <a:gd name="connsiteY32" fmla="*/ 1324538 h 1653288"/>
              <a:gd name="connsiteX33" fmla="*/ 745760 w 1577584"/>
              <a:gd name="connsiteY33" fmla="*/ 901098 h 1653288"/>
              <a:gd name="connsiteX34" fmla="*/ 832266 w 1577584"/>
              <a:gd name="connsiteY34" fmla="*/ 901098 h 1653288"/>
              <a:gd name="connsiteX35" fmla="*/ 833100 w 1577584"/>
              <a:gd name="connsiteY35" fmla="*/ 902806 h 1653288"/>
              <a:gd name="connsiteX36" fmla="*/ 1255706 w 1577584"/>
              <a:gd name="connsiteY36" fmla="*/ 1324538 h 1653288"/>
              <a:gd name="connsiteX37" fmla="*/ 1255706 w 1577584"/>
              <a:gd name="connsiteY37" fmla="*/ 1410129 h 1653288"/>
              <a:gd name="connsiteX38" fmla="*/ 1212254 w 1577584"/>
              <a:gd name="connsiteY38" fmla="*/ 1428640 h 1653288"/>
              <a:gd name="connsiteX39" fmla="*/ 1210546 w 1577584"/>
              <a:gd name="connsiteY39" fmla="*/ 1428640 h 1653288"/>
              <a:gd name="connsiteX40" fmla="*/ 1029348 w 1577584"/>
              <a:gd name="connsiteY40" fmla="*/ 1428640 h 1653288"/>
              <a:gd name="connsiteX41" fmla="*/ 1029348 w 1577584"/>
              <a:gd name="connsiteY41" fmla="*/ 1428638 h 1653288"/>
              <a:gd name="connsiteX42" fmla="*/ 907968 w 1577584"/>
              <a:gd name="connsiteY42" fmla="*/ 1531947 h 1653288"/>
              <a:gd name="connsiteX43" fmla="*/ 907968 w 1577584"/>
              <a:gd name="connsiteY43" fmla="*/ 1531947 h 1653288"/>
              <a:gd name="connsiteX44" fmla="*/ 907968 w 1577584"/>
              <a:gd name="connsiteY44" fmla="*/ 1368863 h 1653288"/>
              <a:gd name="connsiteX45" fmla="*/ 907968 w 1577584"/>
              <a:gd name="connsiteY45" fmla="*/ 1367590 h 1653288"/>
              <a:gd name="connsiteX46" fmla="*/ 969095 w 1577584"/>
              <a:gd name="connsiteY46" fmla="*/ 1306900 h 1653288"/>
              <a:gd name="connsiteX47" fmla="*/ 1065889 w 1577584"/>
              <a:gd name="connsiteY47" fmla="*/ 1306900 h 1653288"/>
              <a:gd name="connsiteX48" fmla="*/ 788771 w 1577584"/>
              <a:gd name="connsiteY48" fmla="*/ 1030619 h 1653288"/>
              <a:gd name="connsiteX49" fmla="*/ 512092 w 1577584"/>
              <a:gd name="connsiteY49" fmla="*/ 1306902 h 1653288"/>
              <a:gd name="connsiteX50" fmla="*/ 607614 w 1577584"/>
              <a:gd name="connsiteY50" fmla="*/ 1306902 h 1653288"/>
              <a:gd name="connsiteX51" fmla="*/ 609322 w 1577584"/>
              <a:gd name="connsiteY51" fmla="*/ 1306902 h 1653288"/>
              <a:gd name="connsiteX52" fmla="*/ 669575 w 1577584"/>
              <a:gd name="connsiteY52" fmla="*/ 1367592 h 1653288"/>
              <a:gd name="connsiteX53" fmla="*/ 669575 w 1577584"/>
              <a:gd name="connsiteY53" fmla="*/ 1531949 h 1653288"/>
              <a:gd name="connsiteX54" fmla="*/ 907968 w 1577584"/>
              <a:gd name="connsiteY54" fmla="*/ 1531949 h 1653288"/>
              <a:gd name="connsiteX55" fmla="*/ 907968 w 1577584"/>
              <a:gd name="connsiteY55" fmla="*/ 1531947 h 1653288"/>
              <a:gd name="connsiteX56" fmla="*/ 1260869 w 1577584"/>
              <a:gd name="connsiteY56" fmla="*/ 317948 h 1653288"/>
              <a:gd name="connsiteX57" fmla="*/ 1260869 w 1577584"/>
              <a:gd name="connsiteY57" fmla="*/ 317948 h 1653288"/>
              <a:gd name="connsiteX58" fmla="*/ 1244068 w 1577584"/>
              <a:gd name="connsiteY58" fmla="*/ 301185 h 1653288"/>
              <a:gd name="connsiteX59" fmla="*/ 1151564 w 1577584"/>
              <a:gd name="connsiteY59" fmla="*/ 360130 h 1653288"/>
              <a:gd name="connsiteX60" fmla="*/ 1225560 w 1577584"/>
              <a:gd name="connsiteY60" fmla="*/ 753464 h 1653288"/>
              <a:gd name="connsiteX61" fmla="*/ 1455371 w 1577584"/>
              <a:gd name="connsiteY61" fmla="*/ 753464 h 1653288"/>
              <a:gd name="connsiteX62" fmla="*/ 1260869 w 1577584"/>
              <a:gd name="connsiteY62" fmla="*/ 317948 h 1653288"/>
              <a:gd name="connsiteX63" fmla="*/ 1260869 w 1577584"/>
              <a:gd name="connsiteY63" fmla="*/ 317948 h 1653288"/>
              <a:gd name="connsiteX64" fmla="*/ 1186872 w 1577584"/>
              <a:gd name="connsiteY64" fmla="*/ 252570 h 1653288"/>
              <a:gd name="connsiteX65" fmla="*/ 1186872 w 1577584"/>
              <a:gd name="connsiteY65" fmla="*/ 252570 h 1653288"/>
              <a:gd name="connsiteX66" fmla="*/ 1050874 w 1577584"/>
              <a:gd name="connsiteY66" fmla="*/ 175120 h 1653288"/>
              <a:gd name="connsiteX67" fmla="*/ 1104255 w 1577584"/>
              <a:gd name="connsiteY67" fmla="*/ 256901 h 1653288"/>
              <a:gd name="connsiteX68" fmla="*/ 1123162 w 1577584"/>
              <a:gd name="connsiteY68" fmla="*/ 293483 h 1653288"/>
              <a:gd name="connsiteX69" fmla="*/ 1186872 w 1577584"/>
              <a:gd name="connsiteY69" fmla="*/ 252570 h 1653288"/>
              <a:gd name="connsiteX70" fmla="*/ 1186872 w 1577584"/>
              <a:gd name="connsiteY70" fmla="*/ 252570 h 1653288"/>
              <a:gd name="connsiteX71" fmla="*/ 899388 w 1577584"/>
              <a:gd name="connsiteY71" fmla="*/ 131231 h 1653288"/>
              <a:gd name="connsiteX72" fmla="*/ 899388 w 1577584"/>
              <a:gd name="connsiteY72" fmla="*/ 131231 h 1653288"/>
              <a:gd name="connsiteX73" fmla="*/ 825353 w 1577584"/>
              <a:gd name="connsiteY73" fmla="*/ 123447 h 1653288"/>
              <a:gd name="connsiteX74" fmla="*/ 825353 w 1577584"/>
              <a:gd name="connsiteY74" fmla="*/ 378201 h 1653288"/>
              <a:gd name="connsiteX75" fmla="*/ 1030223 w 1577584"/>
              <a:gd name="connsiteY75" fmla="*/ 336022 h 1653288"/>
              <a:gd name="connsiteX76" fmla="*/ 1056874 w 1577584"/>
              <a:gd name="connsiteY76" fmla="*/ 324901 h 1653288"/>
              <a:gd name="connsiteX77" fmla="*/ 1040510 w 1577584"/>
              <a:gd name="connsiteY77" fmla="*/ 291736 h 1653288"/>
              <a:gd name="connsiteX78" fmla="*/ 899388 w 1577584"/>
              <a:gd name="connsiteY78" fmla="*/ 131231 h 1653288"/>
              <a:gd name="connsiteX79" fmla="*/ 899388 w 1577584"/>
              <a:gd name="connsiteY79" fmla="*/ 131231 h 1653288"/>
              <a:gd name="connsiteX80" fmla="*/ 752191 w 1577584"/>
              <a:gd name="connsiteY80" fmla="*/ 123445 h 1653288"/>
              <a:gd name="connsiteX81" fmla="*/ 752191 w 1577584"/>
              <a:gd name="connsiteY81" fmla="*/ 123445 h 1653288"/>
              <a:gd name="connsiteX82" fmla="*/ 679031 w 1577584"/>
              <a:gd name="connsiteY82" fmla="*/ 131229 h 1653288"/>
              <a:gd name="connsiteX83" fmla="*/ 537910 w 1577584"/>
              <a:gd name="connsiteY83" fmla="*/ 291732 h 1653288"/>
              <a:gd name="connsiteX84" fmla="*/ 520274 w 1577584"/>
              <a:gd name="connsiteY84" fmla="*/ 324897 h 1653288"/>
              <a:gd name="connsiteX85" fmla="*/ 547363 w 1577584"/>
              <a:gd name="connsiteY85" fmla="*/ 336018 h 1653288"/>
              <a:gd name="connsiteX86" fmla="*/ 752191 w 1577584"/>
              <a:gd name="connsiteY86" fmla="*/ 378198 h 1653288"/>
              <a:gd name="connsiteX87" fmla="*/ 752191 w 1577584"/>
              <a:gd name="connsiteY87" fmla="*/ 123445 h 1653288"/>
              <a:gd name="connsiteX88" fmla="*/ 752191 w 1577584"/>
              <a:gd name="connsiteY88" fmla="*/ 123445 h 1653288"/>
              <a:gd name="connsiteX89" fmla="*/ 526709 w 1577584"/>
              <a:gd name="connsiteY89" fmla="*/ 175118 h 1653288"/>
              <a:gd name="connsiteX90" fmla="*/ 526709 w 1577584"/>
              <a:gd name="connsiteY90" fmla="*/ 175118 h 1653288"/>
              <a:gd name="connsiteX91" fmla="*/ 390712 w 1577584"/>
              <a:gd name="connsiteY91" fmla="*/ 252568 h 1653288"/>
              <a:gd name="connsiteX92" fmla="*/ 455296 w 1577584"/>
              <a:gd name="connsiteY92" fmla="*/ 293479 h 1653288"/>
              <a:gd name="connsiteX93" fmla="*/ 474242 w 1577584"/>
              <a:gd name="connsiteY93" fmla="*/ 256897 h 1653288"/>
              <a:gd name="connsiteX94" fmla="*/ 526709 w 1577584"/>
              <a:gd name="connsiteY94" fmla="*/ 175118 h 1653288"/>
              <a:gd name="connsiteX95" fmla="*/ 526709 w 1577584"/>
              <a:gd name="connsiteY95" fmla="*/ 175118 h 1653288"/>
              <a:gd name="connsiteX96" fmla="*/ 333476 w 1577584"/>
              <a:gd name="connsiteY96" fmla="*/ 301181 h 1653288"/>
              <a:gd name="connsiteX97" fmla="*/ 333476 w 1577584"/>
              <a:gd name="connsiteY97" fmla="*/ 301181 h 1653288"/>
              <a:gd name="connsiteX98" fmla="*/ 317589 w 1577584"/>
              <a:gd name="connsiteY98" fmla="*/ 317947 h 1653288"/>
              <a:gd name="connsiteX99" fmla="*/ 122172 w 1577584"/>
              <a:gd name="connsiteY99" fmla="*/ 753462 h 1653288"/>
              <a:gd name="connsiteX100" fmla="*/ 351985 w 1577584"/>
              <a:gd name="connsiteY100" fmla="*/ 753462 h 1653288"/>
              <a:gd name="connsiteX101" fmla="*/ 426019 w 1577584"/>
              <a:gd name="connsiteY101" fmla="*/ 360128 h 1653288"/>
              <a:gd name="connsiteX102" fmla="*/ 333476 w 1577584"/>
              <a:gd name="connsiteY102" fmla="*/ 301181 h 1653288"/>
              <a:gd name="connsiteX103" fmla="*/ 333476 w 1577584"/>
              <a:gd name="connsiteY103" fmla="*/ 301181 h 1653288"/>
              <a:gd name="connsiteX104" fmla="*/ 1085748 w 1577584"/>
              <a:gd name="connsiteY104" fmla="*/ 391983 h 1653288"/>
              <a:gd name="connsiteX105" fmla="*/ 1085748 w 1577584"/>
              <a:gd name="connsiteY105" fmla="*/ 391983 h 1653288"/>
              <a:gd name="connsiteX106" fmla="*/ 1055164 w 1577584"/>
              <a:gd name="connsiteY106" fmla="*/ 403621 h 1653288"/>
              <a:gd name="connsiteX107" fmla="*/ 825353 w 1577584"/>
              <a:gd name="connsiteY107" fmla="*/ 451403 h 1653288"/>
              <a:gd name="connsiteX108" fmla="*/ 825353 w 1577584"/>
              <a:gd name="connsiteY108" fmla="*/ 753462 h 1653288"/>
              <a:gd name="connsiteX109" fmla="*/ 1152397 w 1577584"/>
              <a:gd name="connsiteY109" fmla="*/ 753462 h 1653288"/>
              <a:gd name="connsiteX110" fmla="*/ 1085748 w 1577584"/>
              <a:gd name="connsiteY110" fmla="*/ 391983 h 1653288"/>
              <a:gd name="connsiteX111" fmla="*/ 1085748 w 1577584"/>
              <a:gd name="connsiteY111" fmla="*/ 391983 h 1653288"/>
              <a:gd name="connsiteX112" fmla="*/ 752191 w 1577584"/>
              <a:gd name="connsiteY112" fmla="*/ 451403 h 1653288"/>
              <a:gd name="connsiteX113" fmla="*/ 752191 w 1577584"/>
              <a:gd name="connsiteY113" fmla="*/ 451403 h 1653288"/>
              <a:gd name="connsiteX114" fmla="*/ 522380 w 1577584"/>
              <a:gd name="connsiteY114" fmla="*/ 403621 h 1653288"/>
              <a:gd name="connsiteX115" fmla="*/ 492313 w 1577584"/>
              <a:gd name="connsiteY115" fmla="*/ 391983 h 1653288"/>
              <a:gd name="connsiteX116" fmla="*/ 425149 w 1577584"/>
              <a:gd name="connsiteY116" fmla="*/ 753464 h 1653288"/>
              <a:gd name="connsiteX117" fmla="*/ 752191 w 1577584"/>
              <a:gd name="connsiteY117" fmla="*/ 753464 h 1653288"/>
              <a:gd name="connsiteX118" fmla="*/ 752191 w 1577584"/>
              <a:gd name="connsiteY118" fmla="*/ 451403 h 1653288"/>
              <a:gd name="connsiteX119" fmla="*/ 752191 w 1577584"/>
              <a:gd name="connsiteY119" fmla="*/ 451403 h 1653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</a:cxnLst>
            <a:rect l="l" t="t" r="r" b="b"/>
            <a:pathLst>
              <a:path w="1577584" h="1653288">
                <a:moveTo>
                  <a:pt x="788771" y="0"/>
                </a:moveTo>
                <a:cubicBezTo>
                  <a:pt x="1006548" y="0"/>
                  <a:pt x="1204071" y="88176"/>
                  <a:pt x="1346501" y="231479"/>
                </a:cubicBezTo>
                <a:cubicBezTo>
                  <a:pt x="1488933" y="373911"/>
                  <a:pt x="1577585" y="571431"/>
                  <a:pt x="1577585" y="789209"/>
                </a:cubicBezTo>
                <a:cubicBezTo>
                  <a:pt x="1577585" y="983275"/>
                  <a:pt x="1507005" y="1160976"/>
                  <a:pt x="1390787" y="1299157"/>
                </a:cubicBezTo>
                <a:cubicBezTo>
                  <a:pt x="1340027" y="1357662"/>
                  <a:pt x="1245376" y="1282794"/>
                  <a:pt x="1298761" y="1220396"/>
                </a:cubicBezTo>
                <a:cubicBezTo>
                  <a:pt x="1391702" y="1109342"/>
                  <a:pt x="1447228" y="970803"/>
                  <a:pt x="1455371" y="825791"/>
                </a:cubicBezTo>
                <a:lnTo>
                  <a:pt x="1225560" y="825791"/>
                </a:lnTo>
                <a:cubicBezTo>
                  <a:pt x="1222103" y="924767"/>
                  <a:pt x="1209194" y="1020293"/>
                  <a:pt x="1186873" y="1105926"/>
                </a:cubicBezTo>
                <a:cubicBezTo>
                  <a:pt x="1173090" y="1160141"/>
                  <a:pt x="1102510" y="1140323"/>
                  <a:pt x="1115380" y="1094288"/>
                </a:cubicBezTo>
                <a:cubicBezTo>
                  <a:pt x="1136073" y="1012542"/>
                  <a:pt x="1149856" y="921711"/>
                  <a:pt x="1152397" y="825791"/>
                </a:cubicBezTo>
                <a:cubicBezTo>
                  <a:pt x="852879" y="825791"/>
                  <a:pt x="724271" y="825791"/>
                  <a:pt x="425149" y="825791"/>
                </a:cubicBezTo>
                <a:cubicBezTo>
                  <a:pt x="427729" y="921711"/>
                  <a:pt x="441512" y="1012544"/>
                  <a:pt x="463039" y="1094288"/>
                </a:cubicBezTo>
                <a:cubicBezTo>
                  <a:pt x="475948" y="1143381"/>
                  <a:pt x="403621" y="1157561"/>
                  <a:pt x="389878" y="1102033"/>
                </a:cubicBezTo>
                <a:cubicBezTo>
                  <a:pt x="368350" y="1016401"/>
                  <a:pt x="355043" y="923458"/>
                  <a:pt x="351987" y="825789"/>
                </a:cubicBezTo>
                <a:lnTo>
                  <a:pt x="122174" y="825789"/>
                </a:lnTo>
                <a:cubicBezTo>
                  <a:pt x="130832" y="975092"/>
                  <a:pt x="187632" y="1113232"/>
                  <a:pt x="279738" y="1219958"/>
                </a:cubicBezTo>
                <a:cubicBezTo>
                  <a:pt x="332207" y="1282794"/>
                  <a:pt x="236684" y="1357662"/>
                  <a:pt x="186758" y="1299156"/>
                </a:cubicBezTo>
                <a:cubicBezTo>
                  <a:pt x="70581" y="1160976"/>
                  <a:pt x="0" y="982838"/>
                  <a:pt x="0" y="789207"/>
                </a:cubicBezTo>
                <a:cubicBezTo>
                  <a:pt x="0" y="571431"/>
                  <a:pt x="88652" y="373910"/>
                  <a:pt x="231084" y="231477"/>
                </a:cubicBezTo>
                <a:cubicBezTo>
                  <a:pt x="373554" y="88175"/>
                  <a:pt x="570597" y="0"/>
                  <a:pt x="788771" y="0"/>
                </a:cubicBezTo>
                <a:lnTo>
                  <a:pt x="788771" y="0"/>
                </a:lnTo>
                <a:close/>
                <a:moveTo>
                  <a:pt x="1029348" y="1428638"/>
                </a:moveTo>
                <a:lnTo>
                  <a:pt x="1029348" y="1428638"/>
                </a:lnTo>
                <a:lnTo>
                  <a:pt x="1029348" y="1592637"/>
                </a:lnTo>
                <a:cubicBezTo>
                  <a:pt x="1029348" y="1625763"/>
                  <a:pt x="1001785" y="1653288"/>
                  <a:pt x="969097" y="1653288"/>
                </a:cubicBezTo>
                <a:lnTo>
                  <a:pt x="967389" y="1653288"/>
                </a:lnTo>
                <a:lnTo>
                  <a:pt x="609324" y="1653288"/>
                </a:lnTo>
                <a:cubicBezTo>
                  <a:pt x="575761" y="1653288"/>
                  <a:pt x="548198" y="1625763"/>
                  <a:pt x="548198" y="1592637"/>
                </a:cubicBezTo>
                <a:lnTo>
                  <a:pt x="548198" y="1591328"/>
                </a:lnTo>
                <a:lnTo>
                  <a:pt x="548198" y="1428640"/>
                </a:lnTo>
                <a:lnTo>
                  <a:pt x="365333" y="1428640"/>
                </a:lnTo>
                <a:cubicBezTo>
                  <a:pt x="331770" y="1428640"/>
                  <a:pt x="304643" y="1401553"/>
                  <a:pt x="304643" y="1367592"/>
                </a:cubicBezTo>
                <a:cubicBezTo>
                  <a:pt x="304643" y="1351627"/>
                  <a:pt x="311554" y="1335698"/>
                  <a:pt x="322279" y="1324538"/>
                </a:cubicBezTo>
                <a:lnTo>
                  <a:pt x="745760" y="901098"/>
                </a:lnTo>
                <a:cubicBezTo>
                  <a:pt x="769431" y="877823"/>
                  <a:pt x="807721" y="877823"/>
                  <a:pt x="832266" y="901098"/>
                </a:cubicBezTo>
                <a:lnTo>
                  <a:pt x="833100" y="902806"/>
                </a:lnTo>
                <a:lnTo>
                  <a:pt x="1255706" y="1324538"/>
                </a:lnTo>
                <a:cubicBezTo>
                  <a:pt x="1278901" y="1348166"/>
                  <a:pt x="1278901" y="1386936"/>
                  <a:pt x="1255706" y="1410129"/>
                </a:cubicBezTo>
                <a:cubicBezTo>
                  <a:pt x="1243235" y="1423042"/>
                  <a:pt x="1228142" y="1428640"/>
                  <a:pt x="1212254" y="1428640"/>
                </a:cubicBezTo>
                <a:lnTo>
                  <a:pt x="1210546" y="1428640"/>
                </a:lnTo>
                <a:lnTo>
                  <a:pt x="1029348" y="1428640"/>
                </a:lnTo>
                <a:lnTo>
                  <a:pt x="1029348" y="1428638"/>
                </a:lnTo>
                <a:close/>
                <a:moveTo>
                  <a:pt x="907968" y="1531947"/>
                </a:moveTo>
                <a:lnTo>
                  <a:pt x="907968" y="1531947"/>
                </a:lnTo>
                <a:lnTo>
                  <a:pt x="907968" y="1368863"/>
                </a:lnTo>
                <a:lnTo>
                  <a:pt x="907968" y="1367590"/>
                </a:lnTo>
                <a:cubicBezTo>
                  <a:pt x="907968" y="1333989"/>
                  <a:pt x="935493" y="1306900"/>
                  <a:pt x="969095" y="1306900"/>
                </a:cubicBezTo>
                <a:lnTo>
                  <a:pt x="1065889" y="1306900"/>
                </a:lnTo>
                <a:lnTo>
                  <a:pt x="788771" y="1030619"/>
                </a:lnTo>
                <a:lnTo>
                  <a:pt x="512092" y="1306902"/>
                </a:lnTo>
                <a:lnTo>
                  <a:pt x="607614" y="1306902"/>
                </a:lnTo>
                <a:lnTo>
                  <a:pt x="609322" y="1306902"/>
                </a:lnTo>
                <a:cubicBezTo>
                  <a:pt x="642010" y="1306902"/>
                  <a:pt x="669575" y="1333991"/>
                  <a:pt x="669575" y="1367592"/>
                </a:cubicBezTo>
                <a:lnTo>
                  <a:pt x="669575" y="1531949"/>
                </a:lnTo>
                <a:lnTo>
                  <a:pt x="907968" y="1531949"/>
                </a:lnTo>
                <a:lnTo>
                  <a:pt x="907968" y="1531947"/>
                </a:lnTo>
                <a:close/>
                <a:moveTo>
                  <a:pt x="1260869" y="317948"/>
                </a:moveTo>
                <a:lnTo>
                  <a:pt x="1260869" y="317948"/>
                </a:lnTo>
                <a:cubicBezTo>
                  <a:pt x="1255706" y="311510"/>
                  <a:pt x="1249668" y="306786"/>
                  <a:pt x="1244068" y="301185"/>
                </a:cubicBezTo>
                <a:cubicBezTo>
                  <a:pt x="1215233" y="323113"/>
                  <a:pt x="1183378" y="342490"/>
                  <a:pt x="1151564" y="360130"/>
                </a:cubicBezTo>
                <a:cubicBezTo>
                  <a:pt x="1194579" y="472892"/>
                  <a:pt x="1221269" y="608014"/>
                  <a:pt x="1225560" y="753464"/>
                </a:cubicBezTo>
                <a:lnTo>
                  <a:pt x="1455371" y="753464"/>
                </a:lnTo>
                <a:cubicBezTo>
                  <a:pt x="1445877" y="582632"/>
                  <a:pt x="1373629" y="429836"/>
                  <a:pt x="1260869" y="317948"/>
                </a:cubicBezTo>
                <a:lnTo>
                  <a:pt x="1260869" y="317948"/>
                </a:lnTo>
                <a:close/>
                <a:moveTo>
                  <a:pt x="1186872" y="252570"/>
                </a:moveTo>
                <a:lnTo>
                  <a:pt x="1186872" y="252570"/>
                </a:lnTo>
                <a:cubicBezTo>
                  <a:pt x="1144692" y="221590"/>
                  <a:pt x="1099491" y="195774"/>
                  <a:pt x="1050874" y="175120"/>
                </a:cubicBezTo>
                <a:cubicBezTo>
                  <a:pt x="1069779" y="199626"/>
                  <a:pt x="1087456" y="227191"/>
                  <a:pt x="1104255" y="256901"/>
                </a:cubicBezTo>
                <a:cubicBezTo>
                  <a:pt x="1110214" y="268498"/>
                  <a:pt x="1116727" y="280574"/>
                  <a:pt x="1123162" y="293483"/>
                </a:cubicBezTo>
                <a:cubicBezTo>
                  <a:pt x="1144692" y="281406"/>
                  <a:pt x="1166179" y="268022"/>
                  <a:pt x="1186872" y="252570"/>
                </a:cubicBezTo>
                <a:lnTo>
                  <a:pt x="1186872" y="252570"/>
                </a:lnTo>
                <a:close/>
                <a:moveTo>
                  <a:pt x="899388" y="131231"/>
                </a:moveTo>
                <a:lnTo>
                  <a:pt x="899388" y="131231"/>
                </a:lnTo>
                <a:cubicBezTo>
                  <a:pt x="875279" y="126503"/>
                  <a:pt x="849901" y="123882"/>
                  <a:pt x="825353" y="123447"/>
                </a:cubicBezTo>
                <a:lnTo>
                  <a:pt x="825353" y="378201"/>
                </a:lnTo>
                <a:cubicBezTo>
                  <a:pt x="897641" y="374390"/>
                  <a:pt x="966554" y="360130"/>
                  <a:pt x="1030223" y="336022"/>
                </a:cubicBezTo>
                <a:cubicBezTo>
                  <a:pt x="1039677" y="332208"/>
                  <a:pt x="1048294" y="329151"/>
                  <a:pt x="1056874" y="324901"/>
                </a:cubicBezTo>
                <a:cubicBezTo>
                  <a:pt x="1051711" y="313262"/>
                  <a:pt x="1046112" y="302935"/>
                  <a:pt x="1040510" y="291736"/>
                </a:cubicBezTo>
                <a:cubicBezTo>
                  <a:pt x="1000076" y="219445"/>
                  <a:pt x="951896" y="163919"/>
                  <a:pt x="899388" y="131231"/>
                </a:cubicBezTo>
                <a:lnTo>
                  <a:pt x="899388" y="131231"/>
                </a:lnTo>
                <a:close/>
                <a:moveTo>
                  <a:pt x="752191" y="123445"/>
                </a:moveTo>
                <a:lnTo>
                  <a:pt x="752191" y="123445"/>
                </a:lnTo>
                <a:cubicBezTo>
                  <a:pt x="727249" y="123880"/>
                  <a:pt x="703139" y="126503"/>
                  <a:pt x="679031" y="131229"/>
                </a:cubicBezTo>
                <a:cubicBezTo>
                  <a:pt x="625689" y="163917"/>
                  <a:pt x="577469" y="219445"/>
                  <a:pt x="537910" y="291732"/>
                </a:cubicBezTo>
                <a:cubicBezTo>
                  <a:pt x="531475" y="302934"/>
                  <a:pt x="525876" y="313258"/>
                  <a:pt x="520274" y="324897"/>
                </a:cubicBezTo>
                <a:cubicBezTo>
                  <a:pt x="529330" y="329146"/>
                  <a:pt x="538346" y="332204"/>
                  <a:pt x="547363" y="336018"/>
                </a:cubicBezTo>
                <a:cubicBezTo>
                  <a:pt x="611508" y="360126"/>
                  <a:pt x="680778" y="374386"/>
                  <a:pt x="752191" y="378198"/>
                </a:cubicBezTo>
                <a:lnTo>
                  <a:pt x="752191" y="123445"/>
                </a:lnTo>
                <a:lnTo>
                  <a:pt x="752191" y="123445"/>
                </a:lnTo>
                <a:close/>
                <a:moveTo>
                  <a:pt x="526709" y="175118"/>
                </a:moveTo>
                <a:lnTo>
                  <a:pt x="526709" y="175118"/>
                </a:lnTo>
                <a:cubicBezTo>
                  <a:pt x="478094" y="195772"/>
                  <a:pt x="432893" y="221590"/>
                  <a:pt x="390712" y="252568"/>
                </a:cubicBezTo>
                <a:cubicBezTo>
                  <a:pt x="411405" y="268018"/>
                  <a:pt x="432892" y="281404"/>
                  <a:pt x="455296" y="293479"/>
                </a:cubicBezTo>
                <a:cubicBezTo>
                  <a:pt x="461333" y="280570"/>
                  <a:pt x="467289" y="268497"/>
                  <a:pt x="474242" y="256897"/>
                </a:cubicBezTo>
                <a:cubicBezTo>
                  <a:pt x="490127" y="227191"/>
                  <a:pt x="507763" y="199624"/>
                  <a:pt x="526709" y="175118"/>
                </a:cubicBezTo>
                <a:lnTo>
                  <a:pt x="526709" y="175118"/>
                </a:lnTo>
                <a:close/>
                <a:moveTo>
                  <a:pt x="333476" y="301181"/>
                </a:moveTo>
                <a:lnTo>
                  <a:pt x="333476" y="301181"/>
                </a:lnTo>
                <a:cubicBezTo>
                  <a:pt x="327877" y="306786"/>
                  <a:pt x="322275" y="311510"/>
                  <a:pt x="317589" y="317947"/>
                </a:cubicBezTo>
                <a:cubicBezTo>
                  <a:pt x="203955" y="429832"/>
                  <a:pt x="131665" y="582630"/>
                  <a:pt x="122172" y="753462"/>
                </a:cubicBezTo>
                <a:lnTo>
                  <a:pt x="351985" y="753462"/>
                </a:lnTo>
                <a:cubicBezTo>
                  <a:pt x="355877" y="608013"/>
                  <a:pt x="382965" y="472890"/>
                  <a:pt x="426019" y="360128"/>
                </a:cubicBezTo>
                <a:cubicBezTo>
                  <a:pt x="393770" y="342488"/>
                  <a:pt x="362751" y="323111"/>
                  <a:pt x="333476" y="301181"/>
                </a:cubicBezTo>
                <a:lnTo>
                  <a:pt x="333476" y="301181"/>
                </a:lnTo>
                <a:close/>
                <a:moveTo>
                  <a:pt x="1085748" y="391983"/>
                </a:moveTo>
                <a:lnTo>
                  <a:pt x="1085748" y="391983"/>
                </a:lnTo>
                <a:cubicBezTo>
                  <a:pt x="1075818" y="395877"/>
                  <a:pt x="1065491" y="400602"/>
                  <a:pt x="1055164" y="403621"/>
                </a:cubicBezTo>
                <a:cubicBezTo>
                  <a:pt x="982878" y="430749"/>
                  <a:pt x="905425" y="447074"/>
                  <a:pt x="825353" y="451403"/>
                </a:cubicBezTo>
                <a:lnTo>
                  <a:pt x="825353" y="753462"/>
                </a:lnTo>
                <a:lnTo>
                  <a:pt x="1152397" y="753462"/>
                </a:lnTo>
                <a:cubicBezTo>
                  <a:pt x="1148545" y="619214"/>
                  <a:pt x="1124872" y="495292"/>
                  <a:pt x="1085748" y="391983"/>
                </a:cubicBezTo>
                <a:lnTo>
                  <a:pt x="1085748" y="391983"/>
                </a:lnTo>
                <a:close/>
                <a:moveTo>
                  <a:pt x="752191" y="451403"/>
                </a:moveTo>
                <a:lnTo>
                  <a:pt x="752191" y="451403"/>
                </a:lnTo>
                <a:cubicBezTo>
                  <a:pt x="672159" y="447074"/>
                  <a:pt x="594707" y="430749"/>
                  <a:pt x="522380" y="403621"/>
                </a:cubicBezTo>
                <a:cubicBezTo>
                  <a:pt x="512092" y="400602"/>
                  <a:pt x="501767" y="395877"/>
                  <a:pt x="492313" y="391983"/>
                </a:cubicBezTo>
                <a:cubicBezTo>
                  <a:pt x="452675" y="495292"/>
                  <a:pt x="428603" y="619214"/>
                  <a:pt x="425149" y="753464"/>
                </a:cubicBezTo>
                <a:lnTo>
                  <a:pt x="752191" y="753464"/>
                </a:lnTo>
                <a:lnTo>
                  <a:pt x="752191" y="451403"/>
                </a:lnTo>
                <a:lnTo>
                  <a:pt x="752191" y="451403"/>
                </a:lnTo>
                <a:close/>
              </a:path>
            </a:pathLst>
          </a:custGeom>
          <a:gradFill>
            <a:gsLst>
              <a:gs pos="0">
                <a:srgbClr val="FEEFAC"/>
              </a:gs>
              <a:gs pos="84000">
                <a:srgbClr val="E9BE61"/>
              </a:gs>
            </a:gsLst>
            <a:lin ang="5400000" scaled="1"/>
          </a:gradFill>
          <a:ln w="605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35" name="图形 62"/>
          <p:cNvSpPr/>
          <p:nvPr/>
        </p:nvSpPr>
        <p:spPr>
          <a:xfrm>
            <a:off x="7486149" y="4673528"/>
            <a:ext cx="367160" cy="414796"/>
          </a:xfrm>
          <a:custGeom>
            <a:avLst/>
            <a:gdLst>
              <a:gd name="connsiteX0" fmla="*/ 712628 w 1423351"/>
              <a:gd name="connsiteY0" fmla="*/ 39 h 1608019"/>
              <a:gd name="connsiteX1" fmla="*/ 1089660 w 1423351"/>
              <a:gd name="connsiteY1" fmla="*/ 377071 h 1608019"/>
              <a:gd name="connsiteX2" fmla="*/ 778509 w 1423351"/>
              <a:gd name="connsiteY2" fmla="*/ 748388 h 1608019"/>
              <a:gd name="connsiteX3" fmla="*/ 778431 w 1423351"/>
              <a:gd name="connsiteY3" fmla="*/ 954167 h 1608019"/>
              <a:gd name="connsiteX4" fmla="*/ 975241 w 1423351"/>
              <a:gd name="connsiteY4" fmla="*/ 954167 h 1608019"/>
              <a:gd name="connsiteX5" fmla="*/ 975241 w 1423351"/>
              <a:gd name="connsiteY5" fmla="*/ 1073229 h 1608019"/>
              <a:gd name="connsiteX6" fmla="*/ 778431 w 1423351"/>
              <a:gd name="connsiteY6" fmla="*/ 1073229 h 1608019"/>
              <a:gd name="connsiteX7" fmla="*/ 778431 w 1423351"/>
              <a:gd name="connsiteY7" fmla="*/ 1301749 h 1608019"/>
              <a:gd name="connsiteX8" fmla="*/ 1220945 w 1423351"/>
              <a:gd name="connsiteY8" fmla="*/ 1067673 h 1608019"/>
              <a:gd name="connsiteX9" fmla="*/ 1111289 w 1423351"/>
              <a:gd name="connsiteY9" fmla="*/ 1001753 h 1608019"/>
              <a:gd name="connsiteX10" fmla="*/ 1423351 w 1423351"/>
              <a:gd name="connsiteY10" fmla="*/ 829112 h 1608019"/>
              <a:gd name="connsiteX11" fmla="*/ 1417439 w 1423351"/>
              <a:gd name="connsiteY11" fmla="*/ 1185704 h 1608019"/>
              <a:gd name="connsiteX12" fmla="*/ 1324053 w 1423351"/>
              <a:gd name="connsiteY12" fmla="*/ 1129585 h 1608019"/>
              <a:gd name="connsiteX13" fmla="*/ 778470 w 1423351"/>
              <a:gd name="connsiteY13" fmla="*/ 1421249 h 1608019"/>
              <a:gd name="connsiteX14" fmla="*/ 778470 w 1423351"/>
              <a:gd name="connsiteY14" fmla="*/ 1608019 h 1608019"/>
              <a:gd name="connsiteX15" fmla="*/ 659407 w 1423351"/>
              <a:gd name="connsiteY15" fmla="*/ 1608019 h 1608019"/>
              <a:gd name="connsiteX16" fmla="*/ 659407 w 1423351"/>
              <a:gd name="connsiteY16" fmla="*/ 1421606 h 1608019"/>
              <a:gd name="connsiteX17" fmla="*/ 106124 w 1423351"/>
              <a:gd name="connsiteY17" fmla="*/ 1125498 h 1608019"/>
              <a:gd name="connsiteX18" fmla="*/ 5873 w 1423351"/>
              <a:gd name="connsiteY18" fmla="*/ 1185704 h 1608019"/>
              <a:gd name="connsiteX19" fmla="*/ 0 w 1423351"/>
              <a:gd name="connsiteY19" fmla="*/ 829112 h 1608019"/>
              <a:gd name="connsiteX20" fmla="*/ 312063 w 1423351"/>
              <a:gd name="connsiteY20" fmla="*/ 1001753 h 1608019"/>
              <a:gd name="connsiteX21" fmla="*/ 209033 w 1423351"/>
              <a:gd name="connsiteY21" fmla="*/ 1063665 h 1608019"/>
              <a:gd name="connsiteX22" fmla="*/ 659327 w 1423351"/>
              <a:gd name="connsiteY22" fmla="*/ 1302148 h 1608019"/>
              <a:gd name="connsiteX23" fmla="*/ 659327 w 1423351"/>
              <a:gd name="connsiteY23" fmla="*/ 1073190 h 1608019"/>
              <a:gd name="connsiteX24" fmla="*/ 459421 w 1423351"/>
              <a:gd name="connsiteY24" fmla="*/ 1073190 h 1608019"/>
              <a:gd name="connsiteX25" fmla="*/ 459421 w 1423351"/>
              <a:gd name="connsiteY25" fmla="*/ 954128 h 1608019"/>
              <a:gd name="connsiteX26" fmla="*/ 659327 w 1423351"/>
              <a:gd name="connsiteY26" fmla="*/ 954128 h 1608019"/>
              <a:gd name="connsiteX27" fmla="*/ 659327 w 1423351"/>
              <a:gd name="connsiteY27" fmla="*/ 750332 h 1608019"/>
              <a:gd name="connsiteX28" fmla="*/ 335715 w 1423351"/>
              <a:gd name="connsiteY28" fmla="*/ 387748 h 1608019"/>
              <a:gd name="connsiteX29" fmla="*/ 335557 w 1423351"/>
              <a:gd name="connsiteY29" fmla="*/ 377032 h 1608019"/>
              <a:gd name="connsiteX30" fmla="*/ 712589 w 1423351"/>
              <a:gd name="connsiteY30" fmla="*/ 0 h 1608019"/>
              <a:gd name="connsiteX31" fmla="*/ 712628 w 1423351"/>
              <a:gd name="connsiteY31" fmla="*/ 119102 h 1608019"/>
              <a:gd name="connsiteX32" fmla="*/ 454659 w 1423351"/>
              <a:gd name="connsiteY32" fmla="*/ 377071 h 1608019"/>
              <a:gd name="connsiteX33" fmla="*/ 712628 w 1423351"/>
              <a:gd name="connsiteY33" fmla="*/ 635040 h 1608019"/>
              <a:gd name="connsiteX34" fmla="*/ 970598 w 1423351"/>
              <a:gd name="connsiteY34" fmla="*/ 377071 h 1608019"/>
              <a:gd name="connsiteX35" fmla="*/ 712628 w 1423351"/>
              <a:gd name="connsiteY35" fmla="*/ 119102 h 16080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423351" h="1608019">
                <a:moveTo>
                  <a:pt x="712628" y="39"/>
                </a:moveTo>
                <a:cubicBezTo>
                  <a:pt x="920857" y="39"/>
                  <a:pt x="1089660" y="168842"/>
                  <a:pt x="1089660" y="377071"/>
                </a:cubicBezTo>
                <a:cubicBezTo>
                  <a:pt x="1089660" y="562808"/>
                  <a:pt x="955317" y="717193"/>
                  <a:pt x="778509" y="748388"/>
                </a:cubicBezTo>
                <a:lnTo>
                  <a:pt x="778431" y="954167"/>
                </a:lnTo>
                <a:lnTo>
                  <a:pt x="975241" y="954167"/>
                </a:lnTo>
                <a:lnTo>
                  <a:pt x="975241" y="1073229"/>
                </a:lnTo>
                <a:lnTo>
                  <a:pt x="778431" y="1073229"/>
                </a:lnTo>
                <a:lnTo>
                  <a:pt x="778431" y="1301749"/>
                </a:lnTo>
                <a:cubicBezTo>
                  <a:pt x="951133" y="1285471"/>
                  <a:pt x="1110302" y="1201276"/>
                  <a:pt x="1220945" y="1067673"/>
                </a:cubicBezTo>
                <a:lnTo>
                  <a:pt x="1111289" y="1001753"/>
                </a:lnTo>
                <a:lnTo>
                  <a:pt x="1423351" y="829112"/>
                </a:lnTo>
                <a:lnTo>
                  <a:pt x="1417439" y="1185704"/>
                </a:lnTo>
                <a:lnTo>
                  <a:pt x="1324053" y="1129585"/>
                </a:lnTo>
                <a:cubicBezTo>
                  <a:pt x="1190694" y="1298483"/>
                  <a:pt x="992991" y="1404173"/>
                  <a:pt x="778470" y="1421249"/>
                </a:cubicBezTo>
                <a:lnTo>
                  <a:pt x="778470" y="1608019"/>
                </a:lnTo>
                <a:lnTo>
                  <a:pt x="659407" y="1608019"/>
                </a:lnTo>
                <a:lnTo>
                  <a:pt x="659407" y="1421606"/>
                </a:lnTo>
                <a:cubicBezTo>
                  <a:pt x="441420" y="1405527"/>
                  <a:pt x="240419" y="1297954"/>
                  <a:pt x="106124" y="1125498"/>
                </a:cubicBezTo>
                <a:lnTo>
                  <a:pt x="5873" y="1185704"/>
                </a:lnTo>
                <a:lnTo>
                  <a:pt x="0" y="829112"/>
                </a:lnTo>
                <a:lnTo>
                  <a:pt x="312063" y="1001753"/>
                </a:lnTo>
                <a:lnTo>
                  <a:pt x="209033" y="1063665"/>
                </a:lnTo>
                <a:cubicBezTo>
                  <a:pt x="320739" y="1200742"/>
                  <a:pt x="483171" y="1286766"/>
                  <a:pt x="659327" y="1302148"/>
                </a:cubicBezTo>
                <a:lnTo>
                  <a:pt x="659327" y="1073190"/>
                </a:lnTo>
                <a:lnTo>
                  <a:pt x="459421" y="1073190"/>
                </a:lnTo>
                <a:lnTo>
                  <a:pt x="459421" y="954128"/>
                </a:lnTo>
                <a:lnTo>
                  <a:pt x="659327" y="954128"/>
                </a:lnTo>
                <a:lnTo>
                  <a:pt x="659327" y="750332"/>
                </a:lnTo>
                <a:cubicBezTo>
                  <a:pt x="479781" y="724933"/>
                  <a:pt x="340915" y="573087"/>
                  <a:pt x="335715" y="387748"/>
                </a:cubicBezTo>
                <a:lnTo>
                  <a:pt x="335557" y="377032"/>
                </a:lnTo>
                <a:cubicBezTo>
                  <a:pt x="335557" y="168803"/>
                  <a:pt x="504360" y="0"/>
                  <a:pt x="712589" y="0"/>
                </a:cubicBezTo>
                <a:close/>
                <a:moveTo>
                  <a:pt x="712628" y="119102"/>
                </a:moveTo>
                <a:cubicBezTo>
                  <a:pt x="570157" y="119102"/>
                  <a:pt x="454659" y="234600"/>
                  <a:pt x="454659" y="377071"/>
                </a:cubicBezTo>
                <a:cubicBezTo>
                  <a:pt x="454659" y="519542"/>
                  <a:pt x="570157" y="635040"/>
                  <a:pt x="712628" y="635040"/>
                </a:cubicBezTo>
                <a:cubicBezTo>
                  <a:pt x="855099" y="635040"/>
                  <a:pt x="970598" y="519542"/>
                  <a:pt x="970598" y="377071"/>
                </a:cubicBezTo>
                <a:cubicBezTo>
                  <a:pt x="970598" y="234600"/>
                  <a:pt x="855099" y="119102"/>
                  <a:pt x="712628" y="119102"/>
                </a:cubicBezTo>
                <a:close/>
              </a:path>
            </a:pathLst>
          </a:custGeom>
          <a:gradFill>
            <a:gsLst>
              <a:gs pos="0">
                <a:srgbClr val="FEEFAC"/>
              </a:gs>
              <a:gs pos="84000">
                <a:srgbClr val="E9BE61"/>
              </a:gs>
            </a:gsLst>
            <a:lin ang="5400000" scaled="1"/>
          </a:gradFill>
          <a:ln w="605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36" name="椭圆 35"/>
          <p:cNvSpPr/>
          <p:nvPr/>
        </p:nvSpPr>
        <p:spPr>
          <a:xfrm flipH="1">
            <a:off x="411956" y="221526"/>
            <a:ext cx="738188" cy="738184"/>
          </a:xfrm>
          <a:prstGeom prst="ellipse">
            <a:avLst/>
          </a:prstGeom>
          <a:gradFill>
            <a:gsLst>
              <a:gs pos="0">
                <a:srgbClr val="C30F0F">
                  <a:lumMod val="90000"/>
                  <a:lumOff val="10000"/>
                </a:srgbClr>
              </a:gs>
              <a:gs pos="45000">
                <a:srgbClr val="C30F0F"/>
              </a:gs>
            </a:gsLst>
            <a:lin ang="5400000" scaled="1"/>
          </a:gradFill>
          <a:ln>
            <a:noFill/>
          </a:ln>
          <a:effectLst>
            <a:outerShdw blurRad="254000" dist="101600" dir="5400000" algn="ctr" rotWithShape="0">
              <a:srgbClr val="C30F0F">
                <a:alpha val="23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 dirty="0">
              <a:gradFill>
                <a:gsLst>
                  <a:gs pos="0">
                    <a:srgbClr val="FEEFAC"/>
                  </a:gs>
                  <a:gs pos="45000">
                    <a:srgbClr val="E9BE61"/>
                  </a:gs>
                </a:gsLst>
                <a:lin ang="5400000" scaled="1"/>
              </a:gradFill>
              <a:cs typeface="+mn-ea"/>
              <a:sym typeface="+mn-lt"/>
            </a:endParaRPr>
          </a:p>
        </p:txBody>
      </p:sp>
      <p:sp>
        <p:nvSpPr>
          <p:cNvPr id="38" name="文本框 37"/>
          <p:cNvSpPr txBox="1"/>
          <p:nvPr/>
        </p:nvSpPr>
        <p:spPr>
          <a:xfrm>
            <a:off x="1217643" y="273865"/>
            <a:ext cx="4878357" cy="640240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 algn="ctr">
              <a:lnSpc>
                <a:spcPct val="120000"/>
              </a:lnSpc>
              <a:defRPr sz="6600">
                <a:gradFill>
                  <a:gsLst>
                    <a:gs pos="0">
                      <a:schemeClr val="accent1">
                        <a:lumMod val="90000"/>
                        <a:lumOff val="10000"/>
                      </a:schemeClr>
                    </a:gs>
                    <a:gs pos="100000">
                      <a:schemeClr val="accent1"/>
                    </a:gs>
                  </a:gsLst>
                  <a:lin ang="5400000" scaled="1"/>
                </a:gradFill>
                <a:latin typeface="思源宋体 CN Heavy" panose="02020900000000000000" pitchFamily="18" charset="-122"/>
                <a:ea typeface="思源宋体 CN Heavy" panose="02020900000000000000" pitchFamily="18" charset="-122"/>
              </a:defRPr>
            </a:lvl1pPr>
          </a:lstStyle>
          <a:p>
            <a:pPr algn="l"/>
            <a:r>
              <a:rPr lang="zh-CN" altLang="en-US" sz="3200" dirty="0">
                <a:latin typeface="+mn-lt"/>
                <a:ea typeface="+mn-ea"/>
                <a:cs typeface="+mn-ea"/>
                <a:sym typeface="+mn-lt"/>
              </a:rPr>
              <a:t>没有共产党就没有新中国</a:t>
            </a:r>
          </a:p>
        </p:txBody>
      </p:sp>
      <p:cxnSp>
        <p:nvCxnSpPr>
          <p:cNvPr id="39" name="直接连接符 38"/>
          <p:cNvCxnSpPr/>
          <p:nvPr/>
        </p:nvCxnSpPr>
        <p:spPr>
          <a:xfrm>
            <a:off x="1305561" y="959710"/>
            <a:ext cx="10124439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  <a:alpha val="61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8" name="图片 47" descr="图片包含 游戏机, 杯子, 食物, 飞盘&#10;&#10;描述已自动生成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1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005563"/>
            <a:ext cx="12192000" cy="1882774"/>
          </a:xfrm>
          <a:prstGeom prst="rect">
            <a:avLst/>
          </a:prstGeom>
        </p:spPr>
      </p:pic>
      <p:sp>
        <p:nvSpPr>
          <p:cNvPr id="49" name="Rectangle 11"/>
          <p:cNvSpPr>
            <a:spLocks noChangeArrowheads="1"/>
          </p:cNvSpPr>
          <p:nvPr/>
        </p:nvSpPr>
        <p:spPr bwMode="auto">
          <a:xfrm>
            <a:off x="3973298" y="1602957"/>
            <a:ext cx="4223343" cy="565924"/>
          </a:xfrm>
          <a:prstGeom prst="roundRect">
            <a:avLst>
              <a:gd name="adj" fmla="val 45512"/>
            </a:avLst>
          </a:prstGeom>
          <a:gradFill>
            <a:gsLst>
              <a:gs pos="0">
                <a:srgbClr val="C30F0F">
                  <a:lumMod val="90000"/>
                  <a:lumOff val="10000"/>
                </a:srgbClr>
              </a:gs>
              <a:gs pos="45000">
                <a:srgbClr val="C30F0F"/>
              </a:gs>
            </a:gsLst>
            <a:lin ang="5400000" scaled="1"/>
          </a:gradFill>
          <a:ln>
            <a:noFill/>
          </a:ln>
          <a:effectLst>
            <a:outerShdw blurRad="254000" dist="101600" dir="5400000" algn="ctr" rotWithShape="0">
              <a:srgbClr val="C30F0F">
                <a:alpha val="23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zh-CN" altLang="en-US" sz="2400" dirty="0">
                <a:ln w="19050">
                  <a:noFill/>
                </a:ln>
                <a:gradFill>
                  <a:gsLst>
                    <a:gs pos="100000">
                      <a:srgbClr val="E9BE61"/>
                    </a:gs>
                    <a:gs pos="49000">
                      <a:srgbClr val="FEEFAC"/>
                    </a:gs>
                  </a:gsLst>
                  <a:lin ang="5400000" scaled="0"/>
                </a:gradFill>
                <a:cs typeface="+mn-ea"/>
                <a:sym typeface="+mn-lt"/>
              </a:rPr>
              <a:t>牢记党的理想信念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0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0" grpId="0"/>
      <p:bldP spid="11" grpId="0" animBg="1"/>
      <p:bldP spid="12" grpId="0" animBg="1"/>
      <p:bldP spid="13" grpId="0" animBg="1"/>
      <p:bldP spid="14" grpId="0" animBg="1"/>
      <p:bldP spid="15" grpId="0" animBg="1"/>
      <p:bldP spid="16" grpId="0"/>
      <p:bldP spid="17" grpId="0" animBg="1"/>
      <p:bldP spid="18" grpId="0"/>
      <p:bldP spid="19" grpId="0"/>
      <p:bldP spid="20" grpId="0"/>
      <p:bldP spid="21" grpId="0"/>
      <p:bldP spid="22" grpId="0" animBg="1"/>
      <p:bldP spid="29" grpId="0" animBg="1"/>
      <p:bldP spid="34" grpId="0" animBg="1"/>
      <p:bldP spid="35" grpId="0" animBg="1"/>
      <p:bldP spid="36" grpId="0" animBg="1"/>
      <p:bldP spid="38" grpId="0"/>
      <p:bldP spid="49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A-文本占位符 3"/>
          <p:cNvSpPr txBox="1"/>
          <p:nvPr>
            <p:custDataLst>
              <p:tags r:id="rId1"/>
            </p:custDataLst>
          </p:nvPr>
        </p:nvSpPr>
        <p:spPr>
          <a:xfrm>
            <a:off x="5695340" y="1213806"/>
            <a:ext cx="1501319" cy="2646878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rtlCol="0">
            <a:spAutoFit/>
          </a:bodyPr>
          <a:lstStyle>
            <a:defPPr>
              <a:defRPr lang="zh-CN"/>
            </a:defPPr>
            <a:lvl1pPr algn="r">
              <a:defRPr sz="3600" i="0" spc="0">
                <a:ln w="19050">
                  <a:noFill/>
                </a:ln>
                <a:gradFill>
                  <a:gsLst>
                    <a:gs pos="100000">
                      <a:srgbClr val="E9BE61"/>
                    </a:gs>
                    <a:gs pos="49000">
                      <a:srgbClr val="FEEFAC"/>
                    </a:gs>
                  </a:gsLst>
                  <a:lin ang="5400000" scaled="0"/>
                </a:gradFill>
                <a:effectLst>
                  <a:outerShdw blurRad="254000" dist="114300" dir="5400000" algn="ctr" rotWithShape="0">
                    <a:srgbClr val="000000">
                      <a:alpha val="23000"/>
                    </a:srgbClr>
                  </a:outerShdw>
                </a:effectLst>
                <a:latin typeface="思源黑体 CN Medium" panose="020B0600000000000000" pitchFamily="34" charset="-122"/>
                <a:ea typeface="思源黑体 CN Medium" panose="020B0600000000000000" pitchFamily="34" charset="-122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algn="ctr"/>
            <a:r>
              <a:rPr lang="zh-CN" altLang="en-US" sz="16600" spc="-300" dirty="0">
                <a:effectLst>
                  <a:outerShdw blurRad="254000" dist="114300" dir="5400000" algn="ctr" rotWithShape="0">
                    <a:srgbClr val="000000">
                      <a:alpha val="15000"/>
                    </a:srgbClr>
                  </a:outerShdw>
                </a:effectLst>
                <a:latin typeface="方正姚体" panose="02010601030101010101" pitchFamily="2" charset="-122"/>
                <a:ea typeface="方正姚体" panose="02010601030101010101" pitchFamily="2" charset="-122"/>
                <a:cs typeface="+mn-ea"/>
                <a:sym typeface="+mn-lt"/>
              </a:rPr>
              <a:t>风</a:t>
            </a:r>
            <a:endParaRPr lang="en-US" altLang="zh-CN" sz="16600" spc="-300" dirty="0">
              <a:effectLst>
                <a:outerShdw blurRad="254000" dist="114300" dir="5400000" algn="ctr" rotWithShape="0">
                  <a:srgbClr val="000000">
                    <a:alpha val="15000"/>
                  </a:srgbClr>
                </a:outerShdw>
              </a:effectLst>
              <a:latin typeface="方正姚体" panose="02010601030101010101" pitchFamily="2" charset="-122"/>
              <a:ea typeface="方正姚体" panose="02010601030101010101" pitchFamily="2" charset="-122"/>
              <a:cs typeface="+mn-ea"/>
              <a:sym typeface="+mn-lt"/>
            </a:endParaRPr>
          </a:p>
        </p:txBody>
      </p:sp>
      <p:pic>
        <p:nvPicPr>
          <p:cNvPr id="25" name="图片 24"/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14248" y="1185394"/>
            <a:ext cx="1225550" cy="940538"/>
          </a:xfrm>
          <a:prstGeom prst="rect">
            <a:avLst/>
          </a:prstGeom>
        </p:spPr>
      </p:pic>
      <p:sp>
        <p:nvSpPr>
          <p:cNvPr id="40" name="PA-文本占位符 3"/>
          <p:cNvSpPr txBox="1"/>
          <p:nvPr>
            <p:custDataLst>
              <p:tags r:id="rId2"/>
            </p:custDataLst>
          </p:nvPr>
        </p:nvSpPr>
        <p:spPr>
          <a:xfrm>
            <a:off x="3025370" y="3952785"/>
            <a:ext cx="6155517" cy="400110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rtlCol="0">
            <a:spAutoFit/>
          </a:bodyPr>
          <a:lstStyle>
            <a:defPPr>
              <a:defRPr lang="zh-CN"/>
            </a:defPPr>
            <a:lvl1pPr algn="r">
              <a:defRPr sz="3600" i="0" spc="0">
                <a:ln w="19050">
                  <a:noFill/>
                </a:ln>
                <a:gradFill>
                  <a:gsLst>
                    <a:gs pos="100000">
                      <a:srgbClr val="E9BE61"/>
                    </a:gs>
                    <a:gs pos="49000">
                      <a:srgbClr val="FEEFAC"/>
                    </a:gs>
                  </a:gsLst>
                  <a:lin ang="5400000" scaled="0"/>
                </a:gradFill>
                <a:effectLst>
                  <a:outerShdw blurRad="254000" dist="114300" dir="5400000" algn="ctr" rotWithShape="0">
                    <a:srgbClr val="000000">
                      <a:alpha val="23000"/>
                    </a:srgbClr>
                  </a:outerShdw>
                </a:effectLst>
                <a:latin typeface="思源黑体 CN Medium" panose="020B0600000000000000" pitchFamily="34" charset="-122"/>
                <a:ea typeface="思源黑体 CN Medium" panose="020B0600000000000000" pitchFamily="34" charset="-122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algn="dist"/>
            <a:r>
              <a:rPr lang="en-US" altLang="zh-CN" sz="2000" dirty="0">
                <a:effectLst>
                  <a:outerShdw blurRad="254000" dist="114300" dir="5400000" algn="ctr" rotWithShape="0">
                    <a:srgbClr val="000000">
                      <a:alpha val="15000"/>
                    </a:srgbClr>
                  </a:outerShdw>
                </a:effectLst>
                <a:latin typeface="+mn-lt"/>
                <a:ea typeface="+mn-ea"/>
                <a:cs typeface="+mn-ea"/>
                <a:sym typeface="+mn-lt"/>
              </a:rPr>
              <a:t>【</a:t>
            </a:r>
            <a:r>
              <a:rPr lang="zh-CN" altLang="en-US" sz="2000" dirty="0">
                <a:effectLst>
                  <a:outerShdw blurRad="254000" dist="114300" dir="5400000" algn="ctr" rotWithShape="0">
                    <a:srgbClr val="000000">
                      <a:alpha val="15000"/>
                    </a:srgbClr>
                  </a:outerShdw>
                </a:effectLst>
                <a:latin typeface="+mn-lt"/>
                <a:ea typeface="+mn-ea"/>
                <a:cs typeface="+mn-ea"/>
                <a:sym typeface="+mn-lt"/>
              </a:rPr>
              <a:t>热烈庆祝建党</a:t>
            </a:r>
            <a:r>
              <a:rPr lang="en-US" altLang="zh-CN" sz="2000" dirty="0">
                <a:effectLst>
                  <a:outerShdw blurRad="254000" dist="114300" dir="5400000" algn="ctr" rotWithShape="0">
                    <a:srgbClr val="000000">
                      <a:alpha val="15000"/>
                    </a:srgbClr>
                  </a:outerShdw>
                </a:effectLst>
                <a:latin typeface="+mn-lt"/>
                <a:ea typeface="+mn-ea"/>
                <a:cs typeface="+mn-ea"/>
                <a:sym typeface="+mn-lt"/>
              </a:rPr>
              <a:t>100</a:t>
            </a:r>
            <a:r>
              <a:rPr lang="zh-CN" altLang="en-US" sz="2000" dirty="0">
                <a:effectLst>
                  <a:outerShdw blurRad="254000" dist="114300" dir="5400000" algn="ctr" rotWithShape="0">
                    <a:srgbClr val="000000">
                      <a:alpha val="15000"/>
                    </a:srgbClr>
                  </a:outerShdw>
                </a:effectLst>
                <a:latin typeface="+mn-lt"/>
                <a:ea typeface="+mn-ea"/>
                <a:cs typeface="+mn-ea"/>
                <a:sym typeface="+mn-lt"/>
              </a:rPr>
              <a:t>周年七一建党节专题党课</a:t>
            </a:r>
            <a:r>
              <a:rPr lang="en-US" altLang="zh-CN" sz="2000" dirty="0">
                <a:effectLst>
                  <a:outerShdw blurRad="254000" dist="114300" dir="5400000" algn="ctr" rotWithShape="0">
                    <a:srgbClr val="000000">
                      <a:alpha val="15000"/>
                    </a:srgbClr>
                  </a:outerShdw>
                </a:effectLst>
                <a:latin typeface="+mn-lt"/>
                <a:ea typeface="+mn-ea"/>
                <a:cs typeface="+mn-ea"/>
                <a:sym typeface="+mn-lt"/>
              </a:rPr>
              <a:t>】</a:t>
            </a:r>
          </a:p>
        </p:txBody>
      </p:sp>
      <p:sp>
        <p:nvSpPr>
          <p:cNvPr id="41" name="PA-矩形 4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4985222" y="4552624"/>
            <a:ext cx="1059067" cy="337185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rtlCol="0">
            <a:spAutoFit/>
          </a:bodyPr>
          <a:lstStyle>
            <a:defPPr>
              <a:defRPr lang="zh-CN"/>
            </a:defPPr>
            <a:lvl1pPr algn="dist">
              <a:defRPr sz="2000" i="1" spc="0">
                <a:ln w="19050">
                  <a:noFill/>
                </a:ln>
                <a:gradFill>
                  <a:gsLst>
                    <a:gs pos="100000">
                      <a:srgbClr val="E9BE61"/>
                    </a:gs>
                    <a:gs pos="49000">
                      <a:srgbClr val="FEEFAC"/>
                    </a:gs>
                  </a:gsLst>
                  <a:lin ang="5400000" scaled="0"/>
                </a:gradFill>
                <a:effectLst>
                  <a:outerShdw blurRad="254000" dist="114300" dir="5400000" algn="ctr" rotWithShape="0">
                    <a:srgbClr val="000000">
                      <a:alpha val="23000"/>
                    </a:srgbClr>
                  </a:outerShdw>
                </a:effectLst>
                <a:latin typeface="思源宋体 CN Heavy" panose="02020900000000000000" pitchFamily="18" charset="-122"/>
                <a:ea typeface="思源宋体 CN Heavy" panose="02020900000000000000" pitchFamily="18" charset="-122"/>
              </a:defRPr>
            </a:lvl1pPr>
          </a:lstStyle>
          <a:p>
            <a:pPr algn="l"/>
            <a:r>
              <a:rPr lang="en-US" altLang="zh-CN" sz="1600" i="0" smtClean="0">
                <a:latin typeface="+mn-lt"/>
                <a:ea typeface="+mn-ea"/>
                <a:cs typeface="+mn-ea"/>
                <a:sym typeface="+mn-lt"/>
              </a:rPr>
              <a:t>PPT818</a:t>
            </a:r>
            <a:endParaRPr lang="en-US" altLang="zh-CN" sz="1600" i="0" dirty="0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42" name="PA-任意多边形 9"/>
          <p:cNvSpPr>
            <a:spLocks noEditPoints="1"/>
          </p:cNvSpPr>
          <p:nvPr>
            <p:custDataLst>
              <p:tags r:id="rId4"/>
            </p:custDataLst>
          </p:nvPr>
        </p:nvSpPr>
        <p:spPr bwMode="auto">
          <a:xfrm>
            <a:off x="4572283" y="4572638"/>
            <a:ext cx="297278" cy="298526"/>
          </a:xfrm>
          <a:custGeom>
            <a:avLst/>
            <a:gdLst>
              <a:gd name="T0" fmla="*/ 358 w 490"/>
              <a:gd name="T1" fmla="*/ 250 h 490"/>
              <a:gd name="T2" fmla="*/ 358 w 490"/>
              <a:gd name="T3" fmla="*/ 183 h 490"/>
              <a:gd name="T4" fmla="*/ 328 w 490"/>
              <a:gd name="T5" fmla="*/ 183 h 490"/>
              <a:gd name="T6" fmla="*/ 328 w 490"/>
              <a:gd name="T7" fmla="*/ 250 h 490"/>
              <a:gd name="T8" fmla="*/ 247 w 490"/>
              <a:gd name="T9" fmla="*/ 330 h 490"/>
              <a:gd name="T10" fmla="*/ 246 w 490"/>
              <a:gd name="T11" fmla="*/ 330 h 490"/>
              <a:gd name="T12" fmla="*/ 245 w 490"/>
              <a:gd name="T13" fmla="*/ 330 h 490"/>
              <a:gd name="T14" fmla="*/ 245 w 490"/>
              <a:gd name="T15" fmla="*/ 330 h 490"/>
              <a:gd name="T16" fmla="*/ 243 w 490"/>
              <a:gd name="T17" fmla="*/ 330 h 490"/>
              <a:gd name="T18" fmla="*/ 162 w 490"/>
              <a:gd name="T19" fmla="*/ 250 h 490"/>
              <a:gd name="T20" fmla="*/ 162 w 490"/>
              <a:gd name="T21" fmla="*/ 183 h 490"/>
              <a:gd name="T22" fmla="*/ 132 w 490"/>
              <a:gd name="T23" fmla="*/ 183 h 490"/>
              <a:gd name="T24" fmla="*/ 132 w 490"/>
              <a:gd name="T25" fmla="*/ 250 h 490"/>
              <a:gd name="T26" fmla="*/ 227 w 490"/>
              <a:gd name="T27" fmla="*/ 359 h 490"/>
              <a:gd name="T28" fmla="*/ 227 w 490"/>
              <a:gd name="T29" fmla="*/ 407 h 490"/>
              <a:gd name="T30" fmla="*/ 160 w 490"/>
              <a:gd name="T31" fmla="*/ 426 h 490"/>
              <a:gd name="T32" fmla="*/ 331 w 490"/>
              <a:gd name="T33" fmla="*/ 426 h 490"/>
              <a:gd name="T34" fmla="*/ 263 w 490"/>
              <a:gd name="T35" fmla="*/ 407 h 490"/>
              <a:gd name="T36" fmla="*/ 263 w 490"/>
              <a:gd name="T37" fmla="*/ 360 h 490"/>
              <a:gd name="T38" fmla="*/ 358 w 490"/>
              <a:gd name="T39" fmla="*/ 250 h 490"/>
              <a:gd name="T40" fmla="*/ 244 w 490"/>
              <a:gd name="T41" fmla="*/ 302 h 490"/>
              <a:gd name="T42" fmla="*/ 245 w 490"/>
              <a:gd name="T43" fmla="*/ 302 h 490"/>
              <a:gd name="T44" fmla="*/ 246 w 490"/>
              <a:gd name="T45" fmla="*/ 302 h 490"/>
              <a:gd name="T46" fmla="*/ 300 w 490"/>
              <a:gd name="T47" fmla="*/ 248 h 490"/>
              <a:gd name="T48" fmla="*/ 300 w 490"/>
              <a:gd name="T49" fmla="*/ 118 h 490"/>
              <a:gd name="T50" fmla="*/ 246 w 490"/>
              <a:gd name="T51" fmla="*/ 64 h 490"/>
              <a:gd name="T52" fmla="*/ 245 w 490"/>
              <a:gd name="T53" fmla="*/ 64 h 490"/>
              <a:gd name="T54" fmla="*/ 244 w 490"/>
              <a:gd name="T55" fmla="*/ 64 h 490"/>
              <a:gd name="T56" fmla="*/ 190 w 490"/>
              <a:gd name="T57" fmla="*/ 118 h 490"/>
              <a:gd name="T58" fmla="*/ 190 w 490"/>
              <a:gd name="T59" fmla="*/ 248 h 490"/>
              <a:gd name="T60" fmla="*/ 244 w 490"/>
              <a:gd name="T61" fmla="*/ 302 h 490"/>
              <a:gd name="T62" fmla="*/ 245 w 490"/>
              <a:gd name="T63" fmla="*/ 0 h 490"/>
              <a:gd name="T64" fmla="*/ 490 w 490"/>
              <a:gd name="T65" fmla="*/ 245 h 490"/>
              <a:gd name="T66" fmla="*/ 245 w 490"/>
              <a:gd name="T67" fmla="*/ 490 h 490"/>
              <a:gd name="T68" fmla="*/ 0 w 490"/>
              <a:gd name="T69" fmla="*/ 245 h 490"/>
              <a:gd name="T70" fmla="*/ 245 w 490"/>
              <a:gd name="T71" fmla="*/ 0 h 49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</a:cxnLst>
            <a:rect l="0" t="0" r="r" b="b"/>
            <a:pathLst>
              <a:path w="490" h="490">
                <a:moveTo>
                  <a:pt x="358" y="250"/>
                </a:moveTo>
                <a:lnTo>
                  <a:pt x="358" y="183"/>
                </a:lnTo>
                <a:cubicBezTo>
                  <a:pt x="358" y="165"/>
                  <a:pt x="328" y="164"/>
                  <a:pt x="328" y="183"/>
                </a:cubicBezTo>
                <a:lnTo>
                  <a:pt x="328" y="250"/>
                </a:lnTo>
                <a:cubicBezTo>
                  <a:pt x="328" y="294"/>
                  <a:pt x="292" y="330"/>
                  <a:pt x="247" y="330"/>
                </a:cubicBezTo>
                <a:cubicBezTo>
                  <a:pt x="247" y="330"/>
                  <a:pt x="246" y="330"/>
                  <a:pt x="246" y="330"/>
                </a:cubicBezTo>
                <a:lnTo>
                  <a:pt x="245" y="330"/>
                </a:lnTo>
                <a:lnTo>
                  <a:pt x="245" y="330"/>
                </a:lnTo>
                <a:cubicBezTo>
                  <a:pt x="244" y="330"/>
                  <a:pt x="244" y="330"/>
                  <a:pt x="243" y="330"/>
                </a:cubicBezTo>
                <a:cubicBezTo>
                  <a:pt x="198" y="330"/>
                  <a:pt x="162" y="294"/>
                  <a:pt x="162" y="250"/>
                </a:cubicBezTo>
                <a:lnTo>
                  <a:pt x="162" y="183"/>
                </a:lnTo>
                <a:cubicBezTo>
                  <a:pt x="162" y="165"/>
                  <a:pt x="132" y="164"/>
                  <a:pt x="132" y="183"/>
                </a:cubicBezTo>
                <a:cubicBezTo>
                  <a:pt x="132" y="192"/>
                  <a:pt x="132" y="250"/>
                  <a:pt x="132" y="250"/>
                </a:cubicBezTo>
                <a:cubicBezTo>
                  <a:pt x="132" y="306"/>
                  <a:pt x="173" y="352"/>
                  <a:pt x="227" y="359"/>
                </a:cubicBezTo>
                <a:lnTo>
                  <a:pt x="227" y="407"/>
                </a:lnTo>
                <a:lnTo>
                  <a:pt x="160" y="426"/>
                </a:lnTo>
                <a:lnTo>
                  <a:pt x="331" y="426"/>
                </a:lnTo>
                <a:lnTo>
                  <a:pt x="263" y="407"/>
                </a:lnTo>
                <a:lnTo>
                  <a:pt x="263" y="360"/>
                </a:lnTo>
                <a:cubicBezTo>
                  <a:pt x="317" y="352"/>
                  <a:pt x="358" y="306"/>
                  <a:pt x="358" y="250"/>
                </a:cubicBezTo>
                <a:close/>
                <a:moveTo>
                  <a:pt x="244" y="302"/>
                </a:moveTo>
                <a:cubicBezTo>
                  <a:pt x="244" y="302"/>
                  <a:pt x="245" y="302"/>
                  <a:pt x="245" y="302"/>
                </a:cubicBezTo>
                <a:cubicBezTo>
                  <a:pt x="245" y="302"/>
                  <a:pt x="246" y="302"/>
                  <a:pt x="246" y="302"/>
                </a:cubicBezTo>
                <a:cubicBezTo>
                  <a:pt x="276" y="302"/>
                  <a:pt x="300" y="278"/>
                  <a:pt x="300" y="248"/>
                </a:cubicBezTo>
                <a:lnTo>
                  <a:pt x="300" y="118"/>
                </a:lnTo>
                <a:cubicBezTo>
                  <a:pt x="300" y="88"/>
                  <a:pt x="276" y="64"/>
                  <a:pt x="246" y="64"/>
                </a:cubicBezTo>
                <a:cubicBezTo>
                  <a:pt x="246" y="64"/>
                  <a:pt x="245" y="64"/>
                  <a:pt x="245" y="64"/>
                </a:cubicBezTo>
                <a:cubicBezTo>
                  <a:pt x="245" y="64"/>
                  <a:pt x="244" y="64"/>
                  <a:pt x="244" y="64"/>
                </a:cubicBezTo>
                <a:cubicBezTo>
                  <a:pt x="214" y="64"/>
                  <a:pt x="190" y="88"/>
                  <a:pt x="190" y="118"/>
                </a:cubicBezTo>
                <a:lnTo>
                  <a:pt x="190" y="248"/>
                </a:lnTo>
                <a:cubicBezTo>
                  <a:pt x="190" y="278"/>
                  <a:pt x="214" y="302"/>
                  <a:pt x="244" y="302"/>
                </a:cubicBezTo>
                <a:close/>
                <a:moveTo>
                  <a:pt x="245" y="0"/>
                </a:moveTo>
                <a:cubicBezTo>
                  <a:pt x="381" y="0"/>
                  <a:pt x="490" y="110"/>
                  <a:pt x="490" y="245"/>
                </a:cubicBezTo>
                <a:cubicBezTo>
                  <a:pt x="490" y="381"/>
                  <a:pt x="381" y="490"/>
                  <a:pt x="245" y="490"/>
                </a:cubicBezTo>
                <a:cubicBezTo>
                  <a:pt x="110" y="490"/>
                  <a:pt x="0" y="381"/>
                  <a:pt x="0" y="245"/>
                </a:cubicBezTo>
                <a:cubicBezTo>
                  <a:pt x="0" y="110"/>
                  <a:pt x="110" y="0"/>
                  <a:pt x="245" y="0"/>
                </a:cubicBezTo>
                <a:close/>
              </a:path>
            </a:pathLst>
          </a:custGeom>
          <a:gradFill>
            <a:gsLst>
              <a:gs pos="100000">
                <a:srgbClr val="E9BE61"/>
              </a:gs>
              <a:gs pos="0">
                <a:srgbClr val="FEEFAC"/>
              </a:gs>
            </a:gsLst>
            <a:lin ang="5400000" scaled="1"/>
          </a:gra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zh-CN" altLang="en-US" sz="2000">
              <a:solidFill>
                <a:schemeClr val="accent1"/>
              </a:solidFill>
              <a:cs typeface="+mn-ea"/>
              <a:sym typeface="+mn-lt"/>
            </a:endParaRPr>
          </a:p>
        </p:txBody>
      </p:sp>
      <p:sp>
        <p:nvSpPr>
          <p:cNvPr id="43" name="PA-矩形 4"/>
          <p:cNvSpPr txBox="1"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6928243" y="4552624"/>
            <a:ext cx="1876091" cy="337185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rtlCol="0">
            <a:spAutoFit/>
          </a:bodyPr>
          <a:lstStyle>
            <a:defPPr>
              <a:defRPr lang="zh-CN"/>
            </a:defPPr>
            <a:lvl1pPr algn="dist">
              <a:defRPr sz="2000" i="1" spc="0">
                <a:ln w="19050">
                  <a:noFill/>
                </a:ln>
                <a:gradFill>
                  <a:gsLst>
                    <a:gs pos="100000">
                      <a:srgbClr val="E9BE61"/>
                    </a:gs>
                    <a:gs pos="49000">
                      <a:srgbClr val="FEEFAC"/>
                    </a:gs>
                  </a:gsLst>
                  <a:lin ang="5400000" scaled="0"/>
                </a:gradFill>
                <a:effectLst>
                  <a:outerShdw blurRad="254000" dist="114300" dir="5400000" algn="ctr" rotWithShape="0">
                    <a:srgbClr val="000000">
                      <a:alpha val="23000"/>
                    </a:srgbClr>
                  </a:outerShdw>
                </a:effectLst>
                <a:latin typeface="思源宋体 CN Heavy" panose="02020900000000000000" pitchFamily="18" charset="-122"/>
                <a:ea typeface="思源宋体 CN Heavy" panose="02020900000000000000" pitchFamily="18" charset="-122"/>
              </a:defRPr>
            </a:lvl1pPr>
          </a:lstStyle>
          <a:p>
            <a:pPr algn="l"/>
            <a:r>
              <a:rPr lang="en-US" sz="1600" i="0" dirty="0">
                <a:latin typeface="+mn-lt"/>
                <a:ea typeface="+mn-ea"/>
                <a:cs typeface="+mn-ea"/>
                <a:sym typeface="+mn-lt"/>
              </a:rPr>
              <a:t>20XX</a:t>
            </a:r>
            <a:r>
              <a:rPr lang="zh-CN" altLang="en-US" sz="1600" i="0" dirty="0">
                <a:latin typeface="+mn-lt"/>
                <a:ea typeface="+mn-ea"/>
                <a:cs typeface="+mn-ea"/>
                <a:sym typeface="+mn-lt"/>
              </a:rPr>
              <a:t>年</a:t>
            </a:r>
          </a:p>
        </p:txBody>
      </p:sp>
      <p:grpSp>
        <p:nvGrpSpPr>
          <p:cNvPr id="44" name="PA-组合 19"/>
          <p:cNvGrpSpPr/>
          <p:nvPr>
            <p:custDataLst>
              <p:tags r:id="rId6"/>
            </p:custDataLst>
          </p:nvPr>
        </p:nvGrpSpPr>
        <p:grpSpPr>
          <a:xfrm>
            <a:off x="6532299" y="4570256"/>
            <a:ext cx="303292" cy="303290"/>
            <a:chOff x="6825228" y="4785753"/>
            <a:chExt cx="303292" cy="303290"/>
          </a:xfrm>
        </p:grpSpPr>
        <p:sp>
          <p:nvSpPr>
            <p:cNvPr id="45" name="PA-椭圆 18"/>
            <p:cNvSpPr/>
            <p:nvPr>
              <p:custDataLst>
                <p:tags r:id="rId14"/>
              </p:custDataLst>
            </p:nvPr>
          </p:nvSpPr>
          <p:spPr>
            <a:xfrm>
              <a:off x="6825228" y="4785753"/>
              <a:ext cx="303292" cy="303290"/>
            </a:xfrm>
            <a:prstGeom prst="ellipse">
              <a:avLst/>
            </a:prstGeom>
            <a:gradFill>
              <a:gsLst>
                <a:gs pos="100000">
                  <a:srgbClr val="E9BE61"/>
                </a:gs>
                <a:gs pos="0">
                  <a:srgbClr val="FEEFAC"/>
                </a:gs>
              </a:gsLst>
              <a:lin ang="5400000" scaled="1"/>
            </a:gradFill>
            <a:ln w="127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ctr" anchorCtr="0" compatLnSpc="1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2000">
                <a:solidFill>
                  <a:schemeClr val="accent1"/>
                </a:solidFill>
                <a:cs typeface="+mn-ea"/>
                <a:sym typeface="+mn-lt"/>
              </a:endParaRPr>
            </a:p>
          </p:txBody>
        </p:sp>
        <p:pic>
          <p:nvPicPr>
            <p:cNvPr id="46" name="PA-Graphic 17"/>
            <p:cNvPicPr>
              <a:picLocks noChangeAspect="1"/>
            </p:cNvPicPr>
            <p:nvPr>
              <p:custDataLst>
                <p:tags r:id="rId15"/>
              </p:custDataLst>
            </p:nvPr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20"/>
                </a:ext>
              </a:extLst>
            </a:blip>
            <a:stretch>
              <a:fillRect/>
            </a:stretch>
          </p:blipFill>
          <p:spPr>
            <a:xfrm>
              <a:off x="6856745" y="4817269"/>
              <a:ext cx="240258" cy="240258"/>
            </a:xfrm>
            <a:prstGeom prst="rect">
              <a:avLst/>
            </a:prstGeom>
            <a:effectLst/>
          </p:spPr>
        </p:pic>
      </p:grpSp>
      <p:sp>
        <p:nvSpPr>
          <p:cNvPr id="15" name="PA-文本占位符 3"/>
          <p:cNvSpPr txBox="1"/>
          <p:nvPr>
            <p:custDataLst>
              <p:tags r:id="rId7"/>
            </p:custDataLst>
          </p:nvPr>
        </p:nvSpPr>
        <p:spPr>
          <a:xfrm>
            <a:off x="1770685" y="1993557"/>
            <a:ext cx="1485061" cy="1569660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rtlCol="0">
            <a:spAutoFit/>
          </a:bodyPr>
          <a:lstStyle>
            <a:defPPr>
              <a:defRPr lang="zh-CN"/>
            </a:defPPr>
            <a:lvl1pPr algn="r">
              <a:defRPr sz="3600" i="0" spc="0">
                <a:ln w="19050">
                  <a:noFill/>
                </a:ln>
                <a:gradFill>
                  <a:gsLst>
                    <a:gs pos="100000">
                      <a:srgbClr val="E9BE61"/>
                    </a:gs>
                    <a:gs pos="49000">
                      <a:srgbClr val="FEEFAC"/>
                    </a:gs>
                  </a:gsLst>
                  <a:lin ang="5400000" scaled="0"/>
                </a:gradFill>
                <a:effectLst>
                  <a:outerShdw blurRad="254000" dist="114300" dir="5400000" algn="ctr" rotWithShape="0">
                    <a:srgbClr val="000000">
                      <a:alpha val="23000"/>
                    </a:srgbClr>
                  </a:outerShdw>
                </a:effectLst>
                <a:latin typeface="思源黑体 CN Medium" panose="020B0600000000000000" pitchFamily="34" charset="-122"/>
                <a:ea typeface="思源黑体 CN Medium" panose="020B0600000000000000" pitchFamily="34" charset="-122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algn="ctr"/>
            <a:r>
              <a:rPr lang="zh-CN" altLang="en-US" sz="9600" spc="-300" dirty="0">
                <a:effectLst>
                  <a:outerShdw blurRad="254000" dist="114300" dir="5400000" algn="ctr" rotWithShape="0">
                    <a:srgbClr val="000000">
                      <a:alpha val="15000"/>
                    </a:srgbClr>
                  </a:outerShdw>
                </a:effectLst>
                <a:latin typeface="方正姚体" panose="02010601030101010101" pitchFamily="2" charset="-122"/>
                <a:ea typeface="方正姚体" panose="02010601030101010101" pitchFamily="2" charset="-122"/>
                <a:cs typeface="+mn-ea"/>
                <a:sym typeface="+mn-lt"/>
              </a:rPr>
              <a:t>百</a:t>
            </a:r>
            <a:endParaRPr lang="en-US" altLang="zh-CN" sz="9600" spc="-300" dirty="0">
              <a:effectLst>
                <a:outerShdw blurRad="254000" dist="114300" dir="5400000" algn="ctr" rotWithShape="0">
                  <a:srgbClr val="000000">
                    <a:alpha val="15000"/>
                  </a:srgbClr>
                </a:outerShdw>
              </a:effectLst>
              <a:latin typeface="方正姚体" panose="02010601030101010101" pitchFamily="2" charset="-122"/>
              <a:ea typeface="方正姚体" panose="02010601030101010101" pitchFamily="2" charset="-122"/>
              <a:cs typeface="+mn-ea"/>
              <a:sym typeface="+mn-lt"/>
            </a:endParaRPr>
          </a:p>
        </p:txBody>
      </p:sp>
      <p:sp>
        <p:nvSpPr>
          <p:cNvPr id="16" name="PA-文本占位符 3"/>
          <p:cNvSpPr txBox="1"/>
          <p:nvPr>
            <p:custDataLst>
              <p:tags r:id="rId8"/>
            </p:custDataLst>
          </p:nvPr>
        </p:nvSpPr>
        <p:spPr>
          <a:xfrm>
            <a:off x="2577436" y="1823861"/>
            <a:ext cx="1501319" cy="1569660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rtlCol="0">
            <a:spAutoFit/>
          </a:bodyPr>
          <a:lstStyle>
            <a:defPPr>
              <a:defRPr lang="zh-CN"/>
            </a:defPPr>
            <a:lvl1pPr algn="r">
              <a:defRPr sz="3600" i="0" spc="0">
                <a:ln w="19050">
                  <a:noFill/>
                </a:ln>
                <a:gradFill>
                  <a:gsLst>
                    <a:gs pos="100000">
                      <a:srgbClr val="E9BE61"/>
                    </a:gs>
                    <a:gs pos="49000">
                      <a:srgbClr val="FEEFAC"/>
                    </a:gs>
                  </a:gsLst>
                  <a:lin ang="5400000" scaled="0"/>
                </a:gradFill>
                <a:effectLst>
                  <a:outerShdw blurRad="254000" dist="114300" dir="5400000" algn="ctr" rotWithShape="0">
                    <a:srgbClr val="000000">
                      <a:alpha val="23000"/>
                    </a:srgbClr>
                  </a:outerShdw>
                </a:effectLst>
                <a:latin typeface="思源黑体 CN Medium" panose="020B0600000000000000" pitchFamily="34" charset="-122"/>
                <a:ea typeface="思源黑体 CN Medium" panose="020B0600000000000000" pitchFamily="34" charset="-122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algn="ctr"/>
            <a:r>
              <a:rPr lang="zh-CN" altLang="en-US" sz="9600" spc="-300" dirty="0">
                <a:effectLst>
                  <a:outerShdw blurRad="254000" dist="114300" dir="5400000" algn="ctr" rotWithShape="0">
                    <a:srgbClr val="000000">
                      <a:alpha val="15000"/>
                    </a:srgbClr>
                  </a:outerShdw>
                </a:effectLst>
                <a:latin typeface="方正姚体" panose="02010601030101010101" pitchFamily="2" charset="-122"/>
                <a:ea typeface="方正姚体" panose="02010601030101010101" pitchFamily="2" charset="-122"/>
                <a:cs typeface="+mn-ea"/>
                <a:sym typeface="+mn-lt"/>
              </a:rPr>
              <a:t>年</a:t>
            </a:r>
            <a:endParaRPr lang="en-US" altLang="zh-CN" sz="9600" spc="-300" dirty="0">
              <a:effectLst>
                <a:outerShdw blurRad="254000" dist="114300" dir="5400000" algn="ctr" rotWithShape="0">
                  <a:srgbClr val="000000">
                    <a:alpha val="15000"/>
                  </a:srgbClr>
                </a:outerShdw>
              </a:effectLst>
              <a:latin typeface="方正姚体" panose="02010601030101010101" pitchFamily="2" charset="-122"/>
              <a:ea typeface="方正姚体" panose="02010601030101010101" pitchFamily="2" charset="-122"/>
              <a:cs typeface="+mn-ea"/>
              <a:sym typeface="+mn-lt"/>
            </a:endParaRPr>
          </a:p>
        </p:txBody>
      </p:sp>
      <p:sp>
        <p:nvSpPr>
          <p:cNvPr id="17" name="PA-文本占位符 3"/>
          <p:cNvSpPr txBox="1"/>
          <p:nvPr>
            <p:custDataLst>
              <p:tags r:id="rId9"/>
            </p:custDataLst>
          </p:nvPr>
        </p:nvSpPr>
        <p:spPr>
          <a:xfrm>
            <a:off x="3585562" y="2007895"/>
            <a:ext cx="1501319" cy="1862048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rtlCol="0">
            <a:spAutoFit/>
          </a:bodyPr>
          <a:lstStyle>
            <a:defPPr>
              <a:defRPr lang="zh-CN"/>
            </a:defPPr>
            <a:lvl1pPr algn="r">
              <a:defRPr sz="3600" i="0" spc="0">
                <a:ln w="19050">
                  <a:noFill/>
                </a:ln>
                <a:gradFill>
                  <a:gsLst>
                    <a:gs pos="100000">
                      <a:srgbClr val="E9BE61"/>
                    </a:gs>
                    <a:gs pos="49000">
                      <a:srgbClr val="FEEFAC"/>
                    </a:gs>
                  </a:gsLst>
                  <a:lin ang="5400000" scaled="0"/>
                </a:gradFill>
                <a:effectLst>
                  <a:outerShdw blurRad="254000" dist="114300" dir="5400000" algn="ctr" rotWithShape="0">
                    <a:srgbClr val="000000">
                      <a:alpha val="23000"/>
                    </a:srgbClr>
                  </a:outerShdw>
                </a:effectLst>
                <a:latin typeface="思源黑体 CN Medium" panose="020B0600000000000000" pitchFamily="34" charset="-122"/>
                <a:ea typeface="思源黑体 CN Medium" panose="020B0600000000000000" pitchFamily="34" charset="-122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algn="ctr"/>
            <a:r>
              <a:rPr lang="zh-CN" altLang="en-US" sz="11500" spc="-300" dirty="0">
                <a:effectLst>
                  <a:outerShdw blurRad="254000" dist="114300" dir="5400000" algn="ctr" rotWithShape="0">
                    <a:srgbClr val="000000">
                      <a:alpha val="15000"/>
                    </a:srgbClr>
                  </a:outerShdw>
                </a:effectLst>
                <a:latin typeface="方正姚体" panose="02010601030101010101" pitchFamily="2" charset="-122"/>
                <a:ea typeface="方正姚体" panose="02010601030101010101" pitchFamily="2" charset="-122"/>
                <a:cs typeface="+mn-ea"/>
                <a:sym typeface="+mn-lt"/>
              </a:rPr>
              <a:t>恰</a:t>
            </a:r>
            <a:endParaRPr lang="en-US" altLang="zh-CN" sz="11500" spc="-300" dirty="0">
              <a:effectLst>
                <a:outerShdw blurRad="254000" dist="114300" dir="5400000" algn="ctr" rotWithShape="0">
                  <a:srgbClr val="000000">
                    <a:alpha val="15000"/>
                  </a:srgbClr>
                </a:outerShdw>
              </a:effectLst>
              <a:latin typeface="方正姚体" panose="02010601030101010101" pitchFamily="2" charset="-122"/>
              <a:ea typeface="方正姚体" panose="02010601030101010101" pitchFamily="2" charset="-122"/>
              <a:cs typeface="+mn-ea"/>
              <a:sym typeface="+mn-lt"/>
            </a:endParaRPr>
          </a:p>
        </p:txBody>
      </p:sp>
      <p:sp>
        <p:nvSpPr>
          <p:cNvPr id="18" name="PA-文本占位符 3"/>
          <p:cNvSpPr txBox="1"/>
          <p:nvPr>
            <p:custDataLst>
              <p:tags r:id="rId10"/>
            </p:custDataLst>
          </p:nvPr>
        </p:nvSpPr>
        <p:spPr>
          <a:xfrm>
            <a:off x="4322657" y="1577957"/>
            <a:ext cx="1501319" cy="1446550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rtlCol="0">
            <a:spAutoFit/>
          </a:bodyPr>
          <a:lstStyle>
            <a:defPPr>
              <a:defRPr lang="zh-CN"/>
            </a:defPPr>
            <a:lvl1pPr algn="r">
              <a:defRPr sz="3600" i="0" spc="0">
                <a:ln w="19050">
                  <a:noFill/>
                </a:ln>
                <a:gradFill>
                  <a:gsLst>
                    <a:gs pos="100000">
                      <a:srgbClr val="E9BE61"/>
                    </a:gs>
                    <a:gs pos="49000">
                      <a:srgbClr val="FEEFAC"/>
                    </a:gs>
                  </a:gsLst>
                  <a:lin ang="5400000" scaled="0"/>
                </a:gradFill>
                <a:effectLst>
                  <a:outerShdw blurRad="254000" dist="114300" dir="5400000" algn="ctr" rotWithShape="0">
                    <a:srgbClr val="000000">
                      <a:alpha val="23000"/>
                    </a:srgbClr>
                  </a:outerShdw>
                </a:effectLst>
                <a:latin typeface="思源黑体 CN Medium" panose="020B0600000000000000" pitchFamily="34" charset="-122"/>
                <a:ea typeface="思源黑体 CN Medium" panose="020B0600000000000000" pitchFamily="34" charset="-122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algn="ctr"/>
            <a:r>
              <a:rPr lang="zh-CN" altLang="en-US" sz="8800" spc="-300" dirty="0">
                <a:effectLst>
                  <a:outerShdw blurRad="254000" dist="114300" dir="5400000" algn="ctr" rotWithShape="0">
                    <a:srgbClr val="000000">
                      <a:alpha val="15000"/>
                    </a:srgbClr>
                  </a:outerShdw>
                </a:effectLst>
                <a:latin typeface="方正姚体" panose="02010601030101010101" pitchFamily="2" charset="-122"/>
                <a:ea typeface="方正姚体" panose="02010601030101010101" pitchFamily="2" charset="-122"/>
                <a:cs typeface="+mn-ea"/>
                <a:sym typeface="+mn-lt"/>
              </a:rPr>
              <a:t>是</a:t>
            </a:r>
            <a:endParaRPr lang="en-US" altLang="zh-CN" sz="8800" spc="-300" dirty="0">
              <a:effectLst>
                <a:outerShdw blurRad="254000" dist="114300" dir="5400000" algn="ctr" rotWithShape="0">
                  <a:srgbClr val="000000">
                    <a:alpha val="15000"/>
                  </a:srgbClr>
                </a:outerShdw>
              </a:effectLst>
              <a:latin typeface="方正姚体" panose="02010601030101010101" pitchFamily="2" charset="-122"/>
              <a:ea typeface="方正姚体" panose="02010601030101010101" pitchFamily="2" charset="-122"/>
              <a:cs typeface="+mn-ea"/>
              <a:sym typeface="+mn-lt"/>
            </a:endParaRPr>
          </a:p>
        </p:txBody>
      </p:sp>
      <p:sp>
        <p:nvSpPr>
          <p:cNvPr id="20" name="PA-文本占位符 3"/>
          <p:cNvSpPr txBox="1"/>
          <p:nvPr>
            <p:custDataLst>
              <p:tags r:id="rId11"/>
            </p:custDataLst>
          </p:nvPr>
        </p:nvSpPr>
        <p:spPr>
          <a:xfrm>
            <a:off x="6684526" y="1369259"/>
            <a:ext cx="1501319" cy="1569660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rtlCol="0">
            <a:spAutoFit/>
          </a:bodyPr>
          <a:lstStyle>
            <a:defPPr>
              <a:defRPr lang="zh-CN"/>
            </a:defPPr>
            <a:lvl1pPr algn="r">
              <a:defRPr sz="3600" i="0" spc="0">
                <a:ln w="19050">
                  <a:noFill/>
                </a:ln>
                <a:gradFill>
                  <a:gsLst>
                    <a:gs pos="100000">
                      <a:srgbClr val="E9BE61"/>
                    </a:gs>
                    <a:gs pos="49000">
                      <a:srgbClr val="FEEFAC"/>
                    </a:gs>
                  </a:gsLst>
                  <a:lin ang="5400000" scaled="0"/>
                </a:gradFill>
                <a:effectLst>
                  <a:outerShdw blurRad="254000" dist="114300" dir="5400000" algn="ctr" rotWithShape="0">
                    <a:srgbClr val="000000">
                      <a:alpha val="23000"/>
                    </a:srgbClr>
                  </a:outerShdw>
                </a:effectLst>
                <a:latin typeface="思源黑体 CN Medium" panose="020B0600000000000000" pitchFamily="34" charset="-122"/>
                <a:ea typeface="思源黑体 CN Medium" panose="020B0600000000000000" pitchFamily="34" charset="-122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algn="ctr"/>
            <a:r>
              <a:rPr lang="zh-CN" altLang="en-US" sz="9600" spc="-300" dirty="0">
                <a:effectLst>
                  <a:outerShdw blurRad="254000" dist="114300" dir="5400000" algn="ctr" rotWithShape="0">
                    <a:srgbClr val="000000">
                      <a:alpha val="15000"/>
                    </a:srgbClr>
                  </a:outerShdw>
                </a:effectLst>
                <a:latin typeface="方正姚体" panose="02010601030101010101" pitchFamily="2" charset="-122"/>
                <a:ea typeface="方正姚体" panose="02010601030101010101" pitchFamily="2" charset="-122"/>
                <a:cs typeface="+mn-ea"/>
                <a:sym typeface="+mn-lt"/>
              </a:rPr>
              <a:t>华</a:t>
            </a:r>
            <a:endParaRPr lang="en-US" altLang="zh-CN" sz="9600" spc="-300" dirty="0">
              <a:effectLst>
                <a:outerShdw blurRad="254000" dist="114300" dir="5400000" algn="ctr" rotWithShape="0">
                  <a:srgbClr val="000000">
                    <a:alpha val="15000"/>
                  </a:srgbClr>
                </a:outerShdw>
              </a:effectLst>
              <a:latin typeface="方正姚体" panose="02010601030101010101" pitchFamily="2" charset="-122"/>
              <a:ea typeface="方正姚体" panose="02010601030101010101" pitchFamily="2" charset="-122"/>
              <a:cs typeface="+mn-ea"/>
              <a:sym typeface="+mn-lt"/>
            </a:endParaRPr>
          </a:p>
        </p:txBody>
      </p:sp>
      <p:sp>
        <p:nvSpPr>
          <p:cNvPr id="21" name="PA-文本占位符 3"/>
          <p:cNvSpPr txBox="1"/>
          <p:nvPr>
            <p:custDataLst>
              <p:tags r:id="rId12"/>
            </p:custDataLst>
          </p:nvPr>
        </p:nvSpPr>
        <p:spPr>
          <a:xfrm>
            <a:off x="7303015" y="1993557"/>
            <a:ext cx="1501319" cy="1569660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rtlCol="0">
            <a:spAutoFit/>
          </a:bodyPr>
          <a:lstStyle>
            <a:defPPr>
              <a:defRPr lang="zh-CN"/>
            </a:defPPr>
            <a:lvl1pPr algn="r">
              <a:defRPr sz="3600" i="0" spc="0">
                <a:ln w="19050">
                  <a:noFill/>
                </a:ln>
                <a:gradFill>
                  <a:gsLst>
                    <a:gs pos="100000">
                      <a:srgbClr val="E9BE61"/>
                    </a:gs>
                    <a:gs pos="49000">
                      <a:srgbClr val="FEEFAC"/>
                    </a:gs>
                  </a:gsLst>
                  <a:lin ang="5400000" scaled="0"/>
                </a:gradFill>
                <a:effectLst>
                  <a:outerShdw blurRad="254000" dist="114300" dir="5400000" algn="ctr" rotWithShape="0">
                    <a:srgbClr val="000000">
                      <a:alpha val="23000"/>
                    </a:srgbClr>
                  </a:outerShdw>
                </a:effectLst>
                <a:latin typeface="思源黑体 CN Medium" panose="020B0600000000000000" pitchFamily="34" charset="-122"/>
                <a:ea typeface="思源黑体 CN Medium" panose="020B0600000000000000" pitchFamily="34" charset="-122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algn="ctr"/>
            <a:r>
              <a:rPr lang="zh-CN" altLang="en-US" sz="9600" spc="-300" dirty="0">
                <a:effectLst>
                  <a:outerShdw blurRad="254000" dist="114300" dir="5400000" algn="ctr" rotWithShape="0">
                    <a:srgbClr val="000000">
                      <a:alpha val="15000"/>
                    </a:srgbClr>
                  </a:outerShdw>
                </a:effectLst>
                <a:latin typeface="方正姚体" panose="02010601030101010101" pitchFamily="2" charset="-122"/>
                <a:ea typeface="方正姚体" panose="02010601030101010101" pitchFamily="2" charset="-122"/>
                <a:cs typeface="+mn-ea"/>
                <a:sym typeface="+mn-lt"/>
              </a:rPr>
              <a:t>正</a:t>
            </a:r>
            <a:endParaRPr lang="en-US" altLang="zh-CN" sz="9600" spc="-300" dirty="0">
              <a:effectLst>
                <a:outerShdw blurRad="254000" dist="114300" dir="5400000" algn="ctr" rotWithShape="0">
                  <a:srgbClr val="000000">
                    <a:alpha val="15000"/>
                  </a:srgbClr>
                </a:outerShdw>
              </a:effectLst>
              <a:latin typeface="方正姚体" panose="02010601030101010101" pitchFamily="2" charset="-122"/>
              <a:ea typeface="方正姚体" panose="02010601030101010101" pitchFamily="2" charset="-122"/>
              <a:cs typeface="+mn-ea"/>
              <a:sym typeface="+mn-lt"/>
            </a:endParaRPr>
          </a:p>
        </p:txBody>
      </p:sp>
      <p:sp>
        <p:nvSpPr>
          <p:cNvPr id="22" name="PA-文本占位符 3"/>
          <p:cNvSpPr txBox="1"/>
          <p:nvPr>
            <p:custDataLst>
              <p:tags r:id="rId13"/>
            </p:custDataLst>
          </p:nvPr>
        </p:nvSpPr>
        <p:spPr>
          <a:xfrm>
            <a:off x="8470747" y="1096819"/>
            <a:ext cx="1501319" cy="2646878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rtlCol="0">
            <a:spAutoFit/>
          </a:bodyPr>
          <a:lstStyle>
            <a:defPPr>
              <a:defRPr lang="zh-CN"/>
            </a:defPPr>
            <a:lvl1pPr algn="r">
              <a:defRPr sz="3600" i="0" spc="0">
                <a:ln w="19050">
                  <a:noFill/>
                </a:ln>
                <a:gradFill>
                  <a:gsLst>
                    <a:gs pos="100000">
                      <a:srgbClr val="E9BE61"/>
                    </a:gs>
                    <a:gs pos="49000">
                      <a:srgbClr val="FEEFAC"/>
                    </a:gs>
                  </a:gsLst>
                  <a:lin ang="5400000" scaled="0"/>
                </a:gradFill>
                <a:effectLst>
                  <a:outerShdw blurRad="254000" dist="114300" dir="5400000" algn="ctr" rotWithShape="0">
                    <a:srgbClr val="000000">
                      <a:alpha val="23000"/>
                    </a:srgbClr>
                  </a:outerShdw>
                </a:effectLst>
                <a:latin typeface="思源黑体 CN Medium" panose="020B0600000000000000" pitchFamily="34" charset="-122"/>
                <a:ea typeface="思源黑体 CN Medium" panose="020B0600000000000000" pitchFamily="34" charset="-122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algn="ctr"/>
            <a:r>
              <a:rPr lang="zh-CN" altLang="en-US" sz="16600" spc="-300" dirty="0">
                <a:effectLst>
                  <a:outerShdw blurRad="254000" dist="114300" dir="5400000" algn="ctr" rotWithShape="0">
                    <a:srgbClr val="000000">
                      <a:alpha val="15000"/>
                    </a:srgbClr>
                  </a:outerShdw>
                </a:effectLst>
                <a:latin typeface="方正姚体" panose="02010601030101010101" pitchFamily="2" charset="-122"/>
                <a:ea typeface="方正姚体" panose="02010601030101010101" pitchFamily="2" charset="-122"/>
                <a:cs typeface="+mn-ea"/>
                <a:sym typeface="+mn-lt"/>
              </a:rPr>
              <a:t>茂</a:t>
            </a:r>
            <a:endParaRPr lang="en-US" altLang="zh-CN" sz="16600" spc="-300" dirty="0">
              <a:effectLst>
                <a:outerShdw blurRad="254000" dist="114300" dir="5400000" algn="ctr" rotWithShape="0">
                  <a:srgbClr val="000000">
                    <a:alpha val="15000"/>
                  </a:srgbClr>
                </a:outerShdw>
              </a:effectLst>
              <a:latin typeface="方正姚体" panose="02010601030101010101" pitchFamily="2" charset="-122"/>
              <a:ea typeface="方正姚体" panose="02010601030101010101" pitchFamily="2" charset="-122"/>
              <a:cs typeface="+mn-ea"/>
              <a:sym typeface="+mn-lt"/>
            </a:endParaRPr>
          </a:p>
        </p:txBody>
      </p:sp>
      <p:sp>
        <p:nvSpPr>
          <p:cNvPr id="26" name="文本框 25"/>
          <p:cNvSpPr txBox="1"/>
          <p:nvPr/>
        </p:nvSpPr>
        <p:spPr>
          <a:xfrm>
            <a:off x="6451448" y="725915"/>
            <a:ext cx="1311427" cy="830997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8000" i="1" spc="-300">
                <a:ln w="19050">
                  <a:noFill/>
                </a:ln>
                <a:gradFill>
                  <a:gsLst>
                    <a:gs pos="100000">
                      <a:srgbClr val="E9BE61"/>
                    </a:gs>
                    <a:gs pos="49000">
                      <a:srgbClr val="FEEFAC"/>
                    </a:gs>
                  </a:gsLst>
                  <a:lin ang="5400000" scaled="0"/>
                </a:gradFill>
                <a:effectLst>
                  <a:outerShdw blurRad="254000" dist="114300" dir="5400000" algn="ctr" rotWithShape="0">
                    <a:srgbClr val="000000">
                      <a:alpha val="23000"/>
                    </a:srgbClr>
                  </a:outerShdw>
                </a:effectLst>
                <a:latin typeface="字魂143号-正酷超级黑" panose="00000500000000000000" pitchFamily="2" charset="-122"/>
                <a:ea typeface="字魂143号-正酷超级黑" panose="00000500000000000000" pitchFamily="2" charset="-122"/>
              </a:defRPr>
            </a:lvl1pPr>
          </a:lstStyle>
          <a:p>
            <a:pPr algn="l"/>
            <a:r>
              <a:rPr lang="en-US" altLang="zh-CN" sz="4800" i="0" spc="0" dirty="0">
                <a:latin typeface="+mn-lt"/>
                <a:ea typeface="+mn-ea"/>
                <a:cs typeface="+mn-ea"/>
                <a:sym typeface="+mn-lt"/>
              </a:rPr>
              <a:t>100</a:t>
            </a:r>
            <a:endParaRPr lang="zh-CN" altLang="en-US" sz="4800" i="0" spc="0" dirty="0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27" name="文本框 26"/>
          <p:cNvSpPr txBox="1"/>
          <p:nvPr/>
        </p:nvSpPr>
        <p:spPr>
          <a:xfrm>
            <a:off x="4067477" y="828052"/>
            <a:ext cx="1520595" cy="461665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8000" i="1" spc="-300">
                <a:ln w="19050">
                  <a:noFill/>
                </a:ln>
                <a:gradFill>
                  <a:gsLst>
                    <a:gs pos="100000">
                      <a:srgbClr val="E9BE61"/>
                    </a:gs>
                    <a:gs pos="49000">
                      <a:srgbClr val="FEEFAC"/>
                    </a:gs>
                  </a:gsLst>
                  <a:lin ang="5400000" scaled="0"/>
                </a:gradFill>
                <a:effectLst>
                  <a:outerShdw blurRad="254000" dist="114300" dir="5400000" algn="ctr" rotWithShape="0">
                    <a:srgbClr val="000000">
                      <a:alpha val="23000"/>
                    </a:srgbClr>
                  </a:outerShdw>
                </a:effectLst>
                <a:latin typeface="字魂143号-正酷超级黑" panose="00000500000000000000" pitchFamily="2" charset="-122"/>
                <a:ea typeface="字魂143号-正酷超级黑" panose="00000500000000000000" pitchFamily="2" charset="-122"/>
              </a:defRPr>
            </a:lvl1pPr>
          </a:lstStyle>
          <a:p>
            <a:pPr algn="dist"/>
            <a:r>
              <a:rPr lang="zh-CN" altLang="en-US" sz="2400" i="0" spc="0" dirty="0">
                <a:latin typeface="+mn-lt"/>
                <a:ea typeface="+mn-ea"/>
                <a:cs typeface="+mn-ea"/>
                <a:sym typeface="+mn-lt"/>
              </a:rPr>
              <a:t>热烈庆祝</a:t>
            </a:r>
          </a:p>
        </p:txBody>
      </p:sp>
      <p:sp>
        <p:nvSpPr>
          <p:cNvPr id="28" name="文本框 27"/>
          <p:cNvSpPr txBox="1"/>
          <p:nvPr/>
        </p:nvSpPr>
        <p:spPr>
          <a:xfrm>
            <a:off x="4188653" y="1244543"/>
            <a:ext cx="1332743" cy="261610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8000" i="1" spc="-300">
                <a:ln w="19050">
                  <a:noFill/>
                </a:ln>
                <a:gradFill>
                  <a:gsLst>
                    <a:gs pos="100000">
                      <a:srgbClr val="E9BE61"/>
                    </a:gs>
                    <a:gs pos="49000">
                      <a:srgbClr val="FEEFAC"/>
                    </a:gs>
                  </a:gsLst>
                  <a:lin ang="5400000" scaled="0"/>
                </a:gradFill>
                <a:effectLst>
                  <a:outerShdw blurRad="254000" dist="114300" dir="5400000" algn="ctr" rotWithShape="0">
                    <a:srgbClr val="000000">
                      <a:alpha val="23000"/>
                    </a:srgbClr>
                  </a:outerShdw>
                </a:effectLst>
                <a:latin typeface="字魂143号-正酷超级黑" panose="00000500000000000000" pitchFamily="2" charset="-122"/>
                <a:ea typeface="字魂143号-正酷超级黑" panose="00000500000000000000" pitchFamily="2" charset="-122"/>
              </a:defRPr>
            </a:lvl1pPr>
          </a:lstStyle>
          <a:p>
            <a:pPr algn="dist"/>
            <a:r>
              <a:rPr lang="zh-CN" altLang="en-US" sz="1100" i="0" spc="0" dirty="0">
                <a:latin typeface="方正姚体" panose="02010601030101010101" pitchFamily="2" charset="-122"/>
                <a:ea typeface="方正姚体" panose="02010601030101010101" pitchFamily="2" charset="-122"/>
                <a:cs typeface="+mn-ea"/>
                <a:sym typeface="+mn-lt"/>
              </a:rPr>
              <a:t>中国共产党成立</a:t>
            </a:r>
          </a:p>
        </p:txBody>
      </p:sp>
      <p:sp>
        <p:nvSpPr>
          <p:cNvPr id="29" name="文本框 28"/>
          <p:cNvSpPr txBox="1"/>
          <p:nvPr/>
        </p:nvSpPr>
        <p:spPr>
          <a:xfrm>
            <a:off x="7618924" y="972204"/>
            <a:ext cx="851823" cy="461665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8000" i="1" spc="-300">
                <a:ln w="19050">
                  <a:noFill/>
                </a:ln>
                <a:gradFill>
                  <a:gsLst>
                    <a:gs pos="100000">
                      <a:srgbClr val="E9BE61"/>
                    </a:gs>
                    <a:gs pos="49000">
                      <a:srgbClr val="FEEFAC"/>
                    </a:gs>
                  </a:gsLst>
                  <a:lin ang="5400000" scaled="0"/>
                </a:gradFill>
                <a:effectLst>
                  <a:outerShdw blurRad="254000" dist="114300" dir="5400000" algn="ctr" rotWithShape="0">
                    <a:srgbClr val="000000">
                      <a:alpha val="23000"/>
                    </a:srgbClr>
                  </a:outerShdw>
                </a:effectLst>
                <a:latin typeface="字魂143号-正酷超级黑" panose="00000500000000000000" pitchFamily="2" charset="-122"/>
                <a:ea typeface="字魂143号-正酷超级黑" panose="00000500000000000000" pitchFamily="2" charset="-122"/>
              </a:defRPr>
            </a:lvl1pPr>
          </a:lstStyle>
          <a:p>
            <a:pPr algn="l"/>
            <a:r>
              <a:rPr lang="zh-CN" altLang="en-US" sz="2400" i="0" spc="0" dirty="0">
                <a:latin typeface="+mn-lt"/>
                <a:ea typeface="+mn-ea"/>
                <a:cs typeface="+mn-ea"/>
                <a:sym typeface="+mn-lt"/>
              </a:rPr>
              <a:t>周年</a:t>
            </a:r>
          </a:p>
        </p:txBody>
      </p:sp>
      <p:sp>
        <p:nvSpPr>
          <p:cNvPr id="31" name="文本框 30"/>
          <p:cNvSpPr txBox="1"/>
          <p:nvPr/>
        </p:nvSpPr>
        <p:spPr>
          <a:xfrm>
            <a:off x="7649864" y="845060"/>
            <a:ext cx="769059" cy="230832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8000" i="1" spc="-300">
                <a:ln w="19050">
                  <a:noFill/>
                </a:ln>
                <a:gradFill>
                  <a:gsLst>
                    <a:gs pos="100000">
                      <a:srgbClr val="E9BE61"/>
                    </a:gs>
                    <a:gs pos="49000">
                      <a:srgbClr val="FEEFAC"/>
                    </a:gs>
                  </a:gsLst>
                  <a:lin ang="5400000" scaled="0"/>
                </a:gradFill>
                <a:effectLst>
                  <a:outerShdw blurRad="254000" dist="114300" dir="5400000" algn="ctr" rotWithShape="0">
                    <a:srgbClr val="000000">
                      <a:alpha val="23000"/>
                    </a:srgbClr>
                  </a:outerShdw>
                </a:effectLst>
                <a:latin typeface="字魂143号-正酷超级黑" panose="00000500000000000000" pitchFamily="2" charset="-122"/>
                <a:ea typeface="字魂143号-正酷超级黑" panose="00000500000000000000" pitchFamily="2" charset="-122"/>
              </a:defRPr>
            </a:lvl1pPr>
          </a:lstStyle>
          <a:p>
            <a:pPr algn="l"/>
            <a:r>
              <a:rPr lang="en-US" altLang="zh-CN" sz="900" i="0" spc="0" dirty="0">
                <a:latin typeface="+mn-lt"/>
                <a:ea typeface="+mn-ea"/>
                <a:cs typeface="+mn-ea"/>
                <a:sym typeface="+mn-lt"/>
              </a:rPr>
              <a:t>1921-2021</a:t>
            </a:r>
            <a:endParaRPr lang="zh-CN" altLang="en-US" sz="900" i="0" spc="0" dirty="0">
              <a:latin typeface="+mn-lt"/>
              <a:ea typeface="+mn-ea"/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bldLvl="0" animBg="1"/>
      <p:bldP spid="40" grpId="0" bldLvl="0" animBg="1"/>
      <p:bldP spid="41" grpId="0" bldLvl="0" animBg="1"/>
      <p:bldP spid="42" grpId="0" bldLvl="0" animBg="1"/>
      <p:bldP spid="43" grpId="0" bldLvl="0" animBg="1"/>
      <p:bldP spid="15" grpId="0" bldLvl="0" animBg="1"/>
      <p:bldP spid="16" grpId="0" bldLvl="0" animBg="1"/>
      <p:bldP spid="17" grpId="0" bldLvl="0" animBg="1"/>
      <p:bldP spid="18" grpId="0" bldLvl="0" animBg="1"/>
      <p:bldP spid="20" grpId="0" bldLvl="0" animBg="1"/>
      <p:bldP spid="21" grpId="0" bldLvl="0" animBg="1"/>
      <p:bldP spid="22" grpId="0" bldLvl="0" animBg="1"/>
      <p:bldP spid="26" grpId="0" bldLvl="0" animBg="1"/>
      <p:bldP spid="27" grpId="0" bldLvl="0" animBg="1"/>
      <p:bldP spid="28" grpId="0" bldLvl="0" animBg="1"/>
      <p:bldP spid="29" grpId="0" bldLvl="0" animBg="1"/>
      <p:bldP spid="31" grpId="0" bldLvl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: 圆角 6"/>
          <p:cNvSpPr/>
          <p:nvPr/>
        </p:nvSpPr>
        <p:spPr>
          <a:xfrm>
            <a:off x="5119347" y="1266013"/>
            <a:ext cx="1953303" cy="521368"/>
          </a:xfrm>
          <a:prstGeom prst="roundRect">
            <a:avLst>
              <a:gd name="adj" fmla="val 44690"/>
            </a:avLst>
          </a:prstGeom>
          <a:gradFill>
            <a:gsLst>
              <a:gs pos="0">
                <a:srgbClr val="FEEFAC"/>
              </a:gs>
              <a:gs pos="100000">
                <a:srgbClr val="E9BE61"/>
              </a:gs>
            </a:gsLst>
            <a:lin ang="5400000" scaled="1"/>
          </a:gradFill>
          <a:ln w="127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/>
            <a:r>
              <a:rPr lang="zh-CN" altLang="en-US" sz="2400" dirty="0">
                <a:solidFill>
                  <a:schemeClr val="accent1"/>
                </a:solidFill>
                <a:cs typeface="+mn-ea"/>
                <a:sym typeface="+mn-lt"/>
              </a:rPr>
              <a:t>第一部分</a:t>
            </a:r>
          </a:p>
        </p:txBody>
      </p:sp>
      <p:sp>
        <p:nvSpPr>
          <p:cNvPr id="8" name="TextBox 47"/>
          <p:cNvSpPr txBox="1"/>
          <p:nvPr/>
        </p:nvSpPr>
        <p:spPr>
          <a:xfrm>
            <a:off x="2178901" y="1982392"/>
            <a:ext cx="7834193" cy="2123658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8000" i="1" spc="-300">
                <a:ln w="19050">
                  <a:noFill/>
                </a:ln>
                <a:gradFill>
                  <a:gsLst>
                    <a:gs pos="100000">
                      <a:srgbClr val="E9BE61"/>
                    </a:gs>
                    <a:gs pos="49000">
                      <a:srgbClr val="FEEFAC"/>
                    </a:gs>
                  </a:gsLst>
                  <a:lin ang="5400000" scaled="0"/>
                </a:gradFill>
                <a:effectLst>
                  <a:outerShdw blurRad="254000" dist="114300" dir="5400000" algn="ctr" rotWithShape="0">
                    <a:srgbClr val="000000">
                      <a:alpha val="23000"/>
                    </a:srgbClr>
                  </a:outerShdw>
                </a:effectLst>
                <a:latin typeface="字魂143号-正酷超级黑" panose="00000500000000000000" pitchFamily="2" charset="-122"/>
                <a:ea typeface="字魂143号-正酷超级黑" panose="00000500000000000000" pitchFamily="2" charset="-122"/>
              </a:defRPr>
            </a:lvl1pPr>
          </a:lstStyle>
          <a:p>
            <a:r>
              <a:rPr lang="zh-CN" altLang="en-US" sz="6600" i="0" spc="0" dirty="0">
                <a:latin typeface="+mn-lt"/>
                <a:ea typeface="+mn-ea"/>
                <a:cs typeface="+mn-ea"/>
                <a:sym typeface="+mn-lt"/>
              </a:rPr>
              <a:t>在全党开展</a:t>
            </a:r>
            <a:endParaRPr lang="en-US" altLang="zh-CN" sz="6600" i="0" spc="0" dirty="0">
              <a:latin typeface="+mn-lt"/>
              <a:ea typeface="+mn-ea"/>
              <a:cs typeface="+mn-ea"/>
              <a:sym typeface="+mn-lt"/>
            </a:endParaRPr>
          </a:p>
          <a:p>
            <a:r>
              <a:rPr lang="zh-CN" altLang="en-US" sz="6600" i="0" spc="0" dirty="0">
                <a:latin typeface="+mn-lt"/>
                <a:ea typeface="+mn-ea"/>
                <a:cs typeface="+mn-ea"/>
                <a:sym typeface="+mn-lt"/>
              </a:rPr>
              <a:t>中共党史学习教育</a:t>
            </a:r>
          </a:p>
        </p:txBody>
      </p:sp>
      <p:sp>
        <p:nvSpPr>
          <p:cNvPr id="10" name="矩形 9"/>
          <p:cNvSpPr/>
          <p:nvPr/>
        </p:nvSpPr>
        <p:spPr>
          <a:xfrm>
            <a:off x="3614896" y="4190711"/>
            <a:ext cx="4962201" cy="284083"/>
          </a:xfrm>
          <a:prstGeom prst="rect">
            <a:avLst/>
          </a:prstGeom>
        </p:spPr>
        <p:txBody>
          <a:bodyPr wrap="square" lIns="105571" tIns="52784" rIns="105571" bIns="52784">
            <a:spAutoFit/>
          </a:bodyPr>
          <a:lstStyle/>
          <a:p>
            <a:pPr algn="dist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1050" kern="0" dirty="0">
                <a:solidFill>
                  <a:srgbClr val="FEEFAC"/>
                </a:solidFill>
                <a:cs typeface="+mn-ea"/>
                <a:sym typeface="+mn-lt"/>
              </a:rPr>
              <a:t>不</a:t>
            </a:r>
            <a:r>
              <a:rPr lang="en-US" altLang="zh-CN" sz="1050" kern="0" dirty="0">
                <a:solidFill>
                  <a:srgbClr val="FEEFAC"/>
                </a:solidFill>
                <a:cs typeface="+mn-ea"/>
                <a:sym typeface="+mn-lt"/>
              </a:rPr>
              <a:t>/</a:t>
            </a:r>
            <a:r>
              <a:rPr lang="zh-CN" altLang="en-US" sz="1050" kern="0" dirty="0">
                <a:solidFill>
                  <a:srgbClr val="FEEFAC"/>
                </a:solidFill>
                <a:cs typeface="+mn-ea"/>
                <a:sym typeface="+mn-lt"/>
              </a:rPr>
              <a:t>忘</a:t>
            </a:r>
            <a:r>
              <a:rPr lang="en-US" altLang="zh-CN" sz="1050" kern="0" dirty="0">
                <a:solidFill>
                  <a:srgbClr val="FEEFAC"/>
                </a:solidFill>
                <a:cs typeface="+mn-ea"/>
                <a:sym typeface="+mn-lt"/>
              </a:rPr>
              <a:t>/</a:t>
            </a:r>
            <a:r>
              <a:rPr lang="zh-CN" altLang="en-US" sz="1050" kern="0" dirty="0">
                <a:solidFill>
                  <a:srgbClr val="FEEFAC"/>
                </a:solidFill>
                <a:cs typeface="+mn-ea"/>
                <a:sym typeface="+mn-lt"/>
              </a:rPr>
              <a:t>初</a:t>
            </a:r>
            <a:r>
              <a:rPr lang="en-US" altLang="zh-CN" sz="1050" kern="0" dirty="0">
                <a:solidFill>
                  <a:srgbClr val="FEEFAC"/>
                </a:solidFill>
                <a:cs typeface="+mn-ea"/>
                <a:sym typeface="+mn-lt"/>
              </a:rPr>
              <a:t>/</a:t>
            </a:r>
            <a:r>
              <a:rPr lang="zh-CN" altLang="en-US" sz="1050" kern="0" dirty="0">
                <a:solidFill>
                  <a:srgbClr val="FEEFAC"/>
                </a:solidFill>
                <a:cs typeface="+mn-ea"/>
                <a:sym typeface="+mn-lt"/>
              </a:rPr>
              <a:t>心</a:t>
            </a:r>
            <a:r>
              <a:rPr lang="en-US" altLang="zh-CN" sz="1050" kern="0" dirty="0">
                <a:solidFill>
                  <a:srgbClr val="FEEFAC"/>
                </a:solidFill>
                <a:cs typeface="+mn-ea"/>
                <a:sym typeface="+mn-lt"/>
              </a:rPr>
              <a:t>/</a:t>
            </a:r>
            <a:r>
              <a:rPr lang="zh-CN" altLang="en-US" sz="1050" kern="0" dirty="0">
                <a:solidFill>
                  <a:srgbClr val="FEEFAC"/>
                </a:solidFill>
                <a:cs typeface="+mn-ea"/>
                <a:sym typeface="+mn-lt"/>
              </a:rPr>
              <a:t>永</a:t>
            </a:r>
            <a:r>
              <a:rPr lang="en-US" altLang="zh-CN" sz="1050" kern="0" dirty="0">
                <a:solidFill>
                  <a:srgbClr val="FEEFAC"/>
                </a:solidFill>
                <a:cs typeface="+mn-ea"/>
                <a:sym typeface="+mn-lt"/>
              </a:rPr>
              <a:t>/</a:t>
            </a:r>
            <a:r>
              <a:rPr lang="zh-CN" altLang="en-US" sz="1050" kern="0" dirty="0">
                <a:solidFill>
                  <a:srgbClr val="FEEFAC"/>
                </a:solidFill>
                <a:cs typeface="+mn-ea"/>
                <a:sym typeface="+mn-lt"/>
              </a:rPr>
              <a:t>跟</a:t>
            </a:r>
            <a:r>
              <a:rPr lang="en-US" altLang="zh-CN" sz="1050" kern="0" dirty="0">
                <a:solidFill>
                  <a:srgbClr val="FEEFAC"/>
                </a:solidFill>
                <a:cs typeface="+mn-ea"/>
                <a:sym typeface="+mn-lt"/>
              </a:rPr>
              <a:t>/</a:t>
            </a:r>
            <a:r>
              <a:rPr lang="zh-CN" altLang="en-US" sz="1050" kern="0" dirty="0">
                <a:solidFill>
                  <a:srgbClr val="FEEFAC"/>
                </a:solidFill>
                <a:cs typeface="+mn-ea"/>
                <a:sym typeface="+mn-lt"/>
              </a:rPr>
              <a:t>党</a:t>
            </a:r>
            <a:r>
              <a:rPr lang="en-US" altLang="zh-CN" sz="1050" kern="0" dirty="0">
                <a:solidFill>
                  <a:srgbClr val="FEEFAC"/>
                </a:solidFill>
                <a:cs typeface="+mn-ea"/>
                <a:sym typeface="+mn-lt"/>
              </a:rPr>
              <a:t>/</a:t>
            </a:r>
            <a:r>
              <a:rPr lang="zh-CN" altLang="en-US" sz="1050" kern="0" dirty="0">
                <a:solidFill>
                  <a:srgbClr val="FEEFAC"/>
                </a:solidFill>
                <a:cs typeface="+mn-ea"/>
                <a:sym typeface="+mn-lt"/>
              </a:rPr>
              <a:t>走</a:t>
            </a:r>
            <a:endParaRPr lang="en-US" altLang="zh-CN" sz="1050" b="1" kern="0" dirty="0">
              <a:solidFill>
                <a:srgbClr val="FEEFAC"/>
              </a:solidFill>
              <a:cs typeface="+mn-ea"/>
              <a:sym typeface="+mn-lt"/>
            </a:endParaRPr>
          </a:p>
        </p:txBody>
      </p:sp>
      <p:pic>
        <p:nvPicPr>
          <p:cNvPr id="11" name="图片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14387" y="846843"/>
            <a:ext cx="1225550" cy="940538"/>
          </a:xfrm>
          <a:prstGeom prst="rect">
            <a:avLst/>
          </a:prstGeom>
        </p:spPr>
      </p:pic>
      <p:sp>
        <p:nvSpPr>
          <p:cNvPr id="13" name="矩形 12"/>
          <p:cNvSpPr/>
          <p:nvPr/>
        </p:nvSpPr>
        <p:spPr>
          <a:xfrm>
            <a:off x="5080855" y="6088442"/>
            <a:ext cx="2030289" cy="309411"/>
          </a:xfrm>
          <a:prstGeom prst="rect">
            <a:avLst/>
          </a:prstGeom>
        </p:spPr>
        <p:txBody>
          <a:bodyPr wrap="square" lIns="105571" tIns="52784" rIns="105571" bIns="52784">
            <a:spAutoFit/>
          </a:bodyPr>
          <a:lstStyle/>
          <a:p>
            <a:pPr algn="dist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 sz="1200" kern="0" dirty="0">
                <a:solidFill>
                  <a:srgbClr val="FEEFAC"/>
                </a:solidFill>
                <a:cs typeface="+mn-ea"/>
                <a:sym typeface="+mn-lt"/>
              </a:rPr>
              <a:t>1921 - 2021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/>
      <p:bldP spid="10" grpId="0"/>
      <p:bldP spid="1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" name="图片 41" descr="图片包含 游戏机, 杯子, 食物, 飞盘&#10;&#10;描述已自动生成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1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4006" y="4975226"/>
            <a:ext cx="12280012" cy="1882774"/>
          </a:xfrm>
          <a:prstGeom prst="rect">
            <a:avLst/>
          </a:prstGeom>
        </p:spPr>
      </p:pic>
      <p:sp>
        <p:nvSpPr>
          <p:cNvPr id="2" name="椭圆 1"/>
          <p:cNvSpPr/>
          <p:nvPr/>
        </p:nvSpPr>
        <p:spPr>
          <a:xfrm flipH="1">
            <a:off x="411956" y="221526"/>
            <a:ext cx="738188" cy="738184"/>
          </a:xfrm>
          <a:prstGeom prst="ellipse">
            <a:avLst/>
          </a:prstGeom>
          <a:gradFill>
            <a:gsLst>
              <a:gs pos="0">
                <a:srgbClr val="C30F0F">
                  <a:lumMod val="90000"/>
                  <a:lumOff val="10000"/>
                </a:srgbClr>
              </a:gs>
              <a:gs pos="45000">
                <a:srgbClr val="C30F0F"/>
              </a:gs>
            </a:gsLst>
            <a:lin ang="5400000" scaled="1"/>
          </a:gradFill>
          <a:ln>
            <a:noFill/>
          </a:ln>
          <a:effectLst>
            <a:outerShdw blurRad="254000" dist="101600" dir="5400000" algn="ctr" rotWithShape="0">
              <a:srgbClr val="C30F0F">
                <a:alpha val="23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 dirty="0">
              <a:gradFill>
                <a:gsLst>
                  <a:gs pos="0">
                    <a:srgbClr val="FEEFAC"/>
                  </a:gs>
                  <a:gs pos="45000">
                    <a:srgbClr val="E9BE61"/>
                  </a:gs>
                </a:gsLst>
                <a:lin ang="5400000" scaled="1"/>
              </a:gradFill>
              <a:cs typeface="+mn-ea"/>
              <a:sym typeface="+mn-lt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1217644" y="273865"/>
            <a:ext cx="6288056" cy="640240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 algn="ctr">
              <a:lnSpc>
                <a:spcPct val="120000"/>
              </a:lnSpc>
              <a:defRPr sz="6600">
                <a:gradFill>
                  <a:gsLst>
                    <a:gs pos="0">
                      <a:schemeClr val="accent1">
                        <a:lumMod val="90000"/>
                        <a:lumOff val="10000"/>
                      </a:schemeClr>
                    </a:gs>
                    <a:gs pos="100000">
                      <a:schemeClr val="accent1"/>
                    </a:gs>
                  </a:gsLst>
                  <a:lin ang="5400000" scaled="1"/>
                </a:gradFill>
                <a:latin typeface="思源宋体 CN Heavy" panose="02020900000000000000" pitchFamily="18" charset="-122"/>
                <a:ea typeface="思源宋体 CN Heavy" panose="02020900000000000000" pitchFamily="18" charset="-122"/>
              </a:defRPr>
            </a:lvl1pPr>
          </a:lstStyle>
          <a:p>
            <a:pPr algn="l"/>
            <a:r>
              <a:rPr lang="zh-CN" altLang="en-US" sz="3200" dirty="0">
                <a:latin typeface="+mn-lt"/>
                <a:ea typeface="+mn-ea"/>
                <a:cs typeface="+mn-ea"/>
                <a:sym typeface="+mn-lt"/>
              </a:rPr>
              <a:t>在全党开展中共党史学习教育</a:t>
            </a:r>
          </a:p>
        </p:txBody>
      </p:sp>
      <p:cxnSp>
        <p:nvCxnSpPr>
          <p:cNvPr id="5" name="直接连接符 4"/>
          <p:cNvCxnSpPr/>
          <p:nvPr/>
        </p:nvCxnSpPr>
        <p:spPr>
          <a:xfrm>
            <a:off x="1305561" y="959710"/>
            <a:ext cx="10124439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  <a:alpha val="61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矩形: 圆角 18"/>
          <p:cNvSpPr/>
          <p:nvPr/>
        </p:nvSpPr>
        <p:spPr>
          <a:xfrm>
            <a:off x="1305561" y="1560547"/>
            <a:ext cx="4618989" cy="647700"/>
          </a:xfrm>
          <a:prstGeom prst="roundRect">
            <a:avLst>
              <a:gd name="adj" fmla="val 50000"/>
            </a:avLst>
          </a:prstGeom>
          <a:gradFill>
            <a:gsLst>
              <a:gs pos="0">
                <a:srgbClr val="C30F0F">
                  <a:lumMod val="90000"/>
                  <a:lumOff val="10000"/>
                </a:srgbClr>
              </a:gs>
              <a:gs pos="45000">
                <a:srgbClr val="C30F0F"/>
              </a:gs>
            </a:gsLst>
            <a:lin ang="5400000" scaled="1"/>
          </a:gradFill>
          <a:ln>
            <a:noFill/>
          </a:ln>
          <a:effectLst>
            <a:outerShdw blurRad="254000" dist="101600" dir="5400000" algn="ctr" rotWithShape="0">
              <a:srgbClr val="C30F0F">
                <a:alpha val="23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>
              <a:gradFill>
                <a:gsLst>
                  <a:gs pos="0">
                    <a:srgbClr val="FEEFAC"/>
                  </a:gs>
                  <a:gs pos="45000">
                    <a:srgbClr val="E9BE61"/>
                  </a:gs>
                </a:gsLst>
                <a:lin ang="5400000" scaled="1"/>
              </a:gradFill>
              <a:cs typeface="+mn-ea"/>
              <a:sym typeface="+mn-lt"/>
            </a:endParaRPr>
          </a:p>
        </p:txBody>
      </p:sp>
      <p:sp>
        <p:nvSpPr>
          <p:cNvPr id="21" name="文本框 20"/>
          <p:cNvSpPr txBox="1"/>
          <p:nvPr/>
        </p:nvSpPr>
        <p:spPr>
          <a:xfrm>
            <a:off x="2387844" y="1653565"/>
            <a:ext cx="3146177" cy="461665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3200">
                <a:ln w="19050">
                  <a:noFill/>
                </a:ln>
                <a:gradFill>
                  <a:gsLst>
                    <a:gs pos="100000">
                      <a:srgbClr val="E9BE61"/>
                    </a:gs>
                    <a:gs pos="49000">
                      <a:srgbClr val="FEEFAC"/>
                    </a:gs>
                  </a:gsLst>
                  <a:lin ang="5400000" scaled="0"/>
                </a:gradFill>
                <a:latin typeface="思源宋体 CN Heavy" panose="02020900000000000000" pitchFamily="18" charset="-122"/>
                <a:ea typeface="思源宋体 CN Heavy" panose="02020900000000000000" pitchFamily="18" charset="-122"/>
              </a:defRPr>
            </a:lvl1pPr>
          </a:lstStyle>
          <a:p>
            <a:r>
              <a:rPr lang="zh-CN" altLang="en-US" sz="2400" dirty="0">
                <a:latin typeface="+mn-lt"/>
                <a:ea typeface="+mn-ea"/>
                <a:cs typeface="+mn-ea"/>
                <a:sym typeface="+mn-lt"/>
              </a:rPr>
              <a:t>习近平总书记强调</a:t>
            </a:r>
          </a:p>
        </p:txBody>
      </p:sp>
      <p:sp>
        <p:nvSpPr>
          <p:cNvPr id="26" name="KSO_Shape"/>
          <p:cNvSpPr/>
          <p:nvPr/>
        </p:nvSpPr>
        <p:spPr bwMode="auto">
          <a:xfrm>
            <a:off x="1730344" y="1616664"/>
            <a:ext cx="403010" cy="489486"/>
          </a:xfrm>
          <a:custGeom>
            <a:avLst/>
            <a:gdLst>
              <a:gd name="T0" fmla="*/ 440790 w 2792413"/>
              <a:gd name="T1" fmla="*/ 2575798 h 3389313"/>
              <a:gd name="T2" fmla="*/ 1147253 w 2792413"/>
              <a:gd name="T3" fmla="*/ 1201035 h 3389313"/>
              <a:gd name="T4" fmla="*/ 1223433 w 2792413"/>
              <a:gd name="T5" fmla="*/ 1473921 h 3389313"/>
              <a:gd name="T6" fmla="*/ 1315165 w 2792413"/>
              <a:gd name="T7" fmla="*/ 1458373 h 3389313"/>
              <a:gd name="T8" fmla="*/ 1462128 w 2792413"/>
              <a:gd name="T9" fmla="*/ 1368574 h 3389313"/>
              <a:gd name="T10" fmla="*/ 1552274 w 2792413"/>
              <a:gd name="T11" fmla="*/ 1517392 h 3389313"/>
              <a:gd name="T12" fmla="*/ 1632262 w 2792413"/>
              <a:gd name="T13" fmla="*/ 1262910 h 3389313"/>
              <a:gd name="T14" fmla="*/ 1689714 w 2792413"/>
              <a:gd name="T15" fmla="*/ 1093784 h 3389313"/>
              <a:gd name="T16" fmla="*/ 1947454 w 2792413"/>
              <a:gd name="T17" fmla="*/ 1176285 h 3389313"/>
              <a:gd name="T18" fmla="*/ 2040457 w 2792413"/>
              <a:gd name="T19" fmla="*/ 1240064 h 3389313"/>
              <a:gd name="T20" fmla="*/ 2124889 w 2792413"/>
              <a:gd name="T21" fmla="*/ 1394276 h 3389313"/>
              <a:gd name="T22" fmla="*/ 2358823 w 2792413"/>
              <a:gd name="T23" fmla="*/ 1575460 h 3389313"/>
              <a:gd name="T24" fmla="*/ 2669254 w 2792413"/>
              <a:gd name="T25" fmla="*/ 1240381 h 3389313"/>
              <a:gd name="T26" fmla="*/ 2738767 w 2792413"/>
              <a:gd name="T27" fmla="*/ 1227371 h 3389313"/>
              <a:gd name="T28" fmla="*/ 2783840 w 2792413"/>
              <a:gd name="T29" fmla="*/ 1283853 h 3389313"/>
              <a:gd name="T30" fmla="*/ 2705122 w 2792413"/>
              <a:gd name="T31" fmla="*/ 1422200 h 3389313"/>
              <a:gd name="T32" fmla="*/ 2761621 w 2792413"/>
              <a:gd name="T33" fmla="*/ 1492008 h 3389313"/>
              <a:gd name="T34" fmla="*/ 2775270 w 2792413"/>
              <a:gd name="T35" fmla="*/ 1582441 h 3389313"/>
              <a:gd name="T36" fmla="*/ 2740355 w 2792413"/>
              <a:gd name="T37" fmla="*/ 1669383 h 3389313"/>
              <a:gd name="T38" fmla="*/ 2438811 w 2792413"/>
              <a:gd name="T39" fmla="*/ 2001606 h 3389313"/>
              <a:gd name="T40" fmla="*/ 2326447 w 2792413"/>
              <a:gd name="T41" fmla="*/ 2083155 h 3389313"/>
              <a:gd name="T42" fmla="*/ 2234397 w 2792413"/>
              <a:gd name="T43" fmla="*/ 2095530 h 3389313"/>
              <a:gd name="T44" fmla="*/ 2140759 w 2792413"/>
              <a:gd name="T45" fmla="*/ 2059674 h 3389313"/>
              <a:gd name="T46" fmla="*/ 2049979 w 2792413"/>
              <a:gd name="T47" fmla="*/ 1965116 h 3389313"/>
              <a:gd name="T48" fmla="*/ 1428165 w 2792413"/>
              <a:gd name="T49" fmla="*/ 2143126 h 3389313"/>
              <a:gd name="T50" fmla="*/ 1429434 w 2792413"/>
              <a:gd name="T51" fmla="*/ 1759182 h 3389313"/>
              <a:gd name="T52" fmla="*/ 1368174 w 2792413"/>
              <a:gd name="T53" fmla="*/ 1755057 h 3389313"/>
              <a:gd name="T54" fmla="*/ 1337384 w 2792413"/>
              <a:gd name="T55" fmla="*/ 1826769 h 3389313"/>
              <a:gd name="T56" fmla="*/ 852376 w 2792413"/>
              <a:gd name="T57" fmla="*/ 1682710 h 3389313"/>
              <a:gd name="T58" fmla="*/ 784766 w 2792413"/>
              <a:gd name="T59" fmla="*/ 2018424 h 3389313"/>
              <a:gd name="T60" fmla="*/ 485762 w 2792413"/>
              <a:gd name="T61" fmla="*/ 1784884 h 3389313"/>
              <a:gd name="T62" fmla="*/ 583526 w 2792413"/>
              <a:gd name="T63" fmla="*/ 1432036 h 3389313"/>
              <a:gd name="T64" fmla="*/ 667641 w 2792413"/>
              <a:gd name="T65" fmla="*/ 1278141 h 3389313"/>
              <a:gd name="T66" fmla="*/ 848249 w 2792413"/>
              <a:gd name="T67" fmla="*/ 1188343 h 3389313"/>
              <a:gd name="T68" fmla="*/ 1117099 w 2792413"/>
              <a:gd name="T69" fmla="*/ 1090294 h 3389313"/>
              <a:gd name="T70" fmla="*/ 1495426 w 2792413"/>
              <a:gd name="T71" fmla="*/ 10798 h 3389313"/>
              <a:gd name="T72" fmla="*/ 1596073 w 2792413"/>
              <a:gd name="T73" fmla="*/ 50816 h 3389313"/>
              <a:gd name="T74" fmla="*/ 1679258 w 2792413"/>
              <a:gd name="T75" fmla="*/ 116241 h 3389313"/>
              <a:gd name="T76" fmla="*/ 1743076 w 2792413"/>
              <a:gd name="T77" fmla="*/ 203263 h 3389313"/>
              <a:gd name="T78" fmla="*/ 1802448 w 2792413"/>
              <a:gd name="T79" fmla="*/ 402397 h 3389313"/>
              <a:gd name="T80" fmla="*/ 1849121 w 2792413"/>
              <a:gd name="T81" fmla="*/ 458612 h 3389313"/>
              <a:gd name="T82" fmla="*/ 1861186 w 2792413"/>
              <a:gd name="T83" fmla="*/ 526260 h 3389313"/>
              <a:gd name="T84" fmla="*/ 1823086 w 2792413"/>
              <a:gd name="T85" fmla="*/ 626621 h 3389313"/>
              <a:gd name="T86" fmla="*/ 1771651 w 2792413"/>
              <a:gd name="T87" fmla="*/ 681248 h 3389313"/>
              <a:gd name="T88" fmla="*/ 1688148 w 2792413"/>
              <a:gd name="T89" fmla="*/ 863867 h 3389313"/>
              <a:gd name="T90" fmla="*/ 1552576 w 2792413"/>
              <a:gd name="T91" fmla="*/ 992176 h 3389313"/>
              <a:gd name="T92" fmla="*/ 1464628 w 2792413"/>
              <a:gd name="T93" fmla="*/ 1024254 h 3389313"/>
              <a:gd name="T94" fmla="*/ 1364933 w 2792413"/>
              <a:gd name="T95" fmla="*/ 1028383 h 3389313"/>
              <a:gd name="T96" fmla="*/ 1273493 w 2792413"/>
              <a:gd name="T97" fmla="*/ 1003928 h 3389313"/>
              <a:gd name="T98" fmla="*/ 1136333 w 2792413"/>
              <a:gd name="T99" fmla="*/ 893721 h 3389313"/>
              <a:gd name="T100" fmla="*/ 1043305 w 2792413"/>
              <a:gd name="T101" fmla="*/ 719677 h 3389313"/>
              <a:gd name="T102" fmla="*/ 984250 w 2792413"/>
              <a:gd name="T103" fmla="*/ 642183 h 3389313"/>
              <a:gd name="T104" fmla="*/ 943610 w 2792413"/>
              <a:gd name="T105" fmla="*/ 580887 h 3389313"/>
              <a:gd name="T106" fmla="*/ 930275 w 2792413"/>
              <a:gd name="T107" fmla="*/ 508792 h 3389313"/>
              <a:gd name="T108" fmla="*/ 958215 w 2792413"/>
              <a:gd name="T109" fmla="*/ 440826 h 3389313"/>
              <a:gd name="T110" fmla="*/ 1010603 w 2792413"/>
              <a:gd name="T111" fmla="*/ 336019 h 3389313"/>
              <a:gd name="T112" fmla="*/ 1081405 w 2792413"/>
              <a:gd name="T113" fmla="*/ 168327 h 3389313"/>
              <a:gd name="T114" fmla="*/ 1152525 w 2792413"/>
              <a:gd name="T115" fmla="*/ 89245 h 3389313"/>
              <a:gd name="T116" fmla="*/ 1242060 w 2792413"/>
              <a:gd name="T117" fmla="*/ 32713 h 3389313"/>
              <a:gd name="T118" fmla="*/ 1348105 w 2792413"/>
              <a:gd name="T119" fmla="*/ 3494 h 338931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2792413" h="3389313">
                <a:moveTo>
                  <a:pt x="520700" y="2665413"/>
                </a:moveTo>
                <a:lnTo>
                  <a:pt x="2271713" y="2665413"/>
                </a:lnTo>
                <a:lnTo>
                  <a:pt x="2258063" y="3389313"/>
                </a:lnTo>
                <a:lnTo>
                  <a:pt x="534985" y="3389313"/>
                </a:lnTo>
                <a:lnTo>
                  <a:pt x="520700" y="2665413"/>
                </a:lnTo>
                <a:close/>
                <a:moveTo>
                  <a:pt x="0" y="2312988"/>
                </a:moveTo>
                <a:lnTo>
                  <a:pt x="2792413" y="2312988"/>
                </a:lnTo>
                <a:lnTo>
                  <a:pt x="2504058" y="3016251"/>
                </a:lnTo>
                <a:lnTo>
                  <a:pt x="2343366" y="3016251"/>
                </a:lnTo>
                <a:lnTo>
                  <a:pt x="2351623" y="2575798"/>
                </a:lnTo>
                <a:lnTo>
                  <a:pt x="440790" y="2575798"/>
                </a:lnTo>
                <a:lnTo>
                  <a:pt x="449047" y="3016251"/>
                </a:lnTo>
                <a:lnTo>
                  <a:pt x="288355" y="3016251"/>
                </a:lnTo>
                <a:lnTo>
                  <a:pt x="0" y="2312988"/>
                </a:lnTo>
                <a:close/>
                <a:moveTo>
                  <a:pt x="1131065" y="1087438"/>
                </a:moveTo>
                <a:lnTo>
                  <a:pt x="1131065" y="1087755"/>
                </a:lnTo>
                <a:lnTo>
                  <a:pt x="1131700" y="1087438"/>
                </a:lnTo>
                <a:lnTo>
                  <a:pt x="1133287" y="1104890"/>
                </a:lnTo>
                <a:lnTo>
                  <a:pt x="1135826" y="1125198"/>
                </a:lnTo>
                <a:lnTo>
                  <a:pt x="1138683" y="1148044"/>
                </a:lnTo>
                <a:lnTo>
                  <a:pt x="1142492" y="1173112"/>
                </a:lnTo>
                <a:lnTo>
                  <a:pt x="1147253" y="1201035"/>
                </a:lnTo>
                <a:lnTo>
                  <a:pt x="1153284" y="1231179"/>
                </a:lnTo>
                <a:lnTo>
                  <a:pt x="1160267" y="1262910"/>
                </a:lnTo>
                <a:lnTo>
                  <a:pt x="1168520" y="1297180"/>
                </a:lnTo>
                <a:lnTo>
                  <a:pt x="1178042" y="1333670"/>
                </a:lnTo>
                <a:lnTo>
                  <a:pt x="1183439" y="1352074"/>
                </a:lnTo>
                <a:lnTo>
                  <a:pt x="1188835" y="1371430"/>
                </a:lnTo>
                <a:lnTo>
                  <a:pt x="1195183" y="1391103"/>
                </a:lnTo>
                <a:lnTo>
                  <a:pt x="1201531" y="1411094"/>
                </a:lnTo>
                <a:lnTo>
                  <a:pt x="1208514" y="1431719"/>
                </a:lnTo>
                <a:lnTo>
                  <a:pt x="1215497" y="1452344"/>
                </a:lnTo>
                <a:lnTo>
                  <a:pt x="1223433" y="1473921"/>
                </a:lnTo>
                <a:lnTo>
                  <a:pt x="1231685" y="1495498"/>
                </a:lnTo>
                <a:lnTo>
                  <a:pt x="1240573" y="1517392"/>
                </a:lnTo>
                <a:lnTo>
                  <a:pt x="1249461" y="1539604"/>
                </a:lnTo>
                <a:lnTo>
                  <a:pt x="1258983" y="1562450"/>
                </a:lnTo>
                <a:lnTo>
                  <a:pt x="1269458" y="1585296"/>
                </a:lnTo>
                <a:lnTo>
                  <a:pt x="1279932" y="1608460"/>
                </a:lnTo>
                <a:lnTo>
                  <a:pt x="1291359" y="1632258"/>
                </a:lnTo>
                <a:lnTo>
                  <a:pt x="1294851" y="1601162"/>
                </a:lnTo>
                <a:lnTo>
                  <a:pt x="1298977" y="1571018"/>
                </a:lnTo>
                <a:lnTo>
                  <a:pt x="1306913" y="1512315"/>
                </a:lnTo>
                <a:lnTo>
                  <a:pt x="1315165" y="1458373"/>
                </a:lnTo>
                <a:lnTo>
                  <a:pt x="1323101" y="1409824"/>
                </a:lnTo>
                <a:lnTo>
                  <a:pt x="1330084" y="1368574"/>
                </a:lnTo>
                <a:lnTo>
                  <a:pt x="1336115" y="1335574"/>
                </a:lnTo>
                <a:lnTo>
                  <a:pt x="1342780" y="1300670"/>
                </a:lnTo>
                <a:lnTo>
                  <a:pt x="1298025" y="1196275"/>
                </a:lnTo>
                <a:lnTo>
                  <a:pt x="1370395" y="1127736"/>
                </a:lnTo>
                <a:lnTo>
                  <a:pt x="1421817" y="1127736"/>
                </a:lnTo>
                <a:lnTo>
                  <a:pt x="1494187" y="1196275"/>
                </a:lnTo>
                <a:lnTo>
                  <a:pt x="1449749" y="1300670"/>
                </a:lnTo>
                <a:lnTo>
                  <a:pt x="1456415" y="1335574"/>
                </a:lnTo>
                <a:lnTo>
                  <a:pt x="1462128" y="1368574"/>
                </a:lnTo>
                <a:lnTo>
                  <a:pt x="1469746" y="1409824"/>
                </a:lnTo>
                <a:lnTo>
                  <a:pt x="1477364" y="1458373"/>
                </a:lnTo>
                <a:lnTo>
                  <a:pt x="1485617" y="1512315"/>
                </a:lnTo>
                <a:lnTo>
                  <a:pt x="1493869" y="1571018"/>
                </a:lnTo>
                <a:lnTo>
                  <a:pt x="1497678" y="1601162"/>
                </a:lnTo>
                <a:lnTo>
                  <a:pt x="1501170" y="1632258"/>
                </a:lnTo>
                <a:lnTo>
                  <a:pt x="1512279" y="1608460"/>
                </a:lnTo>
                <a:lnTo>
                  <a:pt x="1523072" y="1585296"/>
                </a:lnTo>
                <a:lnTo>
                  <a:pt x="1533229" y="1562450"/>
                </a:lnTo>
                <a:lnTo>
                  <a:pt x="1542751" y="1539604"/>
                </a:lnTo>
                <a:lnTo>
                  <a:pt x="1552274" y="1517392"/>
                </a:lnTo>
                <a:lnTo>
                  <a:pt x="1560844" y="1495498"/>
                </a:lnTo>
                <a:lnTo>
                  <a:pt x="1568779" y="1473921"/>
                </a:lnTo>
                <a:lnTo>
                  <a:pt x="1576715" y="1452344"/>
                </a:lnTo>
                <a:lnTo>
                  <a:pt x="1584015" y="1431719"/>
                </a:lnTo>
                <a:lnTo>
                  <a:pt x="1590681" y="1411094"/>
                </a:lnTo>
                <a:lnTo>
                  <a:pt x="1597346" y="1391103"/>
                </a:lnTo>
                <a:lnTo>
                  <a:pt x="1603377" y="1371430"/>
                </a:lnTo>
                <a:lnTo>
                  <a:pt x="1609408" y="1352074"/>
                </a:lnTo>
                <a:lnTo>
                  <a:pt x="1614487" y="1333670"/>
                </a:lnTo>
                <a:lnTo>
                  <a:pt x="1624327" y="1297180"/>
                </a:lnTo>
                <a:lnTo>
                  <a:pt x="1632262" y="1262910"/>
                </a:lnTo>
                <a:lnTo>
                  <a:pt x="1639563" y="1231179"/>
                </a:lnTo>
                <a:lnTo>
                  <a:pt x="1644959" y="1201035"/>
                </a:lnTo>
                <a:lnTo>
                  <a:pt x="1649720" y="1173112"/>
                </a:lnTo>
                <a:lnTo>
                  <a:pt x="1653846" y="1148044"/>
                </a:lnTo>
                <a:lnTo>
                  <a:pt x="1657020" y="1125198"/>
                </a:lnTo>
                <a:lnTo>
                  <a:pt x="1659242" y="1104890"/>
                </a:lnTo>
                <a:lnTo>
                  <a:pt x="1660829" y="1087438"/>
                </a:lnTo>
                <a:lnTo>
                  <a:pt x="1661464" y="1087755"/>
                </a:lnTo>
                <a:lnTo>
                  <a:pt x="1661464" y="1087438"/>
                </a:lnTo>
                <a:lnTo>
                  <a:pt x="1675430" y="1090294"/>
                </a:lnTo>
                <a:lnTo>
                  <a:pt x="1689714" y="1093784"/>
                </a:lnTo>
                <a:lnTo>
                  <a:pt x="1703998" y="1097592"/>
                </a:lnTo>
                <a:lnTo>
                  <a:pt x="1718916" y="1101400"/>
                </a:lnTo>
                <a:lnTo>
                  <a:pt x="1749705" y="1110919"/>
                </a:lnTo>
                <a:lnTo>
                  <a:pt x="1782399" y="1120756"/>
                </a:lnTo>
                <a:lnTo>
                  <a:pt x="1812871" y="1129640"/>
                </a:lnTo>
                <a:lnTo>
                  <a:pt x="1841120" y="1138208"/>
                </a:lnTo>
                <a:lnTo>
                  <a:pt x="1866831" y="1146458"/>
                </a:lnTo>
                <a:lnTo>
                  <a:pt x="1890002" y="1154390"/>
                </a:lnTo>
                <a:lnTo>
                  <a:pt x="1911269" y="1162006"/>
                </a:lnTo>
                <a:lnTo>
                  <a:pt x="1930314" y="1168987"/>
                </a:lnTo>
                <a:lnTo>
                  <a:pt x="1947454" y="1176285"/>
                </a:lnTo>
                <a:lnTo>
                  <a:pt x="1962690" y="1183266"/>
                </a:lnTo>
                <a:lnTo>
                  <a:pt x="1976021" y="1189612"/>
                </a:lnTo>
                <a:lnTo>
                  <a:pt x="1987766" y="1195958"/>
                </a:lnTo>
                <a:lnTo>
                  <a:pt x="1998240" y="1201670"/>
                </a:lnTo>
                <a:lnTo>
                  <a:pt x="2006811" y="1207381"/>
                </a:lnTo>
                <a:lnTo>
                  <a:pt x="2014111" y="1212775"/>
                </a:lnTo>
                <a:lnTo>
                  <a:pt x="2020142" y="1218487"/>
                </a:lnTo>
                <a:lnTo>
                  <a:pt x="2025221" y="1223564"/>
                </a:lnTo>
                <a:lnTo>
                  <a:pt x="2029030" y="1228641"/>
                </a:lnTo>
                <a:lnTo>
                  <a:pt x="2035061" y="1234035"/>
                </a:lnTo>
                <a:lnTo>
                  <a:pt x="2040457" y="1240064"/>
                </a:lnTo>
                <a:lnTo>
                  <a:pt x="2046170" y="1246410"/>
                </a:lnTo>
                <a:lnTo>
                  <a:pt x="2051249" y="1252756"/>
                </a:lnTo>
                <a:lnTo>
                  <a:pt x="2056010" y="1259420"/>
                </a:lnTo>
                <a:lnTo>
                  <a:pt x="2060771" y="1266401"/>
                </a:lnTo>
                <a:lnTo>
                  <a:pt x="2065215" y="1273699"/>
                </a:lnTo>
                <a:lnTo>
                  <a:pt x="2068706" y="1281631"/>
                </a:lnTo>
                <a:lnTo>
                  <a:pt x="2069976" y="1283535"/>
                </a:lnTo>
                <a:lnTo>
                  <a:pt x="2072833" y="1289564"/>
                </a:lnTo>
                <a:lnTo>
                  <a:pt x="2083942" y="1312410"/>
                </a:lnTo>
                <a:lnTo>
                  <a:pt x="2101717" y="1348584"/>
                </a:lnTo>
                <a:lnTo>
                  <a:pt x="2124889" y="1394276"/>
                </a:lnTo>
                <a:lnTo>
                  <a:pt x="2151869" y="1446950"/>
                </a:lnTo>
                <a:lnTo>
                  <a:pt x="2182341" y="1504382"/>
                </a:lnTo>
                <a:lnTo>
                  <a:pt x="2197894" y="1534210"/>
                </a:lnTo>
                <a:lnTo>
                  <a:pt x="2214399" y="1563719"/>
                </a:lnTo>
                <a:lnTo>
                  <a:pt x="2230588" y="1593229"/>
                </a:lnTo>
                <a:lnTo>
                  <a:pt x="2247093" y="1622104"/>
                </a:lnTo>
                <a:lnTo>
                  <a:pt x="2260742" y="1645902"/>
                </a:lnTo>
                <a:lnTo>
                  <a:pt x="2274073" y="1668431"/>
                </a:lnTo>
                <a:lnTo>
                  <a:pt x="2305497" y="1634479"/>
                </a:lnTo>
                <a:lnTo>
                  <a:pt x="2332478" y="1604652"/>
                </a:lnTo>
                <a:lnTo>
                  <a:pt x="2358823" y="1575460"/>
                </a:lnTo>
                <a:lnTo>
                  <a:pt x="2406752" y="1520883"/>
                </a:lnTo>
                <a:lnTo>
                  <a:pt x="2443572" y="1478046"/>
                </a:lnTo>
                <a:lnTo>
                  <a:pt x="2465157" y="1453296"/>
                </a:lnTo>
                <a:lnTo>
                  <a:pt x="2468013" y="1449805"/>
                </a:lnTo>
                <a:lnTo>
                  <a:pt x="2471822" y="1445681"/>
                </a:lnTo>
                <a:lnTo>
                  <a:pt x="2475631" y="1441555"/>
                </a:lnTo>
                <a:lnTo>
                  <a:pt x="2483567" y="1434257"/>
                </a:lnTo>
                <a:lnTo>
                  <a:pt x="2491819" y="1427276"/>
                </a:lnTo>
                <a:lnTo>
                  <a:pt x="2500390" y="1420930"/>
                </a:lnTo>
                <a:lnTo>
                  <a:pt x="2664175" y="1245141"/>
                </a:lnTo>
                <a:lnTo>
                  <a:pt x="2669254" y="1240381"/>
                </a:lnTo>
                <a:lnTo>
                  <a:pt x="2674967" y="1235939"/>
                </a:lnTo>
                <a:lnTo>
                  <a:pt x="2680681" y="1232131"/>
                </a:lnTo>
                <a:lnTo>
                  <a:pt x="2686712" y="1229275"/>
                </a:lnTo>
                <a:lnTo>
                  <a:pt x="2693060" y="1227054"/>
                </a:lnTo>
                <a:lnTo>
                  <a:pt x="2699408" y="1225150"/>
                </a:lnTo>
                <a:lnTo>
                  <a:pt x="2706074" y="1224198"/>
                </a:lnTo>
                <a:lnTo>
                  <a:pt x="2712422" y="1223247"/>
                </a:lnTo>
                <a:lnTo>
                  <a:pt x="2719088" y="1223247"/>
                </a:lnTo>
                <a:lnTo>
                  <a:pt x="2725754" y="1224198"/>
                </a:lnTo>
                <a:lnTo>
                  <a:pt x="2732419" y="1225468"/>
                </a:lnTo>
                <a:lnTo>
                  <a:pt x="2738767" y="1227371"/>
                </a:lnTo>
                <a:lnTo>
                  <a:pt x="2745116" y="1229910"/>
                </a:lnTo>
                <a:lnTo>
                  <a:pt x="2751147" y="1233400"/>
                </a:lnTo>
                <a:lnTo>
                  <a:pt x="2757178" y="1237525"/>
                </a:lnTo>
                <a:lnTo>
                  <a:pt x="2762574" y="1241968"/>
                </a:lnTo>
                <a:lnTo>
                  <a:pt x="2767335" y="1247045"/>
                </a:lnTo>
                <a:lnTo>
                  <a:pt x="2771779" y="1252756"/>
                </a:lnTo>
                <a:lnTo>
                  <a:pt x="2775270" y="1258151"/>
                </a:lnTo>
                <a:lnTo>
                  <a:pt x="2778444" y="1264497"/>
                </a:lnTo>
                <a:lnTo>
                  <a:pt x="2780666" y="1270843"/>
                </a:lnTo>
                <a:lnTo>
                  <a:pt x="2782571" y="1277189"/>
                </a:lnTo>
                <a:lnTo>
                  <a:pt x="2783840" y="1283853"/>
                </a:lnTo>
                <a:lnTo>
                  <a:pt x="2784475" y="1290199"/>
                </a:lnTo>
                <a:lnTo>
                  <a:pt x="2784475" y="1296862"/>
                </a:lnTo>
                <a:lnTo>
                  <a:pt x="2783840" y="1303526"/>
                </a:lnTo>
                <a:lnTo>
                  <a:pt x="2782253" y="1310189"/>
                </a:lnTo>
                <a:lnTo>
                  <a:pt x="2780349" y="1316535"/>
                </a:lnTo>
                <a:lnTo>
                  <a:pt x="2777492" y="1322882"/>
                </a:lnTo>
                <a:lnTo>
                  <a:pt x="2774635" y="1328911"/>
                </a:lnTo>
                <a:lnTo>
                  <a:pt x="2770509" y="1334622"/>
                </a:lnTo>
                <a:lnTo>
                  <a:pt x="2766065" y="1340334"/>
                </a:lnTo>
                <a:lnTo>
                  <a:pt x="2694964" y="1416171"/>
                </a:lnTo>
                <a:lnTo>
                  <a:pt x="2705122" y="1422200"/>
                </a:lnTo>
                <a:lnTo>
                  <a:pt x="2709883" y="1426007"/>
                </a:lnTo>
                <a:lnTo>
                  <a:pt x="2714644" y="1429815"/>
                </a:lnTo>
                <a:lnTo>
                  <a:pt x="2721310" y="1435844"/>
                </a:lnTo>
                <a:lnTo>
                  <a:pt x="2727658" y="1441873"/>
                </a:lnTo>
                <a:lnTo>
                  <a:pt x="2733689" y="1448854"/>
                </a:lnTo>
                <a:lnTo>
                  <a:pt x="2739085" y="1455517"/>
                </a:lnTo>
                <a:lnTo>
                  <a:pt x="2744481" y="1462498"/>
                </a:lnTo>
                <a:lnTo>
                  <a:pt x="2749242" y="1469478"/>
                </a:lnTo>
                <a:lnTo>
                  <a:pt x="2753686" y="1476777"/>
                </a:lnTo>
                <a:lnTo>
                  <a:pt x="2757812" y="1484392"/>
                </a:lnTo>
                <a:lnTo>
                  <a:pt x="2761621" y="1492008"/>
                </a:lnTo>
                <a:lnTo>
                  <a:pt x="2764478" y="1499940"/>
                </a:lnTo>
                <a:lnTo>
                  <a:pt x="2767335" y="1507873"/>
                </a:lnTo>
                <a:lnTo>
                  <a:pt x="2770191" y="1515806"/>
                </a:lnTo>
                <a:lnTo>
                  <a:pt x="2771779" y="1524056"/>
                </a:lnTo>
                <a:lnTo>
                  <a:pt x="2773683" y="1532306"/>
                </a:lnTo>
                <a:lnTo>
                  <a:pt x="2774953" y="1540556"/>
                </a:lnTo>
                <a:lnTo>
                  <a:pt x="2775905" y="1548806"/>
                </a:lnTo>
                <a:lnTo>
                  <a:pt x="2776222" y="1557373"/>
                </a:lnTo>
                <a:lnTo>
                  <a:pt x="2776222" y="1565623"/>
                </a:lnTo>
                <a:lnTo>
                  <a:pt x="2775905" y="1574191"/>
                </a:lnTo>
                <a:lnTo>
                  <a:pt x="2775270" y="1582441"/>
                </a:lnTo>
                <a:lnTo>
                  <a:pt x="2774000" y="1591008"/>
                </a:lnTo>
                <a:lnTo>
                  <a:pt x="2772731" y="1598941"/>
                </a:lnTo>
                <a:lnTo>
                  <a:pt x="2770826" y="1607508"/>
                </a:lnTo>
                <a:lnTo>
                  <a:pt x="2768604" y="1615758"/>
                </a:lnTo>
                <a:lnTo>
                  <a:pt x="2765430" y="1623691"/>
                </a:lnTo>
                <a:lnTo>
                  <a:pt x="2762574" y="1631624"/>
                </a:lnTo>
                <a:lnTo>
                  <a:pt x="2758765" y="1639556"/>
                </a:lnTo>
                <a:lnTo>
                  <a:pt x="2754956" y="1647489"/>
                </a:lnTo>
                <a:lnTo>
                  <a:pt x="2750194" y="1654787"/>
                </a:lnTo>
                <a:lnTo>
                  <a:pt x="2745433" y="1662085"/>
                </a:lnTo>
                <a:lnTo>
                  <a:pt x="2740355" y="1669383"/>
                </a:lnTo>
                <a:lnTo>
                  <a:pt x="2734641" y="1676364"/>
                </a:lnTo>
                <a:lnTo>
                  <a:pt x="2716549" y="1697941"/>
                </a:lnTo>
                <a:lnTo>
                  <a:pt x="2670206" y="1751249"/>
                </a:lnTo>
                <a:lnTo>
                  <a:pt x="2639417" y="1786470"/>
                </a:lnTo>
                <a:lnTo>
                  <a:pt x="2605136" y="1824865"/>
                </a:lnTo>
                <a:lnTo>
                  <a:pt x="2569586" y="1864529"/>
                </a:lnTo>
                <a:lnTo>
                  <a:pt x="2532766" y="1904827"/>
                </a:lnTo>
                <a:lnTo>
                  <a:pt x="2508325" y="1930529"/>
                </a:lnTo>
                <a:lnTo>
                  <a:pt x="2484519" y="1955914"/>
                </a:lnTo>
                <a:lnTo>
                  <a:pt x="2461030" y="1979712"/>
                </a:lnTo>
                <a:lnTo>
                  <a:pt x="2438811" y="2001606"/>
                </a:lnTo>
                <a:lnTo>
                  <a:pt x="2426115" y="2013347"/>
                </a:lnTo>
                <a:lnTo>
                  <a:pt x="2413418" y="2025087"/>
                </a:lnTo>
                <a:lnTo>
                  <a:pt x="2400722" y="2035876"/>
                </a:lnTo>
                <a:lnTo>
                  <a:pt x="2387708" y="2046664"/>
                </a:lnTo>
                <a:lnTo>
                  <a:pt x="2380090" y="2052376"/>
                </a:lnTo>
                <a:lnTo>
                  <a:pt x="2371837" y="2058405"/>
                </a:lnTo>
                <a:lnTo>
                  <a:pt x="2362314" y="2064751"/>
                </a:lnTo>
                <a:lnTo>
                  <a:pt x="2351205" y="2071414"/>
                </a:lnTo>
                <a:lnTo>
                  <a:pt x="2343904" y="2075222"/>
                </a:lnTo>
                <a:lnTo>
                  <a:pt x="2335969" y="2079347"/>
                </a:lnTo>
                <a:lnTo>
                  <a:pt x="2326447" y="2083155"/>
                </a:lnTo>
                <a:lnTo>
                  <a:pt x="2315337" y="2087280"/>
                </a:lnTo>
                <a:lnTo>
                  <a:pt x="2307719" y="2089501"/>
                </a:lnTo>
                <a:lnTo>
                  <a:pt x="2300101" y="2091405"/>
                </a:lnTo>
                <a:lnTo>
                  <a:pt x="2292801" y="2093309"/>
                </a:lnTo>
                <a:lnTo>
                  <a:pt x="2284865" y="2094578"/>
                </a:lnTo>
                <a:lnTo>
                  <a:pt x="2277565" y="2095530"/>
                </a:lnTo>
                <a:lnTo>
                  <a:pt x="2270582" y="2096164"/>
                </a:lnTo>
                <a:lnTo>
                  <a:pt x="2262964" y="2096799"/>
                </a:lnTo>
                <a:lnTo>
                  <a:pt x="2255981" y="2097116"/>
                </a:lnTo>
                <a:lnTo>
                  <a:pt x="2244871" y="2096799"/>
                </a:lnTo>
                <a:lnTo>
                  <a:pt x="2234397" y="2095530"/>
                </a:lnTo>
                <a:lnTo>
                  <a:pt x="2224557" y="2093943"/>
                </a:lnTo>
                <a:lnTo>
                  <a:pt x="2215034" y="2092357"/>
                </a:lnTo>
                <a:lnTo>
                  <a:pt x="2206147" y="2090453"/>
                </a:lnTo>
                <a:lnTo>
                  <a:pt x="2197894" y="2087597"/>
                </a:lnTo>
                <a:lnTo>
                  <a:pt x="2190593" y="2085058"/>
                </a:lnTo>
                <a:lnTo>
                  <a:pt x="2183610" y="2082520"/>
                </a:lnTo>
                <a:lnTo>
                  <a:pt x="2176945" y="2079982"/>
                </a:lnTo>
                <a:lnTo>
                  <a:pt x="2170596" y="2077126"/>
                </a:lnTo>
                <a:lnTo>
                  <a:pt x="2159487" y="2071097"/>
                </a:lnTo>
                <a:lnTo>
                  <a:pt x="2149647" y="2065385"/>
                </a:lnTo>
                <a:lnTo>
                  <a:pt x="2140759" y="2059674"/>
                </a:lnTo>
                <a:lnTo>
                  <a:pt x="2133141" y="2053962"/>
                </a:lnTo>
                <a:lnTo>
                  <a:pt x="2125841" y="2048251"/>
                </a:lnTo>
                <a:lnTo>
                  <a:pt x="2119175" y="2043174"/>
                </a:lnTo>
                <a:lnTo>
                  <a:pt x="2113462" y="2037779"/>
                </a:lnTo>
                <a:lnTo>
                  <a:pt x="2102670" y="2027308"/>
                </a:lnTo>
                <a:lnTo>
                  <a:pt x="2092512" y="2017154"/>
                </a:lnTo>
                <a:lnTo>
                  <a:pt x="2083307" y="2006683"/>
                </a:lnTo>
                <a:lnTo>
                  <a:pt x="2074737" y="1996847"/>
                </a:lnTo>
                <a:lnTo>
                  <a:pt x="2066167" y="1986375"/>
                </a:lnTo>
                <a:lnTo>
                  <a:pt x="2057914" y="1975904"/>
                </a:lnTo>
                <a:lnTo>
                  <a:pt x="2049979" y="1965116"/>
                </a:lnTo>
                <a:lnTo>
                  <a:pt x="2042044" y="1954010"/>
                </a:lnTo>
                <a:lnTo>
                  <a:pt x="2026490" y="1931798"/>
                </a:lnTo>
                <a:lnTo>
                  <a:pt x="2013476" y="1912125"/>
                </a:lnTo>
                <a:lnTo>
                  <a:pt x="2000462" y="1891817"/>
                </a:lnTo>
                <a:lnTo>
                  <a:pt x="1987131" y="1870557"/>
                </a:lnTo>
                <a:lnTo>
                  <a:pt x="1974117" y="1848663"/>
                </a:lnTo>
                <a:lnTo>
                  <a:pt x="1961103" y="1826769"/>
                </a:lnTo>
                <a:lnTo>
                  <a:pt x="1948089" y="1803922"/>
                </a:lnTo>
                <a:lnTo>
                  <a:pt x="1922061" y="1758547"/>
                </a:lnTo>
                <a:lnTo>
                  <a:pt x="1922061" y="2143126"/>
                </a:lnTo>
                <a:lnTo>
                  <a:pt x="1428165" y="2143126"/>
                </a:lnTo>
                <a:lnTo>
                  <a:pt x="1455462" y="1826769"/>
                </a:lnTo>
                <a:lnTo>
                  <a:pt x="1455145" y="1818519"/>
                </a:lnTo>
                <a:lnTo>
                  <a:pt x="1454510" y="1810269"/>
                </a:lnTo>
                <a:lnTo>
                  <a:pt x="1452923" y="1802653"/>
                </a:lnTo>
                <a:lnTo>
                  <a:pt x="1450701" y="1795038"/>
                </a:lnTo>
                <a:lnTo>
                  <a:pt x="1448479" y="1788057"/>
                </a:lnTo>
                <a:lnTo>
                  <a:pt x="1445623" y="1781076"/>
                </a:lnTo>
                <a:lnTo>
                  <a:pt x="1441814" y="1774730"/>
                </a:lnTo>
                <a:lnTo>
                  <a:pt x="1438005" y="1769018"/>
                </a:lnTo>
                <a:lnTo>
                  <a:pt x="1433878" y="1763941"/>
                </a:lnTo>
                <a:lnTo>
                  <a:pt x="1429434" y="1759182"/>
                </a:lnTo>
                <a:lnTo>
                  <a:pt x="1424673" y="1755057"/>
                </a:lnTo>
                <a:lnTo>
                  <a:pt x="1419595" y="1751566"/>
                </a:lnTo>
                <a:lnTo>
                  <a:pt x="1413881" y="1748711"/>
                </a:lnTo>
                <a:lnTo>
                  <a:pt x="1408485" y="1746807"/>
                </a:lnTo>
                <a:lnTo>
                  <a:pt x="1402454" y="1745538"/>
                </a:lnTo>
                <a:lnTo>
                  <a:pt x="1396423" y="1744903"/>
                </a:lnTo>
                <a:lnTo>
                  <a:pt x="1390710" y="1745538"/>
                </a:lnTo>
                <a:lnTo>
                  <a:pt x="1384679" y="1746807"/>
                </a:lnTo>
                <a:lnTo>
                  <a:pt x="1378966" y="1748711"/>
                </a:lnTo>
                <a:lnTo>
                  <a:pt x="1373570" y="1751566"/>
                </a:lnTo>
                <a:lnTo>
                  <a:pt x="1368174" y="1755057"/>
                </a:lnTo>
                <a:lnTo>
                  <a:pt x="1363412" y="1759182"/>
                </a:lnTo>
                <a:lnTo>
                  <a:pt x="1358969" y="1763941"/>
                </a:lnTo>
                <a:lnTo>
                  <a:pt x="1354842" y="1769018"/>
                </a:lnTo>
                <a:lnTo>
                  <a:pt x="1351351" y="1774730"/>
                </a:lnTo>
                <a:lnTo>
                  <a:pt x="1347542" y="1781076"/>
                </a:lnTo>
                <a:lnTo>
                  <a:pt x="1344367" y="1788057"/>
                </a:lnTo>
                <a:lnTo>
                  <a:pt x="1342146" y="1795038"/>
                </a:lnTo>
                <a:lnTo>
                  <a:pt x="1339924" y="1802653"/>
                </a:lnTo>
                <a:lnTo>
                  <a:pt x="1338971" y="1810269"/>
                </a:lnTo>
                <a:lnTo>
                  <a:pt x="1337702" y="1818519"/>
                </a:lnTo>
                <a:lnTo>
                  <a:pt x="1337384" y="1826769"/>
                </a:lnTo>
                <a:lnTo>
                  <a:pt x="1364999" y="2143126"/>
                </a:lnTo>
                <a:lnTo>
                  <a:pt x="870151" y="2143126"/>
                </a:lnTo>
                <a:lnTo>
                  <a:pt x="870151" y="1651297"/>
                </a:lnTo>
                <a:lnTo>
                  <a:pt x="869833" y="1651297"/>
                </a:lnTo>
                <a:lnTo>
                  <a:pt x="868881" y="1652249"/>
                </a:lnTo>
                <a:lnTo>
                  <a:pt x="867294" y="1653201"/>
                </a:lnTo>
                <a:lnTo>
                  <a:pt x="864755" y="1656691"/>
                </a:lnTo>
                <a:lnTo>
                  <a:pt x="861581" y="1661133"/>
                </a:lnTo>
                <a:lnTo>
                  <a:pt x="858724" y="1667162"/>
                </a:lnTo>
                <a:lnTo>
                  <a:pt x="855867" y="1674143"/>
                </a:lnTo>
                <a:lnTo>
                  <a:pt x="852376" y="1682710"/>
                </a:lnTo>
                <a:lnTo>
                  <a:pt x="848884" y="1691912"/>
                </a:lnTo>
                <a:lnTo>
                  <a:pt x="845710" y="1702701"/>
                </a:lnTo>
                <a:lnTo>
                  <a:pt x="839044" y="1726816"/>
                </a:lnTo>
                <a:lnTo>
                  <a:pt x="832061" y="1755057"/>
                </a:lnTo>
                <a:lnTo>
                  <a:pt x="824443" y="1786153"/>
                </a:lnTo>
                <a:lnTo>
                  <a:pt x="817460" y="1820423"/>
                </a:lnTo>
                <a:lnTo>
                  <a:pt x="810477" y="1856913"/>
                </a:lnTo>
                <a:lnTo>
                  <a:pt x="803811" y="1895308"/>
                </a:lnTo>
                <a:lnTo>
                  <a:pt x="797145" y="1935606"/>
                </a:lnTo>
                <a:lnTo>
                  <a:pt x="790797" y="1976221"/>
                </a:lnTo>
                <a:lnTo>
                  <a:pt x="784766" y="2018424"/>
                </a:lnTo>
                <a:lnTo>
                  <a:pt x="779688" y="2060308"/>
                </a:lnTo>
                <a:lnTo>
                  <a:pt x="774609" y="2101876"/>
                </a:lnTo>
                <a:lnTo>
                  <a:pt x="771118" y="2143126"/>
                </a:lnTo>
                <a:lnTo>
                  <a:pt x="438150" y="2143126"/>
                </a:lnTo>
                <a:lnTo>
                  <a:pt x="443864" y="2084741"/>
                </a:lnTo>
                <a:lnTo>
                  <a:pt x="449894" y="2028577"/>
                </a:lnTo>
                <a:lnTo>
                  <a:pt x="455925" y="1975269"/>
                </a:lnTo>
                <a:lnTo>
                  <a:pt x="463226" y="1923865"/>
                </a:lnTo>
                <a:lnTo>
                  <a:pt x="470209" y="1875317"/>
                </a:lnTo>
                <a:lnTo>
                  <a:pt x="478144" y="1828990"/>
                </a:lnTo>
                <a:lnTo>
                  <a:pt x="485762" y="1784884"/>
                </a:lnTo>
                <a:lnTo>
                  <a:pt x="494015" y="1742682"/>
                </a:lnTo>
                <a:lnTo>
                  <a:pt x="502585" y="1702701"/>
                </a:lnTo>
                <a:lnTo>
                  <a:pt x="511155" y="1665258"/>
                </a:lnTo>
                <a:lnTo>
                  <a:pt x="520043" y="1629085"/>
                </a:lnTo>
                <a:lnTo>
                  <a:pt x="528931" y="1595450"/>
                </a:lnTo>
                <a:lnTo>
                  <a:pt x="537818" y="1563719"/>
                </a:lnTo>
                <a:lnTo>
                  <a:pt x="547023" y="1533892"/>
                </a:lnTo>
                <a:lnTo>
                  <a:pt x="556228" y="1505969"/>
                </a:lnTo>
                <a:lnTo>
                  <a:pt x="565116" y="1479632"/>
                </a:lnTo>
                <a:lnTo>
                  <a:pt x="574638" y="1454882"/>
                </a:lnTo>
                <a:lnTo>
                  <a:pt x="583526" y="1432036"/>
                </a:lnTo>
                <a:lnTo>
                  <a:pt x="592413" y="1410777"/>
                </a:lnTo>
                <a:lnTo>
                  <a:pt x="601301" y="1391420"/>
                </a:lnTo>
                <a:lnTo>
                  <a:pt x="609871" y="1373334"/>
                </a:lnTo>
                <a:lnTo>
                  <a:pt x="618124" y="1356516"/>
                </a:lnTo>
                <a:lnTo>
                  <a:pt x="626059" y="1341920"/>
                </a:lnTo>
                <a:lnTo>
                  <a:pt x="633995" y="1327959"/>
                </a:lnTo>
                <a:lnTo>
                  <a:pt x="641930" y="1315266"/>
                </a:lnTo>
                <a:lnTo>
                  <a:pt x="648913" y="1304160"/>
                </a:lnTo>
                <a:lnTo>
                  <a:pt x="655579" y="1294324"/>
                </a:lnTo>
                <a:lnTo>
                  <a:pt x="661927" y="1285756"/>
                </a:lnTo>
                <a:lnTo>
                  <a:pt x="667641" y="1278141"/>
                </a:lnTo>
                <a:lnTo>
                  <a:pt x="673037" y="1271478"/>
                </a:lnTo>
                <a:lnTo>
                  <a:pt x="677798" y="1266083"/>
                </a:lnTo>
                <a:lnTo>
                  <a:pt x="681924" y="1261641"/>
                </a:lnTo>
                <a:lnTo>
                  <a:pt x="699065" y="1252756"/>
                </a:lnTo>
                <a:lnTo>
                  <a:pt x="717475" y="1243237"/>
                </a:lnTo>
                <a:lnTo>
                  <a:pt x="737154" y="1234035"/>
                </a:lnTo>
                <a:lnTo>
                  <a:pt x="758104" y="1224833"/>
                </a:lnTo>
                <a:lnTo>
                  <a:pt x="779688" y="1215948"/>
                </a:lnTo>
                <a:lnTo>
                  <a:pt x="801907" y="1206746"/>
                </a:lnTo>
                <a:lnTo>
                  <a:pt x="824761" y="1197227"/>
                </a:lnTo>
                <a:lnTo>
                  <a:pt x="848249" y="1188343"/>
                </a:lnTo>
                <a:lnTo>
                  <a:pt x="895544" y="1170891"/>
                </a:lnTo>
                <a:lnTo>
                  <a:pt x="942204" y="1154390"/>
                </a:lnTo>
                <a:lnTo>
                  <a:pt x="987594" y="1138525"/>
                </a:lnTo>
                <a:lnTo>
                  <a:pt x="1030445" y="1124564"/>
                </a:lnTo>
                <a:lnTo>
                  <a:pt x="1041554" y="1118217"/>
                </a:lnTo>
                <a:lnTo>
                  <a:pt x="1053299" y="1112188"/>
                </a:lnTo>
                <a:lnTo>
                  <a:pt x="1065678" y="1107111"/>
                </a:lnTo>
                <a:lnTo>
                  <a:pt x="1077740" y="1102352"/>
                </a:lnTo>
                <a:lnTo>
                  <a:pt x="1090754" y="1097909"/>
                </a:lnTo>
                <a:lnTo>
                  <a:pt x="1103768" y="1094102"/>
                </a:lnTo>
                <a:lnTo>
                  <a:pt x="1117099" y="1090294"/>
                </a:lnTo>
                <a:lnTo>
                  <a:pt x="1131065" y="1087438"/>
                </a:lnTo>
                <a:close/>
                <a:moveTo>
                  <a:pt x="1401445" y="0"/>
                </a:moveTo>
                <a:lnTo>
                  <a:pt x="1412240" y="318"/>
                </a:lnTo>
                <a:lnTo>
                  <a:pt x="1423353" y="635"/>
                </a:lnTo>
                <a:lnTo>
                  <a:pt x="1433513" y="1588"/>
                </a:lnTo>
                <a:lnTo>
                  <a:pt x="1444308" y="2223"/>
                </a:lnTo>
                <a:lnTo>
                  <a:pt x="1454786" y="3494"/>
                </a:lnTo>
                <a:lnTo>
                  <a:pt x="1465263" y="4764"/>
                </a:lnTo>
                <a:lnTo>
                  <a:pt x="1475423" y="6670"/>
                </a:lnTo>
                <a:lnTo>
                  <a:pt x="1485266" y="8575"/>
                </a:lnTo>
                <a:lnTo>
                  <a:pt x="1495426" y="10798"/>
                </a:lnTo>
                <a:lnTo>
                  <a:pt x="1505268" y="13339"/>
                </a:lnTo>
                <a:lnTo>
                  <a:pt x="1515111" y="15880"/>
                </a:lnTo>
                <a:lnTo>
                  <a:pt x="1524636" y="19056"/>
                </a:lnTo>
                <a:lnTo>
                  <a:pt x="1533843" y="22232"/>
                </a:lnTo>
                <a:lnTo>
                  <a:pt x="1543368" y="25726"/>
                </a:lnTo>
                <a:lnTo>
                  <a:pt x="1552576" y="29219"/>
                </a:lnTo>
                <a:lnTo>
                  <a:pt x="1561466" y="33030"/>
                </a:lnTo>
                <a:lnTo>
                  <a:pt x="1570356" y="37159"/>
                </a:lnTo>
                <a:lnTo>
                  <a:pt x="1578928" y="41605"/>
                </a:lnTo>
                <a:lnTo>
                  <a:pt x="1587818" y="46052"/>
                </a:lnTo>
                <a:lnTo>
                  <a:pt x="1596073" y="50816"/>
                </a:lnTo>
                <a:lnTo>
                  <a:pt x="1604646" y="55897"/>
                </a:lnTo>
                <a:lnTo>
                  <a:pt x="1612583" y="60979"/>
                </a:lnTo>
                <a:lnTo>
                  <a:pt x="1620521" y="66378"/>
                </a:lnTo>
                <a:lnTo>
                  <a:pt x="1628776" y="72095"/>
                </a:lnTo>
                <a:lnTo>
                  <a:pt x="1636078" y="77812"/>
                </a:lnTo>
                <a:lnTo>
                  <a:pt x="1644016" y="83528"/>
                </a:lnTo>
                <a:lnTo>
                  <a:pt x="1651318" y="89880"/>
                </a:lnTo>
                <a:lnTo>
                  <a:pt x="1658303" y="96232"/>
                </a:lnTo>
                <a:lnTo>
                  <a:pt x="1665606" y="102902"/>
                </a:lnTo>
                <a:lnTo>
                  <a:pt x="1672591" y="109571"/>
                </a:lnTo>
                <a:lnTo>
                  <a:pt x="1679258" y="116241"/>
                </a:lnTo>
                <a:lnTo>
                  <a:pt x="1685926" y="123546"/>
                </a:lnTo>
                <a:lnTo>
                  <a:pt x="1692593" y="130851"/>
                </a:lnTo>
                <a:lnTo>
                  <a:pt x="1698943" y="138155"/>
                </a:lnTo>
                <a:lnTo>
                  <a:pt x="1704976" y="145778"/>
                </a:lnTo>
                <a:lnTo>
                  <a:pt x="1710691" y="153400"/>
                </a:lnTo>
                <a:lnTo>
                  <a:pt x="1716723" y="161658"/>
                </a:lnTo>
                <a:lnTo>
                  <a:pt x="1722438" y="169597"/>
                </a:lnTo>
                <a:lnTo>
                  <a:pt x="1727836" y="177537"/>
                </a:lnTo>
                <a:lnTo>
                  <a:pt x="1733233" y="186113"/>
                </a:lnTo>
                <a:lnTo>
                  <a:pt x="1738313" y="194688"/>
                </a:lnTo>
                <a:lnTo>
                  <a:pt x="1743076" y="203263"/>
                </a:lnTo>
                <a:lnTo>
                  <a:pt x="1747838" y="212156"/>
                </a:lnTo>
                <a:lnTo>
                  <a:pt x="1752283" y="221048"/>
                </a:lnTo>
                <a:lnTo>
                  <a:pt x="1760856" y="239469"/>
                </a:lnTo>
                <a:lnTo>
                  <a:pt x="1768793" y="258207"/>
                </a:lnTo>
                <a:lnTo>
                  <a:pt x="1776096" y="277581"/>
                </a:lnTo>
                <a:lnTo>
                  <a:pt x="1782446" y="297272"/>
                </a:lnTo>
                <a:lnTo>
                  <a:pt x="1788161" y="317916"/>
                </a:lnTo>
                <a:lnTo>
                  <a:pt x="1792923" y="338560"/>
                </a:lnTo>
                <a:lnTo>
                  <a:pt x="1797051" y="359521"/>
                </a:lnTo>
                <a:lnTo>
                  <a:pt x="1799908" y="380800"/>
                </a:lnTo>
                <a:lnTo>
                  <a:pt x="1802448" y="402397"/>
                </a:lnTo>
                <a:lnTo>
                  <a:pt x="1804036" y="424946"/>
                </a:lnTo>
                <a:lnTo>
                  <a:pt x="1809751" y="426534"/>
                </a:lnTo>
                <a:lnTo>
                  <a:pt x="1815148" y="428758"/>
                </a:lnTo>
                <a:lnTo>
                  <a:pt x="1819911" y="431616"/>
                </a:lnTo>
                <a:lnTo>
                  <a:pt x="1825308" y="434474"/>
                </a:lnTo>
                <a:lnTo>
                  <a:pt x="1829753" y="437968"/>
                </a:lnTo>
                <a:lnTo>
                  <a:pt x="1834198" y="441144"/>
                </a:lnTo>
                <a:lnTo>
                  <a:pt x="1838326" y="445273"/>
                </a:lnTo>
                <a:lnTo>
                  <a:pt x="1842453" y="449401"/>
                </a:lnTo>
                <a:lnTo>
                  <a:pt x="1845628" y="453848"/>
                </a:lnTo>
                <a:lnTo>
                  <a:pt x="1849121" y="458612"/>
                </a:lnTo>
                <a:lnTo>
                  <a:pt x="1851978" y="463693"/>
                </a:lnTo>
                <a:lnTo>
                  <a:pt x="1854201" y="469728"/>
                </a:lnTo>
                <a:lnTo>
                  <a:pt x="1856423" y="475762"/>
                </a:lnTo>
                <a:lnTo>
                  <a:pt x="1858328" y="482114"/>
                </a:lnTo>
                <a:lnTo>
                  <a:pt x="1859916" y="488784"/>
                </a:lnTo>
                <a:lnTo>
                  <a:pt x="1860868" y="496088"/>
                </a:lnTo>
                <a:lnTo>
                  <a:pt x="1861503" y="502123"/>
                </a:lnTo>
                <a:lnTo>
                  <a:pt x="1862138" y="507839"/>
                </a:lnTo>
                <a:lnTo>
                  <a:pt x="1862138" y="513874"/>
                </a:lnTo>
                <a:lnTo>
                  <a:pt x="1861503" y="519908"/>
                </a:lnTo>
                <a:lnTo>
                  <a:pt x="1861186" y="526260"/>
                </a:lnTo>
                <a:lnTo>
                  <a:pt x="1860868" y="532294"/>
                </a:lnTo>
                <a:lnTo>
                  <a:pt x="1858963" y="544998"/>
                </a:lnTo>
                <a:lnTo>
                  <a:pt x="1856106" y="557385"/>
                </a:lnTo>
                <a:lnTo>
                  <a:pt x="1852296" y="569771"/>
                </a:lnTo>
                <a:lnTo>
                  <a:pt x="1847851" y="582157"/>
                </a:lnTo>
                <a:lnTo>
                  <a:pt x="1842771" y="593908"/>
                </a:lnTo>
                <a:lnTo>
                  <a:pt x="1836738" y="605342"/>
                </a:lnTo>
                <a:lnTo>
                  <a:pt x="1833881" y="611059"/>
                </a:lnTo>
                <a:lnTo>
                  <a:pt x="1830071" y="616140"/>
                </a:lnTo>
                <a:lnTo>
                  <a:pt x="1826578" y="621540"/>
                </a:lnTo>
                <a:lnTo>
                  <a:pt x="1823086" y="626621"/>
                </a:lnTo>
                <a:lnTo>
                  <a:pt x="1818958" y="631385"/>
                </a:lnTo>
                <a:lnTo>
                  <a:pt x="1814831" y="635831"/>
                </a:lnTo>
                <a:lnTo>
                  <a:pt x="1810703" y="640278"/>
                </a:lnTo>
                <a:lnTo>
                  <a:pt x="1806258" y="644407"/>
                </a:lnTo>
                <a:lnTo>
                  <a:pt x="1801813" y="648218"/>
                </a:lnTo>
                <a:lnTo>
                  <a:pt x="1797051" y="652029"/>
                </a:lnTo>
                <a:lnTo>
                  <a:pt x="1792288" y="655205"/>
                </a:lnTo>
                <a:lnTo>
                  <a:pt x="1787208" y="658063"/>
                </a:lnTo>
                <a:lnTo>
                  <a:pt x="1782128" y="660922"/>
                </a:lnTo>
                <a:lnTo>
                  <a:pt x="1777048" y="663145"/>
                </a:lnTo>
                <a:lnTo>
                  <a:pt x="1771651" y="681248"/>
                </a:lnTo>
                <a:lnTo>
                  <a:pt x="1766571" y="699033"/>
                </a:lnTo>
                <a:lnTo>
                  <a:pt x="1760538" y="716501"/>
                </a:lnTo>
                <a:lnTo>
                  <a:pt x="1754188" y="733969"/>
                </a:lnTo>
                <a:lnTo>
                  <a:pt x="1747521" y="751437"/>
                </a:lnTo>
                <a:lnTo>
                  <a:pt x="1740218" y="768587"/>
                </a:lnTo>
                <a:lnTo>
                  <a:pt x="1732598" y="785420"/>
                </a:lnTo>
                <a:lnTo>
                  <a:pt x="1724661" y="801618"/>
                </a:lnTo>
                <a:lnTo>
                  <a:pt x="1716406" y="817497"/>
                </a:lnTo>
                <a:lnTo>
                  <a:pt x="1707516" y="833695"/>
                </a:lnTo>
                <a:lnTo>
                  <a:pt x="1698308" y="848940"/>
                </a:lnTo>
                <a:lnTo>
                  <a:pt x="1688148" y="863867"/>
                </a:lnTo>
                <a:lnTo>
                  <a:pt x="1677988" y="878159"/>
                </a:lnTo>
                <a:lnTo>
                  <a:pt x="1667511" y="892451"/>
                </a:lnTo>
                <a:lnTo>
                  <a:pt x="1656716" y="905790"/>
                </a:lnTo>
                <a:lnTo>
                  <a:pt x="1644968" y="918811"/>
                </a:lnTo>
                <a:lnTo>
                  <a:pt x="1633221" y="931515"/>
                </a:lnTo>
                <a:lnTo>
                  <a:pt x="1620838" y="943266"/>
                </a:lnTo>
                <a:lnTo>
                  <a:pt x="1607821" y="954382"/>
                </a:lnTo>
                <a:lnTo>
                  <a:pt x="1594803" y="964863"/>
                </a:lnTo>
                <a:lnTo>
                  <a:pt x="1581151" y="974709"/>
                </a:lnTo>
                <a:lnTo>
                  <a:pt x="1567181" y="983919"/>
                </a:lnTo>
                <a:lnTo>
                  <a:pt x="1552576" y="992176"/>
                </a:lnTo>
                <a:lnTo>
                  <a:pt x="1545273" y="996305"/>
                </a:lnTo>
                <a:lnTo>
                  <a:pt x="1537336" y="1000116"/>
                </a:lnTo>
                <a:lnTo>
                  <a:pt x="1530033" y="1003610"/>
                </a:lnTo>
                <a:lnTo>
                  <a:pt x="1522096" y="1006786"/>
                </a:lnTo>
                <a:lnTo>
                  <a:pt x="1513841" y="1010279"/>
                </a:lnTo>
                <a:lnTo>
                  <a:pt x="1506221" y="1012820"/>
                </a:lnTo>
                <a:lnTo>
                  <a:pt x="1497966" y="1015679"/>
                </a:lnTo>
                <a:lnTo>
                  <a:pt x="1489711" y="1017902"/>
                </a:lnTo>
                <a:lnTo>
                  <a:pt x="1481456" y="1020443"/>
                </a:lnTo>
                <a:lnTo>
                  <a:pt x="1473201" y="1022348"/>
                </a:lnTo>
                <a:lnTo>
                  <a:pt x="1464628" y="1024254"/>
                </a:lnTo>
                <a:lnTo>
                  <a:pt x="1455738" y="1025842"/>
                </a:lnTo>
                <a:lnTo>
                  <a:pt x="1447166" y="1027112"/>
                </a:lnTo>
                <a:lnTo>
                  <a:pt x="1438276" y="1028383"/>
                </a:lnTo>
                <a:lnTo>
                  <a:pt x="1429068" y="1029018"/>
                </a:lnTo>
                <a:lnTo>
                  <a:pt x="1419860" y="1029971"/>
                </a:lnTo>
                <a:lnTo>
                  <a:pt x="1410653" y="1030288"/>
                </a:lnTo>
                <a:lnTo>
                  <a:pt x="1401445" y="1030288"/>
                </a:lnTo>
                <a:lnTo>
                  <a:pt x="1391920" y="1030288"/>
                </a:lnTo>
                <a:lnTo>
                  <a:pt x="1382713" y="1029971"/>
                </a:lnTo>
                <a:lnTo>
                  <a:pt x="1373823" y="1029018"/>
                </a:lnTo>
                <a:lnTo>
                  <a:pt x="1364933" y="1028383"/>
                </a:lnTo>
                <a:lnTo>
                  <a:pt x="1356043" y="1027112"/>
                </a:lnTo>
                <a:lnTo>
                  <a:pt x="1347153" y="1025842"/>
                </a:lnTo>
                <a:lnTo>
                  <a:pt x="1338580" y="1024254"/>
                </a:lnTo>
                <a:lnTo>
                  <a:pt x="1330008" y="1022348"/>
                </a:lnTo>
                <a:lnTo>
                  <a:pt x="1321753" y="1020443"/>
                </a:lnTo>
                <a:lnTo>
                  <a:pt x="1313180" y="1018219"/>
                </a:lnTo>
                <a:lnTo>
                  <a:pt x="1305243" y="1015679"/>
                </a:lnTo>
                <a:lnTo>
                  <a:pt x="1297305" y="1013138"/>
                </a:lnTo>
                <a:lnTo>
                  <a:pt x="1289050" y="1010279"/>
                </a:lnTo>
                <a:lnTo>
                  <a:pt x="1281430" y="1007104"/>
                </a:lnTo>
                <a:lnTo>
                  <a:pt x="1273493" y="1003928"/>
                </a:lnTo>
                <a:lnTo>
                  <a:pt x="1266190" y="1000434"/>
                </a:lnTo>
                <a:lnTo>
                  <a:pt x="1250950" y="992812"/>
                </a:lnTo>
                <a:lnTo>
                  <a:pt x="1236345" y="984554"/>
                </a:lnTo>
                <a:lnTo>
                  <a:pt x="1222693" y="975344"/>
                </a:lnTo>
                <a:lnTo>
                  <a:pt x="1209040" y="965498"/>
                </a:lnTo>
                <a:lnTo>
                  <a:pt x="1196023" y="955017"/>
                </a:lnTo>
                <a:lnTo>
                  <a:pt x="1183005" y="943901"/>
                </a:lnTo>
                <a:lnTo>
                  <a:pt x="1170623" y="932150"/>
                </a:lnTo>
                <a:lnTo>
                  <a:pt x="1158875" y="919764"/>
                </a:lnTo>
                <a:lnTo>
                  <a:pt x="1147128" y="907378"/>
                </a:lnTo>
                <a:lnTo>
                  <a:pt x="1136333" y="893721"/>
                </a:lnTo>
                <a:lnTo>
                  <a:pt x="1125538" y="879747"/>
                </a:lnTo>
                <a:lnTo>
                  <a:pt x="1115695" y="865455"/>
                </a:lnTo>
                <a:lnTo>
                  <a:pt x="1105853" y="850845"/>
                </a:lnTo>
                <a:lnTo>
                  <a:pt x="1096645" y="835601"/>
                </a:lnTo>
                <a:lnTo>
                  <a:pt x="1087755" y="820038"/>
                </a:lnTo>
                <a:lnTo>
                  <a:pt x="1079183" y="803841"/>
                </a:lnTo>
                <a:lnTo>
                  <a:pt x="1070928" y="787643"/>
                </a:lnTo>
                <a:lnTo>
                  <a:pt x="1063625" y="770811"/>
                </a:lnTo>
                <a:lnTo>
                  <a:pt x="1056323" y="753978"/>
                </a:lnTo>
                <a:lnTo>
                  <a:pt x="1049655" y="737145"/>
                </a:lnTo>
                <a:lnTo>
                  <a:pt x="1043305" y="719677"/>
                </a:lnTo>
                <a:lnTo>
                  <a:pt x="1037273" y="702209"/>
                </a:lnTo>
                <a:lnTo>
                  <a:pt x="1031558" y="684106"/>
                </a:lnTo>
                <a:lnTo>
                  <a:pt x="1026795" y="666321"/>
                </a:lnTo>
                <a:lnTo>
                  <a:pt x="1020763" y="664415"/>
                </a:lnTo>
                <a:lnTo>
                  <a:pt x="1015365" y="662827"/>
                </a:lnTo>
                <a:lnTo>
                  <a:pt x="1009650" y="659969"/>
                </a:lnTo>
                <a:lnTo>
                  <a:pt x="1004253" y="657110"/>
                </a:lnTo>
                <a:lnTo>
                  <a:pt x="998855" y="653617"/>
                </a:lnTo>
                <a:lnTo>
                  <a:pt x="993775" y="650441"/>
                </a:lnTo>
                <a:lnTo>
                  <a:pt x="989013" y="646312"/>
                </a:lnTo>
                <a:lnTo>
                  <a:pt x="984250" y="642183"/>
                </a:lnTo>
                <a:lnTo>
                  <a:pt x="979805" y="637737"/>
                </a:lnTo>
                <a:lnTo>
                  <a:pt x="975360" y="632973"/>
                </a:lnTo>
                <a:lnTo>
                  <a:pt x="970598" y="627891"/>
                </a:lnTo>
                <a:lnTo>
                  <a:pt x="966788" y="622492"/>
                </a:lnTo>
                <a:lnTo>
                  <a:pt x="962978" y="617411"/>
                </a:lnTo>
                <a:lnTo>
                  <a:pt x="959168" y="611376"/>
                </a:lnTo>
                <a:lnTo>
                  <a:pt x="955358" y="605660"/>
                </a:lnTo>
                <a:lnTo>
                  <a:pt x="952500" y="599625"/>
                </a:lnTo>
                <a:lnTo>
                  <a:pt x="949325" y="593591"/>
                </a:lnTo>
                <a:lnTo>
                  <a:pt x="946468" y="587239"/>
                </a:lnTo>
                <a:lnTo>
                  <a:pt x="943610" y="580887"/>
                </a:lnTo>
                <a:lnTo>
                  <a:pt x="941388" y="574535"/>
                </a:lnTo>
                <a:lnTo>
                  <a:pt x="939165" y="567865"/>
                </a:lnTo>
                <a:lnTo>
                  <a:pt x="937260" y="561196"/>
                </a:lnTo>
                <a:lnTo>
                  <a:pt x="935355" y="554526"/>
                </a:lnTo>
                <a:lnTo>
                  <a:pt x="934085" y="547857"/>
                </a:lnTo>
                <a:lnTo>
                  <a:pt x="932815" y="541505"/>
                </a:lnTo>
                <a:lnTo>
                  <a:pt x="931863" y="534835"/>
                </a:lnTo>
                <a:lnTo>
                  <a:pt x="930910" y="528166"/>
                </a:lnTo>
                <a:lnTo>
                  <a:pt x="930593" y="521496"/>
                </a:lnTo>
                <a:lnTo>
                  <a:pt x="930275" y="515144"/>
                </a:lnTo>
                <a:lnTo>
                  <a:pt x="930275" y="508792"/>
                </a:lnTo>
                <a:lnTo>
                  <a:pt x="930593" y="502440"/>
                </a:lnTo>
                <a:lnTo>
                  <a:pt x="931228" y="496088"/>
                </a:lnTo>
                <a:lnTo>
                  <a:pt x="932498" y="488148"/>
                </a:lnTo>
                <a:lnTo>
                  <a:pt x="934403" y="480526"/>
                </a:lnTo>
                <a:lnTo>
                  <a:pt x="936625" y="473539"/>
                </a:lnTo>
                <a:lnTo>
                  <a:pt x="939165" y="466869"/>
                </a:lnTo>
                <a:lnTo>
                  <a:pt x="942023" y="460835"/>
                </a:lnTo>
                <a:lnTo>
                  <a:pt x="945515" y="455436"/>
                </a:lnTo>
                <a:lnTo>
                  <a:pt x="949325" y="450037"/>
                </a:lnTo>
                <a:lnTo>
                  <a:pt x="953770" y="445273"/>
                </a:lnTo>
                <a:lnTo>
                  <a:pt x="958215" y="440826"/>
                </a:lnTo>
                <a:lnTo>
                  <a:pt x="962978" y="437015"/>
                </a:lnTo>
                <a:lnTo>
                  <a:pt x="968058" y="433204"/>
                </a:lnTo>
                <a:lnTo>
                  <a:pt x="973773" y="430345"/>
                </a:lnTo>
                <a:lnTo>
                  <a:pt x="979805" y="427805"/>
                </a:lnTo>
                <a:lnTo>
                  <a:pt x="985520" y="425264"/>
                </a:lnTo>
                <a:lnTo>
                  <a:pt x="992188" y="423358"/>
                </a:lnTo>
                <a:lnTo>
                  <a:pt x="998855" y="421453"/>
                </a:lnTo>
                <a:lnTo>
                  <a:pt x="1000443" y="399538"/>
                </a:lnTo>
                <a:lnTo>
                  <a:pt x="1002983" y="377942"/>
                </a:lnTo>
                <a:lnTo>
                  <a:pt x="1006475" y="356663"/>
                </a:lnTo>
                <a:lnTo>
                  <a:pt x="1010603" y="336019"/>
                </a:lnTo>
                <a:lnTo>
                  <a:pt x="1015365" y="315057"/>
                </a:lnTo>
                <a:lnTo>
                  <a:pt x="1020763" y="295049"/>
                </a:lnTo>
                <a:lnTo>
                  <a:pt x="1027748" y="275358"/>
                </a:lnTo>
                <a:lnTo>
                  <a:pt x="1034733" y="256302"/>
                </a:lnTo>
                <a:lnTo>
                  <a:pt x="1042353" y="237564"/>
                </a:lnTo>
                <a:lnTo>
                  <a:pt x="1051243" y="219143"/>
                </a:lnTo>
                <a:lnTo>
                  <a:pt x="1060768" y="201675"/>
                </a:lnTo>
                <a:lnTo>
                  <a:pt x="1065530" y="193417"/>
                </a:lnTo>
                <a:lnTo>
                  <a:pt x="1070610" y="184842"/>
                </a:lnTo>
                <a:lnTo>
                  <a:pt x="1076008" y="176585"/>
                </a:lnTo>
                <a:lnTo>
                  <a:pt x="1081405" y="168327"/>
                </a:lnTo>
                <a:lnTo>
                  <a:pt x="1087120" y="160070"/>
                </a:lnTo>
                <a:lnTo>
                  <a:pt x="1092835" y="152447"/>
                </a:lnTo>
                <a:lnTo>
                  <a:pt x="1098868" y="144507"/>
                </a:lnTo>
                <a:lnTo>
                  <a:pt x="1104900" y="137202"/>
                </a:lnTo>
                <a:lnTo>
                  <a:pt x="1111250" y="129580"/>
                </a:lnTo>
                <a:lnTo>
                  <a:pt x="1117600" y="122593"/>
                </a:lnTo>
                <a:lnTo>
                  <a:pt x="1124268" y="115606"/>
                </a:lnTo>
                <a:lnTo>
                  <a:pt x="1131253" y="108619"/>
                </a:lnTo>
                <a:lnTo>
                  <a:pt x="1137920" y="101949"/>
                </a:lnTo>
                <a:lnTo>
                  <a:pt x="1144905" y="95597"/>
                </a:lnTo>
                <a:lnTo>
                  <a:pt x="1152525" y="89245"/>
                </a:lnTo>
                <a:lnTo>
                  <a:pt x="1159828" y="82893"/>
                </a:lnTo>
                <a:lnTo>
                  <a:pt x="1167130" y="76859"/>
                </a:lnTo>
                <a:lnTo>
                  <a:pt x="1175068" y="71460"/>
                </a:lnTo>
                <a:lnTo>
                  <a:pt x="1183005" y="65743"/>
                </a:lnTo>
                <a:lnTo>
                  <a:pt x="1190943" y="60661"/>
                </a:lnTo>
                <a:lnTo>
                  <a:pt x="1198880" y="55262"/>
                </a:lnTo>
                <a:lnTo>
                  <a:pt x="1207453" y="50498"/>
                </a:lnTo>
                <a:lnTo>
                  <a:pt x="1216025" y="45734"/>
                </a:lnTo>
                <a:lnTo>
                  <a:pt x="1224598" y="41288"/>
                </a:lnTo>
                <a:lnTo>
                  <a:pt x="1233170" y="36841"/>
                </a:lnTo>
                <a:lnTo>
                  <a:pt x="1242060" y="32713"/>
                </a:lnTo>
                <a:lnTo>
                  <a:pt x="1250950" y="28902"/>
                </a:lnTo>
                <a:lnTo>
                  <a:pt x="1260158" y="25408"/>
                </a:lnTo>
                <a:lnTo>
                  <a:pt x="1269365" y="21914"/>
                </a:lnTo>
                <a:lnTo>
                  <a:pt x="1278890" y="19056"/>
                </a:lnTo>
                <a:lnTo>
                  <a:pt x="1288415" y="15880"/>
                </a:lnTo>
                <a:lnTo>
                  <a:pt x="1297940" y="13339"/>
                </a:lnTo>
                <a:lnTo>
                  <a:pt x="1307783" y="10798"/>
                </a:lnTo>
                <a:lnTo>
                  <a:pt x="1317625" y="8575"/>
                </a:lnTo>
                <a:lnTo>
                  <a:pt x="1327785" y="6670"/>
                </a:lnTo>
                <a:lnTo>
                  <a:pt x="1337945" y="4764"/>
                </a:lnTo>
                <a:lnTo>
                  <a:pt x="1348105" y="3494"/>
                </a:lnTo>
                <a:lnTo>
                  <a:pt x="1358583" y="2223"/>
                </a:lnTo>
                <a:lnTo>
                  <a:pt x="1369060" y="1588"/>
                </a:lnTo>
                <a:lnTo>
                  <a:pt x="1379855" y="635"/>
                </a:lnTo>
                <a:lnTo>
                  <a:pt x="1390650" y="318"/>
                </a:lnTo>
                <a:lnTo>
                  <a:pt x="1401445" y="0"/>
                </a:lnTo>
                <a:close/>
              </a:path>
            </a:pathLst>
          </a:custGeom>
          <a:gradFill>
            <a:gsLst>
              <a:gs pos="0">
                <a:srgbClr val="FEEFAC"/>
              </a:gs>
              <a:gs pos="94000">
                <a:srgbClr val="E9BE61"/>
              </a:gs>
            </a:gsLst>
            <a:lin ang="5400000" scaled="1"/>
          </a:gradFill>
          <a:ln>
            <a:noFill/>
          </a:ln>
        </p:spPr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/>
          <a:p>
            <a:pPr algn="ctr">
              <a:defRPr/>
            </a:pPr>
            <a:endParaRPr lang="zh-CN" altLang="en-US">
              <a:solidFill>
                <a:srgbClr val="A11752"/>
              </a:solidFill>
              <a:cs typeface="+mn-ea"/>
              <a:sym typeface="+mn-lt"/>
            </a:endParaRPr>
          </a:p>
        </p:txBody>
      </p:sp>
      <p:cxnSp>
        <p:nvCxnSpPr>
          <p:cNvPr id="28" name="直接连接符 27"/>
          <p:cNvCxnSpPr/>
          <p:nvPr/>
        </p:nvCxnSpPr>
        <p:spPr>
          <a:xfrm>
            <a:off x="2281873" y="1673097"/>
            <a:ext cx="0" cy="422600"/>
          </a:xfrm>
          <a:prstGeom prst="line">
            <a:avLst/>
          </a:prstGeom>
          <a:ln>
            <a:solidFill>
              <a:schemeClr val="bg1">
                <a:alpha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等腰三角形 28"/>
          <p:cNvSpPr/>
          <p:nvPr/>
        </p:nvSpPr>
        <p:spPr>
          <a:xfrm flipH="1" flipV="1">
            <a:off x="2142014" y="2188527"/>
            <a:ext cx="279716" cy="132270"/>
          </a:xfrm>
          <a:prstGeom prst="triangle">
            <a:avLst/>
          </a:prstGeom>
          <a:solidFill>
            <a:srgbClr val="C30F0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30" name="矩形 29"/>
          <p:cNvSpPr/>
          <p:nvPr/>
        </p:nvSpPr>
        <p:spPr>
          <a:xfrm>
            <a:off x="2471104" y="2883132"/>
            <a:ext cx="6277170" cy="3965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 历史是最好的教科书，中国革命历史是最好的营养剂</a:t>
            </a:r>
          </a:p>
        </p:txBody>
      </p:sp>
      <p:cxnSp>
        <p:nvCxnSpPr>
          <p:cNvPr id="33" name="直接连接符 32"/>
          <p:cNvCxnSpPr/>
          <p:nvPr/>
        </p:nvCxnSpPr>
        <p:spPr>
          <a:xfrm>
            <a:off x="2281872" y="3100417"/>
            <a:ext cx="0" cy="2696891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椭圆 30"/>
          <p:cNvSpPr/>
          <p:nvPr/>
        </p:nvSpPr>
        <p:spPr>
          <a:xfrm flipH="1">
            <a:off x="2187256" y="2968147"/>
            <a:ext cx="189232" cy="189230"/>
          </a:xfrm>
          <a:prstGeom prst="ellipse">
            <a:avLst/>
          </a:prstGeom>
          <a:gradFill>
            <a:gsLst>
              <a:gs pos="0">
                <a:srgbClr val="C30F0F">
                  <a:lumMod val="90000"/>
                  <a:lumOff val="10000"/>
                </a:srgbClr>
              </a:gs>
              <a:gs pos="45000">
                <a:srgbClr val="C30F0F"/>
              </a:gs>
            </a:gsLst>
            <a:lin ang="5400000" scaled="1"/>
          </a:gradFill>
          <a:ln>
            <a:noFill/>
          </a:ln>
          <a:effectLst>
            <a:outerShdw blurRad="254000" dist="101600" dir="5400000" algn="ctr" rotWithShape="0">
              <a:srgbClr val="C30F0F">
                <a:alpha val="23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 dirty="0">
              <a:gradFill>
                <a:gsLst>
                  <a:gs pos="0">
                    <a:srgbClr val="FEEFAC"/>
                  </a:gs>
                  <a:gs pos="45000">
                    <a:srgbClr val="E9BE61"/>
                  </a:gs>
                </a:gsLst>
                <a:lin ang="5400000" scaled="1"/>
              </a:gradFill>
              <a:cs typeface="+mn-ea"/>
              <a:sym typeface="+mn-lt"/>
            </a:endParaRPr>
          </a:p>
        </p:txBody>
      </p:sp>
      <p:sp>
        <p:nvSpPr>
          <p:cNvPr id="35" name="矩形 34"/>
          <p:cNvSpPr/>
          <p:nvPr/>
        </p:nvSpPr>
        <p:spPr>
          <a:xfrm>
            <a:off x="2538071" y="3487193"/>
            <a:ext cx="5810970" cy="7774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dirty="0">
                <a:solidFill>
                  <a:schemeClr val="accent1"/>
                </a:solidFill>
                <a:cs typeface="+mn-ea"/>
                <a:sym typeface="+mn-lt"/>
              </a:rPr>
              <a:t>学习党史</a:t>
            </a:r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、国史</a:t>
            </a:r>
            <a:r>
              <a:rPr lang="en-US" altLang="zh-CN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,</a:t>
            </a:r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是坚持和发展中国特色社会主义、把党和国家各项事业继续推向前进的必修课。</a:t>
            </a:r>
          </a:p>
        </p:txBody>
      </p:sp>
      <p:sp>
        <p:nvSpPr>
          <p:cNvPr id="36" name="椭圆 35"/>
          <p:cNvSpPr/>
          <p:nvPr/>
        </p:nvSpPr>
        <p:spPr>
          <a:xfrm flipH="1">
            <a:off x="2187256" y="3780260"/>
            <a:ext cx="189232" cy="189230"/>
          </a:xfrm>
          <a:prstGeom prst="ellipse">
            <a:avLst/>
          </a:prstGeom>
          <a:gradFill>
            <a:gsLst>
              <a:gs pos="0">
                <a:srgbClr val="C30F0F">
                  <a:lumMod val="90000"/>
                  <a:lumOff val="10000"/>
                </a:srgbClr>
              </a:gs>
              <a:gs pos="45000">
                <a:srgbClr val="C30F0F"/>
              </a:gs>
            </a:gsLst>
            <a:lin ang="5400000" scaled="1"/>
          </a:gradFill>
          <a:ln>
            <a:noFill/>
          </a:ln>
          <a:effectLst>
            <a:outerShdw blurRad="254000" dist="101600" dir="5400000" algn="ctr" rotWithShape="0">
              <a:srgbClr val="C30F0F">
                <a:alpha val="23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 dirty="0">
              <a:gradFill>
                <a:gsLst>
                  <a:gs pos="0">
                    <a:srgbClr val="FEEFAC"/>
                  </a:gs>
                  <a:gs pos="45000">
                    <a:srgbClr val="E9BE61"/>
                  </a:gs>
                </a:gsLst>
                <a:lin ang="5400000" scaled="1"/>
              </a:gradFill>
              <a:cs typeface="+mn-ea"/>
              <a:sym typeface="+mn-lt"/>
            </a:endParaRPr>
          </a:p>
        </p:txBody>
      </p:sp>
      <p:sp>
        <p:nvSpPr>
          <p:cNvPr id="37" name="矩形 36"/>
          <p:cNvSpPr/>
          <p:nvPr/>
        </p:nvSpPr>
        <p:spPr>
          <a:xfrm>
            <a:off x="2538070" y="4534479"/>
            <a:ext cx="5810963" cy="11726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dirty="0">
                <a:solidFill>
                  <a:schemeClr val="accent1"/>
                </a:solidFill>
                <a:cs typeface="+mn-ea"/>
                <a:sym typeface="+mn-lt"/>
              </a:rPr>
              <a:t>党史学习</a:t>
            </a:r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，是继承党的成功经验和优良传统的需要，在对历史的深入思考中做好现实工作，更好走向未来，不断交出坚持和发展中国特色社会主义的合格答卷。</a:t>
            </a:r>
          </a:p>
        </p:txBody>
      </p:sp>
      <p:sp>
        <p:nvSpPr>
          <p:cNvPr id="38" name="椭圆 37"/>
          <p:cNvSpPr/>
          <p:nvPr/>
        </p:nvSpPr>
        <p:spPr>
          <a:xfrm flipH="1">
            <a:off x="2187256" y="5008706"/>
            <a:ext cx="189232" cy="189230"/>
          </a:xfrm>
          <a:prstGeom prst="ellipse">
            <a:avLst/>
          </a:prstGeom>
          <a:gradFill>
            <a:gsLst>
              <a:gs pos="0">
                <a:srgbClr val="C30F0F">
                  <a:lumMod val="90000"/>
                  <a:lumOff val="10000"/>
                </a:srgbClr>
              </a:gs>
              <a:gs pos="45000">
                <a:srgbClr val="C30F0F"/>
              </a:gs>
            </a:gsLst>
            <a:lin ang="5400000" scaled="1"/>
          </a:gradFill>
          <a:ln>
            <a:noFill/>
          </a:ln>
          <a:effectLst>
            <a:outerShdw blurRad="254000" dist="101600" dir="5400000" algn="ctr" rotWithShape="0">
              <a:srgbClr val="C30F0F">
                <a:alpha val="23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 dirty="0">
              <a:gradFill>
                <a:gsLst>
                  <a:gs pos="0">
                    <a:srgbClr val="FEEFAC"/>
                  </a:gs>
                  <a:gs pos="45000">
                    <a:srgbClr val="E9BE61"/>
                  </a:gs>
                </a:gsLst>
                <a:lin ang="5400000" scaled="1"/>
              </a:gradFill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/>
      <p:bldP spid="19" grpId="0" animBg="1"/>
      <p:bldP spid="21" grpId="0"/>
      <p:bldP spid="26" grpId="0" animBg="1"/>
      <p:bldP spid="29" grpId="0" animBg="1"/>
      <p:bldP spid="30" grpId="0"/>
      <p:bldP spid="31" grpId="0" animBg="1"/>
      <p:bldP spid="35" grpId="0"/>
      <p:bldP spid="36" grpId="0" animBg="1"/>
      <p:bldP spid="37" grpId="0"/>
      <p:bldP spid="3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椭圆 21"/>
          <p:cNvSpPr/>
          <p:nvPr/>
        </p:nvSpPr>
        <p:spPr>
          <a:xfrm>
            <a:off x="2061757" y="1739900"/>
            <a:ext cx="4090858" cy="4090858"/>
          </a:xfrm>
          <a:prstGeom prst="ellipse">
            <a:avLst/>
          </a:prstGeom>
          <a:gradFill>
            <a:gsLst>
              <a:gs pos="73000">
                <a:schemeClr val="accent1">
                  <a:lumMod val="5000"/>
                  <a:lumOff val="95000"/>
                  <a:alpha val="0"/>
                </a:schemeClr>
              </a:gs>
              <a:gs pos="100000">
                <a:schemeClr val="accent1">
                  <a:alpha val="22000"/>
                </a:schemeClr>
              </a:gs>
            </a:gsLst>
            <a:lin ang="0" scaled="0"/>
          </a:gradFill>
          <a:ln>
            <a:gradFill>
              <a:gsLst>
                <a:gs pos="76000">
                  <a:schemeClr val="accent1">
                    <a:lumMod val="5000"/>
                    <a:lumOff val="95000"/>
                    <a:alpha val="39000"/>
                  </a:schemeClr>
                </a:gs>
                <a:gs pos="100000">
                  <a:schemeClr val="accent1"/>
                </a:gs>
              </a:gsLst>
              <a:lin ang="0" scaled="0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2" name="椭圆 1"/>
          <p:cNvSpPr/>
          <p:nvPr/>
        </p:nvSpPr>
        <p:spPr>
          <a:xfrm flipH="1">
            <a:off x="411956" y="221526"/>
            <a:ext cx="738188" cy="738184"/>
          </a:xfrm>
          <a:prstGeom prst="ellipse">
            <a:avLst/>
          </a:prstGeom>
          <a:gradFill>
            <a:gsLst>
              <a:gs pos="0">
                <a:srgbClr val="C30F0F">
                  <a:lumMod val="90000"/>
                  <a:lumOff val="10000"/>
                </a:srgbClr>
              </a:gs>
              <a:gs pos="45000">
                <a:srgbClr val="C30F0F"/>
              </a:gs>
            </a:gsLst>
            <a:lin ang="5400000" scaled="1"/>
          </a:gradFill>
          <a:ln>
            <a:noFill/>
          </a:ln>
          <a:effectLst>
            <a:outerShdw blurRad="254000" dist="101600" dir="5400000" algn="ctr" rotWithShape="0">
              <a:srgbClr val="C30F0F">
                <a:alpha val="23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 dirty="0">
              <a:gradFill>
                <a:gsLst>
                  <a:gs pos="0">
                    <a:srgbClr val="FEEFAC"/>
                  </a:gs>
                  <a:gs pos="45000">
                    <a:srgbClr val="E9BE61"/>
                  </a:gs>
                </a:gsLst>
                <a:lin ang="5400000" scaled="1"/>
              </a:gradFill>
              <a:cs typeface="+mn-ea"/>
              <a:sym typeface="+mn-lt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1217644" y="273865"/>
            <a:ext cx="6288056" cy="640240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 algn="ctr">
              <a:lnSpc>
                <a:spcPct val="120000"/>
              </a:lnSpc>
              <a:defRPr sz="6600">
                <a:gradFill>
                  <a:gsLst>
                    <a:gs pos="0">
                      <a:schemeClr val="accent1">
                        <a:lumMod val="90000"/>
                        <a:lumOff val="10000"/>
                      </a:schemeClr>
                    </a:gs>
                    <a:gs pos="100000">
                      <a:schemeClr val="accent1"/>
                    </a:gs>
                  </a:gsLst>
                  <a:lin ang="5400000" scaled="1"/>
                </a:gradFill>
                <a:latin typeface="思源宋体 CN Heavy" panose="02020900000000000000" pitchFamily="18" charset="-122"/>
                <a:ea typeface="思源宋体 CN Heavy" panose="02020900000000000000" pitchFamily="18" charset="-122"/>
              </a:defRPr>
            </a:lvl1pPr>
          </a:lstStyle>
          <a:p>
            <a:pPr algn="l"/>
            <a:r>
              <a:rPr lang="zh-CN" altLang="en-US" sz="3200" dirty="0">
                <a:latin typeface="+mn-lt"/>
                <a:ea typeface="+mn-ea"/>
                <a:cs typeface="+mn-ea"/>
                <a:sym typeface="+mn-lt"/>
              </a:rPr>
              <a:t>在全党开展中共党史学习教育</a:t>
            </a:r>
          </a:p>
        </p:txBody>
      </p:sp>
      <p:cxnSp>
        <p:nvCxnSpPr>
          <p:cNvPr id="5" name="直接连接符 4"/>
          <p:cNvCxnSpPr/>
          <p:nvPr/>
        </p:nvCxnSpPr>
        <p:spPr>
          <a:xfrm>
            <a:off x="1305561" y="959710"/>
            <a:ext cx="10124439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  <a:alpha val="61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Oval 44"/>
          <p:cNvSpPr/>
          <p:nvPr/>
        </p:nvSpPr>
        <p:spPr>
          <a:xfrm>
            <a:off x="3002527" y="2514600"/>
            <a:ext cx="2541460" cy="2541458"/>
          </a:xfrm>
          <a:prstGeom prst="ellipse">
            <a:avLst/>
          </a:prstGeom>
          <a:gradFill>
            <a:gsLst>
              <a:gs pos="0">
                <a:srgbClr val="C30F0F">
                  <a:lumMod val="90000"/>
                  <a:lumOff val="10000"/>
                </a:srgbClr>
              </a:gs>
              <a:gs pos="64000">
                <a:srgbClr val="C30F0F"/>
              </a:gs>
            </a:gsLst>
            <a:lin ang="5400000" scaled="1"/>
          </a:gradFill>
          <a:ln>
            <a:noFill/>
          </a:ln>
          <a:effectLst>
            <a:outerShdw blurRad="254000" dist="101600" dir="5400000" algn="ctr" rotWithShape="0">
              <a:srgbClr val="C30F0F">
                <a:alpha val="23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cs typeface="+mn-ea"/>
              <a:sym typeface="+mn-lt"/>
            </a:endParaRPr>
          </a:p>
        </p:txBody>
      </p:sp>
      <p:sp>
        <p:nvSpPr>
          <p:cNvPr id="16" name="Oval 46"/>
          <p:cNvSpPr/>
          <p:nvPr/>
        </p:nvSpPr>
        <p:spPr>
          <a:xfrm>
            <a:off x="1301877" y="3392690"/>
            <a:ext cx="785280" cy="785278"/>
          </a:xfrm>
          <a:prstGeom prst="ellipse">
            <a:avLst/>
          </a:prstGeom>
          <a:gradFill>
            <a:gsLst>
              <a:gs pos="0">
                <a:srgbClr val="C30F0F">
                  <a:lumMod val="90000"/>
                  <a:lumOff val="10000"/>
                </a:srgbClr>
              </a:gs>
              <a:gs pos="45000">
                <a:srgbClr val="C30F0F"/>
              </a:gs>
            </a:gsLst>
            <a:lin ang="5400000" scaled="1"/>
          </a:gradFill>
          <a:ln>
            <a:noFill/>
          </a:ln>
          <a:effectLst>
            <a:outerShdw blurRad="254000" dist="101600" dir="5400000" algn="ctr" rotWithShape="0">
              <a:srgbClr val="C30F0F">
                <a:alpha val="23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0" tIns="360000" rIns="360000" bIns="360000" rtlCol="0" anchor="ctr"/>
          <a:lstStyle/>
          <a:p>
            <a:pPr algn="ctr"/>
            <a:endParaRPr lang="en-US" sz="2400" dirty="0">
              <a:ln w="19050">
                <a:noFill/>
              </a:ln>
              <a:gradFill>
                <a:gsLst>
                  <a:gs pos="100000">
                    <a:srgbClr val="E9BE61"/>
                  </a:gs>
                  <a:gs pos="49000">
                    <a:srgbClr val="FEEFAC"/>
                  </a:gs>
                </a:gsLst>
                <a:lin ang="5400000" scaled="0"/>
              </a:gradFill>
              <a:cs typeface="+mn-ea"/>
              <a:sym typeface="+mn-lt"/>
            </a:endParaRPr>
          </a:p>
        </p:txBody>
      </p:sp>
      <p:sp>
        <p:nvSpPr>
          <p:cNvPr id="17" name="文本框 16"/>
          <p:cNvSpPr txBox="1"/>
          <p:nvPr/>
        </p:nvSpPr>
        <p:spPr>
          <a:xfrm>
            <a:off x="3126847" y="3185165"/>
            <a:ext cx="2292820" cy="1200329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6600" i="1" spc="-300">
                <a:ln w="19050">
                  <a:noFill/>
                </a:ln>
                <a:gradFill>
                  <a:gsLst>
                    <a:gs pos="100000">
                      <a:srgbClr val="E9BE61"/>
                    </a:gs>
                    <a:gs pos="49000">
                      <a:srgbClr val="FEEFAC"/>
                    </a:gs>
                  </a:gsLst>
                  <a:lin ang="5400000" scaled="0"/>
                </a:gradFill>
                <a:effectLst>
                  <a:outerShdw blurRad="254000" dist="114300" dir="5400000" algn="ctr" rotWithShape="0">
                    <a:srgbClr val="000000">
                      <a:alpha val="23000"/>
                    </a:srgbClr>
                  </a:outerShdw>
                </a:effectLst>
                <a:latin typeface="字魂143号-正酷超级黑" panose="00000500000000000000" pitchFamily="2" charset="-122"/>
                <a:ea typeface="字魂143号-正酷超级黑" panose="00000500000000000000" pitchFamily="2" charset="-122"/>
              </a:defRPr>
            </a:lvl1pPr>
          </a:lstStyle>
          <a:p>
            <a:r>
              <a:rPr lang="zh-CN" altLang="en-US" sz="3600" i="0" spc="0" dirty="0">
                <a:effectLst/>
                <a:latin typeface="+mn-lt"/>
                <a:ea typeface="+mn-ea"/>
                <a:cs typeface="+mn-ea"/>
                <a:sym typeface="+mn-lt"/>
              </a:rPr>
              <a:t>习近平总书记强调</a:t>
            </a:r>
          </a:p>
        </p:txBody>
      </p:sp>
      <p:sp>
        <p:nvSpPr>
          <p:cNvPr id="19" name="矩形 18"/>
          <p:cNvSpPr/>
          <p:nvPr/>
        </p:nvSpPr>
        <p:spPr>
          <a:xfrm>
            <a:off x="5801398" y="2183672"/>
            <a:ext cx="4751523" cy="3965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20000"/>
              </a:lnSpc>
              <a:buClr>
                <a:schemeClr val="accent1"/>
              </a:buClr>
              <a:defRPr/>
            </a:pPr>
            <a:r>
              <a:rPr lang="en-US" altLang="zh-CN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2020</a:t>
            </a:r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年是新中国历史上极不平凡的一年</a:t>
            </a:r>
          </a:p>
        </p:txBody>
      </p:sp>
      <p:sp>
        <p:nvSpPr>
          <p:cNvPr id="20" name="KSO_Shape"/>
          <p:cNvSpPr/>
          <p:nvPr/>
        </p:nvSpPr>
        <p:spPr bwMode="auto">
          <a:xfrm>
            <a:off x="1493012" y="3540586"/>
            <a:ext cx="403010" cy="489486"/>
          </a:xfrm>
          <a:custGeom>
            <a:avLst/>
            <a:gdLst>
              <a:gd name="T0" fmla="*/ 440790 w 2792413"/>
              <a:gd name="T1" fmla="*/ 2575798 h 3389313"/>
              <a:gd name="T2" fmla="*/ 1147253 w 2792413"/>
              <a:gd name="T3" fmla="*/ 1201035 h 3389313"/>
              <a:gd name="T4" fmla="*/ 1223433 w 2792413"/>
              <a:gd name="T5" fmla="*/ 1473921 h 3389313"/>
              <a:gd name="T6" fmla="*/ 1315165 w 2792413"/>
              <a:gd name="T7" fmla="*/ 1458373 h 3389313"/>
              <a:gd name="T8" fmla="*/ 1462128 w 2792413"/>
              <a:gd name="T9" fmla="*/ 1368574 h 3389313"/>
              <a:gd name="T10" fmla="*/ 1552274 w 2792413"/>
              <a:gd name="T11" fmla="*/ 1517392 h 3389313"/>
              <a:gd name="T12" fmla="*/ 1632262 w 2792413"/>
              <a:gd name="T13" fmla="*/ 1262910 h 3389313"/>
              <a:gd name="T14" fmla="*/ 1689714 w 2792413"/>
              <a:gd name="T15" fmla="*/ 1093784 h 3389313"/>
              <a:gd name="T16" fmla="*/ 1947454 w 2792413"/>
              <a:gd name="T17" fmla="*/ 1176285 h 3389313"/>
              <a:gd name="T18" fmla="*/ 2040457 w 2792413"/>
              <a:gd name="T19" fmla="*/ 1240064 h 3389313"/>
              <a:gd name="T20" fmla="*/ 2124889 w 2792413"/>
              <a:gd name="T21" fmla="*/ 1394276 h 3389313"/>
              <a:gd name="T22" fmla="*/ 2358823 w 2792413"/>
              <a:gd name="T23" fmla="*/ 1575460 h 3389313"/>
              <a:gd name="T24" fmla="*/ 2669254 w 2792413"/>
              <a:gd name="T25" fmla="*/ 1240381 h 3389313"/>
              <a:gd name="T26" fmla="*/ 2738767 w 2792413"/>
              <a:gd name="T27" fmla="*/ 1227371 h 3389313"/>
              <a:gd name="T28" fmla="*/ 2783840 w 2792413"/>
              <a:gd name="T29" fmla="*/ 1283853 h 3389313"/>
              <a:gd name="T30" fmla="*/ 2705122 w 2792413"/>
              <a:gd name="T31" fmla="*/ 1422200 h 3389313"/>
              <a:gd name="T32" fmla="*/ 2761621 w 2792413"/>
              <a:gd name="T33" fmla="*/ 1492008 h 3389313"/>
              <a:gd name="T34" fmla="*/ 2775270 w 2792413"/>
              <a:gd name="T35" fmla="*/ 1582441 h 3389313"/>
              <a:gd name="T36" fmla="*/ 2740355 w 2792413"/>
              <a:gd name="T37" fmla="*/ 1669383 h 3389313"/>
              <a:gd name="T38" fmla="*/ 2438811 w 2792413"/>
              <a:gd name="T39" fmla="*/ 2001606 h 3389313"/>
              <a:gd name="T40" fmla="*/ 2326447 w 2792413"/>
              <a:gd name="T41" fmla="*/ 2083155 h 3389313"/>
              <a:gd name="T42" fmla="*/ 2234397 w 2792413"/>
              <a:gd name="T43" fmla="*/ 2095530 h 3389313"/>
              <a:gd name="T44" fmla="*/ 2140759 w 2792413"/>
              <a:gd name="T45" fmla="*/ 2059674 h 3389313"/>
              <a:gd name="T46" fmla="*/ 2049979 w 2792413"/>
              <a:gd name="T47" fmla="*/ 1965116 h 3389313"/>
              <a:gd name="T48" fmla="*/ 1428165 w 2792413"/>
              <a:gd name="T49" fmla="*/ 2143126 h 3389313"/>
              <a:gd name="T50" fmla="*/ 1429434 w 2792413"/>
              <a:gd name="T51" fmla="*/ 1759182 h 3389313"/>
              <a:gd name="T52" fmla="*/ 1368174 w 2792413"/>
              <a:gd name="T53" fmla="*/ 1755057 h 3389313"/>
              <a:gd name="T54" fmla="*/ 1337384 w 2792413"/>
              <a:gd name="T55" fmla="*/ 1826769 h 3389313"/>
              <a:gd name="T56" fmla="*/ 852376 w 2792413"/>
              <a:gd name="T57" fmla="*/ 1682710 h 3389313"/>
              <a:gd name="T58" fmla="*/ 784766 w 2792413"/>
              <a:gd name="T59" fmla="*/ 2018424 h 3389313"/>
              <a:gd name="T60" fmla="*/ 485762 w 2792413"/>
              <a:gd name="T61" fmla="*/ 1784884 h 3389313"/>
              <a:gd name="T62" fmla="*/ 583526 w 2792413"/>
              <a:gd name="T63" fmla="*/ 1432036 h 3389313"/>
              <a:gd name="T64" fmla="*/ 667641 w 2792413"/>
              <a:gd name="T65" fmla="*/ 1278141 h 3389313"/>
              <a:gd name="T66" fmla="*/ 848249 w 2792413"/>
              <a:gd name="T67" fmla="*/ 1188343 h 3389313"/>
              <a:gd name="T68" fmla="*/ 1117099 w 2792413"/>
              <a:gd name="T69" fmla="*/ 1090294 h 3389313"/>
              <a:gd name="T70" fmla="*/ 1495426 w 2792413"/>
              <a:gd name="T71" fmla="*/ 10798 h 3389313"/>
              <a:gd name="T72" fmla="*/ 1596073 w 2792413"/>
              <a:gd name="T73" fmla="*/ 50816 h 3389313"/>
              <a:gd name="T74" fmla="*/ 1679258 w 2792413"/>
              <a:gd name="T75" fmla="*/ 116241 h 3389313"/>
              <a:gd name="T76" fmla="*/ 1743076 w 2792413"/>
              <a:gd name="T77" fmla="*/ 203263 h 3389313"/>
              <a:gd name="T78" fmla="*/ 1802448 w 2792413"/>
              <a:gd name="T79" fmla="*/ 402397 h 3389313"/>
              <a:gd name="T80" fmla="*/ 1849121 w 2792413"/>
              <a:gd name="T81" fmla="*/ 458612 h 3389313"/>
              <a:gd name="T82" fmla="*/ 1861186 w 2792413"/>
              <a:gd name="T83" fmla="*/ 526260 h 3389313"/>
              <a:gd name="T84" fmla="*/ 1823086 w 2792413"/>
              <a:gd name="T85" fmla="*/ 626621 h 3389313"/>
              <a:gd name="T86" fmla="*/ 1771651 w 2792413"/>
              <a:gd name="T87" fmla="*/ 681248 h 3389313"/>
              <a:gd name="T88" fmla="*/ 1688148 w 2792413"/>
              <a:gd name="T89" fmla="*/ 863867 h 3389313"/>
              <a:gd name="T90" fmla="*/ 1552576 w 2792413"/>
              <a:gd name="T91" fmla="*/ 992176 h 3389313"/>
              <a:gd name="T92" fmla="*/ 1464628 w 2792413"/>
              <a:gd name="T93" fmla="*/ 1024254 h 3389313"/>
              <a:gd name="T94" fmla="*/ 1364933 w 2792413"/>
              <a:gd name="T95" fmla="*/ 1028383 h 3389313"/>
              <a:gd name="T96" fmla="*/ 1273493 w 2792413"/>
              <a:gd name="T97" fmla="*/ 1003928 h 3389313"/>
              <a:gd name="T98" fmla="*/ 1136333 w 2792413"/>
              <a:gd name="T99" fmla="*/ 893721 h 3389313"/>
              <a:gd name="T100" fmla="*/ 1043305 w 2792413"/>
              <a:gd name="T101" fmla="*/ 719677 h 3389313"/>
              <a:gd name="T102" fmla="*/ 984250 w 2792413"/>
              <a:gd name="T103" fmla="*/ 642183 h 3389313"/>
              <a:gd name="T104" fmla="*/ 943610 w 2792413"/>
              <a:gd name="T105" fmla="*/ 580887 h 3389313"/>
              <a:gd name="T106" fmla="*/ 930275 w 2792413"/>
              <a:gd name="T107" fmla="*/ 508792 h 3389313"/>
              <a:gd name="T108" fmla="*/ 958215 w 2792413"/>
              <a:gd name="T109" fmla="*/ 440826 h 3389313"/>
              <a:gd name="T110" fmla="*/ 1010603 w 2792413"/>
              <a:gd name="T111" fmla="*/ 336019 h 3389313"/>
              <a:gd name="T112" fmla="*/ 1081405 w 2792413"/>
              <a:gd name="T113" fmla="*/ 168327 h 3389313"/>
              <a:gd name="T114" fmla="*/ 1152525 w 2792413"/>
              <a:gd name="T115" fmla="*/ 89245 h 3389313"/>
              <a:gd name="T116" fmla="*/ 1242060 w 2792413"/>
              <a:gd name="T117" fmla="*/ 32713 h 3389313"/>
              <a:gd name="T118" fmla="*/ 1348105 w 2792413"/>
              <a:gd name="T119" fmla="*/ 3494 h 338931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2792413" h="3389313">
                <a:moveTo>
                  <a:pt x="520700" y="2665413"/>
                </a:moveTo>
                <a:lnTo>
                  <a:pt x="2271713" y="2665413"/>
                </a:lnTo>
                <a:lnTo>
                  <a:pt x="2258063" y="3389313"/>
                </a:lnTo>
                <a:lnTo>
                  <a:pt x="534985" y="3389313"/>
                </a:lnTo>
                <a:lnTo>
                  <a:pt x="520700" y="2665413"/>
                </a:lnTo>
                <a:close/>
                <a:moveTo>
                  <a:pt x="0" y="2312988"/>
                </a:moveTo>
                <a:lnTo>
                  <a:pt x="2792413" y="2312988"/>
                </a:lnTo>
                <a:lnTo>
                  <a:pt x="2504058" y="3016251"/>
                </a:lnTo>
                <a:lnTo>
                  <a:pt x="2343366" y="3016251"/>
                </a:lnTo>
                <a:lnTo>
                  <a:pt x="2351623" y="2575798"/>
                </a:lnTo>
                <a:lnTo>
                  <a:pt x="440790" y="2575798"/>
                </a:lnTo>
                <a:lnTo>
                  <a:pt x="449047" y="3016251"/>
                </a:lnTo>
                <a:lnTo>
                  <a:pt x="288355" y="3016251"/>
                </a:lnTo>
                <a:lnTo>
                  <a:pt x="0" y="2312988"/>
                </a:lnTo>
                <a:close/>
                <a:moveTo>
                  <a:pt x="1131065" y="1087438"/>
                </a:moveTo>
                <a:lnTo>
                  <a:pt x="1131065" y="1087755"/>
                </a:lnTo>
                <a:lnTo>
                  <a:pt x="1131700" y="1087438"/>
                </a:lnTo>
                <a:lnTo>
                  <a:pt x="1133287" y="1104890"/>
                </a:lnTo>
                <a:lnTo>
                  <a:pt x="1135826" y="1125198"/>
                </a:lnTo>
                <a:lnTo>
                  <a:pt x="1138683" y="1148044"/>
                </a:lnTo>
                <a:lnTo>
                  <a:pt x="1142492" y="1173112"/>
                </a:lnTo>
                <a:lnTo>
                  <a:pt x="1147253" y="1201035"/>
                </a:lnTo>
                <a:lnTo>
                  <a:pt x="1153284" y="1231179"/>
                </a:lnTo>
                <a:lnTo>
                  <a:pt x="1160267" y="1262910"/>
                </a:lnTo>
                <a:lnTo>
                  <a:pt x="1168520" y="1297180"/>
                </a:lnTo>
                <a:lnTo>
                  <a:pt x="1178042" y="1333670"/>
                </a:lnTo>
                <a:lnTo>
                  <a:pt x="1183439" y="1352074"/>
                </a:lnTo>
                <a:lnTo>
                  <a:pt x="1188835" y="1371430"/>
                </a:lnTo>
                <a:lnTo>
                  <a:pt x="1195183" y="1391103"/>
                </a:lnTo>
                <a:lnTo>
                  <a:pt x="1201531" y="1411094"/>
                </a:lnTo>
                <a:lnTo>
                  <a:pt x="1208514" y="1431719"/>
                </a:lnTo>
                <a:lnTo>
                  <a:pt x="1215497" y="1452344"/>
                </a:lnTo>
                <a:lnTo>
                  <a:pt x="1223433" y="1473921"/>
                </a:lnTo>
                <a:lnTo>
                  <a:pt x="1231685" y="1495498"/>
                </a:lnTo>
                <a:lnTo>
                  <a:pt x="1240573" y="1517392"/>
                </a:lnTo>
                <a:lnTo>
                  <a:pt x="1249461" y="1539604"/>
                </a:lnTo>
                <a:lnTo>
                  <a:pt x="1258983" y="1562450"/>
                </a:lnTo>
                <a:lnTo>
                  <a:pt x="1269458" y="1585296"/>
                </a:lnTo>
                <a:lnTo>
                  <a:pt x="1279932" y="1608460"/>
                </a:lnTo>
                <a:lnTo>
                  <a:pt x="1291359" y="1632258"/>
                </a:lnTo>
                <a:lnTo>
                  <a:pt x="1294851" y="1601162"/>
                </a:lnTo>
                <a:lnTo>
                  <a:pt x="1298977" y="1571018"/>
                </a:lnTo>
                <a:lnTo>
                  <a:pt x="1306913" y="1512315"/>
                </a:lnTo>
                <a:lnTo>
                  <a:pt x="1315165" y="1458373"/>
                </a:lnTo>
                <a:lnTo>
                  <a:pt x="1323101" y="1409824"/>
                </a:lnTo>
                <a:lnTo>
                  <a:pt x="1330084" y="1368574"/>
                </a:lnTo>
                <a:lnTo>
                  <a:pt x="1336115" y="1335574"/>
                </a:lnTo>
                <a:lnTo>
                  <a:pt x="1342780" y="1300670"/>
                </a:lnTo>
                <a:lnTo>
                  <a:pt x="1298025" y="1196275"/>
                </a:lnTo>
                <a:lnTo>
                  <a:pt x="1370395" y="1127736"/>
                </a:lnTo>
                <a:lnTo>
                  <a:pt x="1421817" y="1127736"/>
                </a:lnTo>
                <a:lnTo>
                  <a:pt x="1494187" y="1196275"/>
                </a:lnTo>
                <a:lnTo>
                  <a:pt x="1449749" y="1300670"/>
                </a:lnTo>
                <a:lnTo>
                  <a:pt x="1456415" y="1335574"/>
                </a:lnTo>
                <a:lnTo>
                  <a:pt x="1462128" y="1368574"/>
                </a:lnTo>
                <a:lnTo>
                  <a:pt x="1469746" y="1409824"/>
                </a:lnTo>
                <a:lnTo>
                  <a:pt x="1477364" y="1458373"/>
                </a:lnTo>
                <a:lnTo>
                  <a:pt x="1485617" y="1512315"/>
                </a:lnTo>
                <a:lnTo>
                  <a:pt x="1493869" y="1571018"/>
                </a:lnTo>
                <a:lnTo>
                  <a:pt x="1497678" y="1601162"/>
                </a:lnTo>
                <a:lnTo>
                  <a:pt x="1501170" y="1632258"/>
                </a:lnTo>
                <a:lnTo>
                  <a:pt x="1512279" y="1608460"/>
                </a:lnTo>
                <a:lnTo>
                  <a:pt x="1523072" y="1585296"/>
                </a:lnTo>
                <a:lnTo>
                  <a:pt x="1533229" y="1562450"/>
                </a:lnTo>
                <a:lnTo>
                  <a:pt x="1542751" y="1539604"/>
                </a:lnTo>
                <a:lnTo>
                  <a:pt x="1552274" y="1517392"/>
                </a:lnTo>
                <a:lnTo>
                  <a:pt x="1560844" y="1495498"/>
                </a:lnTo>
                <a:lnTo>
                  <a:pt x="1568779" y="1473921"/>
                </a:lnTo>
                <a:lnTo>
                  <a:pt x="1576715" y="1452344"/>
                </a:lnTo>
                <a:lnTo>
                  <a:pt x="1584015" y="1431719"/>
                </a:lnTo>
                <a:lnTo>
                  <a:pt x="1590681" y="1411094"/>
                </a:lnTo>
                <a:lnTo>
                  <a:pt x="1597346" y="1391103"/>
                </a:lnTo>
                <a:lnTo>
                  <a:pt x="1603377" y="1371430"/>
                </a:lnTo>
                <a:lnTo>
                  <a:pt x="1609408" y="1352074"/>
                </a:lnTo>
                <a:lnTo>
                  <a:pt x="1614487" y="1333670"/>
                </a:lnTo>
                <a:lnTo>
                  <a:pt x="1624327" y="1297180"/>
                </a:lnTo>
                <a:lnTo>
                  <a:pt x="1632262" y="1262910"/>
                </a:lnTo>
                <a:lnTo>
                  <a:pt x="1639563" y="1231179"/>
                </a:lnTo>
                <a:lnTo>
                  <a:pt x="1644959" y="1201035"/>
                </a:lnTo>
                <a:lnTo>
                  <a:pt x="1649720" y="1173112"/>
                </a:lnTo>
                <a:lnTo>
                  <a:pt x="1653846" y="1148044"/>
                </a:lnTo>
                <a:lnTo>
                  <a:pt x="1657020" y="1125198"/>
                </a:lnTo>
                <a:lnTo>
                  <a:pt x="1659242" y="1104890"/>
                </a:lnTo>
                <a:lnTo>
                  <a:pt x="1660829" y="1087438"/>
                </a:lnTo>
                <a:lnTo>
                  <a:pt x="1661464" y="1087755"/>
                </a:lnTo>
                <a:lnTo>
                  <a:pt x="1661464" y="1087438"/>
                </a:lnTo>
                <a:lnTo>
                  <a:pt x="1675430" y="1090294"/>
                </a:lnTo>
                <a:lnTo>
                  <a:pt x="1689714" y="1093784"/>
                </a:lnTo>
                <a:lnTo>
                  <a:pt x="1703998" y="1097592"/>
                </a:lnTo>
                <a:lnTo>
                  <a:pt x="1718916" y="1101400"/>
                </a:lnTo>
                <a:lnTo>
                  <a:pt x="1749705" y="1110919"/>
                </a:lnTo>
                <a:lnTo>
                  <a:pt x="1782399" y="1120756"/>
                </a:lnTo>
                <a:lnTo>
                  <a:pt x="1812871" y="1129640"/>
                </a:lnTo>
                <a:lnTo>
                  <a:pt x="1841120" y="1138208"/>
                </a:lnTo>
                <a:lnTo>
                  <a:pt x="1866831" y="1146458"/>
                </a:lnTo>
                <a:lnTo>
                  <a:pt x="1890002" y="1154390"/>
                </a:lnTo>
                <a:lnTo>
                  <a:pt x="1911269" y="1162006"/>
                </a:lnTo>
                <a:lnTo>
                  <a:pt x="1930314" y="1168987"/>
                </a:lnTo>
                <a:lnTo>
                  <a:pt x="1947454" y="1176285"/>
                </a:lnTo>
                <a:lnTo>
                  <a:pt x="1962690" y="1183266"/>
                </a:lnTo>
                <a:lnTo>
                  <a:pt x="1976021" y="1189612"/>
                </a:lnTo>
                <a:lnTo>
                  <a:pt x="1987766" y="1195958"/>
                </a:lnTo>
                <a:lnTo>
                  <a:pt x="1998240" y="1201670"/>
                </a:lnTo>
                <a:lnTo>
                  <a:pt x="2006811" y="1207381"/>
                </a:lnTo>
                <a:lnTo>
                  <a:pt x="2014111" y="1212775"/>
                </a:lnTo>
                <a:lnTo>
                  <a:pt x="2020142" y="1218487"/>
                </a:lnTo>
                <a:lnTo>
                  <a:pt x="2025221" y="1223564"/>
                </a:lnTo>
                <a:lnTo>
                  <a:pt x="2029030" y="1228641"/>
                </a:lnTo>
                <a:lnTo>
                  <a:pt x="2035061" y="1234035"/>
                </a:lnTo>
                <a:lnTo>
                  <a:pt x="2040457" y="1240064"/>
                </a:lnTo>
                <a:lnTo>
                  <a:pt x="2046170" y="1246410"/>
                </a:lnTo>
                <a:lnTo>
                  <a:pt x="2051249" y="1252756"/>
                </a:lnTo>
                <a:lnTo>
                  <a:pt x="2056010" y="1259420"/>
                </a:lnTo>
                <a:lnTo>
                  <a:pt x="2060771" y="1266401"/>
                </a:lnTo>
                <a:lnTo>
                  <a:pt x="2065215" y="1273699"/>
                </a:lnTo>
                <a:lnTo>
                  <a:pt x="2068706" y="1281631"/>
                </a:lnTo>
                <a:lnTo>
                  <a:pt x="2069976" y="1283535"/>
                </a:lnTo>
                <a:lnTo>
                  <a:pt x="2072833" y="1289564"/>
                </a:lnTo>
                <a:lnTo>
                  <a:pt x="2083942" y="1312410"/>
                </a:lnTo>
                <a:lnTo>
                  <a:pt x="2101717" y="1348584"/>
                </a:lnTo>
                <a:lnTo>
                  <a:pt x="2124889" y="1394276"/>
                </a:lnTo>
                <a:lnTo>
                  <a:pt x="2151869" y="1446950"/>
                </a:lnTo>
                <a:lnTo>
                  <a:pt x="2182341" y="1504382"/>
                </a:lnTo>
                <a:lnTo>
                  <a:pt x="2197894" y="1534210"/>
                </a:lnTo>
                <a:lnTo>
                  <a:pt x="2214399" y="1563719"/>
                </a:lnTo>
                <a:lnTo>
                  <a:pt x="2230588" y="1593229"/>
                </a:lnTo>
                <a:lnTo>
                  <a:pt x="2247093" y="1622104"/>
                </a:lnTo>
                <a:lnTo>
                  <a:pt x="2260742" y="1645902"/>
                </a:lnTo>
                <a:lnTo>
                  <a:pt x="2274073" y="1668431"/>
                </a:lnTo>
                <a:lnTo>
                  <a:pt x="2305497" y="1634479"/>
                </a:lnTo>
                <a:lnTo>
                  <a:pt x="2332478" y="1604652"/>
                </a:lnTo>
                <a:lnTo>
                  <a:pt x="2358823" y="1575460"/>
                </a:lnTo>
                <a:lnTo>
                  <a:pt x="2406752" y="1520883"/>
                </a:lnTo>
                <a:lnTo>
                  <a:pt x="2443572" y="1478046"/>
                </a:lnTo>
                <a:lnTo>
                  <a:pt x="2465157" y="1453296"/>
                </a:lnTo>
                <a:lnTo>
                  <a:pt x="2468013" y="1449805"/>
                </a:lnTo>
                <a:lnTo>
                  <a:pt x="2471822" y="1445681"/>
                </a:lnTo>
                <a:lnTo>
                  <a:pt x="2475631" y="1441555"/>
                </a:lnTo>
                <a:lnTo>
                  <a:pt x="2483567" y="1434257"/>
                </a:lnTo>
                <a:lnTo>
                  <a:pt x="2491819" y="1427276"/>
                </a:lnTo>
                <a:lnTo>
                  <a:pt x="2500390" y="1420930"/>
                </a:lnTo>
                <a:lnTo>
                  <a:pt x="2664175" y="1245141"/>
                </a:lnTo>
                <a:lnTo>
                  <a:pt x="2669254" y="1240381"/>
                </a:lnTo>
                <a:lnTo>
                  <a:pt x="2674967" y="1235939"/>
                </a:lnTo>
                <a:lnTo>
                  <a:pt x="2680681" y="1232131"/>
                </a:lnTo>
                <a:lnTo>
                  <a:pt x="2686712" y="1229275"/>
                </a:lnTo>
                <a:lnTo>
                  <a:pt x="2693060" y="1227054"/>
                </a:lnTo>
                <a:lnTo>
                  <a:pt x="2699408" y="1225150"/>
                </a:lnTo>
                <a:lnTo>
                  <a:pt x="2706074" y="1224198"/>
                </a:lnTo>
                <a:lnTo>
                  <a:pt x="2712422" y="1223247"/>
                </a:lnTo>
                <a:lnTo>
                  <a:pt x="2719088" y="1223247"/>
                </a:lnTo>
                <a:lnTo>
                  <a:pt x="2725754" y="1224198"/>
                </a:lnTo>
                <a:lnTo>
                  <a:pt x="2732419" y="1225468"/>
                </a:lnTo>
                <a:lnTo>
                  <a:pt x="2738767" y="1227371"/>
                </a:lnTo>
                <a:lnTo>
                  <a:pt x="2745116" y="1229910"/>
                </a:lnTo>
                <a:lnTo>
                  <a:pt x="2751147" y="1233400"/>
                </a:lnTo>
                <a:lnTo>
                  <a:pt x="2757178" y="1237525"/>
                </a:lnTo>
                <a:lnTo>
                  <a:pt x="2762574" y="1241968"/>
                </a:lnTo>
                <a:lnTo>
                  <a:pt x="2767335" y="1247045"/>
                </a:lnTo>
                <a:lnTo>
                  <a:pt x="2771779" y="1252756"/>
                </a:lnTo>
                <a:lnTo>
                  <a:pt x="2775270" y="1258151"/>
                </a:lnTo>
                <a:lnTo>
                  <a:pt x="2778444" y="1264497"/>
                </a:lnTo>
                <a:lnTo>
                  <a:pt x="2780666" y="1270843"/>
                </a:lnTo>
                <a:lnTo>
                  <a:pt x="2782571" y="1277189"/>
                </a:lnTo>
                <a:lnTo>
                  <a:pt x="2783840" y="1283853"/>
                </a:lnTo>
                <a:lnTo>
                  <a:pt x="2784475" y="1290199"/>
                </a:lnTo>
                <a:lnTo>
                  <a:pt x="2784475" y="1296862"/>
                </a:lnTo>
                <a:lnTo>
                  <a:pt x="2783840" y="1303526"/>
                </a:lnTo>
                <a:lnTo>
                  <a:pt x="2782253" y="1310189"/>
                </a:lnTo>
                <a:lnTo>
                  <a:pt x="2780349" y="1316535"/>
                </a:lnTo>
                <a:lnTo>
                  <a:pt x="2777492" y="1322882"/>
                </a:lnTo>
                <a:lnTo>
                  <a:pt x="2774635" y="1328911"/>
                </a:lnTo>
                <a:lnTo>
                  <a:pt x="2770509" y="1334622"/>
                </a:lnTo>
                <a:lnTo>
                  <a:pt x="2766065" y="1340334"/>
                </a:lnTo>
                <a:lnTo>
                  <a:pt x="2694964" y="1416171"/>
                </a:lnTo>
                <a:lnTo>
                  <a:pt x="2705122" y="1422200"/>
                </a:lnTo>
                <a:lnTo>
                  <a:pt x="2709883" y="1426007"/>
                </a:lnTo>
                <a:lnTo>
                  <a:pt x="2714644" y="1429815"/>
                </a:lnTo>
                <a:lnTo>
                  <a:pt x="2721310" y="1435844"/>
                </a:lnTo>
                <a:lnTo>
                  <a:pt x="2727658" y="1441873"/>
                </a:lnTo>
                <a:lnTo>
                  <a:pt x="2733689" y="1448854"/>
                </a:lnTo>
                <a:lnTo>
                  <a:pt x="2739085" y="1455517"/>
                </a:lnTo>
                <a:lnTo>
                  <a:pt x="2744481" y="1462498"/>
                </a:lnTo>
                <a:lnTo>
                  <a:pt x="2749242" y="1469478"/>
                </a:lnTo>
                <a:lnTo>
                  <a:pt x="2753686" y="1476777"/>
                </a:lnTo>
                <a:lnTo>
                  <a:pt x="2757812" y="1484392"/>
                </a:lnTo>
                <a:lnTo>
                  <a:pt x="2761621" y="1492008"/>
                </a:lnTo>
                <a:lnTo>
                  <a:pt x="2764478" y="1499940"/>
                </a:lnTo>
                <a:lnTo>
                  <a:pt x="2767335" y="1507873"/>
                </a:lnTo>
                <a:lnTo>
                  <a:pt x="2770191" y="1515806"/>
                </a:lnTo>
                <a:lnTo>
                  <a:pt x="2771779" y="1524056"/>
                </a:lnTo>
                <a:lnTo>
                  <a:pt x="2773683" y="1532306"/>
                </a:lnTo>
                <a:lnTo>
                  <a:pt x="2774953" y="1540556"/>
                </a:lnTo>
                <a:lnTo>
                  <a:pt x="2775905" y="1548806"/>
                </a:lnTo>
                <a:lnTo>
                  <a:pt x="2776222" y="1557373"/>
                </a:lnTo>
                <a:lnTo>
                  <a:pt x="2776222" y="1565623"/>
                </a:lnTo>
                <a:lnTo>
                  <a:pt x="2775905" y="1574191"/>
                </a:lnTo>
                <a:lnTo>
                  <a:pt x="2775270" y="1582441"/>
                </a:lnTo>
                <a:lnTo>
                  <a:pt x="2774000" y="1591008"/>
                </a:lnTo>
                <a:lnTo>
                  <a:pt x="2772731" y="1598941"/>
                </a:lnTo>
                <a:lnTo>
                  <a:pt x="2770826" y="1607508"/>
                </a:lnTo>
                <a:lnTo>
                  <a:pt x="2768604" y="1615758"/>
                </a:lnTo>
                <a:lnTo>
                  <a:pt x="2765430" y="1623691"/>
                </a:lnTo>
                <a:lnTo>
                  <a:pt x="2762574" y="1631624"/>
                </a:lnTo>
                <a:lnTo>
                  <a:pt x="2758765" y="1639556"/>
                </a:lnTo>
                <a:lnTo>
                  <a:pt x="2754956" y="1647489"/>
                </a:lnTo>
                <a:lnTo>
                  <a:pt x="2750194" y="1654787"/>
                </a:lnTo>
                <a:lnTo>
                  <a:pt x="2745433" y="1662085"/>
                </a:lnTo>
                <a:lnTo>
                  <a:pt x="2740355" y="1669383"/>
                </a:lnTo>
                <a:lnTo>
                  <a:pt x="2734641" y="1676364"/>
                </a:lnTo>
                <a:lnTo>
                  <a:pt x="2716549" y="1697941"/>
                </a:lnTo>
                <a:lnTo>
                  <a:pt x="2670206" y="1751249"/>
                </a:lnTo>
                <a:lnTo>
                  <a:pt x="2639417" y="1786470"/>
                </a:lnTo>
                <a:lnTo>
                  <a:pt x="2605136" y="1824865"/>
                </a:lnTo>
                <a:lnTo>
                  <a:pt x="2569586" y="1864529"/>
                </a:lnTo>
                <a:lnTo>
                  <a:pt x="2532766" y="1904827"/>
                </a:lnTo>
                <a:lnTo>
                  <a:pt x="2508325" y="1930529"/>
                </a:lnTo>
                <a:lnTo>
                  <a:pt x="2484519" y="1955914"/>
                </a:lnTo>
                <a:lnTo>
                  <a:pt x="2461030" y="1979712"/>
                </a:lnTo>
                <a:lnTo>
                  <a:pt x="2438811" y="2001606"/>
                </a:lnTo>
                <a:lnTo>
                  <a:pt x="2426115" y="2013347"/>
                </a:lnTo>
                <a:lnTo>
                  <a:pt x="2413418" y="2025087"/>
                </a:lnTo>
                <a:lnTo>
                  <a:pt x="2400722" y="2035876"/>
                </a:lnTo>
                <a:lnTo>
                  <a:pt x="2387708" y="2046664"/>
                </a:lnTo>
                <a:lnTo>
                  <a:pt x="2380090" y="2052376"/>
                </a:lnTo>
                <a:lnTo>
                  <a:pt x="2371837" y="2058405"/>
                </a:lnTo>
                <a:lnTo>
                  <a:pt x="2362314" y="2064751"/>
                </a:lnTo>
                <a:lnTo>
                  <a:pt x="2351205" y="2071414"/>
                </a:lnTo>
                <a:lnTo>
                  <a:pt x="2343904" y="2075222"/>
                </a:lnTo>
                <a:lnTo>
                  <a:pt x="2335969" y="2079347"/>
                </a:lnTo>
                <a:lnTo>
                  <a:pt x="2326447" y="2083155"/>
                </a:lnTo>
                <a:lnTo>
                  <a:pt x="2315337" y="2087280"/>
                </a:lnTo>
                <a:lnTo>
                  <a:pt x="2307719" y="2089501"/>
                </a:lnTo>
                <a:lnTo>
                  <a:pt x="2300101" y="2091405"/>
                </a:lnTo>
                <a:lnTo>
                  <a:pt x="2292801" y="2093309"/>
                </a:lnTo>
                <a:lnTo>
                  <a:pt x="2284865" y="2094578"/>
                </a:lnTo>
                <a:lnTo>
                  <a:pt x="2277565" y="2095530"/>
                </a:lnTo>
                <a:lnTo>
                  <a:pt x="2270582" y="2096164"/>
                </a:lnTo>
                <a:lnTo>
                  <a:pt x="2262964" y="2096799"/>
                </a:lnTo>
                <a:lnTo>
                  <a:pt x="2255981" y="2097116"/>
                </a:lnTo>
                <a:lnTo>
                  <a:pt x="2244871" y="2096799"/>
                </a:lnTo>
                <a:lnTo>
                  <a:pt x="2234397" y="2095530"/>
                </a:lnTo>
                <a:lnTo>
                  <a:pt x="2224557" y="2093943"/>
                </a:lnTo>
                <a:lnTo>
                  <a:pt x="2215034" y="2092357"/>
                </a:lnTo>
                <a:lnTo>
                  <a:pt x="2206147" y="2090453"/>
                </a:lnTo>
                <a:lnTo>
                  <a:pt x="2197894" y="2087597"/>
                </a:lnTo>
                <a:lnTo>
                  <a:pt x="2190593" y="2085058"/>
                </a:lnTo>
                <a:lnTo>
                  <a:pt x="2183610" y="2082520"/>
                </a:lnTo>
                <a:lnTo>
                  <a:pt x="2176945" y="2079982"/>
                </a:lnTo>
                <a:lnTo>
                  <a:pt x="2170596" y="2077126"/>
                </a:lnTo>
                <a:lnTo>
                  <a:pt x="2159487" y="2071097"/>
                </a:lnTo>
                <a:lnTo>
                  <a:pt x="2149647" y="2065385"/>
                </a:lnTo>
                <a:lnTo>
                  <a:pt x="2140759" y="2059674"/>
                </a:lnTo>
                <a:lnTo>
                  <a:pt x="2133141" y="2053962"/>
                </a:lnTo>
                <a:lnTo>
                  <a:pt x="2125841" y="2048251"/>
                </a:lnTo>
                <a:lnTo>
                  <a:pt x="2119175" y="2043174"/>
                </a:lnTo>
                <a:lnTo>
                  <a:pt x="2113462" y="2037779"/>
                </a:lnTo>
                <a:lnTo>
                  <a:pt x="2102670" y="2027308"/>
                </a:lnTo>
                <a:lnTo>
                  <a:pt x="2092512" y="2017154"/>
                </a:lnTo>
                <a:lnTo>
                  <a:pt x="2083307" y="2006683"/>
                </a:lnTo>
                <a:lnTo>
                  <a:pt x="2074737" y="1996847"/>
                </a:lnTo>
                <a:lnTo>
                  <a:pt x="2066167" y="1986375"/>
                </a:lnTo>
                <a:lnTo>
                  <a:pt x="2057914" y="1975904"/>
                </a:lnTo>
                <a:lnTo>
                  <a:pt x="2049979" y="1965116"/>
                </a:lnTo>
                <a:lnTo>
                  <a:pt x="2042044" y="1954010"/>
                </a:lnTo>
                <a:lnTo>
                  <a:pt x="2026490" y="1931798"/>
                </a:lnTo>
                <a:lnTo>
                  <a:pt x="2013476" y="1912125"/>
                </a:lnTo>
                <a:lnTo>
                  <a:pt x="2000462" y="1891817"/>
                </a:lnTo>
                <a:lnTo>
                  <a:pt x="1987131" y="1870557"/>
                </a:lnTo>
                <a:lnTo>
                  <a:pt x="1974117" y="1848663"/>
                </a:lnTo>
                <a:lnTo>
                  <a:pt x="1961103" y="1826769"/>
                </a:lnTo>
                <a:lnTo>
                  <a:pt x="1948089" y="1803922"/>
                </a:lnTo>
                <a:lnTo>
                  <a:pt x="1922061" y="1758547"/>
                </a:lnTo>
                <a:lnTo>
                  <a:pt x="1922061" y="2143126"/>
                </a:lnTo>
                <a:lnTo>
                  <a:pt x="1428165" y="2143126"/>
                </a:lnTo>
                <a:lnTo>
                  <a:pt x="1455462" y="1826769"/>
                </a:lnTo>
                <a:lnTo>
                  <a:pt x="1455145" y="1818519"/>
                </a:lnTo>
                <a:lnTo>
                  <a:pt x="1454510" y="1810269"/>
                </a:lnTo>
                <a:lnTo>
                  <a:pt x="1452923" y="1802653"/>
                </a:lnTo>
                <a:lnTo>
                  <a:pt x="1450701" y="1795038"/>
                </a:lnTo>
                <a:lnTo>
                  <a:pt x="1448479" y="1788057"/>
                </a:lnTo>
                <a:lnTo>
                  <a:pt x="1445623" y="1781076"/>
                </a:lnTo>
                <a:lnTo>
                  <a:pt x="1441814" y="1774730"/>
                </a:lnTo>
                <a:lnTo>
                  <a:pt x="1438005" y="1769018"/>
                </a:lnTo>
                <a:lnTo>
                  <a:pt x="1433878" y="1763941"/>
                </a:lnTo>
                <a:lnTo>
                  <a:pt x="1429434" y="1759182"/>
                </a:lnTo>
                <a:lnTo>
                  <a:pt x="1424673" y="1755057"/>
                </a:lnTo>
                <a:lnTo>
                  <a:pt x="1419595" y="1751566"/>
                </a:lnTo>
                <a:lnTo>
                  <a:pt x="1413881" y="1748711"/>
                </a:lnTo>
                <a:lnTo>
                  <a:pt x="1408485" y="1746807"/>
                </a:lnTo>
                <a:lnTo>
                  <a:pt x="1402454" y="1745538"/>
                </a:lnTo>
                <a:lnTo>
                  <a:pt x="1396423" y="1744903"/>
                </a:lnTo>
                <a:lnTo>
                  <a:pt x="1390710" y="1745538"/>
                </a:lnTo>
                <a:lnTo>
                  <a:pt x="1384679" y="1746807"/>
                </a:lnTo>
                <a:lnTo>
                  <a:pt x="1378966" y="1748711"/>
                </a:lnTo>
                <a:lnTo>
                  <a:pt x="1373570" y="1751566"/>
                </a:lnTo>
                <a:lnTo>
                  <a:pt x="1368174" y="1755057"/>
                </a:lnTo>
                <a:lnTo>
                  <a:pt x="1363412" y="1759182"/>
                </a:lnTo>
                <a:lnTo>
                  <a:pt x="1358969" y="1763941"/>
                </a:lnTo>
                <a:lnTo>
                  <a:pt x="1354842" y="1769018"/>
                </a:lnTo>
                <a:lnTo>
                  <a:pt x="1351351" y="1774730"/>
                </a:lnTo>
                <a:lnTo>
                  <a:pt x="1347542" y="1781076"/>
                </a:lnTo>
                <a:lnTo>
                  <a:pt x="1344367" y="1788057"/>
                </a:lnTo>
                <a:lnTo>
                  <a:pt x="1342146" y="1795038"/>
                </a:lnTo>
                <a:lnTo>
                  <a:pt x="1339924" y="1802653"/>
                </a:lnTo>
                <a:lnTo>
                  <a:pt x="1338971" y="1810269"/>
                </a:lnTo>
                <a:lnTo>
                  <a:pt x="1337702" y="1818519"/>
                </a:lnTo>
                <a:lnTo>
                  <a:pt x="1337384" y="1826769"/>
                </a:lnTo>
                <a:lnTo>
                  <a:pt x="1364999" y="2143126"/>
                </a:lnTo>
                <a:lnTo>
                  <a:pt x="870151" y="2143126"/>
                </a:lnTo>
                <a:lnTo>
                  <a:pt x="870151" y="1651297"/>
                </a:lnTo>
                <a:lnTo>
                  <a:pt x="869833" y="1651297"/>
                </a:lnTo>
                <a:lnTo>
                  <a:pt x="868881" y="1652249"/>
                </a:lnTo>
                <a:lnTo>
                  <a:pt x="867294" y="1653201"/>
                </a:lnTo>
                <a:lnTo>
                  <a:pt x="864755" y="1656691"/>
                </a:lnTo>
                <a:lnTo>
                  <a:pt x="861581" y="1661133"/>
                </a:lnTo>
                <a:lnTo>
                  <a:pt x="858724" y="1667162"/>
                </a:lnTo>
                <a:lnTo>
                  <a:pt x="855867" y="1674143"/>
                </a:lnTo>
                <a:lnTo>
                  <a:pt x="852376" y="1682710"/>
                </a:lnTo>
                <a:lnTo>
                  <a:pt x="848884" y="1691912"/>
                </a:lnTo>
                <a:lnTo>
                  <a:pt x="845710" y="1702701"/>
                </a:lnTo>
                <a:lnTo>
                  <a:pt x="839044" y="1726816"/>
                </a:lnTo>
                <a:lnTo>
                  <a:pt x="832061" y="1755057"/>
                </a:lnTo>
                <a:lnTo>
                  <a:pt x="824443" y="1786153"/>
                </a:lnTo>
                <a:lnTo>
                  <a:pt x="817460" y="1820423"/>
                </a:lnTo>
                <a:lnTo>
                  <a:pt x="810477" y="1856913"/>
                </a:lnTo>
                <a:lnTo>
                  <a:pt x="803811" y="1895308"/>
                </a:lnTo>
                <a:lnTo>
                  <a:pt x="797145" y="1935606"/>
                </a:lnTo>
                <a:lnTo>
                  <a:pt x="790797" y="1976221"/>
                </a:lnTo>
                <a:lnTo>
                  <a:pt x="784766" y="2018424"/>
                </a:lnTo>
                <a:lnTo>
                  <a:pt x="779688" y="2060308"/>
                </a:lnTo>
                <a:lnTo>
                  <a:pt x="774609" y="2101876"/>
                </a:lnTo>
                <a:lnTo>
                  <a:pt x="771118" y="2143126"/>
                </a:lnTo>
                <a:lnTo>
                  <a:pt x="438150" y="2143126"/>
                </a:lnTo>
                <a:lnTo>
                  <a:pt x="443864" y="2084741"/>
                </a:lnTo>
                <a:lnTo>
                  <a:pt x="449894" y="2028577"/>
                </a:lnTo>
                <a:lnTo>
                  <a:pt x="455925" y="1975269"/>
                </a:lnTo>
                <a:lnTo>
                  <a:pt x="463226" y="1923865"/>
                </a:lnTo>
                <a:lnTo>
                  <a:pt x="470209" y="1875317"/>
                </a:lnTo>
                <a:lnTo>
                  <a:pt x="478144" y="1828990"/>
                </a:lnTo>
                <a:lnTo>
                  <a:pt x="485762" y="1784884"/>
                </a:lnTo>
                <a:lnTo>
                  <a:pt x="494015" y="1742682"/>
                </a:lnTo>
                <a:lnTo>
                  <a:pt x="502585" y="1702701"/>
                </a:lnTo>
                <a:lnTo>
                  <a:pt x="511155" y="1665258"/>
                </a:lnTo>
                <a:lnTo>
                  <a:pt x="520043" y="1629085"/>
                </a:lnTo>
                <a:lnTo>
                  <a:pt x="528931" y="1595450"/>
                </a:lnTo>
                <a:lnTo>
                  <a:pt x="537818" y="1563719"/>
                </a:lnTo>
                <a:lnTo>
                  <a:pt x="547023" y="1533892"/>
                </a:lnTo>
                <a:lnTo>
                  <a:pt x="556228" y="1505969"/>
                </a:lnTo>
                <a:lnTo>
                  <a:pt x="565116" y="1479632"/>
                </a:lnTo>
                <a:lnTo>
                  <a:pt x="574638" y="1454882"/>
                </a:lnTo>
                <a:lnTo>
                  <a:pt x="583526" y="1432036"/>
                </a:lnTo>
                <a:lnTo>
                  <a:pt x="592413" y="1410777"/>
                </a:lnTo>
                <a:lnTo>
                  <a:pt x="601301" y="1391420"/>
                </a:lnTo>
                <a:lnTo>
                  <a:pt x="609871" y="1373334"/>
                </a:lnTo>
                <a:lnTo>
                  <a:pt x="618124" y="1356516"/>
                </a:lnTo>
                <a:lnTo>
                  <a:pt x="626059" y="1341920"/>
                </a:lnTo>
                <a:lnTo>
                  <a:pt x="633995" y="1327959"/>
                </a:lnTo>
                <a:lnTo>
                  <a:pt x="641930" y="1315266"/>
                </a:lnTo>
                <a:lnTo>
                  <a:pt x="648913" y="1304160"/>
                </a:lnTo>
                <a:lnTo>
                  <a:pt x="655579" y="1294324"/>
                </a:lnTo>
                <a:lnTo>
                  <a:pt x="661927" y="1285756"/>
                </a:lnTo>
                <a:lnTo>
                  <a:pt x="667641" y="1278141"/>
                </a:lnTo>
                <a:lnTo>
                  <a:pt x="673037" y="1271478"/>
                </a:lnTo>
                <a:lnTo>
                  <a:pt x="677798" y="1266083"/>
                </a:lnTo>
                <a:lnTo>
                  <a:pt x="681924" y="1261641"/>
                </a:lnTo>
                <a:lnTo>
                  <a:pt x="699065" y="1252756"/>
                </a:lnTo>
                <a:lnTo>
                  <a:pt x="717475" y="1243237"/>
                </a:lnTo>
                <a:lnTo>
                  <a:pt x="737154" y="1234035"/>
                </a:lnTo>
                <a:lnTo>
                  <a:pt x="758104" y="1224833"/>
                </a:lnTo>
                <a:lnTo>
                  <a:pt x="779688" y="1215948"/>
                </a:lnTo>
                <a:lnTo>
                  <a:pt x="801907" y="1206746"/>
                </a:lnTo>
                <a:lnTo>
                  <a:pt x="824761" y="1197227"/>
                </a:lnTo>
                <a:lnTo>
                  <a:pt x="848249" y="1188343"/>
                </a:lnTo>
                <a:lnTo>
                  <a:pt x="895544" y="1170891"/>
                </a:lnTo>
                <a:lnTo>
                  <a:pt x="942204" y="1154390"/>
                </a:lnTo>
                <a:lnTo>
                  <a:pt x="987594" y="1138525"/>
                </a:lnTo>
                <a:lnTo>
                  <a:pt x="1030445" y="1124564"/>
                </a:lnTo>
                <a:lnTo>
                  <a:pt x="1041554" y="1118217"/>
                </a:lnTo>
                <a:lnTo>
                  <a:pt x="1053299" y="1112188"/>
                </a:lnTo>
                <a:lnTo>
                  <a:pt x="1065678" y="1107111"/>
                </a:lnTo>
                <a:lnTo>
                  <a:pt x="1077740" y="1102352"/>
                </a:lnTo>
                <a:lnTo>
                  <a:pt x="1090754" y="1097909"/>
                </a:lnTo>
                <a:lnTo>
                  <a:pt x="1103768" y="1094102"/>
                </a:lnTo>
                <a:lnTo>
                  <a:pt x="1117099" y="1090294"/>
                </a:lnTo>
                <a:lnTo>
                  <a:pt x="1131065" y="1087438"/>
                </a:lnTo>
                <a:close/>
                <a:moveTo>
                  <a:pt x="1401445" y="0"/>
                </a:moveTo>
                <a:lnTo>
                  <a:pt x="1412240" y="318"/>
                </a:lnTo>
                <a:lnTo>
                  <a:pt x="1423353" y="635"/>
                </a:lnTo>
                <a:lnTo>
                  <a:pt x="1433513" y="1588"/>
                </a:lnTo>
                <a:lnTo>
                  <a:pt x="1444308" y="2223"/>
                </a:lnTo>
                <a:lnTo>
                  <a:pt x="1454786" y="3494"/>
                </a:lnTo>
                <a:lnTo>
                  <a:pt x="1465263" y="4764"/>
                </a:lnTo>
                <a:lnTo>
                  <a:pt x="1475423" y="6670"/>
                </a:lnTo>
                <a:lnTo>
                  <a:pt x="1485266" y="8575"/>
                </a:lnTo>
                <a:lnTo>
                  <a:pt x="1495426" y="10798"/>
                </a:lnTo>
                <a:lnTo>
                  <a:pt x="1505268" y="13339"/>
                </a:lnTo>
                <a:lnTo>
                  <a:pt x="1515111" y="15880"/>
                </a:lnTo>
                <a:lnTo>
                  <a:pt x="1524636" y="19056"/>
                </a:lnTo>
                <a:lnTo>
                  <a:pt x="1533843" y="22232"/>
                </a:lnTo>
                <a:lnTo>
                  <a:pt x="1543368" y="25726"/>
                </a:lnTo>
                <a:lnTo>
                  <a:pt x="1552576" y="29219"/>
                </a:lnTo>
                <a:lnTo>
                  <a:pt x="1561466" y="33030"/>
                </a:lnTo>
                <a:lnTo>
                  <a:pt x="1570356" y="37159"/>
                </a:lnTo>
                <a:lnTo>
                  <a:pt x="1578928" y="41605"/>
                </a:lnTo>
                <a:lnTo>
                  <a:pt x="1587818" y="46052"/>
                </a:lnTo>
                <a:lnTo>
                  <a:pt x="1596073" y="50816"/>
                </a:lnTo>
                <a:lnTo>
                  <a:pt x="1604646" y="55897"/>
                </a:lnTo>
                <a:lnTo>
                  <a:pt x="1612583" y="60979"/>
                </a:lnTo>
                <a:lnTo>
                  <a:pt x="1620521" y="66378"/>
                </a:lnTo>
                <a:lnTo>
                  <a:pt x="1628776" y="72095"/>
                </a:lnTo>
                <a:lnTo>
                  <a:pt x="1636078" y="77812"/>
                </a:lnTo>
                <a:lnTo>
                  <a:pt x="1644016" y="83528"/>
                </a:lnTo>
                <a:lnTo>
                  <a:pt x="1651318" y="89880"/>
                </a:lnTo>
                <a:lnTo>
                  <a:pt x="1658303" y="96232"/>
                </a:lnTo>
                <a:lnTo>
                  <a:pt x="1665606" y="102902"/>
                </a:lnTo>
                <a:lnTo>
                  <a:pt x="1672591" y="109571"/>
                </a:lnTo>
                <a:lnTo>
                  <a:pt x="1679258" y="116241"/>
                </a:lnTo>
                <a:lnTo>
                  <a:pt x="1685926" y="123546"/>
                </a:lnTo>
                <a:lnTo>
                  <a:pt x="1692593" y="130851"/>
                </a:lnTo>
                <a:lnTo>
                  <a:pt x="1698943" y="138155"/>
                </a:lnTo>
                <a:lnTo>
                  <a:pt x="1704976" y="145778"/>
                </a:lnTo>
                <a:lnTo>
                  <a:pt x="1710691" y="153400"/>
                </a:lnTo>
                <a:lnTo>
                  <a:pt x="1716723" y="161658"/>
                </a:lnTo>
                <a:lnTo>
                  <a:pt x="1722438" y="169597"/>
                </a:lnTo>
                <a:lnTo>
                  <a:pt x="1727836" y="177537"/>
                </a:lnTo>
                <a:lnTo>
                  <a:pt x="1733233" y="186113"/>
                </a:lnTo>
                <a:lnTo>
                  <a:pt x="1738313" y="194688"/>
                </a:lnTo>
                <a:lnTo>
                  <a:pt x="1743076" y="203263"/>
                </a:lnTo>
                <a:lnTo>
                  <a:pt x="1747838" y="212156"/>
                </a:lnTo>
                <a:lnTo>
                  <a:pt x="1752283" y="221048"/>
                </a:lnTo>
                <a:lnTo>
                  <a:pt x="1760856" y="239469"/>
                </a:lnTo>
                <a:lnTo>
                  <a:pt x="1768793" y="258207"/>
                </a:lnTo>
                <a:lnTo>
                  <a:pt x="1776096" y="277581"/>
                </a:lnTo>
                <a:lnTo>
                  <a:pt x="1782446" y="297272"/>
                </a:lnTo>
                <a:lnTo>
                  <a:pt x="1788161" y="317916"/>
                </a:lnTo>
                <a:lnTo>
                  <a:pt x="1792923" y="338560"/>
                </a:lnTo>
                <a:lnTo>
                  <a:pt x="1797051" y="359521"/>
                </a:lnTo>
                <a:lnTo>
                  <a:pt x="1799908" y="380800"/>
                </a:lnTo>
                <a:lnTo>
                  <a:pt x="1802448" y="402397"/>
                </a:lnTo>
                <a:lnTo>
                  <a:pt x="1804036" y="424946"/>
                </a:lnTo>
                <a:lnTo>
                  <a:pt x="1809751" y="426534"/>
                </a:lnTo>
                <a:lnTo>
                  <a:pt x="1815148" y="428758"/>
                </a:lnTo>
                <a:lnTo>
                  <a:pt x="1819911" y="431616"/>
                </a:lnTo>
                <a:lnTo>
                  <a:pt x="1825308" y="434474"/>
                </a:lnTo>
                <a:lnTo>
                  <a:pt x="1829753" y="437968"/>
                </a:lnTo>
                <a:lnTo>
                  <a:pt x="1834198" y="441144"/>
                </a:lnTo>
                <a:lnTo>
                  <a:pt x="1838326" y="445273"/>
                </a:lnTo>
                <a:lnTo>
                  <a:pt x="1842453" y="449401"/>
                </a:lnTo>
                <a:lnTo>
                  <a:pt x="1845628" y="453848"/>
                </a:lnTo>
                <a:lnTo>
                  <a:pt x="1849121" y="458612"/>
                </a:lnTo>
                <a:lnTo>
                  <a:pt x="1851978" y="463693"/>
                </a:lnTo>
                <a:lnTo>
                  <a:pt x="1854201" y="469728"/>
                </a:lnTo>
                <a:lnTo>
                  <a:pt x="1856423" y="475762"/>
                </a:lnTo>
                <a:lnTo>
                  <a:pt x="1858328" y="482114"/>
                </a:lnTo>
                <a:lnTo>
                  <a:pt x="1859916" y="488784"/>
                </a:lnTo>
                <a:lnTo>
                  <a:pt x="1860868" y="496088"/>
                </a:lnTo>
                <a:lnTo>
                  <a:pt x="1861503" y="502123"/>
                </a:lnTo>
                <a:lnTo>
                  <a:pt x="1862138" y="507839"/>
                </a:lnTo>
                <a:lnTo>
                  <a:pt x="1862138" y="513874"/>
                </a:lnTo>
                <a:lnTo>
                  <a:pt x="1861503" y="519908"/>
                </a:lnTo>
                <a:lnTo>
                  <a:pt x="1861186" y="526260"/>
                </a:lnTo>
                <a:lnTo>
                  <a:pt x="1860868" y="532294"/>
                </a:lnTo>
                <a:lnTo>
                  <a:pt x="1858963" y="544998"/>
                </a:lnTo>
                <a:lnTo>
                  <a:pt x="1856106" y="557385"/>
                </a:lnTo>
                <a:lnTo>
                  <a:pt x="1852296" y="569771"/>
                </a:lnTo>
                <a:lnTo>
                  <a:pt x="1847851" y="582157"/>
                </a:lnTo>
                <a:lnTo>
                  <a:pt x="1842771" y="593908"/>
                </a:lnTo>
                <a:lnTo>
                  <a:pt x="1836738" y="605342"/>
                </a:lnTo>
                <a:lnTo>
                  <a:pt x="1833881" y="611059"/>
                </a:lnTo>
                <a:lnTo>
                  <a:pt x="1830071" y="616140"/>
                </a:lnTo>
                <a:lnTo>
                  <a:pt x="1826578" y="621540"/>
                </a:lnTo>
                <a:lnTo>
                  <a:pt x="1823086" y="626621"/>
                </a:lnTo>
                <a:lnTo>
                  <a:pt x="1818958" y="631385"/>
                </a:lnTo>
                <a:lnTo>
                  <a:pt x="1814831" y="635831"/>
                </a:lnTo>
                <a:lnTo>
                  <a:pt x="1810703" y="640278"/>
                </a:lnTo>
                <a:lnTo>
                  <a:pt x="1806258" y="644407"/>
                </a:lnTo>
                <a:lnTo>
                  <a:pt x="1801813" y="648218"/>
                </a:lnTo>
                <a:lnTo>
                  <a:pt x="1797051" y="652029"/>
                </a:lnTo>
                <a:lnTo>
                  <a:pt x="1792288" y="655205"/>
                </a:lnTo>
                <a:lnTo>
                  <a:pt x="1787208" y="658063"/>
                </a:lnTo>
                <a:lnTo>
                  <a:pt x="1782128" y="660922"/>
                </a:lnTo>
                <a:lnTo>
                  <a:pt x="1777048" y="663145"/>
                </a:lnTo>
                <a:lnTo>
                  <a:pt x="1771651" y="681248"/>
                </a:lnTo>
                <a:lnTo>
                  <a:pt x="1766571" y="699033"/>
                </a:lnTo>
                <a:lnTo>
                  <a:pt x="1760538" y="716501"/>
                </a:lnTo>
                <a:lnTo>
                  <a:pt x="1754188" y="733969"/>
                </a:lnTo>
                <a:lnTo>
                  <a:pt x="1747521" y="751437"/>
                </a:lnTo>
                <a:lnTo>
                  <a:pt x="1740218" y="768587"/>
                </a:lnTo>
                <a:lnTo>
                  <a:pt x="1732598" y="785420"/>
                </a:lnTo>
                <a:lnTo>
                  <a:pt x="1724661" y="801618"/>
                </a:lnTo>
                <a:lnTo>
                  <a:pt x="1716406" y="817497"/>
                </a:lnTo>
                <a:lnTo>
                  <a:pt x="1707516" y="833695"/>
                </a:lnTo>
                <a:lnTo>
                  <a:pt x="1698308" y="848940"/>
                </a:lnTo>
                <a:lnTo>
                  <a:pt x="1688148" y="863867"/>
                </a:lnTo>
                <a:lnTo>
                  <a:pt x="1677988" y="878159"/>
                </a:lnTo>
                <a:lnTo>
                  <a:pt x="1667511" y="892451"/>
                </a:lnTo>
                <a:lnTo>
                  <a:pt x="1656716" y="905790"/>
                </a:lnTo>
                <a:lnTo>
                  <a:pt x="1644968" y="918811"/>
                </a:lnTo>
                <a:lnTo>
                  <a:pt x="1633221" y="931515"/>
                </a:lnTo>
                <a:lnTo>
                  <a:pt x="1620838" y="943266"/>
                </a:lnTo>
                <a:lnTo>
                  <a:pt x="1607821" y="954382"/>
                </a:lnTo>
                <a:lnTo>
                  <a:pt x="1594803" y="964863"/>
                </a:lnTo>
                <a:lnTo>
                  <a:pt x="1581151" y="974709"/>
                </a:lnTo>
                <a:lnTo>
                  <a:pt x="1567181" y="983919"/>
                </a:lnTo>
                <a:lnTo>
                  <a:pt x="1552576" y="992176"/>
                </a:lnTo>
                <a:lnTo>
                  <a:pt x="1545273" y="996305"/>
                </a:lnTo>
                <a:lnTo>
                  <a:pt x="1537336" y="1000116"/>
                </a:lnTo>
                <a:lnTo>
                  <a:pt x="1530033" y="1003610"/>
                </a:lnTo>
                <a:lnTo>
                  <a:pt x="1522096" y="1006786"/>
                </a:lnTo>
                <a:lnTo>
                  <a:pt x="1513841" y="1010279"/>
                </a:lnTo>
                <a:lnTo>
                  <a:pt x="1506221" y="1012820"/>
                </a:lnTo>
                <a:lnTo>
                  <a:pt x="1497966" y="1015679"/>
                </a:lnTo>
                <a:lnTo>
                  <a:pt x="1489711" y="1017902"/>
                </a:lnTo>
                <a:lnTo>
                  <a:pt x="1481456" y="1020443"/>
                </a:lnTo>
                <a:lnTo>
                  <a:pt x="1473201" y="1022348"/>
                </a:lnTo>
                <a:lnTo>
                  <a:pt x="1464628" y="1024254"/>
                </a:lnTo>
                <a:lnTo>
                  <a:pt x="1455738" y="1025842"/>
                </a:lnTo>
                <a:lnTo>
                  <a:pt x="1447166" y="1027112"/>
                </a:lnTo>
                <a:lnTo>
                  <a:pt x="1438276" y="1028383"/>
                </a:lnTo>
                <a:lnTo>
                  <a:pt x="1429068" y="1029018"/>
                </a:lnTo>
                <a:lnTo>
                  <a:pt x="1419860" y="1029971"/>
                </a:lnTo>
                <a:lnTo>
                  <a:pt x="1410653" y="1030288"/>
                </a:lnTo>
                <a:lnTo>
                  <a:pt x="1401445" y="1030288"/>
                </a:lnTo>
                <a:lnTo>
                  <a:pt x="1391920" y="1030288"/>
                </a:lnTo>
                <a:lnTo>
                  <a:pt x="1382713" y="1029971"/>
                </a:lnTo>
                <a:lnTo>
                  <a:pt x="1373823" y="1029018"/>
                </a:lnTo>
                <a:lnTo>
                  <a:pt x="1364933" y="1028383"/>
                </a:lnTo>
                <a:lnTo>
                  <a:pt x="1356043" y="1027112"/>
                </a:lnTo>
                <a:lnTo>
                  <a:pt x="1347153" y="1025842"/>
                </a:lnTo>
                <a:lnTo>
                  <a:pt x="1338580" y="1024254"/>
                </a:lnTo>
                <a:lnTo>
                  <a:pt x="1330008" y="1022348"/>
                </a:lnTo>
                <a:lnTo>
                  <a:pt x="1321753" y="1020443"/>
                </a:lnTo>
                <a:lnTo>
                  <a:pt x="1313180" y="1018219"/>
                </a:lnTo>
                <a:lnTo>
                  <a:pt x="1305243" y="1015679"/>
                </a:lnTo>
                <a:lnTo>
                  <a:pt x="1297305" y="1013138"/>
                </a:lnTo>
                <a:lnTo>
                  <a:pt x="1289050" y="1010279"/>
                </a:lnTo>
                <a:lnTo>
                  <a:pt x="1281430" y="1007104"/>
                </a:lnTo>
                <a:lnTo>
                  <a:pt x="1273493" y="1003928"/>
                </a:lnTo>
                <a:lnTo>
                  <a:pt x="1266190" y="1000434"/>
                </a:lnTo>
                <a:lnTo>
                  <a:pt x="1250950" y="992812"/>
                </a:lnTo>
                <a:lnTo>
                  <a:pt x="1236345" y="984554"/>
                </a:lnTo>
                <a:lnTo>
                  <a:pt x="1222693" y="975344"/>
                </a:lnTo>
                <a:lnTo>
                  <a:pt x="1209040" y="965498"/>
                </a:lnTo>
                <a:lnTo>
                  <a:pt x="1196023" y="955017"/>
                </a:lnTo>
                <a:lnTo>
                  <a:pt x="1183005" y="943901"/>
                </a:lnTo>
                <a:lnTo>
                  <a:pt x="1170623" y="932150"/>
                </a:lnTo>
                <a:lnTo>
                  <a:pt x="1158875" y="919764"/>
                </a:lnTo>
                <a:lnTo>
                  <a:pt x="1147128" y="907378"/>
                </a:lnTo>
                <a:lnTo>
                  <a:pt x="1136333" y="893721"/>
                </a:lnTo>
                <a:lnTo>
                  <a:pt x="1125538" y="879747"/>
                </a:lnTo>
                <a:lnTo>
                  <a:pt x="1115695" y="865455"/>
                </a:lnTo>
                <a:lnTo>
                  <a:pt x="1105853" y="850845"/>
                </a:lnTo>
                <a:lnTo>
                  <a:pt x="1096645" y="835601"/>
                </a:lnTo>
                <a:lnTo>
                  <a:pt x="1087755" y="820038"/>
                </a:lnTo>
                <a:lnTo>
                  <a:pt x="1079183" y="803841"/>
                </a:lnTo>
                <a:lnTo>
                  <a:pt x="1070928" y="787643"/>
                </a:lnTo>
                <a:lnTo>
                  <a:pt x="1063625" y="770811"/>
                </a:lnTo>
                <a:lnTo>
                  <a:pt x="1056323" y="753978"/>
                </a:lnTo>
                <a:lnTo>
                  <a:pt x="1049655" y="737145"/>
                </a:lnTo>
                <a:lnTo>
                  <a:pt x="1043305" y="719677"/>
                </a:lnTo>
                <a:lnTo>
                  <a:pt x="1037273" y="702209"/>
                </a:lnTo>
                <a:lnTo>
                  <a:pt x="1031558" y="684106"/>
                </a:lnTo>
                <a:lnTo>
                  <a:pt x="1026795" y="666321"/>
                </a:lnTo>
                <a:lnTo>
                  <a:pt x="1020763" y="664415"/>
                </a:lnTo>
                <a:lnTo>
                  <a:pt x="1015365" y="662827"/>
                </a:lnTo>
                <a:lnTo>
                  <a:pt x="1009650" y="659969"/>
                </a:lnTo>
                <a:lnTo>
                  <a:pt x="1004253" y="657110"/>
                </a:lnTo>
                <a:lnTo>
                  <a:pt x="998855" y="653617"/>
                </a:lnTo>
                <a:lnTo>
                  <a:pt x="993775" y="650441"/>
                </a:lnTo>
                <a:lnTo>
                  <a:pt x="989013" y="646312"/>
                </a:lnTo>
                <a:lnTo>
                  <a:pt x="984250" y="642183"/>
                </a:lnTo>
                <a:lnTo>
                  <a:pt x="979805" y="637737"/>
                </a:lnTo>
                <a:lnTo>
                  <a:pt x="975360" y="632973"/>
                </a:lnTo>
                <a:lnTo>
                  <a:pt x="970598" y="627891"/>
                </a:lnTo>
                <a:lnTo>
                  <a:pt x="966788" y="622492"/>
                </a:lnTo>
                <a:lnTo>
                  <a:pt x="962978" y="617411"/>
                </a:lnTo>
                <a:lnTo>
                  <a:pt x="959168" y="611376"/>
                </a:lnTo>
                <a:lnTo>
                  <a:pt x="955358" y="605660"/>
                </a:lnTo>
                <a:lnTo>
                  <a:pt x="952500" y="599625"/>
                </a:lnTo>
                <a:lnTo>
                  <a:pt x="949325" y="593591"/>
                </a:lnTo>
                <a:lnTo>
                  <a:pt x="946468" y="587239"/>
                </a:lnTo>
                <a:lnTo>
                  <a:pt x="943610" y="580887"/>
                </a:lnTo>
                <a:lnTo>
                  <a:pt x="941388" y="574535"/>
                </a:lnTo>
                <a:lnTo>
                  <a:pt x="939165" y="567865"/>
                </a:lnTo>
                <a:lnTo>
                  <a:pt x="937260" y="561196"/>
                </a:lnTo>
                <a:lnTo>
                  <a:pt x="935355" y="554526"/>
                </a:lnTo>
                <a:lnTo>
                  <a:pt x="934085" y="547857"/>
                </a:lnTo>
                <a:lnTo>
                  <a:pt x="932815" y="541505"/>
                </a:lnTo>
                <a:lnTo>
                  <a:pt x="931863" y="534835"/>
                </a:lnTo>
                <a:lnTo>
                  <a:pt x="930910" y="528166"/>
                </a:lnTo>
                <a:lnTo>
                  <a:pt x="930593" y="521496"/>
                </a:lnTo>
                <a:lnTo>
                  <a:pt x="930275" y="515144"/>
                </a:lnTo>
                <a:lnTo>
                  <a:pt x="930275" y="508792"/>
                </a:lnTo>
                <a:lnTo>
                  <a:pt x="930593" y="502440"/>
                </a:lnTo>
                <a:lnTo>
                  <a:pt x="931228" y="496088"/>
                </a:lnTo>
                <a:lnTo>
                  <a:pt x="932498" y="488148"/>
                </a:lnTo>
                <a:lnTo>
                  <a:pt x="934403" y="480526"/>
                </a:lnTo>
                <a:lnTo>
                  <a:pt x="936625" y="473539"/>
                </a:lnTo>
                <a:lnTo>
                  <a:pt x="939165" y="466869"/>
                </a:lnTo>
                <a:lnTo>
                  <a:pt x="942023" y="460835"/>
                </a:lnTo>
                <a:lnTo>
                  <a:pt x="945515" y="455436"/>
                </a:lnTo>
                <a:lnTo>
                  <a:pt x="949325" y="450037"/>
                </a:lnTo>
                <a:lnTo>
                  <a:pt x="953770" y="445273"/>
                </a:lnTo>
                <a:lnTo>
                  <a:pt x="958215" y="440826"/>
                </a:lnTo>
                <a:lnTo>
                  <a:pt x="962978" y="437015"/>
                </a:lnTo>
                <a:lnTo>
                  <a:pt x="968058" y="433204"/>
                </a:lnTo>
                <a:lnTo>
                  <a:pt x="973773" y="430345"/>
                </a:lnTo>
                <a:lnTo>
                  <a:pt x="979805" y="427805"/>
                </a:lnTo>
                <a:lnTo>
                  <a:pt x="985520" y="425264"/>
                </a:lnTo>
                <a:lnTo>
                  <a:pt x="992188" y="423358"/>
                </a:lnTo>
                <a:lnTo>
                  <a:pt x="998855" y="421453"/>
                </a:lnTo>
                <a:lnTo>
                  <a:pt x="1000443" y="399538"/>
                </a:lnTo>
                <a:lnTo>
                  <a:pt x="1002983" y="377942"/>
                </a:lnTo>
                <a:lnTo>
                  <a:pt x="1006475" y="356663"/>
                </a:lnTo>
                <a:lnTo>
                  <a:pt x="1010603" y="336019"/>
                </a:lnTo>
                <a:lnTo>
                  <a:pt x="1015365" y="315057"/>
                </a:lnTo>
                <a:lnTo>
                  <a:pt x="1020763" y="295049"/>
                </a:lnTo>
                <a:lnTo>
                  <a:pt x="1027748" y="275358"/>
                </a:lnTo>
                <a:lnTo>
                  <a:pt x="1034733" y="256302"/>
                </a:lnTo>
                <a:lnTo>
                  <a:pt x="1042353" y="237564"/>
                </a:lnTo>
                <a:lnTo>
                  <a:pt x="1051243" y="219143"/>
                </a:lnTo>
                <a:lnTo>
                  <a:pt x="1060768" y="201675"/>
                </a:lnTo>
                <a:lnTo>
                  <a:pt x="1065530" y="193417"/>
                </a:lnTo>
                <a:lnTo>
                  <a:pt x="1070610" y="184842"/>
                </a:lnTo>
                <a:lnTo>
                  <a:pt x="1076008" y="176585"/>
                </a:lnTo>
                <a:lnTo>
                  <a:pt x="1081405" y="168327"/>
                </a:lnTo>
                <a:lnTo>
                  <a:pt x="1087120" y="160070"/>
                </a:lnTo>
                <a:lnTo>
                  <a:pt x="1092835" y="152447"/>
                </a:lnTo>
                <a:lnTo>
                  <a:pt x="1098868" y="144507"/>
                </a:lnTo>
                <a:lnTo>
                  <a:pt x="1104900" y="137202"/>
                </a:lnTo>
                <a:lnTo>
                  <a:pt x="1111250" y="129580"/>
                </a:lnTo>
                <a:lnTo>
                  <a:pt x="1117600" y="122593"/>
                </a:lnTo>
                <a:lnTo>
                  <a:pt x="1124268" y="115606"/>
                </a:lnTo>
                <a:lnTo>
                  <a:pt x="1131253" y="108619"/>
                </a:lnTo>
                <a:lnTo>
                  <a:pt x="1137920" y="101949"/>
                </a:lnTo>
                <a:lnTo>
                  <a:pt x="1144905" y="95597"/>
                </a:lnTo>
                <a:lnTo>
                  <a:pt x="1152525" y="89245"/>
                </a:lnTo>
                <a:lnTo>
                  <a:pt x="1159828" y="82893"/>
                </a:lnTo>
                <a:lnTo>
                  <a:pt x="1167130" y="76859"/>
                </a:lnTo>
                <a:lnTo>
                  <a:pt x="1175068" y="71460"/>
                </a:lnTo>
                <a:lnTo>
                  <a:pt x="1183005" y="65743"/>
                </a:lnTo>
                <a:lnTo>
                  <a:pt x="1190943" y="60661"/>
                </a:lnTo>
                <a:lnTo>
                  <a:pt x="1198880" y="55262"/>
                </a:lnTo>
                <a:lnTo>
                  <a:pt x="1207453" y="50498"/>
                </a:lnTo>
                <a:lnTo>
                  <a:pt x="1216025" y="45734"/>
                </a:lnTo>
                <a:lnTo>
                  <a:pt x="1224598" y="41288"/>
                </a:lnTo>
                <a:lnTo>
                  <a:pt x="1233170" y="36841"/>
                </a:lnTo>
                <a:lnTo>
                  <a:pt x="1242060" y="32713"/>
                </a:lnTo>
                <a:lnTo>
                  <a:pt x="1250950" y="28902"/>
                </a:lnTo>
                <a:lnTo>
                  <a:pt x="1260158" y="25408"/>
                </a:lnTo>
                <a:lnTo>
                  <a:pt x="1269365" y="21914"/>
                </a:lnTo>
                <a:lnTo>
                  <a:pt x="1278890" y="19056"/>
                </a:lnTo>
                <a:lnTo>
                  <a:pt x="1288415" y="15880"/>
                </a:lnTo>
                <a:lnTo>
                  <a:pt x="1297940" y="13339"/>
                </a:lnTo>
                <a:lnTo>
                  <a:pt x="1307783" y="10798"/>
                </a:lnTo>
                <a:lnTo>
                  <a:pt x="1317625" y="8575"/>
                </a:lnTo>
                <a:lnTo>
                  <a:pt x="1327785" y="6670"/>
                </a:lnTo>
                <a:lnTo>
                  <a:pt x="1337945" y="4764"/>
                </a:lnTo>
                <a:lnTo>
                  <a:pt x="1348105" y="3494"/>
                </a:lnTo>
                <a:lnTo>
                  <a:pt x="1358583" y="2223"/>
                </a:lnTo>
                <a:lnTo>
                  <a:pt x="1369060" y="1588"/>
                </a:lnTo>
                <a:lnTo>
                  <a:pt x="1379855" y="635"/>
                </a:lnTo>
                <a:lnTo>
                  <a:pt x="1390650" y="318"/>
                </a:lnTo>
                <a:lnTo>
                  <a:pt x="1401445" y="0"/>
                </a:lnTo>
                <a:close/>
              </a:path>
            </a:pathLst>
          </a:custGeom>
          <a:gradFill>
            <a:gsLst>
              <a:gs pos="0">
                <a:srgbClr val="FEEFAC"/>
              </a:gs>
              <a:gs pos="94000">
                <a:srgbClr val="E9BE61"/>
              </a:gs>
            </a:gsLst>
            <a:lin ang="5400000" scaled="1"/>
          </a:gradFill>
          <a:ln>
            <a:noFill/>
          </a:ln>
        </p:spPr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/>
          <a:p>
            <a:pPr algn="ctr">
              <a:defRPr/>
            </a:pPr>
            <a:endParaRPr lang="zh-CN" altLang="en-US">
              <a:solidFill>
                <a:srgbClr val="A11752"/>
              </a:solidFill>
              <a:cs typeface="+mn-ea"/>
              <a:sym typeface="+mn-lt"/>
            </a:endParaRPr>
          </a:p>
        </p:txBody>
      </p:sp>
      <p:sp>
        <p:nvSpPr>
          <p:cNvPr id="21" name="箭头: 右 20"/>
          <p:cNvSpPr/>
          <p:nvPr/>
        </p:nvSpPr>
        <p:spPr>
          <a:xfrm>
            <a:off x="2377580" y="3629852"/>
            <a:ext cx="401340" cy="310954"/>
          </a:xfrm>
          <a:prstGeom prst="rightArrow">
            <a:avLst/>
          </a:prstGeom>
          <a:gradFill>
            <a:gsLst>
              <a:gs pos="0">
                <a:srgbClr val="C30F0F">
                  <a:lumMod val="90000"/>
                  <a:lumOff val="10000"/>
                  <a:alpha val="0"/>
                </a:srgbClr>
              </a:gs>
              <a:gs pos="50000">
                <a:srgbClr val="C30F0F"/>
              </a:gs>
            </a:gsLst>
            <a:lin ang="0" scaled="0"/>
          </a:gradFill>
          <a:ln>
            <a:noFill/>
          </a:ln>
          <a:effectLst>
            <a:outerShdw blurRad="254000" dist="101600" dir="5400000" algn="ctr" rotWithShape="0">
              <a:srgbClr val="C30F0F">
                <a:alpha val="23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23" name="Oval 46"/>
          <p:cNvSpPr/>
          <p:nvPr/>
        </p:nvSpPr>
        <p:spPr>
          <a:xfrm>
            <a:off x="5419667" y="2224866"/>
            <a:ext cx="314324" cy="314324"/>
          </a:xfrm>
          <a:prstGeom prst="ellipse">
            <a:avLst/>
          </a:prstGeom>
          <a:gradFill>
            <a:gsLst>
              <a:gs pos="0">
                <a:srgbClr val="C30F0F">
                  <a:lumMod val="90000"/>
                  <a:lumOff val="10000"/>
                </a:srgbClr>
              </a:gs>
              <a:gs pos="45000">
                <a:srgbClr val="C30F0F"/>
              </a:gs>
            </a:gsLst>
            <a:lin ang="5400000" scaled="1"/>
          </a:gradFill>
          <a:ln>
            <a:noFill/>
          </a:ln>
          <a:effectLst>
            <a:outerShdw blurRad="254000" dist="101600" dir="5400000" algn="ctr" rotWithShape="0">
              <a:srgbClr val="C30F0F">
                <a:alpha val="23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0" tIns="360000" rIns="360000" bIns="360000" rtlCol="0" anchor="ctr"/>
          <a:lstStyle/>
          <a:p>
            <a:pPr algn="ctr"/>
            <a:endParaRPr lang="en-US" sz="2400" dirty="0">
              <a:ln w="19050">
                <a:noFill/>
              </a:ln>
              <a:gradFill>
                <a:gsLst>
                  <a:gs pos="100000">
                    <a:srgbClr val="E9BE61"/>
                  </a:gs>
                  <a:gs pos="49000">
                    <a:srgbClr val="FEEFAC"/>
                  </a:gs>
                </a:gsLst>
                <a:lin ang="5400000" scaled="0"/>
              </a:gradFill>
              <a:cs typeface="+mn-ea"/>
              <a:sym typeface="+mn-lt"/>
            </a:endParaRPr>
          </a:p>
        </p:txBody>
      </p:sp>
      <p:sp>
        <p:nvSpPr>
          <p:cNvPr id="24" name="矩形 23"/>
          <p:cNvSpPr/>
          <p:nvPr/>
        </p:nvSpPr>
        <p:spPr>
          <a:xfrm>
            <a:off x="6372514" y="3088375"/>
            <a:ext cx="4517609" cy="14219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20000"/>
              </a:lnSpc>
              <a:buClr>
                <a:schemeClr val="accent1"/>
              </a:buClr>
              <a:defRPr/>
            </a:pPr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面对严峻复杂的形势任务、前所未有的风险挑战，中共中央团结带领全党全国各族人民齐心协力、迎难而上，统筹疫情防控和经济社会发展</a:t>
            </a:r>
          </a:p>
        </p:txBody>
      </p:sp>
      <p:sp>
        <p:nvSpPr>
          <p:cNvPr id="25" name="Oval 46"/>
          <p:cNvSpPr/>
          <p:nvPr/>
        </p:nvSpPr>
        <p:spPr>
          <a:xfrm>
            <a:off x="5990783" y="3628167"/>
            <a:ext cx="314324" cy="314324"/>
          </a:xfrm>
          <a:prstGeom prst="ellipse">
            <a:avLst/>
          </a:prstGeom>
          <a:gradFill>
            <a:gsLst>
              <a:gs pos="0">
                <a:srgbClr val="C30F0F">
                  <a:lumMod val="90000"/>
                  <a:lumOff val="10000"/>
                </a:srgbClr>
              </a:gs>
              <a:gs pos="45000">
                <a:srgbClr val="C30F0F"/>
              </a:gs>
            </a:gsLst>
            <a:lin ang="5400000" scaled="1"/>
          </a:gradFill>
          <a:ln>
            <a:noFill/>
          </a:ln>
          <a:effectLst>
            <a:outerShdw blurRad="254000" dist="101600" dir="5400000" algn="ctr" rotWithShape="0">
              <a:srgbClr val="C30F0F">
                <a:alpha val="23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0" tIns="360000" rIns="360000" bIns="360000" rtlCol="0" anchor="ctr"/>
          <a:lstStyle/>
          <a:p>
            <a:pPr algn="ctr"/>
            <a:endParaRPr lang="en-US" sz="2400" dirty="0">
              <a:ln w="19050">
                <a:noFill/>
              </a:ln>
              <a:gradFill>
                <a:gsLst>
                  <a:gs pos="100000">
                    <a:srgbClr val="E9BE61"/>
                  </a:gs>
                  <a:gs pos="49000">
                    <a:srgbClr val="FEEFAC"/>
                  </a:gs>
                </a:gsLst>
                <a:lin ang="5400000" scaled="0"/>
              </a:gradFill>
              <a:cs typeface="+mn-ea"/>
              <a:sym typeface="+mn-lt"/>
            </a:endParaRPr>
          </a:p>
        </p:txBody>
      </p:sp>
      <p:pic>
        <p:nvPicPr>
          <p:cNvPr id="26" name="图片 25" descr="图片包含 游戏机, 杯子, 食物, 飞盘&#10;&#10;描述已自动生成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1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4006" y="4975226"/>
            <a:ext cx="12280012" cy="1882774"/>
          </a:xfrm>
          <a:prstGeom prst="rect">
            <a:avLst/>
          </a:prstGeom>
        </p:spPr>
      </p:pic>
      <p:sp>
        <p:nvSpPr>
          <p:cNvPr id="28" name="矩形 27"/>
          <p:cNvSpPr/>
          <p:nvPr/>
        </p:nvSpPr>
        <p:spPr>
          <a:xfrm>
            <a:off x="5801398" y="4689965"/>
            <a:ext cx="5217429" cy="10895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20000"/>
              </a:lnSpc>
              <a:buClr>
                <a:schemeClr val="accent1"/>
              </a:buClr>
              <a:defRPr/>
            </a:pPr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统筹深化改革开放和应对外部压力，统筹抓好“六稳”工作和落实“六保”任务，决胜全面建成小康社会、决战脱贫攻坚。</a:t>
            </a:r>
          </a:p>
        </p:txBody>
      </p:sp>
      <p:sp>
        <p:nvSpPr>
          <p:cNvPr id="29" name="Oval 46"/>
          <p:cNvSpPr/>
          <p:nvPr/>
        </p:nvSpPr>
        <p:spPr>
          <a:xfrm>
            <a:off x="5419667" y="5063557"/>
            <a:ext cx="314324" cy="314324"/>
          </a:xfrm>
          <a:prstGeom prst="ellipse">
            <a:avLst/>
          </a:prstGeom>
          <a:gradFill>
            <a:gsLst>
              <a:gs pos="0">
                <a:srgbClr val="C30F0F">
                  <a:lumMod val="90000"/>
                  <a:lumOff val="10000"/>
                </a:srgbClr>
              </a:gs>
              <a:gs pos="45000">
                <a:srgbClr val="C30F0F"/>
              </a:gs>
            </a:gsLst>
            <a:lin ang="5400000" scaled="1"/>
          </a:gradFill>
          <a:ln>
            <a:noFill/>
          </a:ln>
          <a:effectLst>
            <a:outerShdw blurRad="254000" dist="101600" dir="5400000" algn="ctr" rotWithShape="0">
              <a:srgbClr val="C30F0F">
                <a:alpha val="23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0" tIns="360000" rIns="360000" bIns="360000" rtlCol="0" anchor="ctr"/>
          <a:lstStyle/>
          <a:p>
            <a:pPr algn="ctr"/>
            <a:endParaRPr lang="en-US" sz="2400" dirty="0">
              <a:ln w="19050">
                <a:noFill/>
              </a:ln>
              <a:gradFill>
                <a:gsLst>
                  <a:gs pos="100000">
                    <a:srgbClr val="E9BE61"/>
                  </a:gs>
                  <a:gs pos="49000">
                    <a:srgbClr val="FEEFAC"/>
                  </a:gs>
                </a:gsLst>
                <a:lin ang="5400000" scaled="0"/>
              </a:gradFill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" grpId="0" animBg="1"/>
      <p:bldP spid="4" grpId="0"/>
      <p:bldP spid="15" grpId="0" animBg="1"/>
      <p:bldP spid="16" grpId="0" animBg="1"/>
      <p:bldP spid="17" grpId="0"/>
      <p:bldP spid="19" grpId="0"/>
      <p:bldP spid="20" grpId="0" animBg="1"/>
      <p:bldP spid="21" grpId="0" animBg="1"/>
      <p:bldP spid="23" grpId="0" animBg="1"/>
      <p:bldP spid="24" grpId="0"/>
      <p:bldP spid="25" grpId="0" animBg="1"/>
      <p:bldP spid="28" grpId="0"/>
      <p:bldP spid="2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椭圆 32"/>
          <p:cNvSpPr/>
          <p:nvPr/>
        </p:nvSpPr>
        <p:spPr>
          <a:xfrm flipH="1">
            <a:off x="3922807" y="1739900"/>
            <a:ext cx="4090858" cy="4090858"/>
          </a:xfrm>
          <a:prstGeom prst="ellipse">
            <a:avLst/>
          </a:prstGeom>
          <a:gradFill>
            <a:gsLst>
              <a:gs pos="73000">
                <a:schemeClr val="accent1">
                  <a:lumMod val="5000"/>
                  <a:lumOff val="95000"/>
                  <a:alpha val="0"/>
                </a:schemeClr>
              </a:gs>
              <a:gs pos="100000">
                <a:schemeClr val="accent1">
                  <a:alpha val="22000"/>
                </a:schemeClr>
              </a:gs>
            </a:gsLst>
            <a:lin ang="0" scaled="0"/>
          </a:gradFill>
          <a:ln>
            <a:gradFill>
              <a:gsLst>
                <a:gs pos="76000">
                  <a:schemeClr val="accent1">
                    <a:lumMod val="5000"/>
                    <a:lumOff val="95000"/>
                    <a:alpha val="39000"/>
                  </a:schemeClr>
                </a:gs>
                <a:gs pos="100000">
                  <a:schemeClr val="accent1"/>
                </a:gs>
              </a:gsLst>
              <a:lin ang="0" scaled="0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26" name="椭圆 25"/>
          <p:cNvSpPr/>
          <p:nvPr/>
        </p:nvSpPr>
        <p:spPr>
          <a:xfrm>
            <a:off x="4050571" y="1739900"/>
            <a:ext cx="4090858" cy="4090858"/>
          </a:xfrm>
          <a:prstGeom prst="ellipse">
            <a:avLst/>
          </a:prstGeom>
          <a:gradFill>
            <a:gsLst>
              <a:gs pos="73000">
                <a:schemeClr val="accent1">
                  <a:lumMod val="5000"/>
                  <a:lumOff val="95000"/>
                  <a:alpha val="0"/>
                </a:schemeClr>
              </a:gs>
              <a:gs pos="100000">
                <a:schemeClr val="accent1">
                  <a:alpha val="22000"/>
                </a:schemeClr>
              </a:gs>
            </a:gsLst>
            <a:lin ang="0" scaled="0"/>
          </a:gradFill>
          <a:ln>
            <a:gradFill>
              <a:gsLst>
                <a:gs pos="76000">
                  <a:schemeClr val="accent1">
                    <a:lumMod val="5000"/>
                    <a:lumOff val="95000"/>
                    <a:alpha val="39000"/>
                  </a:schemeClr>
                </a:gs>
                <a:gs pos="100000">
                  <a:schemeClr val="accent1"/>
                </a:gs>
              </a:gsLst>
              <a:lin ang="0" scaled="0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2" name="椭圆 1"/>
          <p:cNvSpPr/>
          <p:nvPr/>
        </p:nvSpPr>
        <p:spPr>
          <a:xfrm flipH="1">
            <a:off x="411956" y="221526"/>
            <a:ext cx="738188" cy="738184"/>
          </a:xfrm>
          <a:prstGeom prst="ellipse">
            <a:avLst/>
          </a:prstGeom>
          <a:gradFill>
            <a:gsLst>
              <a:gs pos="0">
                <a:srgbClr val="C30F0F">
                  <a:lumMod val="90000"/>
                  <a:lumOff val="10000"/>
                </a:srgbClr>
              </a:gs>
              <a:gs pos="45000">
                <a:srgbClr val="C30F0F"/>
              </a:gs>
            </a:gsLst>
            <a:lin ang="5400000" scaled="1"/>
          </a:gradFill>
          <a:ln>
            <a:noFill/>
          </a:ln>
          <a:effectLst>
            <a:outerShdw blurRad="254000" dist="101600" dir="5400000" algn="ctr" rotWithShape="0">
              <a:srgbClr val="C30F0F">
                <a:alpha val="23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 dirty="0">
              <a:gradFill>
                <a:gsLst>
                  <a:gs pos="0">
                    <a:srgbClr val="FEEFAC"/>
                  </a:gs>
                  <a:gs pos="45000">
                    <a:srgbClr val="E9BE61"/>
                  </a:gs>
                </a:gsLst>
                <a:lin ang="5400000" scaled="1"/>
              </a:gradFill>
              <a:cs typeface="+mn-ea"/>
              <a:sym typeface="+mn-lt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1217644" y="273865"/>
            <a:ext cx="6288056" cy="640240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 algn="ctr">
              <a:lnSpc>
                <a:spcPct val="120000"/>
              </a:lnSpc>
              <a:defRPr sz="6600">
                <a:gradFill>
                  <a:gsLst>
                    <a:gs pos="0">
                      <a:schemeClr val="accent1">
                        <a:lumMod val="90000"/>
                        <a:lumOff val="10000"/>
                      </a:schemeClr>
                    </a:gs>
                    <a:gs pos="100000">
                      <a:schemeClr val="accent1"/>
                    </a:gs>
                  </a:gsLst>
                  <a:lin ang="5400000" scaled="1"/>
                </a:gradFill>
                <a:latin typeface="思源宋体 CN Heavy" panose="02020900000000000000" pitchFamily="18" charset="-122"/>
                <a:ea typeface="思源宋体 CN Heavy" panose="02020900000000000000" pitchFamily="18" charset="-122"/>
              </a:defRPr>
            </a:lvl1pPr>
          </a:lstStyle>
          <a:p>
            <a:pPr algn="l"/>
            <a:r>
              <a:rPr lang="zh-CN" altLang="en-US" sz="3200" dirty="0">
                <a:latin typeface="+mn-lt"/>
                <a:ea typeface="+mn-ea"/>
                <a:cs typeface="+mn-ea"/>
                <a:sym typeface="+mn-lt"/>
              </a:rPr>
              <a:t>在全党开展中共党史学习教育</a:t>
            </a:r>
          </a:p>
        </p:txBody>
      </p:sp>
      <p:cxnSp>
        <p:nvCxnSpPr>
          <p:cNvPr id="5" name="直接连接符 4"/>
          <p:cNvCxnSpPr/>
          <p:nvPr/>
        </p:nvCxnSpPr>
        <p:spPr>
          <a:xfrm>
            <a:off x="1305561" y="959710"/>
            <a:ext cx="10124439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  <a:alpha val="61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Oval 44"/>
          <p:cNvSpPr/>
          <p:nvPr/>
        </p:nvSpPr>
        <p:spPr>
          <a:xfrm>
            <a:off x="4607735" y="2297065"/>
            <a:ext cx="2976530" cy="2976528"/>
          </a:xfrm>
          <a:prstGeom prst="ellipse">
            <a:avLst/>
          </a:prstGeom>
          <a:gradFill>
            <a:gsLst>
              <a:gs pos="0">
                <a:srgbClr val="C30F0F">
                  <a:lumMod val="90000"/>
                  <a:lumOff val="10000"/>
                </a:srgbClr>
              </a:gs>
              <a:gs pos="64000">
                <a:srgbClr val="C30F0F"/>
              </a:gs>
            </a:gsLst>
            <a:lin ang="5400000" scaled="1"/>
          </a:gradFill>
          <a:ln>
            <a:noFill/>
          </a:ln>
          <a:effectLst>
            <a:outerShdw blurRad="254000" dist="101600" dir="5400000" algn="ctr" rotWithShape="0">
              <a:srgbClr val="C30F0F">
                <a:alpha val="23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cs typeface="+mn-ea"/>
              <a:sym typeface="+mn-lt"/>
            </a:endParaRPr>
          </a:p>
        </p:txBody>
      </p:sp>
      <p:sp>
        <p:nvSpPr>
          <p:cNvPr id="15" name="文本框 14"/>
          <p:cNvSpPr txBox="1"/>
          <p:nvPr/>
        </p:nvSpPr>
        <p:spPr>
          <a:xfrm>
            <a:off x="4949590" y="3518054"/>
            <a:ext cx="2292820" cy="1077218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6600" i="1" spc="-300">
                <a:ln w="19050">
                  <a:noFill/>
                </a:ln>
                <a:gradFill>
                  <a:gsLst>
                    <a:gs pos="100000">
                      <a:srgbClr val="E9BE61"/>
                    </a:gs>
                    <a:gs pos="49000">
                      <a:srgbClr val="FEEFAC"/>
                    </a:gs>
                  </a:gsLst>
                  <a:lin ang="5400000" scaled="0"/>
                </a:gradFill>
                <a:effectLst>
                  <a:outerShdw blurRad="254000" dist="114300" dir="5400000" algn="ctr" rotWithShape="0">
                    <a:srgbClr val="000000">
                      <a:alpha val="23000"/>
                    </a:srgbClr>
                  </a:outerShdw>
                </a:effectLst>
                <a:latin typeface="字魂143号-正酷超级黑" panose="00000500000000000000" pitchFamily="2" charset="-122"/>
                <a:ea typeface="字魂143号-正酷超级黑" panose="00000500000000000000" pitchFamily="2" charset="-122"/>
              </a:defRPr>
            </a:lvl1pPr>
          </a:lstStyle>
          <a:p>
            <a:r>
              <a:rPr lang="en-US" altLang="zh-CN" sz="3200" i="0" spc="0" dirty="0">
                <a:effectLst/>
                <a:latin typeface="+mn-lt"/>
                <a:ea typeface="+mn-ea"/>
                <a:cs typeface="+mn-ea"/>
                <a:sym typeface="+mn-lt"/>
              </a:rPr>
              <a:t>2020</a:t>
            </a:r>
            <a:r>
              <a:rPr lang="zh-CN" altLang="en-US" sz="3200" i="0" spc="0" dirty="0">
                <a:effectLst/>
                <a:latin typeface="+mn-lt"/>
                <a:ea typeface="+mn-ea"/>
                <a:cs typeface="+mn-ea"/>
                <a:sym typeface="+mn-lt"/>
              </a:rPr>
              <a:t>年</a:t>
            </a:r>
            <a:endParaRPr lang="en-US" altLang="zh-CN" sz="3200" i="0" spc="0" dirty="0">
              <a:effectLst/>
              <a:latin typeface="+mn-lt"/>
              <a:ea typeface="+mn-ea"/>
              <a:cs typeface="+mn-ea"/>
              <a:sym typeface="+mn-lt"/>
            </a:endParaRPr>
          </a:p>
          <a:p>
            <a:r>
              <a:rPr lang="zh-CN" altLang="en-US" sz="3200" i="0" spc="0" dirty="0">
                <a:effectLst/>
                <a:latin typeface="+mn-lt"/>
                <a:ea typeface="+mn-ea"/>
                <a:cs typeface="+mn-ea"/>
                <a:sym typeface="+mn-lt"/>
              </a:rPr>
              <a:t>取得的成就</a:t>
            </a:r>
          </a:p>
        </p:txBody>
      </p:sp>
      <p:sp>
        <p:nvSpPr>
          <p:cNvPr id="25" name="任意多边形: 形状 24"/>
          <p:cNvSpPr>
            <a:spLocks noChangeArrowheads="1"/>
          </p:cNvSpPr>
          <p:nvPr/>
        </p:nvSpPr>
        <p:spPr bwMode="auto">
          <a:xfrm>
            <a:off x="5815012" y="2817575"/>
            <a:ext cx="561976" cy="522372"/>
          </a:xfrm>
          <a:custGeom>
            <a:avLst/>
            <a:gdLst>
              <a:gd name="connsiteX0" fmla="*/ 661453 w 919516"/>
              <a:gd name="connsiteY0" fmla="*/ 596929 h 854715"/>
              <a:gd name="connsiteX1" fmla="*/ 663622 w 919516"/>
              <a:gd name="connsiteY1" fmla="*/ 596929 h 854715"/>
              <a:gd name="connsiteX2" fmla="*/ 665790 w 919516"/>
              <a:gd name="connsiteY2" fmla="*/ 596929 h 854715"/>
              <a:gd name="connsiteX3" fmla="*/ 685306 w 919516"/>
              <a:gd name="connsiteY3" fmla="*/ 607754 h 854715"/>
              <a:gd name="connsiteX4" fmla="*/ 819749 w 919516"/>
              <a:gd name="connsiteY4" fmla="*/ 774450 h 854715"/>
              <a:gd name="connsiteX5" fmla="*/ 817580 w 919516"/>
              <a:gd name="connsiteY5" fmla="*/ 813419 h 854715"/>
              <a:gd name="connsiteX6" fmla="*/ 778549 w 919516"/>
              <a:gd name="connsiteY6" fmla="*/ 809089 h 854715"/>
              <a:gd name="connsiteX7" fmla="*/ 663622 w 919516"/>
              <a:gd name="connsiteY7" fmla="*/ 666206 h 854715"/>
              <a:gd name="connsiteX8" fmla="*/ 548695 w 919516"/>
              <a:gd name="connsiteY8" fmla="*/ 809089 h 854715"/>
              <a:gd name="connsiteX9" fmla="*/ 509663 w 919516"/>
              <a:gd name="connsiteY9" fmla="*/ 813419 h 854715"/>
              <a:gd name="connsiteX10" fmla="*/ 505326 w 919516"/>
              <a:gd name="connsiteY10" fmla="*/ 774450 h 854715"/>
              <a:gd name="connsiteX11" fmla="*/ 641937 w 919516"/>
              <a:gd name="connsiteY11" fmla="*/ 607754 h 854715"/>
              <a:gd name="connsiteX12" fmla="*/ 661453 w 919516"/>
              <a:gd name="connsiteY12" fmla="*/ 596929 h 854715"/>
              <a:gd name="connsiteX13" fmla="*/ 49902 w 919516"/>
              <a:gd name="connsiteY13" fmla="*/ 222784 h 854715"/>
              <a:gd name="connsiteX14" fmla="*/ 62920 w 919516"/>
              <a:gd name="connsiteY14" fmla="*/ 222784 h 854715"/>
              <a:gd name="connsiteX15" fmla="*/ 114991 w 919516"/>
              <a:gd name="connsiteY15" fmla="*/ 222784 h 854715"/>
              <a:gd name="connsiteX16" fmla="*/ 164893 w 919516"/>
              <a:gd name="connsiteY16" fmla="*/ 276888 h 854715"/>
              <a:gd name="connsiteX17" fmla="*/ 214794 w 919516"/>
              <a:gd name="connsiteY17" fmla="*/ 222784 h 854715"/>
              <a:gd name="connsiteX18" fmla="*/ 266866 w 919516"/>
              <a:gd name="connsiteY18" fmla="*/ 222784 h 854715"/>
              <a:gd name="connsiteX19" fmla="*/ 446946 w 919516"/>
              <a:gd name="connsiteY19" fmla="*/ 222784 h 854715"/>
              <a:gd name="connsiteX20" fmla="*/ 499017 w 919516"/>
              <a:gd name="connsiteY20" fmla="*/ 274724 h 854715"/>
              <a:gd name="connsiteX21" fmla="*/ 446946 w 919516"/>
              <a:gd name="connsiteY21" fmla="*/ 324499 h 854715"/>
              <a:gd name="connsiteX22" fmla="*/ 266866 w 919516"/>
              <a:gd name="connsiteY22" fmla="*/ 324499 h 854715"/>
              <a:gd name="connsiteX23" fmla="*/ 266866 w 919516"/>
              <a:gd name="connsiteY23" fmla="*/ 560391 h 854715"/>
              <a:gd name="connsiteX24" fmla="*/ 266866 w 919516"/>
              <a:gd name="connsiteY24" fmla="*/ 649121 h 854715"/>
              <a:gd name="connsiteX25" fmla="*/ 266866 w 919516"/>
              <a:gd name="connsiteY25" fmla="*/ 800611 h 854715"/>
              <a:gd name="connsiteX26" fmla="*/ 216964 w 919516"/>
              <a:gd name="connsiteY26" fmla="*/ 854715 h 854715"/>
              <a:gd name="connsiteX27" fmla="*/ 164893 w 919516"/>
              <a:gd name="connsiteY27" fmla="*/ 800611 h 854715"/>
              <a:gd name="connsiteX28" fmla="*/ 114991 w 919516"/>
              <a:gd name="connsiteY28" fmla="*/ 854715 h 854715"/>
              <a:gd name="connsiteX29" fmla="*/ 62920 w 919516"/>
              <a:gd name="connsiteY29" fmla="*/ 800611 h 854715"/>
              <a:gd name="connsiteX30" fmla="*/ 62920 w 919516"/>
              <a:gd name="connsiteY30" fmla="*/ 649121 h 854715"/>
              <a:gd name="connsiteX31" fmla="*/ 62920 w 919516"/>
              <a:gd name="connsiteY31" fmla="*/ 566884 h 854715"/>
              <a:gd name="connsiteX32" fmla="*/ 49902 w 919516"/>
              <a:gd name="connsiteY32" fmla="*/ 569048 h 854715"/>
              <a:gd name="connsiteX33" fmla="*/ 0 w 919516"/>
              <a:gd name="connsiteY33" fmla="*/ 514944 h 854715"/>
              <a:gd name="connsiteX34" fmla="*/ 0 w 919516"/>
              <a:gd name="connsiteY34" fmla="*/ 276888 h 854715"/>
              <a:gd name="connsiteX35" fmla="*/ 49902 w 919516"/>
              <a:gd name="connsiteY35" fmla="*/ 222784 h 854715"/>
              <a:gd name="connsiteX36" fmla="*/ 624525 w 919516"/>
              <a:gd name="connsiteY36" fmla="*/ 82302 h 854715"/>
              <a:gd name="connsiteX37" fmla="*/ 678751 w 919516"/>
              <a:gd name="connsiteY37" fmla="*/ 82302 h 854715"/>
              <a:gd name="connsiteX38" fmla="*/ 711287 w 919516"/>
              <a:gd name="connsiteY38" fmla="*/ 114754 h 854715"/>
              <a:gd name="connsiteX39" fmla="*/ 706949 w 919516"/>
              <a:gd name="connsiteY39" fmla="*/ 127735 h 854715"/>
              <a:gd name="connsiteX40" fmla="*/ 882642 w 919516"/>
              <a:gd name="connsiteY40" fmla="*/ 127735 h 854715"/>
              <a:gd name="connsiteX41" fmla="*/ 886980 w 919516"/>
              <a:gd name="connsiteY41" fmla="*/ 127735 h 854715"/>
              <a:gd name="connsiteX42" fmla="*/ 919516 w 919516"/>
              <a:gd name="connsiteY42" fmla="*/ 127735 h 854715"/>
              <a:gd name="connsiteX43" fmla="*/ 919516 w 919516"/>
              <a:gd name="connsiteY43" fmla="*/ 149370 h 854715"/>
              <a:gd name="connsiteX44" fmla="*/ 919516 w 919516"/>
              <a:gd name="connsiteY44" fmla="*/ 151533 h 854715"/>
              <a:gd name="connsiteX45" fmla="*/ 919516 w 919516"/>
              <a:gd name="connsiteY45" fmla="*/ 556102 h 854715"/>
              <a:gd name="connsiteX46" fmla="*/ 919516 w 919516"/>
              <a:gd name="connsiteY46" fmla="*/ 560429 h 854715"/>
              <a:gd name="connsiteX47" fmla="*/ 919516 w 919516"/>
              <a:gd name="connsiteY47" fmla="*/ 579900 h 854715"/>
              <a:gd name="connsiteX48" fmla="*/ 886980 w 919516"/>
              <a:gd name="connsiteY48" fmla="*/ 579900 h 854715"/>
              <a:gd name="connsiteX49" fmla="*/ 882642 w 919516"/>
              <a:gd name="connsiteY49" fmla="*/ 579900 h 854715"/>
              <a:gd name="connsiteX50" fmla="*/ 496551 w 919516"/>
              <a:gd name="connsiteY50" fmla="*/ 579900 h 854715"/>
              <a:gd name="connsiteX51" fmla="*/ 464015 w 919516"/>
              <a:gd name="connsiteY51" fmla="*/ 560429 h 854715"/>
              <a:gd name="connsiteX52" fmla="*/ 464015 w 919516"/>
              <a:gd name="connsiteY52" fmla="*/ 556102 h 854715"/>
              <a:gd name="connsiteX53" fmla="*/ 496551 w 919516"/>
              <a:gd name="connsiteY53" fmla="*/ 536631 h 854715"/>
              <a:gd name="connsiteX54" fmla="*/ 882642 w 919516"/>
              <a:gd name="connsiteY54" fmla="*/ 536631 h 854715"/>
              <a:gd name="connsiteX55" fmla="*/ 882642 w 919516"/>
              <a:gd name="connsiteY55" fmla="*/ 173168 h 854715"/>
              <a:gd name="connsiteX56" fmla="*/ 496551 w 919516"/>
              <a:gd name="connsiteY56" fmla="*/ 173168 h 854715"/>
              <a:gd name="connsiteX57" fmla="*/ 464015 w 919516"/>
              <a:gd name="connsiteY57" fmla="*/ 151533 h 854715"/>
              <a:gd name="connsiteX58" fmla="*/ 464015 w 919516"/>
              <a:gd name="connsiteY58" fmla="*/ 149370 h 854715"/>
              <a:gd name="connsiteX59" fmla="*/ 496551 w 919516"/>
              <a:gd name="connsiteY59" fmla="*/ 127735 h 854715"/>
              <a:gd name="connsiteX60" fmla="*/ 596327 w 919516"/>
              <a:gd name="connsiteY60" fmla="*/ 127735 h 854715"/>
              <a:gd name="connsiteX61" fmla="*/ 594158 w 919516"/>
              <a:gd name="connsiteY61" fmla="*/ 114754 h 854715"/>
              <a:gd name="connsiteX62" fmla="*/ 624525 w 919516"/>
              <a:gd name="connsiteY62" fmla="*/ 82302 h 854715"/>
              <a:gd name="connsiteX63" fmla="*/ 163895 w 919516"/>
              <a:gd name="connsiteY63" fmla="*/ 0 h 854715"/>
              <a:gd name="connsiteX64" fmla="*/ 264881 w 919516"/>
              <a:gd name="connsiteY64" fmla="*/ 101696 h 854715"/>
              <a:gd name="connsiteX65" fmla="*/ 163895 w 919516"/>
              <a:gd name="connsiteY65" fmla="*/ 203392 h 854715"/>
              <a:gd name="connsiteX66" fmla="*/ 62909 w 919516"/>
              <a:gd name="connsiteY66" fmla="*/ 101696 h 854715"/>
              <a:gd name="connsiteX67" fmla="*/ 163895 w 919516"/>
              <a:gd name="connsiteY67" fmla="*/ 0 h 8547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</a:cxnLst>
            <a:rect l="l" t="t" r="r" b="b"/>
            <a:pathLst>
              <a:path w="919516" h="854715">
                <a:moveTo>
                  <a:pt x="661453" y="596929"/>
                </a:moveTo>
                <a:cubicBezTo>
                  <a:pt x="661453" y="596929"/>
                  <a:pt x="661453" y="596929"/>
                  <a:pt x="663622" y="596929"/>
                </a:cubicBezTo>
                <a:cubicBezTo>
                  <a:pt x="663622" y="596929"/>
                  <a:pt x="663622" y="596929"/>
                  <a:pt x="665790" y="596929"/>
                </a:cubicBezTo>
                <a:cubicBezTo>
                  <a:pt x="672295" y="596929"/>
                  <a:pt x="678801" y="601259"/>
                  <a:pt x="685306" y="607754"/>
                </a:cubicBezTo>
                <a:cubicBezTo>
                  <a:pt x="685306" y="607754"/>
                  <a:pt x="685306" y="607754"/>
                  <a:pt x="819749" y="774450"/>
                </a:cubicBezTo>
                <a:cubicBezTo>
                  <a:pt x="830591" y="787440"/>
                  <a:pt x="828423" y="804759"/>
                  <a:pt x="817580" y="813419"/>
                </a:cubicBezTo>
                <a:cubicBezTo>
                  <a:pt x="804570" y="822078"/>
                  <a:pt x="787222" y="819913"/>
                  <a:pt x="778549" y="809089"/>
                </a:cubicBezTo>
                <a:cubicBezTo>
                  <a:pt x="778549" y="809089"/>
                  <a:pt x="778549" y="809089"/>
                  <a:pt x="663622" y="666206"/>
                </a:cubicBezTo>
                <a:cubicBezTo>
                  <a:pt x="663622" y="666206"/>
                  <a:pt x="663622" y="666206"/>
                  <a:pt x="548695" y="809089"/>
                </a:cubicBezTo>
                <a:cubicBezTo>
                  <a:pt x="537852" y="819913"/>
                  <a:pt x="520505" y="822078"/>
                  <a:pt x="509663" y="813419"/>
                </a:cubicBezTo>
                <a:cubicBezTo>
                  <a:pt x="496652" y="804759"/>
                  <a:pt x="496652" y="787440"/>
                  <a:pt x="505326" y="774450"/>
                </a:cubicBezTo>
                <a:cubicBezTo>
                  <a:pt x="505326" y="774450"/>
                  <a:pt x="505326" y="774450"/>
                  <a:pt x="641937" y="607754"/>
                </a:cubicBezTo>
                <a:cubicBezTo>
                  <a:pt x="646274" y="601259"/>
                  <a:pt x="652779" y="596929"/>
                  <a:pt x="661453" y="596929"/>
                </a:cubicBezTo>
                <a:close/>
                <a:moveTo>
                  <a:pt x="49902" y="222784"/>
                </a:moveTo>
                <a:cubicBezTo>
                  <a:pt x="54241" y="222784"/>
                  <a:pt x="62920" y="222784"/>
                  <a:pt x="62920" y="222784"/>
                </a:cubicBezTo>
                <a:cubicBezTo>
                  <a:pt x="62920" y="222784"/>
                  <a:pt x="62920" y="222784"/>
                  <a:pt x="114991" y="222784"/>
                </a:cubicBezTo>
                <a:cubicBezTo>
                  <a:pt x="114991" y="222784"/>
                  <a:pt x="114991" y="222784"/>
                  <a:pt x="164893" y="276888"/>
                </a:cubicBezTo>
                <a:cubicBezTo>
                  <a:pt x="164893" y="276888"/>
                  <a:pt x="164893" y="276888"/>
                  <a:pt x="214794" y="222784"/>
                </a:cubicBezTo>
                <a:cubicBezTo>
                  <a:pt x="214794" y="222784"/>
                  <a:pt x="214794" y="222784"/>
                  <a:pt x="266866" y="222784"/>
                </a:cubicBezTo>
                <a:cubicBezTo>
                  <a:pt x="266866" y="222784"/>
                  <a:pt x="266866" y="222784"/>
                  <a:pt x="446946" y="222784"/>
                </a:cubicBezTo>
                <a:cubicBezTo>
                  <a:pt x="475151" y="222784"/>
                  <a:pt x="499017" y="246590"/>
                  <a:pt x="499017" y="274724"/>
                </a:cubicBezTo>
                <a:cubicBezTo>
                  <a:pt x="499017" y="302858"/>
                  <a:pt x="475151" y="324499"/>
                  <a:pt x="446946" y="324499"/>
                </a:cubicBezTo>
                <a:cubicBezTo>
                  <a:pt x="446946" y="324499"/>
                  <a:pt x="446946" y="324499"/>
                  <a:pt x="266866" y="324499"/>
                </a:cubicBezTo>
                <a:cubicBezTo>
                  <a:pt x="266866" y="324499"/>
                  <a:pt x="266866" y="324499"/>
                  <a:pt x="266866" y="560391"/>
                </a:cubicBezTo>
                <a:cubicBezTo>
                  <a:pt x="266866" y="560391"/>
                  <a:pt x="266866" y="560391"/>
                  <a:pt x="266866" y="649121"/>
                </a:cubicBezTo>
                <a:cubicBezTo>
                  <a:pt x="266866" y="649121"/>
                  <a:pt x="266866" y="649121"/>
                  <a:pt x="266866" y="800611"/>
                </a:cubicBezTo>
                <a:cubicBezTo>
                  <a:pt x="266866" y="830910"/>
                  <a:pt x="245169" y="854715"/>
                  <a:pt x="216964" y="854715"/>
                </a:cubicBezTo>
                <a:cubicBezTo>
                  <a:pt x="188759" y="854715"/>
                  <a:pt x="164893" y="830910"/>
                  <a:pt x="164893" y="800611"/>
                </a:cubicBezTo>
                <a:cubicBezTo>
                  <a:pt x="164893" y="830910"/>
                  <a:pt x="143196" y="854715"/>
                  <a:pt x="114991" y="854715"/>
                </a:cubicBezTo>
                <a:cubicBezTo>
                  <a:pt x="86786" y="854715"/>
                  <a:pt x="62920" y="830910"/>
                  <a:pt x="62920" y="800611"/>
                </a:cubicBezTo>
                <a:cubicBezTo>
                  <a:pt x="62920" y="800611"/>
                  <a:pt x="62920" y="800611"/>
                  <a:pt x="62920" y="649121"/>
                </a:cubicBezTo>
                <a:cubicBezTo>
                  <a:pt x="62920" y="649121"/>
                  <a:pt x="62920" y="649121"/>
                  <a:pt x="62920" y="566884"/>
                </a:cubicBezTo>
                <a:cubicBezTo>
                  <a:pt x="58580" y="569048"/>
                  <a:pt x="54241" y="569048"/>
                  <a:pt x="49902" y="569048"/>
                </a:cubicBezTo>
                <a:cubicBezTo>
                  <a:pt x="21696" y="569048"/>
                  <a:pt x="0" y="545242"/>
                  <a:pt x="0" y="514944"/>
                </a:cubicBezTo>
                <a:cubicBezTo>
                  <a:pt x="0" y="514944"/>
                  <a:pt x="0" y="514944"/>
                  <a:pt x="0" y="276888"/>
                </a:cubicBezTo>
                <a:cubicBezTo>
                  <a:pt x="0" y="246590"/>
                  <a:pt x="21696" y="222784"/>
                  <a:pt x="49902" y="222784"/>
                </a:cubicBezTo>
                <a:close/>
                <a:moveTo>
                  <a:pt x="624525" y="82302"/>
                </a:moveTo>
                <a:cubicBezTo>
                  <a:pt x="624525" y="82302"/>
                  <a:pt x="624525" y="82302"/>
                  <a:pt x="678751" y="82302"/>
                </a:cubicBezTo>
                <a:cubicBezTo>
                  <a:pt x="696104" y="82302"/>
                  <a:pt x="711287" y="97446"/>
                  <a:pt x="711287" y="114754"/>
                </a:cubicBezTo>
                <a:cubicBezTo>
                  <a:pt x="711287" y="119081"/>
                  <a:pt x="709118" y="123408"/>
                  <a:pt x="706949" y="127735"/>
                </a:cubicBezTo>
                <a:cubicBezTo>
                  <a:pt x="706949" y="127735"/>
                  <a:pt x="706949" y="127735"/>
                  <a:pt x="882642" y="127735"/>
                </a:cubicBezTo>
                <a:cubicBezTo>
                  <a:pt x="882642" y="127735"/>
                  <a:pt x="882642" y="127735"/>
                  <a:pt x="886980" y="127735"/>
                </a:cubicBezTo>
                <a:lnTo>
                  <a:pt x="919516" y="127735"/>
                </a:lnTo>
                <a:cubicBezTo>
                  <a:pt x="919516" y="127735"/>
                  <a:pt x="919516" y="127735"/>
                  <a:pt x="919516" y="149370"/>
                </a:cubicBezTo>
                <a:cubicBezTo>
                  <a:pt x="919516" y="149370"/>
                  <a:pt x="919516" y="149370"/>
                  <a:pt x="919516" y="151533"/>
                </a:cubicBezTo>
                <a:cubicBezTo>
                  <a:pt x="919516" y="151533"/>
                  <a:pt x="919516" y="151533"/>
                  <a:pt x="919516" y="556102"/>
                </a:cubicBezTo>
                <a:cubicBezTo>
                  <a:pt x="919516" y="556102"/>
                  <a:pt x="919516" y="556102"/>
                  <a:pt x="919516" y="560429"/>
                </a:cubicBezTo>
                <a:cubicBezTo>
                  <a:pt x="919516" y="560429"/>
                  <a:pt x="919516" y="560429"/>
                  <a:pt x="919516" y="579900"/>
                </a:cubicBezTo>
                <a:cubicBezTo>
                  <a:pt x="919516" y="579900"/>
                  <a:pt x="919516" y="579900"/>
                  <a:pt x="886980" y="579900"/>
                </a:cubicBezTo>
                <a:cubicBezTo>
                  <a:pt x="886980" y="579900"/>
                  <a:pt x="886980" y="579900"/>
                  <a:pt x="882642" y="579900"/>
                </a:cubicBezTo>
                <a:cubicBezTo>
                  <a:pt x="882642" y="579900"/>
                  <a:pt x="882642" y="579900"/>
                  <a:pt x="496551" y="579900"/>
                </a:cubicBezTo>
                <a:cubicBezTo>
                  <a:pt x="479198" y="579900"/>
                  <a:pt x="464015" y="571246"/>
                  <a:pt x="464015" y="560429"/>
                </a:cubicBezTo>
                <a:cubicBezTo>
                  <a:pt x="464015" y="560429"/>
                  <a:pt x="464015" y="560429"/>
                  <a:pt x="464015" y="556102"/>
                </a:cubicBezTo>
                <a:cubicBezTo>
                  <a:pt x="464015" y="545285"/>
                  <a:pt x="479198" y="536631"/>
                  <a:pt x="496551" y="536631"/>
                </a:cubicBezTo>
                <a:cubicBezTo>
                  <a:pt x="496551" y="536631"/>
                  <a:pt x="496551" y="536631"/>
                  <a:pt x="882642" y="536631"/>
                </a:cubicBezTo>
                <a:cubicBezTo>
                  <a:pt x="882642" y="536631"/>
                  <a:pt x="882642" y="536631"/>
                  <a:pt x="882642" y="173168"/>
                </a:cubicBezTo>
                <a:cubicBezTo>
                  <a:pt x="882642" y="173168"/>
                  <a:pt x="882642" y="173168"/>
                  <a:pt x="496551" y="173168"/>
                </a:cubicBezTo>
                <a:cubicBezTo>
                  <a:pt x="479198" y="173168"/>
                  <a:pt x="464015" y="164514"/>
                  <a:pt x="464015" y="151533"/>
                </a:cubicBezTo>
                <a:cubicBezTo>
                  <a:pt x="464015" y="151533"/>
                  <a:pt x="464015" y="151533"/>
                  <a:pt x="464015" y="149370"/>
                </a:cubicBezTo>
                <a:cubicBezTo>
                  <a:pt x="464015" y="138552"/>
                  <a:pt x="479198" y="127735"/>
                  <a:pt x="496551" y="127735"/>
                </a:cubicBezTo>
                <a:cubicBezTo>
                  <a:pt x="496551" y="127735"/>
                  <a:pt x="496551" y="127735"/>
                  <a:pt x="596327" y="127735"/>
                </a:cubicBezTo>
                <a:cubicBezTo>
                  <a:pt x="594158" y="123408"/>
                  <a:pt x="594158" y="119081"/>
                  <a:pt x="594158" y="114754"/>
                </a:cubicBezTo>
                <a:cubicBezTo>
                  <a:pt x="594158" y="97446"/>
                  <a:pt x="607173" y="82302"/>
                  <a:pt x="624525" y="82302"/>
                </a:cubicBezTo>
                <a:close/>
                <a:moveTo>
                  <a:pt x="163895" y="0"/>
                </a:moveTo>
                <a:cubicBezTo>
                  <a:pt x="219668" y="0"/>
                  <a:pt x="264881" y="45531"/>
                  <a:pt x="264881" y="101696"/>
                </a:cubicBezTo>
                <a:cubicBezTo>
                  <a:pt x="264881" y="157861"/>
                  <a:pt x="219668" y="203392"/>
                  <a:pt x="163895" y="203392"/>
                </a:cubicBezTo>
                <a:cubicBezTo>
                  <a:pt x="108122" y="203392"/>
                  <a:pt x="62909" y="157861"/>
                  <a:pt x="62909" y="101696"/>
                </a:cubicBezTo>
                <a:cubicBezTo>
                  <a:pt x="62909" y="45531"/>
                  <a:pt x="108122" y="0"/>
                  <a:pt x="163895" y="0"/>
                </a:cubicBezTo>
                <a:close/>
              </a:path>
            </a:pathLst>
          </a:custGeom>
          <a:gradFill>
            <a:gsLst>
              <a:gs pos="0">
                <a:srgbClr val="FEEFAC"/>
              </a:gs>
              <a:gs pos="94000">
                <a:srgbClr val="E9BE61"/>
              </a:gs>
            </a:gsLst>
            <a:lin ang="5400000" scaled="1"/>
          </a:gradFill>
          <a:ln>
            <a:noFill/>
          </a:ln>
        </p:spPr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/>
          <a:p>
            <a:pPr algn="ctr"/>
            <a:endParaRPr lang="zh-CN" altLang="en-US" dirty="0">
              <a:solidFill>
                <a:srgbClr val="A11752"/>
              </a:solidFill>
              <a:cs typeface="+mn-ea"/>
              <a:sym typeface="+mn-lt"/>
            </a:endParaRPr>
          </a:p>
        </p:txBody>
      </p:sp>
      <p:sp>
        <p:nvSpPr>
          <p:cNvPr id="27" name="矩形 26"/>
          <p:cNvSpPr/>
          <p:nvPr/>
        </p:nvSpPr>
        <p:spPr>
          <a:xfrm>
            <a:off x="7885463" y="2004969"/>
            <a:ext cx="2153888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10000"/>
              </a:lnSpc>
              <a:buClr>
                <a:schemeClr val="accent1"/>
              </a:buClr>
              <a:defRPr/>
            </a:pPr>
            <a:r>
              <a:rPr lang="zh-CN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疫情防控取得重大战略成果</a:t>
            </a:r>
          </a:p>
        </p:txBody>
      </p:sp>
      <p:sp>
        <p:nvSpPr>
          <p:cNvPr id="28" name="Oval 46"/>
          <p:cNvSpPr/>
          <p:nvPr/>
        </p:nvSpPr>
        <p:spPr>
          <a:xfrm>
            <a:off x="4333178" y="2224866"/>
            <a:ext cx="314324" cy="314324"/>
          </a:xfrm>
          <a:prstGeom prst="ellipse">
            <a:avLst/>
          </a:prstGeom>
          <a:gradFill>
            <a:gsLst>
              <a:gs pos="0">
                <a:srgbClr val="C30F0F">
                  <a:lumMod val="90000"/>
                  <a:lumOff val="10000"/>
                </a:srgbClr>
              </a:gs>
              <a:gs pos="45000">
                <a:srgbClr val="C30F0F"/>
              </a:gs>
            </a:gsLst>
            <a:lin ang="5400000" scaled="1"/>
          </a:gradFill>
          <a:ln>
            <a:noFill/>
          </a:ln>
          <a:effectLst>
            <a:outerShdw blurRad="254000" dist="101600" dir="5400000" algn="ctr" rotWithShape="0">
              <a:srgbClr val="C30F0F">
                <a:alpha val="23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0" tIns="360000" rIns="360000" bIns="360000" rtlCol="0" anchor="ctr"/>
          <a:lstStyle/>
          <a:p>
            <a:pPr algn="ctr"/>
            <a:endParaRPr lang="en-US" sz="2400" dirty="0">
              <a:ln w="19050">
                <a:noFill/>
              </a:ln>
              <a:gradFill>
                <a:gsLst>
                  <a:gs pos="100000">
                    <a:srgbClr val="E9BE61"/>
                  </a:gs>
                  <a:gs pos="49000">
                    <a:srgbClr val="FEEFAC"/>
                  </a:gs>
                </a:gsLst>
                <a:lin ang="5400000" scaled="0"/>
              </a:gradFill>
              <a:cs typeface="+mn-ea"/>
              <a:sym typeface="+mn-lt"/>
            </a:endParaRPr>
          </a:p>
        </p:txBody>
      </p:sp>
      <p:sp>
        <p:nvSpPr>
          <p:cNvPr id="29" name="Oval 46"/>
          <p:cNvSpPr/>
          <p:nvPr/>
        </p:nvSpPr>
        <p:spPr>
          <a:xfrm>
            <a:off x="7979597" y="3628167"/>
            <a:ext cx="314324" cy="314324"/>
          </a:xfrm>
          <a:prstGeom prst="ellipse">
            <a:avLst/>
          </a:prstGeom>
          <a:gradFill>
            <a:gsLst>
              <a:gs pos="0">
                <a:srgbClr val="C30F0F">
                  <a:lumMod val="90000"/>
                  <a:lumOff val="10000"/>
                </a:srgbClr>
              </a:gs>
              <a:gs pos="45000">
                <a:srgbClr val="C30F0F"/>
              </a:gs>
            </a:gsLst>
            <a:lin ang="5400000" scaled="1"/>
          </a:gradFill>
          <a:ln>
            <a:noFill/>
          </a:ln>
          <a:effectLst>
            <a:outerShdw blurRad="254000" dist="101600" dir="5400000" algn="ctr" rotWithShape="0">
              <a:srgbClr val="C30F0F">
                <a:alpha val="23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0" tIns="360000" rIns="360000" bIns="360000" rtlCol="0" anchor="ctr"/>
          <a:lstStyle/>
          <a:p>
            <a:pPr algn="ctr"/>
            <a:endParaRPr lang="en-US" sz="2400" dirty="0">
              <a:ln w="19050">
                <a:noFill/>
              </a:ln>
              <a:gradFill>
                <a:gsLst>
                  <a:gs pos="100000">
                    <a:srgbClr val="E9BE61"/>
                  </a:gs>
                  <a:gs pos="49000">
                    <a:srgbClr val="FEEFAC"/>
                  </a:gs>
                </a:gsLst>
                <a:lin ang="5400000" scaled="0"/>
              </a:gradFill>
              <a:cs typeface="+mn-ea"/>
              <a:sym typeface="+mn-lt"/>
            </a:endParaRPr>
          </a:p>
        </p:txBody>
      </p:sp>
      <p:sp>
        <p:nvSpPr>
          <p:cNvPr id="30" name="Oval 46"/>
          <p:cNvSpPr/>
          <p:nvPr/>
        </p:nvSpPr>
        <p:spPr>
          <a:xfrm>
            <a:off x="4333178" y="5063557"/>
            <a:ext cx="314324" cy="314324"/>
          </a:xfrm>
          <a:prstGeom prst="ellipse">
            <a:avLst/>
          </a:prstGeom>
          <a:gradFill>
            <a:gsLst>
              <a:gs pos="0">
                <a:srgbClr val="C30F0F">
                  <a:lumMod val="90000"/>
                  <a:lumOff val="10000"/>
                </a:srgbClr>
              </a:gs>
              <a:gs pos="45000">
                <a:srgbClr val="C30F0F"/>
              </a:gs>
            </a:gsLst>
            <a:lin ang="5400000" scaled="1"/>
          </a:gradFill>
          <a:ln>
            <a:noFill/>
          </a:ln>
          <a:effectLst>
            <a:outerShdw blurRad="254000" dist="101600" dir="5400000" algn="ctr" rotWithShape="0">
              <a:srgbClr val="C30F0F">
                <a:alpha val="23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0" tIns="360000" rIns="360000" bIns="360000" rtlCol="0" anchor="ctr"/>
          <a:lstStyle/>
          <a:p>
            <a:pPr algn="ctr"/>
            <a:endParaRPr lang="en-US" sz="2400" dirty="0">
              <a:ln w="19050">
                <a:noFill/>
              </a:ln>
              <a:gradFill>
                <a:gsLst>
                  <a:gs pos="100000">
                    <a:srgbClr val="E9BE61"/>
                  </a:gs>
                  <a:gs pos="49000">
                    <a:srgbClr val="FEEFAC"/>
                  </a:gs>
                </a:gsLst>
                <a:lin ang="5400000" scaled="0"/>
              </a:gradFill>
              <a:cs typeface="+mn-ea"/>
              <a:sym typeface="+mn-lt"/>
            </a:endParaRPr>
          </a:p>
        </p:txBody>
      </p:sp>
      <p:sp>
        <p:nvSpPr>
          <p:cNvPr id="31" name="矩形 30"/>
          <p:cNvSpPr/>
          <p:nvPr/>
        </p:nvSpPr>
        <p:spPr>
          <a:xfrm>
            <a:off x="8389429" y="3412310"/>
            <a:ext cx="2153888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10000"/>
              </a:lnSpc>
              <a:buClr>
                <a:schemeClr val="accent1"/>
              </a:buClr>
              <a:defRPr/>
            </a:pPr>
            <a:r>
              <a:rPr lang="zh-CN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经济增长率先实现由负转正</a:t>
            </a:r>
          </a:p>
        </p:txBody>
      </p:sp>
      <p:sp>
        <p:nvSpPr>
          <p:cNvPr id="32" name="矩形 31"/>
          <p:cNvSpPr/>
          <p:nvPr/>
        </p:nvSpPr>
        <p:spPr>
          <a:xfrm>
            <a:off x="7979597" y="4900574"/>
            <a:ext cx="2153888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10000"/>
              </a:lnSpc>
              <a:buClr>
                <a:schemeClr val="accent1"/>
              </a:buClr>
              <a:defRPr/>
            </a:pPr>
            <a:r>
              <a:rPr lang="zh-CN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脱贫攻坚任务如期完成</a:t>
            </a:r>
          </a:p>
        </p:txBody>
      </p:sp>
      <p:sp>
        <p:nvSpPr>
          <p:cNvPr id="34" name="Oval 46"/>
          <p:cNvSpPr/>
          <p:nvPr/>
        </p:nvSpPr>
        <p:spPr>
          <a:xfrm>
            <a:off x="3752500" y="3628167"/>
            <a:ext cx="314324" cy="314324"/>
          </a:xfrm>
          <a:prstGeom prst="ellipse">
            <a:avLst/>
          </a:prstGeom>
          <a:gradFill>
            <a:gsLst>
              <a:gs pos="0">
                <a:srgbClr val="C30F0F">
                  <a:lumMod val="90000"/>
                  <a:lumOff val="10000"/>
                </a:srgbClr>
              </a:gs>
              <a:gs pos="45000">
                <a:srgbClr val="C30F0F"/>
              </a:gs>
            </a:gsLst>
            <a:lin ang="5400000" scaled="1"/>
          </a:gradFill>
          <a:ln>
            <a:noFill/>
          </a:ln>
          <a:effectLst>
            <a:outerShdw blurRad="254000" dist="101600" dir="5400000" algn="ctr" rotWithShape="0">
              <a:srgbClr val="C30F0F">
                <a:alpha val="23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0" tIns="360000" rIns="360000" bIns="360000" rtlCol="0" anchor="ctr"/>
          <a:lstStyle/>
          <a:p>
            <a:pPr algn="ctr"/>
            <a:endParaRPr lang="en-US" sz="2400" dirty="0">
              <a:ln w="19050">
                <a:noFill/>
              </a:ln>
              <a:gradFill>
                <a:gsLst>
                  <a:gs pos="100000">
                    <a:srgbClr val="E9BE61"/>
                  </a:gs>
                  <a:gs pos="49000">
                    <a:srgbClr val="FEEFAC"/>
                  </a:gs>
                </a:gsLst>
                <a:lin ang="5400000" scaled="0"/>
              </a:gradFill>
              <a:cs typeface="+mn-ea"/>
              <a:sym typeface="+mn-lt"/>
            </a:endParaRPr>
          </a:p>
        </p:txBody>
      </p:sp>
      <p:sp>
        <p:nvSpPr>
          <p:cNvPr id="35" name="Oval 46"/>
          <p:cNvSpPr/>
          <p:nvPr/>
        </p:nvSpPr>
        <p:spPr>
          <a:xfrm>
            <a:off x="7490410" y="2224866"/>
            <a:ext cx="314324" cy="314324"/>
          </a:xfrm>
          <a:prstGeom prst="ellipse">
            <a:avLst/>
          </a:prstGeom>
          <a:gradFill>
            <a:gsLst>
              <a:gs pos="0">
                <a:srgbClr val="C30F0F">
                  <a:lumMod val="90000"/>
                  <a:lumOff val="10000"/>
                </a:srgbClr>
              </a:gs>
              <a:gs pos="45000">
                <a:srgbClr val="C30F0F"/>
              </a:gs>
            </a:gsLst>
            <a:lin ang="5400000" scaled="1"/>
          </a:gradFill>
          <a:ln>
            <a:noFill/>
          </a:ln>
          <a:effectLst>
            <a:outerShdw blurRad="254000" dist="101600" dir="5400000" algn="ctr" rotWithShape="0">
              <a:srgbClr val="C30F0F">
                <a:alpha val="23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0" tIns="360000" rIns="360000" bIns="360000" rtlCol="0" anchor="ctr"/>
          <a:lstStyle/>
          <a:p>
            <a:pPr algn="ctr"/>
            <a:endParaRPr lang="en-US" sz="2400" dirty="0">
              <a:ln w="19050">
                <a:noFill/>
              </a:ln>
              <a:gradFill>
                <a:gsLst>
                  <a:gs pos="100000">
                    <a:srgbClr val="E9BE61"/>
                  </a:gs>
                  <a:gs pos="49000">
                    <a:srgbClr val="FEEFAC"/>
                  </a:gs>
                </a:gsLst>
                <a:lin ang="5400000" scaled="0"/>
              </a:gradFill>
              <a:cs typeface="+mn-ea"/>
              <a:sym typeface="+mn-lt"/>
            </a:endParaRPr>
          </a:p>
        </p:txBody>
      </p:sp>
      <p:sp>
        <p:nvSpPr>
          <p:cNvPr id="36" name="Oval 46"/>
          <p:cNvSpPr/>
          <p:nvPr/>
        </p:nvSpPr>
        <p:spPr>
          <a:xfrm>
            <a:off x="7490410" y="5063557"/>
            <a:ext cx="314324" cy="314324"/>
          </a:xfrm>
          <a:prstGeom prst="ellipse">
            <a:avLst/>
          </a:prstGeom>
          <a:gradFill>
            <a:gsLst>
              <a:gs pos="0">
                <a:srgbClr val="C30F0F">
                  <a:lumMod val="90000"/>
                  <a:lumOff val="10000"/>
                </a:srgbClr>
              </a:gs>
              <a:gs pos="45000">
                <a:srgbClr val="C30F0F"/>
              </a:gs>
            </a:gsLst>
            <a:lin ang="5400000" scaled="1"/>
          </a:gradFill>
          <a:ln>
            <a:noFill/>
          </a:ln>
          <a:effectLst>
            <a:outerShdw blurRad="254000" dist="101600" dir="5400000" algn="ctr" rotWithShape="0">
              <a:srgbClr val="C30F0F">
                <a:alpha val="23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0" tIns="360000" rIns="360000" bIns="360000" rtlCol="0" anchor="ctr"/>
          <a:lstStyle/>
          <a:p>
            <a:pPr algn="ctr"/>
            <a:endParaRPr lang="en-US" sz="2400" dirty="0">
              <a:ln w="19050">
                <a:noFill/>
              </a:ln>
              <a:gradFill>
                <a:gsLst>
                  <a:gs pos="100000">
                    <a:srgbClr val="E9BE61"/>
                  </a:gs>
                  <a:gs pos="49000">
                    <a:srgbClr val="FEEFAC"/>
                  </a:gs>
                </a:gsLst>
                <a:lin ang="5400000" scaled="0"/>
              </a:gradFill>
              <a:cs typeface="+mn-ea"/>
              <a:sym typeface="+mn-lt"/>
            </a:endParaRPr>
          </a:p>
        </p:txBody>
      </p:sp>
      <p:sp>
        <p:nvSpPr>
          <p:cNvPr id="37" name="矩形 36"/>
          <p:cNvSpPr/>
          <p:nvPr/>
        </p:nvSpPr>
        <p:spPr>
          <a:xfrm>
            <a:off x="1130713" y="2174246"/>
            <a:ext cx="3119152" cy="4072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r">
              <a:lnSpc>
                <a:spcPct val="110000"/>
              </a:lnSpc>
              <a:buClr>
                <a:schemeClr val="accent1"/>
              </a:buClr>
              <a:defRPr/>
            </a:pPr>
            <a:r>
              <a:rPr lang="zh-CN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“十三五”圆满收官</a:t>
            </a:r>
          </a:p>
        </p:txBody>
      </p:sp>
      <p:sp>
        <p:nvSpPr>
          <p:cNvPr id="38" name="矩形 37"/>
          <p:cNvSpPr/>
          <p:nvPr/>
        </p:nvSpPr>
        <p:spPr>
          <a:xfrm>
            <a:off x="996001" y="3581587"/>
            <a:ext cx="2679847" cy="4072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r">
              <a:lnSpc>
                <a:spcPct val="110000"/>
              </a:lnSpc>
              <a:buClr>
                <a:schemeClr val="accent1"/>
              </a:buClr>
              <a:defRPr/>
            </a:pPr>
            <a:r>
              <a:rPr lang="zh-CN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“十四五”全面擘画</a:t>
            </a:r>
          </a:p>
        </p:txBody>
      </p:sp>
      <p:sp>
        <p:nvSpPr>
          <p:cNvPr id="39" name="矩形 38"/>
          <p:cNvSpPr/>
          <p:nvPr/>
        </p:nvSpPr>
        <p:spPr>
          <a:xfrm>
            <a:off x="1490270" y="4875174"/>
            <a:ext cx="2779026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r">
              <a:lnSpc>
                <a:spcPct val="110000"/>
              </a:lnSpc>
              <a:buClr>
                <a:schemeClr val="accent1"/>
              </a:buClr>
              <a:defRPr/>
            </a:pPr>
            <a:r>
              <a:rPr lang="zh-CN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全面建成小康社会取得伟大历史性成就</a:t>
            </a:r>
          </a:p>
        </p:txBody>
      </p:sp>
      <p:pic>
        <p:nvPicPr>
          <p:cNvPr id="40" name="图片 39" descr="图片包含 游戏机, 杯子, 食物, 飞盘&#10;&#10;描述已自动生成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1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4006" y="4975226"/>
            <a:ext cx="12280012" cy="188277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 animBg="1"/>
      <p:bldP spid="26" grpId="0" animBg="1"/>
      <p:bldP spid="2" grpId="0" animBg="1"/>
      <p:bldP spid="4" grpId="0"/>
      <p:bldP spid="14" grpId="0" animBg="1"/>
      <p:bldP spid="15" grpId="0"/>
      <p:bldP spid="25" grpId="0" animBg="1"/>
      <p:bldP spid="27" grpId="0"/>
      <p:bldP spid="28" grpId="0" animBg="1"/>
      <p:bldP spid="29" grpId="0" animBg="1"/>
      <p:bldP spid="30" grpId="0" animBg="1"/>
      <p:bldP spid="31" grpId="0"/>
      <p:bldP spid="32" grpId="0"/>
      <p:bldP spid="34" grpId="0" animBg="1"/>
      <p:bldP spid="35" grpId="0" animBg="1"/>
      <p:bldP spid="36" grpId="0" animBg="1"/>
      <p:bldP spid="37" grpId="0"/>
      <p:bldP spid="38" grpId="0"/>
      <p:bldP spid="3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Aichitds2"/>
          <p:cNvSpPr/>
          <p:nvPr/>
        </p:nvSpPr>
        <p:spPr bwMode="auto">
          <a:xfrm>
            <a:off x="1677971" y="2499073"/>
            <a:ext cx="9909604" cy="698164"/>
          </a:xfrm>
          <a:prstGeom prst="rect">
            <a:avLst/>
          </a:prstGeom>
          <a:solidFill>
            <a:schemeClr val="bg1">
              <a:lumMod val="85000"/>
              <a:alpha val="15000"/>
            </a:schemeClr>
          </a:solidFill>
          <a:ln w="9525" cap="flat" cmpd="sng" algn="ctr">
            <a:solidFill>
              <a:srgbClr val="FFFFFF">
                <a:lumMod val="75000"/>
              </a:srgb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04" tIns="45702" rIns="91404" bIns="45702" numCol="1" rtlCol="0" anchor="t" anchorCtr="0" compatLnSpc="1"/>
          <a:lstStyle/>
          <a:p>
            <a:pPr marL="0" marR="0" lvl="0" indent="0" algn="l" defTabSz="91376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rgbClr val="BC0000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2" name="椭圆 1"/>
          <p:cNvSpPr/>
          <p:nvPr/>
        </p:nvSpPr>
        <p:spPr>
          <a:xfrm flipH="1">
            <a:off x="411956" y="221526"/>
            <a:ext cx="738188" cy="738184"/>
          </a:xfrm>
          <a:prstGeom prst="ellipse">
            <a:avLst/>
          </a:prstGeom>
          <a:gradFill>
            <a:gsLst>
              <a:gs pos="0">
                <a:srgbClr val="C30F0F">
                  <a:lumMod val="90000"/>
                  <a:lumOff val="10000"/>
                </a:srgbClr>
              </a:gs>
              <a:gs pos="45000">
                <a:srgbClr val="C30F0F"/>
              </a:gs>
            </a:gsLst>
            <a:lin ang="5400000" scaled="1"/>
          </a:gradFill>
          <a:ln>
            <a:noFill/>
          </a:ln>
          <a:effectLst>
            <a:outerShdw blurRad="254000" dist="101600" dir="5400000" algn="ctr" rotWithShape="0">
              <a:srgbClr val="C30F0F">
                <a:alpha val="23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 dirty="0">
              <a:gradFill>
                <a:gsLst>
                  <a:gs pos="0">
                    <a:srgbClr val="FEEFAC"/>
                  </a:gs>
                  <a:gs pos="45000">
                    <a:srgbClr val="E9BE61"/>
                  </a:gs>
                </a:gsLst>
                <a:lin ang="5400000" scaled="1"/>
              </a:gradFill>
              <a:cs typeface="+mn-ea"/>
              <a:sym typeface="+mn-lt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1217644" y="273865"/>
            <a:ext cx="6288056" cy="640240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 algn="ctr">
              <a:lnSpc>
                <a:spcPct val="120000"/>
              </a:lnSpc>
              <a:defRPr sz="6600">
                <a:gradFill>
                  <a:gsLst>
                    <a:gs pos="0">
                      <a:schemeClr val="accent1">
                        <a:lumMod val="90000"/>
                        <a:lumOff val="10000"/>
                      </a:schemeClr>
                    </a:gs>
                    <a:gs pos="100000">
                      <a:schemeClr val="accent1"/>
                    </a:gs>
                  </a:gsLst>
                  <a:lin ang="5400000" scaled="1"/>
                </a:gradFill>
                <a:latin typeface="思源宋体 CN Heavy" panose="02020900000000000000" pitchFamily="18" charset="-122"/>
                <a:ea typeface="思源宋体 CN Heavy" panose="02020900000000000000" pitchFamily="18" charset="-122"/>
              </a:defRPr>
            </a:lvl1pPr>
          </a:lstStyle>
          <a:p>
            <a:pPr algn="l"/>
            <a:r>
              <a:rPr lang="zh-CN" altLang="en-US" sz="3200" dirty="0">
                <a:latin typeface="+mn-lt"/>
                <a:ea typeface="+mn-ea"/>
                <a:cs typeface="+mn-ea"/>
                <a:sym typeface="+mn-lt"/>
              </a:rPr>
              <a:t>在全党开展中共党史学习教育</a:t>
            </a:r>
          </a:p>
        </p:txBody>
      </p:sp>
      <p:cxnSp>
        <p:nvCxnSpPr>
          <p:cNvPr id="5" name="直接连接符 4"/>
          <p:cNvCxnSpPr/>
          <p:nvPr/>
        </p:nvCxnSpPr>
        <p:spPr>
          <a:xfrm>
            <a:off x="1305561" y="959710"/>
            <a:ext cx="10124439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  <a:alpha val="61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Freeform 5"/>
          <p:cNvSpPr>
            <a:spLocks noEditPoints="1"/>
          </p:cNvSpPr>
          <p:nvPr/>
        </p:nvSpPr>
        <p:spPr bwMode="auto">
          <a:xfrm>
            <a:off x="3704831" y="1512227"/>
            <a:ext cx="232804" cy="711239"/>
          </a:xfrm>
          <a:custGeom>
            <a:avLst/>
            <a:gdLst>
              <a:gd name="T0" fmla="*/ 178 w 374"/>
              <a:gd name="T1" fmla="*/ 206 h 1121"/>
              <a:gd name="T2" fmla="*/ 303 w 374"/>
              <a:gd name="T3" fmla="*/ 140 h 1121"/>
              <a:gd name="T4" fmla="*/ 138 w 374"/>
              <a:gd name="T5" fmla="*/ 145 h 1121"/>
              <a:gd name="T6" fmla="*/ 197 w 374"/>
              <a:gd name="T7" fmla="*/ 140 h 1121"/>
              <a:gd name="T8" fmla="*/ 138 w 374"/>
              <a:gd name="T9" fmla="*/ 145 h 1121"/>
              <a:gd name="T10" fmla="*/ 126 w 374"/>
              <a:gd name="T11" fmla="*/ 316 h 1121"/>
              <a:gd name="T12" fmla="*/ 235 w 374"/>
              <a:gd name="T13" fmla="*/ 230 h 1121"/>
              <a:gd name="T14" fmla="*/ 75 w 374"/>
              <a:gd name="T15" fmla="*/ 263 h 1121"/>
              <a:gd name="T16" fmla="*/ 132 w 374"/>
              <a:gd name="T17" fmla="*/ 248 h 1121"/>
              <a:gd name="T18" fmla="*/ 75 w 374"/>
              <a:gd name="T19" fmla="*/ 263 h 1121"/>
              <a:gd name="T20" fmla="*/ 95 w 374"/>
              <a:gd name="T21" fmla="*/ 431 h 1121"/>
              <a:gd name="T22" fmla="*/ 187 w 374"/>
              <a:gd name="T23" fmla="*/ 329 h 1121"/>
              <a:gd name="T24" fmla="*/ 36 w 374"/>
              <a:gd name="T25" fmla="*/ 389 h 1121"/>
              <a:gd name="T26" fmla="*/ 89 w 374"/>
              <a:gd name="T27" fmla="*/ 364 h 1121"/>
              <a:gd name="T28" fmla="*/ 36 w 374"/>
              <a:gd name="T29" fmla="*/ 389 h 1121"/>
              <a:gd name="T30" fmla="*/ 86 w 374"/>
              <a:gd name="T31" fmla="*/ 550 h 1121"/>
              <a:gd name="T32" fmla="*/ 157 w 374"/>
              <a:gd name="T33" fmla="*/ 433 h 1121"/>
              <a:gd name="T34" fmla="*/ 20 w 374"/>
              <a:gd name="T35" fmla="*/ 519 h 1121"/>
              <a:gd name="T36" fmla="*/ 67 w 374"/>
              <a:gd name="T37" fmla="*/ 486 h 1121"/>
              <a:gd name="T38" fmla="*/ 20 w 374"/>
              <a:gd name="T39" fmla="*/ 519 h 1121"/>
              <a:gd name="T40" fmla="*/ 184 w 374"/>
              <a:gd name="T41" fmla="*/ 892 h 1121"/>
              <a:gd name="T42" fmla="*/ 185 w 374"/>
              <a:gd name="T43" fmla="*/ 753 h 1121"/>
              <a:gd name="T44" fmla="*/ 111 w 374"/>
              <a:gd name="T45" fmla="*/ 899 h 1121"/>
              <a:gd name="T46" fmla="*/ 134 w 374"/>
              <a:gd name="T47" fmla="*/ 845 h 1121"/>
              <a:gd name="T48" fmla="*/ 111 w 374"/>
              <a:gd name="T49" fmla="*/ 899 h 1121"/>
              <a:gd name="T50" fmla="*/ 130 w 374"/>
              <a:gd name="T51" fmla="*/ 783 h 1121"/>
              <a:gd name="T52" fmla="*/ 156 w 374"/>
              <a:gd name="T53" fmla="*/ 648 h 1121"/>
              <a:gd name="T54" fmla="*/ 57 w 374"/>
              <a:gd name="T55" fmla="*/ 778 h 1121"/>
              <a:gd name="T56" fmla="*/ 90 w 374"/>
              <a:gd name="T57" fmla="*/ 729 h 1121"/>
              <a:gd name="T58" fmla="*/ 57 w 374"/>
              <a:gd name="T59" fmla="*/ 778 h 1121"/>
              <a:gd name="T60" fmla="*/ 97 w 374"/>
              <a:gd name="T61" fmla="*/ 668 h 1121"/>
              <a:gd name="T62" fmla="*/ 147 w 374"/>
              <a:gd name="T63" fmla="*/ 541 h 1121"/>
              <a:gd name="T64" fmla="*/ 27 w 374"/>
              <a:gd name="T65" fmla="*/ 650 h 1121"/>
              <a:gd name="T66" fmla="*/ 68 w 374"/>
              <a:gd name="T67" fmla="*/ 608 h 1121"/>
              <a:gd name="T68" fmla="*/ 27 w 374"/>
              <a:gd name="T69" fmla="*/ 650 h 1121"/>
              <a:gd name="T70" fmla="*/ 259 w 374"/>
              <a:gd name="T71" fmla="*/ 991 h 1121"/>
              <a:gd name="T72" fmla="*/ 232 w 374"/>
              <a:gd name="T73" fmla="*/ 852 h 1121"/>
              <a:gd name="T74" fmla="*/ 188 w 374"/>
              <a:gd name="T75" fmla="*/ 1011 h 1121"/>
              <a:gd name="T76" fmla="*/ 201 w 374"/>
              <a:gd name="T77" fmla="*/ 953 h 1121"/>
              <a:gd name="T78" fmla="*/ 188 w 374"/>
              <a:gd name="T79" fmla="*/ 1011 h 1121"/>
              <a:gd name="T80" fmla="*/ 356 w 374"/>
              <a:gd name="T81" fmla="*/ 1077 h 1121"/>
              <a:gd name="T82" fmla="*/ 299 w 374"/>
              <a:gd name="T83" fmla="*/ 943 h 1121"/>
              <a:gd name="T84" fmla="*/ 289 w 374"/>
              <a:gd name="T85" fmla="*/ 1109 h 1121"/>
              <a:gd name="T86" fmla="*/ 289 w 374"/>
              <a:gd name="T87" fmla="*/ 1049 h 1121"/>
              <a:gd name="T88" fmla="*/ 289 w 374"/>
              <a:gd name="T89" fmla="*/ 1109 h 1121"/>
              <a:gd name="T90" fmla="*/ 232 w 374"/>
              <a:gd name="T91" fmla="*/ 112 h 1121"/>
              <a:gd name="T92" fmla="*/ 351 w 374"/>
              <a:gd name="T93" fmla="*/ 0 h 11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</a:cxnLst>
            <a:rect l="0" t="0" r="r" b="b"/>
            <a:pathLst>
              <a:path w="374" h="1121">
                <a:moveTo>
                  <a:pt x="231" y="206"/>
                </a:moveTo>
                <a:cubicBezTo>
                  <a:pt x="203" y="222"/>
                  <a:pt x="182" y="216"/>
                  <a:pt x="178" y="206"/>
                </a:cubicBezTo>
                <a:cubicBezTo>
                  <a:pt x="173" y="196"/>
                  <a:pt x="183" y="168"/>
                  <a:pt x="213" y="152"/>
                </a:cubicBezTo>
                <a:cubicBezTo>
                  <a:pt x="254" y="129"/>
                  <a:pt x="303" y="140"/>
                  <a:pt x="303" y="140"/>
                </a:cubicBezTo>
                <a:cubicBezTo>
                  <a:pt x="302" y="140"/>
                  <a:pt x="268" y="184"/>
                  <a:pt x="231" y="206"/>
                </a:cubicBezTo>
                <a:close/>
                <a:moveTo>
                  <a:pt x="138" y="145"/>
                </a:moveTo>
                <a:cubicBezTo>
                  <a:pt x="131" y="182"/>
                  <a:pt x="149" y="196"/>
                  <a:pt x="159" y="195"/>
                </a:cubicBezTo>
                <a:cubicBezTo>
                  <a:pt x="171" y="193"/>
                  <a:pt x="189" y="174"/>
                  <a:pt x="197" y="140"/>
                </a:cubicBezTo>
                <a:cubicBezTo>
                  <a:pt x="207" y="94"/>
                  <a:pt x="196" y="43"/>
                  <a:pt x="196" y="43"/>
                </a:cubicBezTo>
                <a:cubicBezTo>
                  <a:pt x="195" y="42"/>
                  <a:pt x="146" y="95"/>
                  <a:pt x="138" y="145"/>
                </a:cubicBezTo>
                <a:close/>
                <a:moveTo>
                  <a:pt x="178" y="306"/>
                </a:moveTo>
                <a:cubicBezTo>
                  <a:pt x="153" y="327"/>
                  <a:pt x="132" y="324"/>
                  <a:pt x="126" y="316"/>
                </a:cubicBezTo>
                <a:cubicBezTo>
                  <a:pt x="120" y="306"/>
                  <a:pt x="124" y="278"/>
                  <a:pt x="150" y="257"/>
                </a:cubicBezTo>
                <a:cubicBezTo>
                  <a:pt x="186" y="227"/>
                  <a:pt x="236" y="230"/>
                  <a:pt x="235" y="230"/>
                </a:cubicBezTo>
                <a:cubicBezTo>
                  <a:pt x="235" y="230"/>
                  <a:pt x="209" y="278"/>
                  <a:pt x="178" y="306"/>
                </a:cubicBezTo>
                <a:close/>
                <a:moveTo>
                  <a:pt x="75" y="263"/>
                </a:moveTo>
                <a:cubicBezTo>
                  <a:pt x="76" y="300"/>
                  <a:pt x="96" y="311"/>
                  <a:pt x="105" y="308"/>
                </a:cubicBezTo>
                <a:cubicBezTo>
                  <a:pt x="116" y="304"/>
                  <a:pt x="131" y="282"/>
                  <a:pt x="132" y="248"/>
                </a:cubicBezTo>
                <a:cubicBezTo>
                  <a:pt x="132" y="202"/>
                  <a:pt x="112" y="155"/>
                  <a:pt x="112" y="154"/>
                </a:cubicBezTo>
                <a:cubicBezTo>
                  <a:pt x="111" y="154"/>
                  <a:pt x="74" y="213"/>
                  <a:pt x="75" y="263"/>
                </a:cubicBezTo>
                <a:close/>
                <a:moveTo>
                  <a:pt x="144" y="413"/>
                </a:moveTo>
                <a:cubicBezTo>
                  <a:pt x="124" y="437"/>
                  <a:pt x="102" y="439"/>
                  <a:pt x="95" y="431"/>
                </a:cubicBezTo>
                <a:cubicBezTo>
                  <a:pt x="87" y="423"/>
                  <a:pt x="86" y="395"/>
                  <a:pt x="108" y="370"/>
                </a:cubicBezTo>
                <a:cubicBezTo>
                  <a:pt x="138" y="335"/>
                  <a:pt x="187" y="329"/>
                  <a:pt x="187" y="329"/>
                </a:cubicBezTo>
                <a:cubicBezTo>
                  <a:pt x="186" y="329"/>
                  <a:pt x="170" y="380"/>
                  <a:pt x="144" y="413"/>
                </a:cubicBezTo>
                <a:close/>
                <a:moveTo>
                  <a:pt x="36" y="389"/>
                </a:moveTo>
                <a:cubicBezTo>
                  <a:pt x="43" y="425"/>
                  <a:pt x="65" y="432"/>
                  <a:pt x="74" y="427"/>
                </a:cubicBezTo>
                <a:cubicBezTo>
                  <a:pt x="84" y="422"/>
                  <a:pt x="94" y="398"/>
                  <a:pt x="89" y="364"/>
                </a:cubicBezTo>
                <a:cubicBezTo>
                  <a:pt x="81" y="319"/>
                  <a:pt x="51" y="277"/>
                  <a:pt x="51" y="277"/>
                </a:cubicBezTo>
                <a:cubicBezTo>
                  <a:pt x="51" y="276"/>
                  <a:pt x="25" y="340"/>
                  <a:pt x="36" y="389"/>
                </a:cubicBezTo>
                <a:close/>
                <a:moveTo>
                  <a:pt x="131" y="523"/>
                </a:moveTo>
                <a:cubicBezTo>
                  <a:pt x="115" y="551"/>
                  <a:pt x="94" y="556"/>
                  <a:pt x="86" y="550"/>
                </a:cubicBezTo>
                <a:cubicBezTo>
                  <a:pt x="77" y="543"/>
                  <a:pt x="70" y="516"/>
                  <a:pt x="87" y="487"/>
                </a:cubicBezTo>
                <a:cubicBezTo>
                  <a:pt x="110" y="448"/>
                  <a:pt x="158" y="433"/>
                  <a:pt x="157" y="433"/>
                </a:cubicBezTo>
                <a:cubicBezTo>
                  <a:pt x="157" y="434"/>
                  <a:pt x="151" y="486"/>
                  <a:pt x="131" y="523"/>
                </a:cubicBezTo>
                <a:close/>
                <a:moveTo>
                  <a:pt x="20" y="519"/>
                </a:moveTo>
                <a:cubicBezTo>
                  <a:pt x="33" y="553"/>
                  <a:pt x="56" y="556"/>
                  <a:pt x="64" y="550"/>
                </a:cubicBezTo>
                <a:cubicBezTo>
                  <a:pt x="73" y="543"/>
                  <a:pt x="79" y="517"/>
                  <a:pt x="67" y="486"/>
                </a:cubicBezTo>
                <a:cubicBezTo>
                  <a:pt x="51" y="443"/>
                  <a:pt x="15" y="407"/>
                  <a:pt x="15" y="407"/>
                </a:cubicBezTo>
                <a:cubicBezTo>
                  <a:pt x="14" y="406"/>
                  <a:pt x="1" y="473"/>
                  <a:pt x="20" y="519"/>
                </a:cubicBezTo>
                <a:close/>
                <a:moveTo>
                  <a:pt x="208" y="845"/>
                </a:moveTo>
                <a:cubicBezTo>
                  <a:pt x="210" y="877"/>
                  <a:pt x="195" y="893"/>
                  <a:pt x="184" y="892"/>
                </a:cubicBezTo>
                <a:cubicBezTo>
                  <a:pt x="173" y="891"/>
                  <a:pt x="153" y="870"/>
                  <a:pt x="152" y="836"/>
                </a:cubicBezTo>
                <a:cubicBezTo>
                  <a:pt x="152" y="790"/>
                  <a:pt x="185" y="753"/>
                  <a:pt x="185" y="753"/>
                </a:cubicBezTo>
                <a:cubicBezTo>
                  <a:pt x="184" y="754"/>
                  <a:pt x="206" y="802"/>
                  <a:pt x="208" y="845"/>
                </a:cubicBezTo>
                <a:close/>
                <a:moveTo>
                  <a:pt x="111" y="899"/>
                </a:moveTo>
                <a:cubicBezTo>
                  <a:pt x="141" y="922"/>
                  <a:pt x="162" y="913"/>
                  <a:pt x="166" y="903"/>
                </a:cubicBezTo>
                <a:cubicBezTo>
                  <a:pt x="169" y="892"/>
                  <a:pt x="161" y="867"/>
                  <a:pt x="134" y="845"/>
                </a:cubicBezTo>
                <a:cubicBezTo>
                  <a:pt x="98" y="816"/>
                  <a:pt x="49" y="804"/>
                  <a:pt x="49" y="804"/>
                </a:cubicBezTo>
                <a:cubicBezTo>
                  <a:pt x="48" y="804"/>
                  <a:pt x="71" y="869"/>
                  <a:pt x="111" y="899"/>
                </a:cubicBezTo>
                <a:close/>
                <a:moveTo>
                  <a:pt x="163" y="742"/>
                </a:moveTo>
                <a:cubicBezTo>
                  <a:pt x="158" y="774"/>
                  <a:pt x="140" y="786"/>
                  <a:pt x="130" y="783"/>
                </a:cubicBezTo>
                <a:cubicBezTo>
                  <a:pt x="119" y="781"/>
                  <a:pt x="104" y="757"/>
                  <a:pt x="109" y="724"/>
                </a:cubicBezTo>
                <a:cubicBezTo>
                  <a:pt x="117" y="679"/>
                  <a:pt x="157" y="648"/>
                  <a:pt x="156" y="648"/>
                </a:cubicBezTo>
                <a:cubicBezTo>
                  <a:pt x="156" y="649"/>
                  <a:pt x="168" y="700"/>
                  <a:pt x="163" y="742"/>
                </a:cubicBezTo>
                <a:close/>
                <a:moveTo>
                  <a:pt x="57" y="778"/>
                </a:moveTo>
                <a:cubicBezTo>
                  <a:pt x="82" y="805"/>
                  <a:pt x="105" y="800"/>
                  <a:pt x="110" y="791"/>
                </a:cubicBezTo>
                <a:cubicBezTo>
                  <a:pt x="116" y="781"/>
                  <a:pt x="112" y="755"/>
                  <a:pt x="90" y="729"/>
                </a:cubicBezTo>
                <a:cubicBezTo>
                  <a:pt x="60" y="695"/>
                  <a:pt x="14" y="674"/>
                  <a:pt x="14" y="674"/>
                </a:cubicBezTo>
                <a:cubicBezTo>
                  <a:pt x="13" y="673"/>
                  <a:pt x="23" y="741"/>
                  <a:pt x="57" y="778"/>
                </a:cubicBezTo>
                <a:close/>
                <a:moveTo>
                  <a:pt x="137" y="634"/>
                </a:moveTo>
                <a:cubicBezTo>
                  <a:pt x="127" y="664"/>
                  <a:pt x="107" y="673"/>
                  <a:pt x="97" y="668"/>
                </a:cubicBezTo>
                <a:cubicBezTo>
                  <a:pt x="87" y="664"/>
                  <a:pt x="76" y="638"/>
                  <a:pt x="88" y="606"/>
                </a:cubicBezTo>
                <a:cubicBezTo>
                  <a:pt x="103" y="563"/>
                  <a:pt x="147" y="541"/>
                  <a:pt x="147" y="541"/>
                </a:cubicBezTo>
                <a:cubicBezTo>
                  <a:pt x="147" y="541"/>
                  <a:pt x="150" y="593"/>
                  <a:pt x="137" y="634"/>
                </a:cubicBezTo>
                <a:close/>
                <a:moveTo>
                  <a:pt x="27" y="650"/>
                </a:moveTo>
                <a:cubicBezTo>
                  <a:pt x="46" y="681"/>
                  <a:pt x="69" y="680"/>
                  <a:pt x="76" y="672"/>
                </a:cubicBezTo>
                <a:cubicBezTo>
                  <a:pt x="83" y="664"/>
                  <a:pt x="85" y="637"/>
                  <a:pt x="68" y="608"/>
                </a:cubicBezTo>
                <a:cubicBezTo>
                  <a:pt x="45" y="569"/>
                  <a:pt x="2" y="540"/>
                  <a:pt x="2" y="540"/>
                </a:cubicBezTo>
                <a:cubicBezTo>
                  <a:pt x="2" y="540"/>
                  <a:pt x="0" y="608"/>
                  <a:pt x="27" y="650"/>
                </a:cubicBezTo>
                <a:close/>
                <a:moveTo>
                  <a:pt x="274" y="939"/>
                </a:moveTo>
                <a:cubicBezTo>
                  <a:pt x="282" y="971"/>
                  <a:pt x="270" y="990"/>
                  <a:pt x="259" y="991"/>
                </a:cubicBezTo>
                <a:cubicBezTo>
                  <a:pt x="248" y="992"/>
                  <a:pt x="224" y="975"/>
                  <a:pt x="217" y="941"/>
                </a:cubicBezTo>
                <a:cubicBezTo>
                  <a:pt x="207" y="895"/>
                  <a:pt x="232" y="852"/>
                  <a:pt x="232" y="852"/>
                </a:cubicBezTo>
                <a:cubicBezTo>
                  <a:pt x="232" y="853"/>
                  <a:pt x="262" y="897"/>
                  <a:pt x="274" y="939"/>
                </a:cubicBezTo>
                <a:close/>
                <a:moveTo>
                  <a:pt x="188" y="1011"/>
                </a:moveTo>
                <a:cubicBezTo>
                  <a:pt x="223" y="1028"/>
                  <a:pt x="242" y="1016"/>
                  <a:pt x="243" y="1006"/>
                </a:cubicBezTo>
                <a:cubicBezTo>
                  <a:pt x="245" y="994"/>
                  <a:pt x="231" y="970"/>
                  <a:pt x="201" y="953"/>
                </a:cubicBezTo>
                <a:cubicBezTo>
                  <a:pt x="159" y="930"/>
                  <a:pt x="108" y="927"/>
                  <a:pt x="108" y="927"/>
                </a:cubicBezTo>
                <a:cubicBezTo>
                  <a:pt x="107" y="927"/>
                  <a:pt x="142" y="988"/>
                  <a:pt x="188" y="1011"/>
                </a:cubicBezTo>
                <a:close/>
                <a:moveTo>
                  <a:pt x="359" y="1023"/>
                </a:moveTo>
                <a:cubicBezTo>
                  <a:pt x="374" y="1053"/>
                  <a:pt x="367" y="1074"/>
                  <a:pt x="356" y="1077"/>
                </a:cubicBezTo>
                <a:cubicBezTo>
                  <a:pt x="345" y="1080"/>
                  <a:pt x="317" y="1066"/>
                  <a:pt x="302" y="1034"/>
                </a:cubicBezTo>
                <a:cubicBezTo>
                  <a:pt x="282" y="990"/>
                  <a:pt x="299" y="942"/>
                  <a:pt x="299" y="943"/>
                </a:cubicBezTo>
                <a:cubicBezTo>
                  <a:pt x="299" y="943"/>
                  <a:pt x="338" y="982"/>
                  <a:pt x="359" y="1023"/>
                </a:cubicBezTo>
                <a:close/>
                <a:moveTo>
                  <a:pt x="289" y="1109"/>
                </a:moveTo>
                <a:cubicBezTo>
                  <a:pt x="327" y="1121"/>
                  <a:pt x="344" y="1105"/>
                  <a:pt x="343" y="1094"/>
                </a:cubicBezTo>
                <a:cubicBezTo>
                  <a:pt x="342" y="1082"/>
                  <a:pt x="323" y="1060"/>
                  <a:pt x="289" y="1049"/>
                </a:cubicBezTo>
                <a:cubicBezTo>
                  <a:pt x="242" y="1033"/>
                  <a:pt x="191" y="1039"/>
                  <a:pt x="191" y="1039"/>
                </a:cubicBezTo>
                <a:cubicBezTo>
                  <a:pt x="190" y="1039"/>
                  <a:pt x="237" y="1094"/>
                  <a:pt x="289" y="1109"/>
                </a:cubicBezTo>
                <a:close/>
                <a:moveTo>
                  <a:pt x="251" y="51"/>
                </a:moveTo>
                <a:cubicBezTo>
                  <a:pt x="223" y="80"/>
                  <a:pt x="224" y="106"/>
                  <a:pt x="232" y="112"/>
                </a:cubicBezTo>
                <a:cubicBezTo>
                  <a:pt x="240" y="119"/>
                  <a:pt x="264" y="114"/>
                  <a:pt x="289" y="88"/>
                </a:cubicBezTo>
                <a:cubicBezTo>
                  <a:pt x="323" y="54"/>
                  <a:pt x="351" y="0"/>
                  <a:pt x="351" y="0"/>
                </a:cubicBezTo>
                <a:cubicBezTo>
                  <a:pt x="352" y="0"/>
                  <a:pt x="289" y="12"/>
                  <a:pt x="251" y="51"/>
                </a:cubicBezTo>
                <a:close/>
              </a:path>
            </a:pathLst>
          </a:custGeom>
          <a:gradFill>
            <a:gsLst>
              <a:gs pos="0">
                <a:srgbClr val="C30F0F">
                  <a:lumMod val="90000"/>
                  <a:lumOff val="10000"/>
                </a:srgbClr>
              </a:gs>
              <a:gs pos="45000">
                <a:srgbClr val="C30F0F"/>
              </a:gs>
            </a:gsLst>
            <a:lin ang="5400000" scaled="1"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>
              <a:gradFill>
                <a:gsLst>
                  <a:gs pos="0">
                    <a:srgbClr val="FEEFAC"/>
                  </a:gs>
                  <a:gs pos="45000">
                    <a:srgbClr val="E9BE61"/>
                  </a:gs>
                </a:gsLst>
                <a:lin ang="5400000" scaled="1"/>
              </a:gradFill>
              <a:cs typeface="+mn-ea"/>
              <a:sym typeface="+mn-lt"/>
            </a:endParaRPr>
          </a:p>
        </p:txBody>
      </p:sp>
      <p:sp>
        <p:nvSpPr>
          <p:cNvPr id="16" name="Freeform 6"/>
          <p:cNvSpPr>
            <a:spLocks noEditPoints="1"/>
          </p:cNvSpPr>
          <p:nvPr/>
        </p:nvSpPr>
        <p:spPr bwMode="auto">
          <a:xfrm>
            <a:off x="8259128" y="1512227"/>
            <a:ext cx="232804" cy="711239"/>
          </a:xfrm>
          <a:custGeom>
            <a:avLst/>
            <a:gdLst>
              <a:gd name="T0" fmla="*/ 196 w 374"/>
              <a:gd name="T1" fmla="*/ 206 h 1121"/>
              <a:gd name="T2" fmla="*/ 71 w 374"/>
              <a:gd name="T3" fmla="*/ 140 h 1121"/>
              <a:gd name="T4" fmla="*/ 236 w 374"/>
              <a:gd name="T5" fmla="*/ 145 h 1121"/>
              <a:gd name="T6" fmla="*/ 177 w 374"/>
              <a:gd name="T7" fmla="*/ 140 h 1121"/>
              <a:gd name="T8" fmla="*/ 236 w 374"/>
              <a:gd name="T9" fmla="*/ 145 h 1121"/>
              <a:gd name="T10" fmla="*/ 248 w 374"/>
              <a:gd name="T11" fmla="*/ 316 h 1121"/>
              <a:gd name="T12" fmla="*/ 138 w 374"/>
              <a:gd name="T13" fmla="*/ 230 h 1121"/>
              <a:gd name="T14" fmla="*/ 299 w 374"/>
              <a:gd name="T15" fmla="*/ 263 h 1121"/>
              <a:gd name="T16" fmla="*/ 242 w 374"/>
              <a:gd name="T17" fmla="*/ 248 h 1121"/>
              <a:gd name="T18" fmla="*/ 299 w 374"/>
              <a:gd name="T19" fmla="*/ 263 h 1121"/>
              <a:gd name="T20" fmla="*/ 278 w 374"/>
              <a:gd name="T21" fmla="*/ 431 h 1121"/>
              <a:gd name="T22" fmla="*/ 187 w 374"/>
              <a:gd name="T23" fmla="*/ 329 h 1121"/>
              <a:gd name="T24" fmla="*/ 338 w 374"/>
              <a:gd name="T25" fmla="*/ 389 h 1121"/>
              <a:gd name="T26" fmla="*/ 285 w 374"/>
              <a:gd name="T27" fmla="*/ 364 h 1121"/>
              <a:gd name="T28" fmla="*/ 338 w 374"/>
              <a:gd name="T29" fmla="*/ 389 h 1121"/>
              <a:gd name="T30" fmla="*/ 288 w 374"/>
              <a:gd name="T31" fmla="*/ 550 h 1121"/>
              <a:gd name="T32" fmla="*/ 216 w 374"/>
              <a:gd name="T33" fmla="*/ 433 h 1121"/>
              <a:gd name="T34" fmla="*/ 354 w 374"/>
              <a:gd name="T35" fmla="*/ 519 h 1121"/>
              <a:gd name="T36" fmla="*/ 307 w 374"/>
              <a:gd name="T37" fmla="*/ 486 h 1121"/>
              <a:gd name="T38" fmla="*/ 354 w 374"/>
              <a:gd name="T39" fmla="*/ 519 h 1121"/>
              <a:gd name="T40" fmla="*/ 189 w 374"/>
              <a:gd name="T41" fmla="*/ 892 h 1121"/>
              <a:gd name="T42" fmla="*/ 189 w 374"/>
              <a:gd name="T43" fmla="*/ 753 h 1121"/>
              <a:gd name="T44" fmla="*/ 262 w 374"/>
              <a:gd name="T45" fmla="*/ 899 h 1121"/>
              <a:gd name="T46" fmla="*/ 239 w 374"/>
              <a:gd name="T47" fmla="*/ 845 h 1121"/>
              <a:gd name="T48" fmla="*/ 262 w 374"/>
              <a:gd name="T49" fmla="*/ 899 h 1121"/>
              <a:gd name="T50" fmla="*/ 243 w 374"/>
              <a:gd name="T51" fmla="*/ 783 h 1121"/>
              <a:gd name="T52" fmla="*/ 217 w 374"/>
              <a:gd name="T53" fmla="*/ 648 h 1121"/>
              <a:gd name="T54" fmla="*/ 316 w 374"/>
              <a:gd name="T55" fmla="*/ 778 h 1121"/>
              <a:gd name="T56" fmla="*/ 284 w 374"/>
              <a:gd name="T57" fmla="*/ 729 h 1121"/>
              <a:gd name="T58" fmla="*/ 316 w 374"/>
              <a:gd name="T59" fmla="*/ 778 h 1121"/>
              <a:gd name="T60" fmla="*/ 276 w 374"/>
              <a:gd name="T61" fmla="*/ 668 h 1121"/>
              <a:gd name="T62" fmla="*/ 226 w 374"/>
              <a:gd name="T63" fmla="*/ 541 h 1121"/>
              <a:gd name="T64" fmla="*/ 347 w 374"/>
              <a:gd name="T65" fmla="*/ 650 h 1121"/>
              <a:gd name="T66" fmla="*/ 306 w 374"/>
              <a:gd name="T67" fmla="*/ 608 h 1121"/>
              <a:gd name="T68" fmla="*/ 347 w 374"/>
              <a:gd name="T69" fmla="*/ 650 h 1121"/>
              <a:gd name="T70" fmla="*/ 114 w 374"/>
              <a:gd name="T71" fmla="*/ 991 h 1121"/>
              <a:gd name="T72" fmla="*/ 142 w 374"/>
              <a:gd name="T73" fmla="*/ 852 h 1121"/>
              <a:gd name="T74" fmla="*/ 185 w 374"/>
              <a:gd name="T75" fmla="*/ 1011 h 1121"/>
              <a:gd name="T76" fmla="*/ 173 w 374"/>
              <a:gd name="T77" fmla="*/ 953 h 1121"/>
              <a:gd name="T78" fmla="*/ 185 w 374"/>
              <a:gd name="T79" fmla="*/ 1011 h 1121"/>
              <a:gd name="T80" fmla="*/ 18 w 374"/>
              <a:gd name="T81" fmla="*/ 1077 h 1121"/>
              <a:gd name="T82" fmla="*/ 75 w 374"/>
              <a:gd name="T83" fmla="*/ 943 h 1121"/>
              <a:gd name="T84" fmla="*/ 85 w 374"/>
              <a:gd name="T85" fmla="*/ 1109 h 1121"/>
              <a:gd name="T86" fmla="*/ 85 w 374"/>
              <a:gd name="T87" fmla="*/ 1049 h 1121"/>
              <a:gd name="T88" fmla="*/ 85 w 374"/>
              <a:gd name="T89" fmla="*/ 1109 h 1121"/>
              <a:gd name="T90" fmla="*/ 142 w 374"/>
              <a:gd name="T91" fmla="*/ 112 h 1121"/>
              <a:gd name="T92" fmla="*/ 22 w 374"/>
              <a:gd name="T93" fmla="*/ 0 h 11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</a:cxnLst>
            <a:rect l="0" t="0" r="r" b="b"/>
            <a:pathLst>
              <a:path w="374" h="1121">
                <a:moveTo>
                  <a:pt x="143" y="206"/>
                </a:moveTo>
                <a:cubicBezTo>
                  <a:pt x="171" y="222"/>
                  <a:pt x="192" y="216"/>
                  <a:pt x="196" y="206"/>
                </a:cubicBezTo>
                <a:cubicBezTo>
                  <a:pt x="200" y="196"/>
                  <a:pt x="191" y="168"/>
                  <a:pt x="161" y="152"/>
                </a:cubicBezTo>
                <a:cubicBezTo>
                  <a:pt x="120" y="129"/>
                  <a:pt x="70" y="140"/>
                  <a:pt x="71" y="140"/>
                </a:cubicBezTo>
                <a:cubicBezTo>
                  <a:pt x="71" y="140"/>
                  <a:pt x="106" y="184"/>
                  <a:pt x="143" y="206"/>
                </a:cubicBezTo>
                <a:close/>
                <a:moveTo>
                  <a:pt x="236" y="145"/>
                </a:moveTo>
                <a:cubicBezTo>
                  <a:pt x="242" y="182"/>
                  <a:pt x="225" y="196"/>
                  <a:pt x="215" y="195"/>
                </a:cubicBezTo>
                <a:cubicBezTo>
                  <a:pt x="203" y="193"/>
                  <a:pt x="184" y="174"/>
                  <a:pt x="177" y="140"/>
                </a:cubicBezTo>
                <a:cubicBezTo>
                  <a:pt x="167" y="94"/>
                  <a:pt x="178" y="43"/>
                  <a:pt x="178" y="43"/>
                </a:cubicBezTo>
                <a:cubicBezTo>
                  <a:pt x="178" y="42"/>
                  <a:pt x="228" y="95"/>
                  <a:pt x="236" y="145"/>
                </a:cubicBezTo>
                <a:close/>
                <a:moveTo>
                  <a:pt x="196" y="306"/>
                </a:moveTo>
                <a:cubicBezTo>
                  <a:pt x="220" y="327"/>
                  <a:pt x="242" y="324"/>
                  <a:pt x="248" y="316"/>
                </a:cubicBezTo>
                <a:cubicBezTo>
                  <a:pt x="254" y="306"/>
                  <a:pt x="250" y="278"/>
                  <a:pt x="224" y="257"/>
                </a:cubicBezTo>
                <a:cubicBezTo>
                  <a:pt x="188" y="227"/>
                  <a:pt x="138" y="230"/>
                  <a:pt x="138" y="230"/>
                </a:cubicBezTo>
                <a:cubicBezTo>
                  <a:pt x="139" y="230"/>
                  <a:pt x="164" y="278"/>
                  <a:pt x="196" y="306"/>
                </a:cubicBezTo>
                <a:close/>
                <a:moveTo>
                  <a:pt x="299" y="263"/>
                </a:moveTo>
                <a:cubicBezTo>
                  <a:pt x="298" y="300"/>
                  <a:pt x="278" y="311"/>
                  <a:pt x="268" y="308"/>
                </a:cubicBezTo>
                <a:cubicBezTo>
                  <a:pt x="257" y="304"/>
                  <a:pt x="243" y="282"/>
                  <a:pt x="242" y="248"/>
                </a:cubicBezTo>
                <a:cubicBezTo>
                  <a:pt x="241" y="202"/>
                  <a:pt x="262" y="155"/>
                  <a:pt x="262" y="154"/>
                </a:cubicBezTo>
                <a:cubicBezTo>
                  <a:pt x="262" y="154"/>
                  <a:pt x="300" y="213"/>
                  <a:pt x="299" y="263"/>
                </a:cubicBezTo>
                <a:close/>
                <a:moveTo>
                  <a:pt x="229" y="413"/>
                </a:moveTo>
                <a:cubicBezTo>
                  <a:pt x="249" y="437"/>
                  <a:pt x="271" y="439"/>
                  <a:pt x="278" y="431"/>
                </a:cubicBezTo>
                <a:cubicBezTo>
                  <a:pt x="286" y="423"/>
                  <a:pt x="288" y="395"/>
                  <a:pt x="266" y="370"/>
                </a:cubicBezTo>
                <a:cubicBezTo>
                  <a:pt x="236" y="335"/>
                  <a:pt x="187" y="329"/>
                  <a:pt x="187" y="329"/>
                </a:cubicBezTo>
                <a:cubicBezTo>
                  <a:pt x="187" y="329"/>
                  <a:pt x="203" y="380"/>
                  <a:pt x="229" y="413"/>
                </a:cubicBezTo>
                <a:close/>
                <a:moveTo>
                  <a:pt x="338" y="389"/>
                </a:moveTo>
                <a:cubicBezTo>
                  <a:pt x="331" y="425"/>
                  <a:pt x="309" y="432"/>
                  <a:pt x="300" y="427"/>
                </a:cubicBezTo>
                <a:cubicBezTo>
                  <a:pt x="290" y="422"/>
                  <a:pt x="279" y="398"/>
                  <a:pt x="285" y="364"/>
                </a:cubicBezTo>
                <a:cubicBezTo>
                  <a:pt x="293" y="319"/>
                  <a:pt x="322" y="277"/>
                  <a:pt x="322" y="277"/>
                </a:cubicBezTo>
                <a:cubicBezTo>
                  <a:pt x="323" y="276"/>
                  <a:pt x="349" y="340"/>
                  <a:pt x="338" y="389"/>
                </a:cubicBezTo>
                <a:close/>
                <a:moveTo>
                  <a:pt x="243" y="523"/>
                </a:moveTo>
                <a:cubicBezTo>
                  <a:pt x="258" y="551"/>
                  <a:pt x="280" y="556"/>
                  <a:pt x="288" y="550"/>
                </a:cubicBezTo>
                <a:cubicBezTo>
                  <a:pt x="297" y="543"/>
                  <a:pt x="303" y="516"/>
                  <a:pt x="287" y="487"/>
                </a:cubicBezTo>
                <a:cubicBezTo>
                  <a:pt x="264" y="448"/>
                  <a:pt x="216" y="433"/>
                  <a:pt x="216" y="433"/>
                </a:cubicBezTo>
                <a:cubicBezTo>
                  <a:pt x="217" y="434"/>
                  <a:pt x="223" y="486"/>
                  <a:pt x="243" y="523"/>
                </a:cubicBezTo>
                <a:close/>
                <a:moveTo>
                  <a:pt x="354" y="519"/>
                </a:moveTo>
                <a:cubicBezTo>
                  <a:pt x="340" y="553"/>
                  <a:pt x="318" y="556"/>
                  <a:pt x="310" y="550"/>
                </a:cubicBezTo>
                <a:cubicBezTo>
                  <a:pt x="301" y="543"/>
                  <a:pt x="295" y="517"/>
                  <a:pt x="307" y="486"/>
                </a:cubicBezTo>
                <a:cubicBezTo>
                  <a:pt x="322" y="443"/>
                  <a:pt x="359" y="407"/>
                  <a:pt x="359" y="407"/>
                </a:cubicBezTo>
                <a:cubicBezTo>
                  <a:pt x="359" y="406"/>
                  <a:pt x="373" y="473"/>
                  <a:pt x="354" y="519"/>
                </a:cubicBezTo>
                <a:close/>
                <a:moveTo>
                  <a:pt x="165" y="845"/>
                </a:moveTo>
                <a:cubicBezTo>
                  <a:pt x="164" y="877"/>
                  <a:pt x="179" y="893"/>
                  <a:pt x="189" y="892"/>
                </a:cubicBezTo>
                <a:cubicBezTo>
                  <a:pt x="201" y="891"/>
                  <a:pt x="221" y="870"/>
                  <a:pt x="221" y="836"/>
                </a:cubicBezTo>
                <a:cubicBezTo>
                  <a:pt x="222" y="790"/>
                  <a:pt x="189" y="753"/>
                  <a:pt x="189" y="753"/>
                </a:cubicBezTo>
                <a:cubicBezTo>
                  <a:pt x="189" y="754"/>
                  <a:pt x="168" y="802"/>
                  <a:pt x="165" y="845"/>
                </a:cubicBezTo>
                <a:close/>
                <a:moveTo>
                  <a:pt x="262" y="899"/>
                </a:moveTo>
                <a:cubicBezTo>
                  <a:pt x="233" y="922"/>
                  <a:pt x="212" y="913"/>
                  <a:pt x="208" y="903"/>
                </a:cubicBezTo>
                <a:cubicBezTo>
                  <a:pt x="204" y="892"/>
                  <a:pt x="213" y="867"/>
                  <a:pt x="239" y="845"/>
                </a:cubicBezTo>
                <a:cubicBezTo>
                  <a:pt x="275" y="816"/>
                  <a:pt x="325" y="804"/>
                  <a:pt x="325" y="804"/>
                </a:cubicBezTo>
                <a:cubicBezTo>
                  <a:pt x="326" y="804"/>
                  <a:pt x="303" y="869"/>
                  <a:pt x="262" y="899"/>
                </a:cubicBezTo>
                <a:close/>
                <a:moveTo>
                  <a:pt x="211" y="742"/>
                </a:moveTo>
                <a:cubicBezTo>
                  <a:pt x="215" y="774"/>
                  <a:pt x="233" y="786"/>
                  <a:pt x="243" y="783"/>
                </a:cubicBezTo>
                <a:cubicBezTo>
                  <a:pt x="254" y="781"/>
                  <a:pt x="270" y="757"/>
                  <a:pt x="264" y="724"/>
                </a:cubicBezTo>
                <a:cubicBezTo>
                  <a:pt x="257" y="679"/>
                  <a:pt x="217" y="648"/>
                  <a:pt x="217" y="648"/>
                </a:cubicBezTo>
                <a:cubicBezTo>
                  <a:pt x="218" y="649"/>
                  <a:pt x="205" y="700"/>
                  <a:pt x="211" y="742"/>
                </a:cubicBezTo>
                <a:close/>
                <a:moveTo>
                  <a:pt x="316" y="778"/>
                </a:moveTo>
                <a:cubicBezTo>
                  <a:pt x="291" y="805"/>
                  <a:pt x="269" y="800"/>
                  <a:pt x="264" y="791"/>
                </a:cubicBezTo>
                <a:cubicBezTo>
                  <a:pt x="258" y="781"/>
                  <a:pt x="262" y="755"/>
                  <a:pt x="284" y="729"/>
                </a:cubicBezTo>
                <a:cubicBezTo>
                  <a:pt x="313" y="695"/>
                  <a:pt x="360" y="674"/>
                  <a:pt x="360" y="674"/>
                </a:cubicBezTo>
                <a:cubicBezTo>
                  <a:pt x="361" y="673"/>
                  <a:pt x="350" y="741"/>
                  <a:pt x="316" y="778"/>
                </a:cubicBezTo>
                <a:close/>
                <a:moveTo>
                  <a:pt x="237" y="634"/>
                </a:moveTo>
                <a:cubicBezTo>
                  <a:pt x="247" y="664"/>
                  <a:pt x="267" y="673"/>
                  <a:pt x="276" y="668"/>
                </a:cubicBezTo>
                <a:cubicBezTo>
                  <a:pt x="286" y="664"/>
                  <a:pt x="297" y="638"/>
                  <a:pt x="286" y="606"/>
                </a:cubicBezTo>
                <a:cubicBezTo>
                  <a:pt x="270" y="563"/>
                  <a:pt x="226" y="541"/>
                  <a:pt x="226" y="541"/>
                </a:cubicBezTo>
                <a:cubicBezTo>
                  <a:pt x="227" y="541"/>
                  <a:pt x="224" y="593"/>
                  <a:pt x="237" y="634"/>
                </a:cubicBezTo>
                <a:close/>
                <a:moveTo>
                  <a:pt x="347" y="650"/>
                </a:moveTo>
                <a:cubicBezTo>
                  <a:pt x="327" y="681"/>
                  <a:pt x="305" y="680"/>
                  <a:pt x="298" y="672"/>
                </a:cubicBezTo>
                <a:cubicBezTo>
                  <a:pt x="290" y="664"/>
                  <a:pt x="289" y="637"/>
                  <a:pt x="306" y="608"/>
                </a:cubicBezTo>
                <a:cubicBezTo>
                  <a:pt x="329" y="569"/>
                  <a:pt x="371" y="540"/>
                  <a:pt x="371" y="540"/>
                </a:cubicBezTo>
                <a:cubicBezTo>
                  <a:pt x="372" y="540"/>
                  <a:pt x="374" y="608"/>
                  <a:pt x="347" y="650"/>
                </a:cubicBezTo>
                <a:close/>
                <a:moveTo>
                  <a:pt x="100" y="939"/>
                </a:moveTo>
                <a:cubicBezTo>
                  <a:pt x="92" y="971"/>
                  <a:pt x="104" y="990"/>
                  <a:pt x="114" y="991"/>
                </a:cubicBezTo>
                <a:cubicBezTo>
                  <a:pt x="126" y="992"/>
                  <a:pt x="150" y="975"/>
                  <a:pt x="157" y="941"/>
                </a:cubicBezTo>
                <a:cubicBezTo>
                  <a:pt x="167" y="895"/>
                  <a:pt x="141" y="852"/>
                  <a:pt x="142" y="852"/>
                </a:cubicBezTo>
                <a:cubicBezTo>
                  <a:pt x="142" y="853"/>
                  <a:pt x="111" y="897"/>
                  <a:pt x="100" y="939"/>
                </a:cubicBezTo>
                <a:close/>
                <a:moveTo>
                  <a:pt x="185" y="1011"/>
                </a:moveTo>
                <a:cubicBezTo>
                  <a:pt x="151" y="1028"/>
                  <a:pt x="132" y="1016"/>
                  <a:pt x="130" y="1006"/>
                </a:cubicBezTo>
                <a:cubicBezTo>
                  <a:pt x="129" y="994"/>
                  <a:pt x="143" y="970"/>
                  <a:pt x="173" y="953"/>
                </a:cubicBezTo>
                <a:cubicBezTo>
                  <a:pt x="215" y="930"/>
                  <a:pt x="266" y="927"/>
                  <a:pt x="266" y="927"/>
                </a:cubicBezTo>
                <a:cubicBezTo>
                  <a:pt x="267" y="927"/>
                  <a:pt x="232" y="988"/>
                  <a:pt x="185" y="1011"/>
                </a:cubicBezTo>
                <a:close/>
                <a:moveTo>
                  <a:pt x="15" y="1023"/>
                </a:moveTo>
                <a:cubicBezTo>
                  <a:pt x="0" y="1053"/>
                  <a:pt x="7" y="1074"/>
                  <a:pt x="18" y="1077"/>
                </a:cubicBezTo>
                <a:cubicBezTo>
                  <a:pt x="29" y="1080"/>
                  <a:pt x="57" y="1066"/>
                  <a:pt x="72" y="1034"/>
                </a:cubicBezTo>
                <a:cubicBezTo>
                  <a:pt x="92" y="990"/>
                  <a:pt x="75" y="942"/>
                  <a:pt x="75" y="943"/>
                </a:cubicBezTo>
                <a:cubicBezTo>
                  <a:pt x="75" y="943"/>
                  <a:pt x="35" y="982"/>
                  <a:pt x="15" y="1023"/>
                </a:cubicBezTo>
                <a:close/>
                <a:moveTo>
                  <a:pt x="85" y="1109"/>
                </a:moveTo>
                <a:cubicBezTo>
                  <a:pt x="47" y="1121"/>
                  <a:pt x="30" y="1105"/>
                  <a:pt x="31" y="1094"/>
                </a:cubicBezTo>
                <a:cubicBezTo>
                  <a:pt x="32" y="1082"/>
                  <a:pt x="51" y="1060"/>
                  <a:pt x="85" y="1049"/>
                </a:cubicBezTo>
                <a:cubicBezTo>
                  <a:pt x="131" y="1033"/>
                  <a:pt x="183" y="1039"/>
                  <a:pt x="183" y="1039"/>
                </a:cubicBezTo>
                <a:cubicBezTo>
                  <a:pt x="184" y="1039"/>
                  <a:pt x="136" y="1094"/>
                  <a:pt x="85" y="1109"/>
                </a:cubicBezTo>
                <a:close/>
                <a:moveTo>
                  <a:pt x="123" y="51"/>
                </a:moveTo>
                <a:cubicBezTo>
                  <a:pt x="151" y="80"/>
                  <a:pt x="149" y="106"/>
                  <a:pt x="142" y="112"/>
                </a:cubicBezTo>
                <a:cubicBezTo>
                  <a:pt x="134" y="119"/>
                  <a:pt x="110" y="114"/>
                  <a:pt x="85" y="88"/>
                </a:cubicBezTo>
                <a:cubicBezTo>
                  <a:pt x="51" y="54"/>
                  <a:pt x="23" y="0"/>
                  <a:pt x="22" y="0"/>
                </a:cubicBezTo>
                <a:cubicBezTo>
                  <a:pt x="22" y="0"/>
                  <a:pt x="85" y="12"/>
                  <a:pt x="123" y="51"/>
                </a:cubicBezTo>
                <a:close/>
              </a:path>
            </a:pathLst>
          </a:custGeom>
          <a:gradFill>
            <a:gsLst>
              <a:gs pos="0">
                <a:srgbClr val="C30F0F">
                  <a:lumMod val="90000"/>
                  <a:lumOff val="10000"/>
                </a:srgbClr>
              </a:gs>
              <a:gs pos="45000">
                <a:srgbClr val="C30F0F"/>
              </a:gs>
            </a:gsLst>
            <a:lin ang="5400000" scaled="1"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>
              <a:gradFill>
                <a:gsLst>
                  <a:gs pos="0">
                    <a:srgbClr val="FEEFAC"/>
                  </a:gs>
                  <a:gs pos="45000">
                    <a:srgbClr val="E9BE61"/>
                  </a:gs>
                </a:gsLst>
                <a:lin ang="5400000" scaled="1"/>
              </a:gradFill>
              <a:cs typeface="+mn-ea"/>
              <a:sym typeface="+mn-lt"/>
            </a:endParaRPr>
          </a:p>
        </p:txBody>
      </p:sp>
      <p:sp>
        <p:nvSpPr>
          <p:cNvPr id="17" name="Rectangle 11"/>
          <p:cNvSpPr>
            <a:spLocks noChangeArrowheads="1"/>
          </p:cNvSpPr>
          <p:nvPr/>
        </p:nvSpPr>
        <p:spPr bwMode="auto">
          <a:xfrm>
            <a:off x="4185761" y="1564566"/>
            <a:ext cx="3825240" cy="565924"/>
          </a:xfrm>
          <a:prstGeom prst="roundRect">
            <a:avLst>
              <a:gd name="adj" fmla="val 45512"/>
            </a:avLst>
          </a:prstGeom>
          <a:gradFill>
            <a:gsLst>
              <a:gs pos="0">
                <a:srgbClr val="C30F0F">
                  <a:lumMod val="90000"/>
                  <a:lumOff val="10000"/>
                </a:srgbClr>
              </a:gs>
              <a:gs pos="45000">
                <a:srgbClr val="C30F0F"/>
              </a:gs>
            </a:gsLst>
            <a:lin ang="5400000" scaled="1"/>
          </a:gradFill>
          <a:ln>
            <a:noFill/>
          </a:ln>
          <a:effectLst>
            <a:outerShdw blurRad="254000" dist="101600" dir="5400000" algn="ctr" rotWithShape="0">
              <a:srgbClr val="C30F0F">
                <a:alpha val="23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zh-CN" altLang="en-US" sz="2800" dirty="0">
                <a:ln w="19050">
                  <a:noFill/>
                </a:ln>
                <a:gradFill>
                  <a:gsLst>
                    <a:gs pos="100000">
                      <a:srgbClr val="E9BE61"/>
                    </a:gs>
                    <a:gs pos="49000">
                      <a:srgbClr val="FEEFAC"/>
                    </a:gs>
                  </a:gsLst>
                  <a:lin ang="5400000" scaled="0"/>
                </a:gradFill>
                <a:cs typeface="+mn-ea"/>
                <a:sym typeface="+mn-lt"/>
              </a:rPr>
              <a:t>习近平总书记指出</a:t>
            </a:r>
          </a:p>
        </p:txBody>
      </p:sp>
      <p:sp>
        <p:nvSpPr>
          <p:cNvPr id="18" name="矩形 17"/>
          <p:cNvSpPr/>
          <p:nvPr/>
        </p:nvSpPr>
        <p:spPr>
          <a:xfrm>
            <a:off x="2329515" y="2540507"/>
            <a:ext cx="8814735" cy="6340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eaLnBrk="1" hangingPunct="1">
              <a:lnSpc>
                <a:spcPct val="110000"/>
              </a:lnSpc>
              <a:spcAft>
                <a:spcPts val="1000"/>
              </a:spcAft>
            </a:pPr>
            <a:r>
              <a:rPr lang="zh-CN" altLang="en-US" sz="1600" kern="0" dirty="0">
                <a:cs typeface="+mn-ea"/>
                <a:sym typeface="+mn-lt"/>
              </a:rPr>
              <a:t>一年来，各民主党派、工商联和无党派人士响应中共中央号召，聚焦党和国家中心工作履职尽责，适应新形势新任务要求全面加强自身建设，取得新的成绩。</a:t>
            </a:r>
          </a:p>
        </p:txBody>
      </p:sp>
      <p:sp>
        <p:nvSpPr>
          <p:cNvPr id="19" name="箭头: 五边形 18"/>
          <p:cNvSpPr/>
          <p:nvPr/>
        </p:nvSpPr>
        <p:spPr bwMode="auto">
          <a:xfrm>
            <a:off x="1305561" y="2599903"/>
            <a:ext cx="928048" cy="496505"/>
          </a:xfrm>
          <a:prstGeom prst="homePlate">
            <a:avLst>
              <a:gd name="adj" fmla="val 14948"/>
            </a:avLst>
          </a:prstGeom>
          <a:gradFill>
            <a:gsLst>
              <a:gs pos="0">
                <a:srgbClr val="C30F0F">
                  <a:lumMod val="90000"/>
                  <a:lumOff val="10000"/>
                </a:srgbClr>
              </a:gs>
              <a:gs pos="45000">
                <a:srgbClr val="C30F0F"/>
              </a:gs>
            </a:gsLst>
            <a:lin ang="5400000" scaled="1"/>
          </a:gradFill>
          <a:ln>
            <a:noFill/>
          </a:ln>
          <a:effectLst>
            <a:outerShdw blurRad="254000" dist="101600" dir="5400000" algn="ctr" rotWithShape="0">
              <a:srgbClr val="C30F0F">
                <a:alpha val="23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zh-CN" altLang="en-US" sz="1600" dirty="0">
                <a:ln w="19050">
                  <a:noFill/>
                </a:ln>
                <a:gradFill>
                  <a:gsLst>
                    <a:gs pos="100000">
                      <a:srgbClr val="E9BE61"/>
                    </a:gs>
                    <a:gs pos="49000">
                      <a:srgbClr val="FEEFAC"/>
                    </a:gs>
                  </a:gsLst>
                  <a:lin ang="5400000" scaled="0"/>
                </a:gradFill>
                <a:cs typeface="+mn-ea"/>
                <a:sym typeface="+mn-lt"/>
              </a:rPr>
              <a:t>原则一</a:t>
            </a:r>
          </a:p>
        </p:txBody>
      </p:sp>
      <p:sp>
        <p:nvSpPr>
          <p:cNvPr id="21" name="Aichitds2"/>
          <p:cNvSpPr/>
          <p:nvPr/>
        </p:nvSpPr>
        <p:spPr bwMode="auto">
          <a:xfrm>
            <a:off x="1677971" y="3399424"/>
            <a:ext cx="9909604" cy="698164"/>
          </a:xfrm>
          <a:prstGeom prst="rect">
            <a:avLst/>
          </a:prstGeom>
          <a:solidFill>
            <a:schemeClr val="bg1">
              <a:lumMod val="85000"/>
              <a:alpha val="15000"/>
            </a:schemeClr>
          </a:solidFill>
          <a:ln w="9525" cap="flat" cmpd="sng" algn="ctr">
            <a:solidFill>
              <a:srgbClr val="FFFFFF">
                <a:lumMod val="75000"/>
              </a:srgb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04" tIns="45702" rIns="91404" bIns="45702" numCol="1" rtlCol="0" anchor="t" anchorCtr="0" compatLnSpc="1"/>
          <a:lstStyle/>
          <a:p>
            <a:pPr marL="0" marR="0" lvl="0" indent="0" algn="l" defTabSz="91376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rgbClr val="BC0000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22" name="矩形 21"/>
          <p:cNvSpPr/>
          <p:nvPr/>
        </p:nvSpPr>
        <p:spPr>
          <a:xfrm>
            <a:off x="2329515" y="3440858"/>
            <a:ext cx="9296386" cy="5663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eaLnBrk="1" hangingPunct="1">
              <a:lnSpc>
                <a:spcPct val="110000"/>
              </a:lnSpc>
              <a:spcAft>
                <a:spcPts val="1000"/>
              </a:spcAft>
            </a:pPr>
            <a:r>
              <a:rPr lang="zh-CN" altLang="en-US" sz="1400" kern="0" dirty="0">
                <a:cs typeface="+mn-ea"/>
                <a:sym typeface="+mn-lt"/>
              </a:rPr>
              <a:t>在抗击疫情的非常时刻，各民主党派、工商联和无党派人士坚定不移同中国共产党想在一起、站在一起、干在一起，同舟共济、肝胆相照，为打赢疫情防控阻击战出主意、想办法，为中共中央科学决策、民主决策提供了重要参考。</a:t>
            </a:r>
          </a:p>
        </p:txBody>
      </p:sp>
      <p:sp>
        <p:nvSpPr>
          <p:cNvPr id="23" name="箭头: 五边形 22"/>
          <p:cNvSpPr/>
          <p:nvPr/>
        </p:nvSpPr>
        <p:spPr bwMode="auto">
          <a:xfrm>
            <a:off x="1305561" y="3500254"/>
            <a:ext cx="928048" cy="496505"/>
          </a:xfrm>
          <a:prstGeom prst="homePlate">
            <a:avLst>
              <a:gd name="adj" fmla="val 14948"/>
            </a:avLst>
          </a:prstGeom>
          <a:gradFill>
            <a:gsLst>
              <a:gs pos="0">
                <a:srgbClr val="C30F0F">
                  <a:lumMod val="90000"/>
                  <a:lumOff val="10000"/>
                </a:srgbClr>
              </a:gs>
              <a:gs pos="45000">
                <a:srgbClr val="C30F0F"/>
              </a:gs>
            </a:gsLst>
            <a:lin ang="5400000" scaled="1"/>
          </a:gradFill>
          <a:ln>
            <a:noFill/>
          </a:ln>
          <a:effectLst>
            <a:outerShdw blurRad="254000" dist="101600" dir="5400000" algn="ctr" rotWithShape="0">
              <a:srgbClr val="C30F0F">
                <a:alpha val="23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zh-CN" altLang="en-US" sz="1600" dirty="0">
                <a:ln w="19050">
                  <a:noFill/>
                </a:ln>
                <a:gradFill>
                  <a:gsLst>
                    <a:gs pos="100000">
                      <a:srgbClr val="E9BE61"/>
                    </a:gs>
                    <a:gs pos="49000">
                      <a:srgbClr val="FEEFAC"/>
                    </a:gs>
                  </a:gsLst>
                  <a:lin ang="5400000" scaled="0"/>
                </a:gradFill>
                <a:cs typeface="+mn-ea"/>
                <a:sym typeface="+mn-lt"/>
              </a:rPr>
              <a:t>原则一</a:t>
            </a:r>
          </a:p>
        </p:txBody>
      </p:sp>
      <p:sp>
        <p:nvSpPr>
          <p:cNvPr id="24" name="Aichitds2"/>
          <p:cNvSpPr/>
          <p:nvPr/>
        </p:nvSpPr>
        <p:spPr bwMode="auto">
          <a:xfrm>
            <a:off x="1677971" y="4299775"/>
            <a:ext cx="9909604" cy="698164"/>
          </a:xfrm>
          <a:prstGeom prst="rect">
            <a:avLst/>
          </a:prstGeom>
          <a:solidFill>
            <a:schemeClr val="bg1">
              <a:lumMod val="85000"/>
              <a:alpha val="15000"/>
            </a:schemeClr>
          </a:solidFill>
          <a:ln w="9525" cap="flat" cmpd="sng" algn="ctr">
            <a:solidFill>
              <a:srgbClr val="FFFFFF">
                <a:lumMod val="75000"/>
              </a:srgb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04" tIns="45702" rIns="91404" bIns="45702" numCol="1" rtlCol="0" anchor="t" anchorCtr="0" compatLnSpc="1"/>
          <a:lstStyle/>
          <a:p>
            <a:pPr marL="0" marR="0" lvl="0" indent="0" algn="l" defTabSz="91376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rgbClr val="BC0000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25" name="矩形 24"/>
          <p:cNvSpPr/>
          <p:nvPr/>
        </p:nvSpPr>
        <p:spPr>
          <a:xfrm>
            <a:off x="2329515" y="4453686"/>
            <a:ext cx="8814735" cy="344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eaLnBrk="1" hangingPunct="1">
              <a:lnSpc>
                <a:spcPct val="110000"/>
              </a:lnSpc>
              <a:spcAft>
                <a:spcPts val="1000"/>
              </a:spcAft>
            </a:pPr>
            <a:r>
              <a:rPr lang="zh-CN" altLang="en-US" sz="1600" kern="0" dirty="0">
                <a:cs typeface="+mn-ea"/>
                <a:sym typeface="+mn-lt"/>
              </a:rPr>
              <a:t>大家坚持问题导向，推动参政党建设展现了新面貌。</a:t>
            </a:r>
          </a:p>
        </p:txBody>
      </p:sp>
      <p:sp>
        <p:nvSpPr>
          <p:cNvPr id="26" name="箭头: 五边形 25"/>
          <p:cNvSpPr/>
          <p:nvPr/>
        </p:nvSpPr>
        <p:spPr bwMode="auto">
          <a:xfrm>
            <a:off x="1305561" y="4400605"/>
            <a:ext cx="928048" cy="496505"/>
          </a:xfrm>
          <a:prstGeom prst="homePlate">
            <a:avLst>
              <a:gd name="adj" fmla="val 14948"/>
            </a:avLst>
          </a:prstGeom>
          <a:gradFill>
            <a:gsLst>
              <a:gs pos="0">
                <a:srgbClr val="C30F0F">
                  <a:lumMod val="90000"/>
                  <a:lumOff val="10000"/>
                </a:srgbClr>
              </a:gs>
              <a:gs pos="45000">
                <a:srgbClr val="C30F0F"/>
              </a:gs>
            </a:gsLst>
            <a:lin ang="5400000" scaled="1"/>
          </a:gradFill>
          <a:ln>
            <a:noFill/>
          </a:ln>
          <a:effectLst>
            <a:outerShdw blurRad="254000" dist="101600" dir="5400000" algn="ctr" rotWithShape="0">
              <a:srgbClr val="C30F0F">
                <a:alpha val="23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zh-CN" altLang="en-US" sz="1600" dirty="0">
                <a:ln w="19050">
                  <a:noFill/>
                </a:ln>
                <a:gradFill>
                  <a:gsLst>
                    <a:gs pos="100000">
                      <a:srgbClr val="E9BE61"/>
                    </a:gs>
                    <a:gs pos="49000">
                      <a:srgbClr val="FEEFAC"/>
                    </a:gs>
                  </a:gsLst>
                  <a:lin ang="5400000" scaled="0"/>
                </a:gradFill>
                <a:cs typeface="+mn-ea"/>
                <a:sym typeface="+mn-lt"/>
              </a:rPr>
              <a:t>原则一</a:t>
            </a:r>
          </a:p>
        </p:txBody>
      </p:sp>
      <p:sp>
        <p:nvSpPr>
          <p:cNvPr id="27" name="Aichitds2"/>
          <p:cNvSpPr/>
          <p:nvPr/>
        </p:nvSpPr>
        <p:spPr bwMode="auto">
          <a:xfrm>
            <a:off x="1677971" y="5200126"/>
            <a:ext cx="9909604" cy="698164"/>
          </a:xfrm>
          <a:prstGeom prst="rect">
            <a:avLst/>
          </a:prstGeom>
          <a:solidFill>
            <a:schemeClr val="bg1">
              <a:lumMod val="85000"/>
              <a:alpha val="15000"/>
            </a:schemeClr>
          </a:solidFill>
          <a:ln w="9525" cap="flat" cmpd="sng" algn="ctr">
            <a:solidFill>
              <a:srgbClr val="FFFFFF">
                <a:lumMod val="75000"/>
              </a:srgb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04" tIns="45702" rIns="91404" bIns="45702" numCol="1" rtlCol="0" anchor="t" anchorCtr="0" compatLnSpc="1"/>
          <a:lstStyle/>
          <a:p>
            <a:pPr marL="0" marR="0" lvl="0" indent="0" algn="l" defTabSz="91376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rgbClr val="BC0000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28" name="矩形 27"/>
          <p:cNvSpPr/>
          <p:nvPr/>
        </p:nvSpPr>
        <p:spPr>
          <a:xfrm>
            <a:off x="2329515" y="5241560"/>
            <a:ext cx="8814735" cy="6340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eaLnBrk="1" hangingPunct="1">
              <a:lnSpc>
                <a:spcPct val="110000"/>
              </a:lnSpc>
              <a:spcAft>
                <a:spcPts val="1000"/>
              </a:spcAft>
            </a:pPr>
            <a:r>
              <a:rPr lang="zh-CN" altLang="en-US" sz="1600" kern="0" dirty="0">
                <a:cs typeface="+mn-ea"/>
                <a:sym typeface="+mn-lt"/>
              </a:rPr>
              <a:t>大家克服疫情不利影响，通过多种形式深入开展脱贫攻坚民主监督，为对口省区完成脱贫攻坚任务贡献了智慧和力量。</a:t>
            </a:r>
          </a:p>
        </p:txBody>
      </p:sp>
      <p:sp>
        <p:nvSpPr>
          <p:cNvPr id="29" name="箭头: 五边形 28"/>
          <p:cNvSpPr/>
          <p:nvPr/>
        </p:nvSpPr>
        <p:spPr bwMode="auto">
          <a:xfrm>
            <a:off x="1305561" y="5300956"/>
            <a:ext cx="928048" cy="496505"/>
          </a:xfrm>
          <a:prstGeom prst="homePlate">
            <a:avLst>
              <a:gd name="adj" fmla="val 14948"/>
            </a:avLst>
          </a:prstGeom>
          <a:gradFill>
            <a:gsLst>
              <a:gs pos="0">
                <a:srgbClr val="C30F0F">
                  <a:lumMod val="90000"/>
                  <a:lumOff val="10000"/>
                </a:srgbClr>
              </a:gs>
              <a:gs pos="45000">
                <a:srgbClr val="C30F0F"/>
              </a:gs>
            </a:gsLst>
            <a:lin ang="5400000" scaled="1"/>
          </a:gradFill>
          <a:ln>
            <a:noFill/>
          </a:ln>
          <a:effectLst>
            <a:outerShdw blurRad="254000" dist="101600" dir="5400000" algn="ctr" rotWithShape="0">
              <a:srgbClr val="C30F0F">
                <a:alpha val="23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zh-CN" altLang="en-US" sz="1600" dirty="0">
                <a:ln w="19050">
                  <a:noFill/>
                </a:ln>
                <a:gradFill>
                  <a:gsLst>
                    <a:gs pos="100000">
                      <a:srgbClr val="E9BE61"/>
                    </a:gs>
                    <a:gs pos="49000">
                      <a:srgbClr val="FEEFAC"/>
                    </a:gs>
                  </a:gsLst>
                  <a:lin ang="5400000" scaled="0"/>
                </a:gradFill>
                <a:cs typeface="+mn-ea"/>
                <a:sym typeface="+mn-lt"/>
              </a:rPr>
              <a:t>原则一</a:t>
            </a:r>
          </a:p>
        </p:txBody>
      </p:sp>
      <p:pic>
        <p:nvPicPr>
          <p:cNvPr id="30" name="图片 29" descr="图片包含 游戏机, 杯子, 食物, 飞盘&#10;&#10;描述已自动生成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1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4006" y="4975226"/>
            <a:ext cx="12280012" cy="188277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" grpId="0" animBg="1"/>
      <p:bldP spid="4" grpId="0"/>
      <p:bldP spid="15" grpId="0" animBg="1"/>
      <p:bldP spid="16" grpId="0" animBg="1"/>
      <p:bldP spid="17" grpId="0" animBg="1"/>
      <p:bldP spid="18" grpId="0"/>
      <p:bldP spid="19" grpId="0" animBg="1"/>
      <p:bldP spid="21" grpId="0" animBg="1"/>
      <p:bldP spid="22" grpId="0"/>
      <p:bldP spid="23" grpId="0" animBg="1"/>
      <p:bldP spid="24" grpId="0" animBg="1"/>
      <p:bldP spid="25" grpId="0"/>
      <p:bldP spid="26" grpId="0" animBg="1"/>
      <p:bldP spid="27" grpId="0" animBg="1"/>
      <p:bldP spid="28" grpId="0"/>
      <p:bldP spid="2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矩形 13"/>
          <p:cNvSpPr/>
          <p:nvPr/>
        </p:nvSpPr>
        <p:spPr bwMode="auto">
          <a:xfrm>
            <a:off x="0" y="4072172"/>
            <a:ext cx="12196763" cy="2785828"/>
          </a:xfrm>
          <a:prstGeom prst="rect">
            <a:avLst/>
          </a:prstGeom>
          <a:gradFill>
            <a:gsLst>
              <a:gs pos="0">
                <a:srgbClr val="C30F0F">
                  <a:lumMod val="90000"/>
                  <a:lumOff val="10000"/>
                </a:srgbClr>
              </a:gs>
              <a:gs pos="45000">
                <a:srgbClr val="C30F0F"/>
              </a:gs>
            </a:gsLst>
            <a:lin ang="5400000" scaled="1"/>
          </a:gradFill>
          <a:ln>
            <a:noFill/>
          </a:ln>
          <a:effectLst>
            <a:outerShdw blurRad="254000" dist="101600" dir="5400000" algn="ctr" rotWithShape="0">
              <a:srgbClr val="C30F0F">
                <a:alpha val="23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>
              <a:gradFill>
                <a:gsLst>
                  <a:gs pos="0">
                    <a:srgbClr val="FEEFAC"/>
                  </a:gs>
                  <a:gs pos="45000">
                    <a:srgbClr val="E9BE61"/>
                  </a:gs>
                </a:gsLst>
                <a:lin ang="5400000" scaled="1"/>
              </a:gradFill>
              <a:cs typeface="+mn-ea"/>
              <a:sym typeface="+mn-lt"/>
            </a:endParaRPr>
          </a:p>
        </p:txBody>
      </p:sp>
      <p:pic>
        <p:nvPicPr>
          <p:cNvPr id="24" name="图片 23" descr="图片包含 游戏机, 杯子, 食物, 飞盘&#10;&#10;描述已自动生成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1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975226"/>
            <a:ext cx="12192000" cy="1882774"/>
          </a:xfrm>
          <a:prstGeom prst="rect">
            <a:avLst/>
          </a:prstGeom>
        </p:spPr>
      </p:pic>
      <p:sp>
        <p:nvSpPr>
          <p:cNvPr id="2" name="椭圆 1"/>
          <p:cNvSpPr/>
          <p:nvPr/>
        </p:nvSpPr>
        <p:spPr>
          <a:xfrm flipH="1">
            <a:off x="411956" y="221526"/>
            <a:ext cx="738188" cy="738184"/>
          </a:xfrm>
          <a:prstGeom prst="ellipse">
            <a:avLst/>
          </a:prstGeom>
          <a:gradFill>
            <a:gsLst>
              <a:gs pos="0">
                <a:srgbClr val="C30F0F">
                  <a:lumMod val="90000"/>
                  <a:lumOff val="10000"/>
                </a:srgbClr>
              </a:gs>
              <a:gs pos="45000">
                <a:srgbClr val="C30F0F"/>
              </a:gs>
            </a:gsLst>
            <a:lin ang="5400000" scaled="1"/>
          </a:gradFill>
          <a:ln>
            <a:noFill/>
          </a:ln>
          <a:effectLst>
            <a:outerShdw blurRad="254000" dist="101600" dir="5400000" algn="ctr" rotWithShape="0">
              <a:srgbClr val="C30F0F">
                <a:alpha val="23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 dirty="0">
              <a:gradFill>
                <a:gsLst>
                  <a:gs pos="0">
                    <a:srgbClr val="FEEFAC"/>
                  </a:gs>
                  <a:gs pos="45000">
                    <a:srgbClr val="E9BE61"/>
                  </a:gs>
                </a:gsLst>
                <a:lin ang="5400000" scaled="1"/>
              </a:gradFill>
              <a:cs typeface="+mn-ea"/>
              <a:sym typeface="+mn-lt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1217644" y="273865"/>
            <a:ext cx="6288056" cy="640240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 algn="ctr">
              <a:lnSpc>
                <a:spcPct val="120000"/>
              </a:lnSpc>
              <a:defRPr sz="6600">
                <a:gradFill>
                  <a:gsLst>
                    <a:gs pos="0">
                      <a:schemeClr val="accent1">
                        <a:lumMod val="90000"/>
                        <a:lumOff val="10000"/>
                      </a:schemeClr>
                    </a:gs>
                    <a:gs pos="100000">
                      <a:schemeClr val="accent1"/>
                    </a:gs>
                  </a:gsLst>
                  <a:lin ang="5400000" scaled="1"/>
                </a:gradFill>
                <a:latin typeface="思源宋体 CN Heavy" panose="02020900000000000000" pitchFamily="18" charset="-122"/>
                <a:ea typeface="思源宋体 CN Heavy" panose="02020900000000000000" pitchFamily="18" charset="-122"/>
              </a:defRPr>
            </a:lvl1pPr>
          </a:lstStyle>
          <a:p>
            <a:pPr algn="l"/>
            <a:r>
              <a:rPr lang="zh-CN" altLang="en-US" sz="3200" dirty="0">
                <a:latin typeface="+mn-lt"/>
                <a:ea typeface="+mn-ea"/>
                <a:cs typeface="+mn-ea"/>
                <a:sym typeface="+mn-lt"/>
              </a:rPr>
              <a:t>在全党开展中共党史学习教育</a:t>
            </a:r>
          </a:p>
        </p:txBody>
      </p:sp>
      <p:cxnSp>
        <p:nvCxnSpPr>
          <p:cNvPr id="5" name="直接连接符 4"/>
          <p:cNvCxnSpPr/>
          <p:nvPr/>
        </p:nvCxnSpPr>
        <p:spPr>
          <a:xfrm>
            <a:off x="1305561" y="959710"/>
            <a:ext cx="10124439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  <a:alpha val="61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矩形 14"/>
          <p:cNvSpPr/>
          <p:nvPr/>
        </p:nvSpPr>
        <p:spPr bwMode="auto">
          <a:xfrm>
            <a:off x="1271588" y="2137443"/>
            <a:ext cx="3023916" cy="3411372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>
            <a:outerShdw blurRad="254000" dist="101600" dir="5400000" algn="ctr" rotWithShape="0">
              <a:srgbClr val="000000">
                <a:alpha val="23000"/>
              </a:srgbClr>
            </a:outerShdw>
          </a:effectLst>
        </p:spPr>
        <p:txBody>
          <a:bodyPr vert="horz" wrap="square" lIns="91404" tIns="45702" rIns="91404" bIns="45702" numCol="1" rtlCol="0" anchor="t" anchorCtr="0" compatLnSpc="1"/>
          <a:lstStyle/>
          <a:p>
            <a:pPr defTabSz="913765" fontAlgn="base">
              <a:spcBef>
                <a:spcPct val="0"/>
              </a:spcBef>
              <a:spcAft>
                <a:spcPct val="0"/>
              </a:spcAft>
            </a:pPr>
            <a:endParaRPr lang="zh-CN" altLang="en-US" kern="0">
              <a:solidFill>
                <a:srgbClr val="BC0000"/>
              </a:solidFill>
              <a:cs typeface="+mn-ea"/>
              <a:sym typeface="+mn-lt"/>
            </a:endParaRPr>
          </a:p>
        </p:txBody>
      </p:sp>
      <p:sp>
        <p:nvSpPr>
          <p:cNvPr id="16" name="矩形 15"/>
          <p:cNvSpPr/>
          <p:nvPr/>
        </p:nvSpPr>
        <p:spPr bwMode="auto">
          <a:xfrm>
            <a:off x="4605678" y="2137443"/>
            <a:ext cx="3023916" cy="3411372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>
            <a:outerShdw blurRad="254000" dist="101600" dir="5400000" algn="ctr" rotWithShape="0">
              <a:srgbClr val="000000">
                <a:alpha val="23000"/>
              </a:srgbClr>
            </a:outerShdw>
          </a:effectLst>
        </p:spPr>
        <p:txBody>
          <a:bodyPr vert="horz" wrap="square" lIns="91404" tIns="45702" rIns="91404" bIns="45702" numCol="1" rtlCol="0" anchor="t" anchorCtr="0" compatLnSpc="1"/>
          <a:lstStyle/>
          <a:p>
            <a:pPr defTabSz="913765" fontAlgn="base">
              <a:spcBef>
                <a:spcPct val="0"/>
              </a:spcBef>
              <a:spcAft>
                <a:spcPct val="0"/>
              </a:spcAft>
            </a:pPr>
            <a:endParaRPr lang="zh-CN" altLang="en-US" kern="0">
              <a:solidFill>
                <a:srgbClr val="BC0000"/>
              </a:solidFill>
              <a:cs typeface="+mn-ea"/>
              <a:sym typeface="+mn-lt"/>
            </a:endParaRPr>
          </a:p>
        </p:txBody>
      </p:sp>
      <p:sp>
        <p:nvSpPr>
          <p:cNvPr id="19" name="TextBox 46"/>
          <p:cNvSpPr txBox="1">
            <a:spLocks noChangeArrowheads="1"/>
          </p:cNvSpPr>
          <p:nvPr/>
        </p:nvSpPr>
        <p:spPr bwMode="auto">
          <a:xfrm>
            <a:off x="1455803" y="2578730"/>
            <a:ext cx="2561492" cy="2419124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 marL="0" marR="0" lvl="0" indent="0" algn="just" defTabSz="914400" eaLnBrk="1" latinLnBrk="0" hangingPunct="1">
              <a:lnSpc>
                <a:spcPct val="120000"/>
              </a:lnSpc>
              <a:spcAft>
                <a:spcPts val="0"/>
              </a:spcAft>
              <a:buClrTx/>
              <a:buSzTx/>
              <a:buFontTx/>
              <a:buNone/>
              <a:defRPr kumimoji="0" sz="1600" b="0" i="0" u="none" strike="noStrike" kern="100" cap="none" spc="0" normalizeH="0" baseline="0">
                <a:ln>
                  <a:noFill/>
                </a:ln>
                <a:solidFill>
                  <a:srgbClr val="3D3D3D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defRPr>
            </a:lvl1pPr>
          </a:lstStyle>
          <a:p>
            <a:r>
              <a:rPr lang="zh-CN" altLang="en-US" sz="18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这个故事告诉我们，要想善终，必须慎始；要想清正廉洁，永葆本色，就必须把好第一道关口，守住第一道防线。否则，那些违纪人员的今天，就有可能是我们的明天。</a:t>
            </a:r>
          </a:p>
        </p:txBody>
      </p:sp>
      <p:sp>
        <p:nvSpPr>
          <p:cNvPr id="20" name="TextBox 46"/>
          <p:cNvSpPr txBox="1">
            <a:spLocks noChangeArrowheads="1"/>
          </p:cNvSpPr>
          <p:nvPr/>
        </p:nvSpPr>
        <p:spPr bwMode="auto">
          <a:xfrm>
            <a:off x="4815254" y="2578730"/>
            <a:ext cx="2561492" cy="2419124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 marL="0" marR="0" lvl="0" indent="0" algn="just" defTabSz="914400" eaLnBrk="1" latinLnBrk="0" hangingPunct="1">
              <a:lnSpc>
                <a:spcPct val="120000"/>
              </a:lnSpc>
              <a:spcAft>
                <a:spcPts val="0"/>
              </a:spcAft>
              <a:buClrTx/>
              <a:buSzTx/>
              <a:buFontTx/>
              <a:buNone/>
              <a:defRPr kumimoji="0" sz="1800" b="0" i="0" u="none" strike="noStrike" kern="100" cap="none" spc="0" normalizeH="0" baseline="0">
                <a:ln>
                  <a:noFill/>
                </a:ln>
                <a:solidFill>
                  <a:srgbClr val="3D3D3D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defRPr>
            </a:lvl1pPr>
          </a:lstStyle>
          <a:p>
            <a:r>
              <a:rPr lang="zh-CN" altLang="en-US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因此，独处时一定要自尊自爱，把握住自己，做到人前人后一个样，有人监督与无人监督一个样，坦坦荡荡做事，老老实实做人，正正派派做官。</a:t>
            </a:r>
          </a:p>
        </p:txBody>
      </p:sp>
      <p:sp>
        <p:nvSpPr>
          <p:cNvPr id="21" name="矩形 20"/>
          <p:cNvSpPr/>
          <p:nvPr/>
        </p:nvSpPr>
        <p:spPr bwMode="auto">
          <a:xfrm>
            <a:off x="7939768" y="2137443"/>
            <a:ext cx="3023916" cy="3411372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>
            <a:outerShdw blurRad="254000" dist="101600" dir="5400000" algn="ctr" rotWithShape="0">
              <a:srgbClr val="000000">
                <a:alpha val="23000"/>
              </a:srgbClr>
            </a:outerShdw>
          </a:effectLst>
        </p:spPr>
        <p:txBody>
          <a:bodyPr vert="horz" wrap="square" lIns="91404" tIns="45702" rIns="91404" bIns="45702" numCol="1" rtlCol="0" anchor="t" anchorCtr="0" compatLnSpc="1"/>
          <a:lstStyle/>
          <a:p>
            <a:pPr defTabSz="913765" fontAlgn="base">
              <a:spcBef>
                <a:spcPct val="0"/>
              </a:spcBef>
              <a:spcAft>
                <a:spcPct val="0"/>
              </a:spcAft>
            </a:pPr>
            <a:endParaRPr lang="zh-CN" altLang="en-US" kern="0">
              <a:solidFill>
                <a:srgbClr val="BC0000"/>
              </a:solidFill>
              <a:cs typeface="+mn-ea"/>
              <a:sym typeface="+mn-lt"/>
            </a:endParaRPr>
          </a:p>
        </p:txBody>
      </p:sp>
      <p:sp>
        <p:nvSpPr>
          <p:cNvPr id="23" name="TextBox 46"/>
          <p:cNvSpPr txBox="1">
            <a:spLocks noChangeArrowheads="1"/>
          </p:cNvSpPr>
          <p:nvPr/>
        </p:nvSpPr>
        <p:spPr bwMode="auto">
          <a:xfrm>
            <a:off x="8149344" y="2578730"/>
            <a:ext cx="2561492" cy="2751522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 marL="0" marR="0" lvl="0" indent="0" algn="just" defTabSz="914400" eaLnBrk="1" latinLnBrk="0" hangingPunct="1">
              <a:lnSpc>
                <a:spcPct val="120000"/>
              </a:lnSpc>
              <a:spcAft>
                <a:spcPts val="0"/>
              </a:spcAft>
              <a:buClrTx/>
              <a:buSzTx/>
              <a:buFontTx/>
              <a:buNone/>
              <a:defRPr kumimoji="0" sz="1800" b="0" i="0" u="none" strike="noStrike" kern="100" cap="none" spc="0" normalizeH="0" baseline="0">
                <a:ln>
                  <a:noFill/>
                </a:ln>
                <a:solidFill>
                  <a:srgbClr val="3D3D3D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defRPr>
            </a:lvl1pPr>
          </a:lstStyle>
          <a:p>
            <a:r>
              <a:rPr lang="zh-CN" alt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我们在感叹泥鳅无知的同时，细想一下，许多人又何尝不是从追求蝇头小利开始，逐步走上违法乱纪道路的呢？这也警示我们，要时刻牢记“莫以善小而不为，莫以恶小而为之”。</a:t>
            </a:r>
          </a:p>
        </p:txBody>
      </p:sp>
      <p:sp>
        <p:nvSpPr>
          <p:cNvPr id="25" name="Rectangle 11"/>
          <p:cNvSpPr>
            <a:spLocks noChangeArrowheads="1"/>
          </p:cNvSpPr>
          <p:nvPr/>
        </p:nvSpPr>
        <p:spPr bwMode="auto">
          <a:xfrm>
            <a:off x="1731255" y="1879632"/>
            <a:ext cx="2104582" cy="504382"/>
          </a:xfrm>
          <a:prstGeom prst="roundRect">
            <a:avLst>
              <a:gd name="adj" fmla="val 45512"/>
            </a:avLst>
          </a:prstGeom>
          <a:gradFill>
            <a:gsLst>
              <a:gs pos="0">
                <a:srgbClr val="C30F0F">
                  <a:lumMod val="90000"/>
                  <a:lumOff val="10000"/>
                </a:srgbClr>
              </a:gs>
              <a:gs pos="45000">
                <a:srgbClr val="C30F0F"/>
              </a:gs>
            </a:gsLst>
            <a:lin ang="5400000" scaled="1"/>
          </a:gradFill>
          <a:ln>
            <a:noFill/>
          </a:ln>
          <a:effectLst>
            <a:outerShdw blurRad="254000" dist="101600" dir="5400000" algn="ctr" rotWithShape="0">
              <a:srgbClr val="C30F0F">
                <a:alpha val="23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zh-CN" altLang="en-US" sz="2800" dirty="0">
                <a:ln w="19050">
                  <a:noFill/>
                </a:ln>
                <a:gradFill>
                  <a:gsLst>
                    <a:gs pos="100000">
                      <a:srgbClr val="E9BE61"/>
                    </a:gs>
                    <a:gs pos="49000">
                      <a:srgbClr val="FEEFAC"/>
                    </a:gs>
                  </a:gsLst>
                  <a:lin ang="5400000" scaled="0"/>
                </a:gradFill>
                <a:cs typeface="+mn-ea"/>
                <a:sym typeface="+mn-lt"/>
              </a:rPr>
              <a:t>要 慎 初</a:t>
            </a:r>
          </a:p>
        </p:txBody>
      </p:sp>
      <p:sp>
        <p:nvSpPr>
          <p:cNvPr id="26" name="Rectangle 11"/>
          <p:cNvSpPr>
            <a:spLocks noChangeArrowheads="1"/>
          </p:cNvSpPr>
          <p:nvPr/>
        </p:nvSpPr>
        <p:spPr bwMode="auto">
          <a:xfrm>
            <a:off x="5043534" y="1879632"/>
            <a:ext cx="2104582" cy="504382"/>
          </a:xfrm>
          <a:prstGeom prst="roundRect">
            <a:avLst>
              <a:gd name="adj" fmla="val 45512"/>
            </a:avLst>
          </a:prstGeom>
          <a:gradFill>
            <a:gsLst>
              <a:gs pos="0">
                <a:srgbClr val="C30F0F">
                  <a:lumMod val="90000"/>
                  <a:lumOff val="10000"/>
                </a:srgbClr>
              </a:gs>
              <a:gs pos="45000">
                <a:srgbClr val="C30F0F"/>
              </a:gs>
            </a:gsLst>
            <a:lin ang="5400000" scaled="1"/>
          </a:gradFill>
          <a:ln>
            <a:noFill/>
          </a:ln>
          <a:effectLst>
            <a:outerShdw blurRad="254000" dist="101600" dir="5400000" algn="ctr" rotWithShape="0">
              <a:srgbClr val="C30F0F">
                <a:alpha val="23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zh-CN" altLang="en-US" sz="2800" dirty="0">
                <a:ln w="19050">
                  <a:noFill/>
                </a:ln>
                <a:gradFill>
                  <a:gsLst>
                    <a:gs pos="100000">
                      <a:srgbClr val="E9BE61"/>
                    </a:gs>
                    <a:gs pos="49000">
                      <a:srgbClr val="FEEFAC"/>
                    </a:gs>
                  </a:gsLst>
                  <a:lin ang="5400000" scaled="0"/>
                </a:gradFill>
                <a:cs typeface="+mn-ea"/>
                <a:sym typeface="+mn-lt"/>
              </a:rPr>
              <a:t>要 慎 独 </a:t>
            </a:r>
          </a:p>
        </p:txBody>
      </p:sp>
      <p:sp>
        <p:nvSpPr>
          <p:cNvPr id="27" name="Rectangle 11"/>
          <p:cNvSpPr>
            <a:spLocks noChangeArrowheads="1"/>
          </p:cNvSpPr>
          <p:nvPr/>
        </p:nvSpPr>
        <p:spPr bwMode="auto">
          <a:xfrm>
            <a:off x="8399435" y="1879632"/>
            <a:ext cx="2104582" cy="504382"/>
          </a:xfrm>
          <a:prstGeom prst="roundRect">
            <a:avLst>
              <a:gd name="adj" fmla="val 45512"/>
            </a:avLst>
          </a:prstGeom>
          <a:gradFill>
            <a:gsLst>
              <a:gs pos="0">
                <a:srgbClr val="C30F0F">
                  <a:lumMod val="90000"/>
                  <a:lumOff val="10000"/>
                </a:srgbClr>
              </a:gs>
              <a:gs pos="45000">
                <a:srgbClr val="C30F0F"/>
              </a:gs>
            </a:gsLst>
            <a:lin ang="5400000" scaled="1"/>
          </a:gradFill>
          <a:ln>
            <a:noFill/>
          </a:ln>
          <a:effectLst>
            <a:outerShdw blurRad="254000" dist="101600" dir="5400000" algn="ctr" rotWithShape="0">
              <a:srgbClr val="C30F0F">
                <a:alpha val="23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zh-CN" altLang="en-US" sz="2800" dirty="0">
                <a:ln w="19050">
                  <a:noFill/>
                </a:ln>
                <a:gradFill>
                  <a:gsLst>
                    <a:gs pos="100000">
                      <a:srgbClr val="E9BE61"/>
                    </a:gs>
                    <a:gs pos="49000">
                      <a:srgbClr val="FEEFAC"/>
                    </a:gs>
                  </a:gsLst>
                  <a:lin ang="5400000" scaled="0"/>
                </a:gradFill>
                <a:cs typeface="+mn-ea"/>
                <a:sym typeface="+mn-lt"/>
              </a:rPr>
              <a:t>要 慎 微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2" grpId="0" animBg="1"/>
      <p:bldP spid="4" grpId="0"/>
      <p:bldP spid="15" grpId="0" animBg="1"/>
      <p:bldP spid="16" grpId="0" animBg="1"/>
      <p:bldP spid="19" grpId="0"/>
      <p:bldP spid="20" grpId="0"/>
      <p:bldP spid="21" grpId="0" animBg="1"/>
      <p:bldP spid="23" grpId="0"/>
      <p:bldP spid="25" grpId="0" animBg="1"/>
      <p:bldP spid="26" grpId="0" animBg="1"/>
      <p:bldP spid="2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: 圆角 6"/>
          <p:cNvSpPr/>
          <p:nvPr/>
        </p:nvSpPr>
        <p:spPr>
          <a:xfrm>
            <a:off x="5119347" y="1322585"/>
            <a:ext cx="1953303" cy="521368"/>
          </a:xfrm>
          <a:prstGeom prst="roundRect">
            <a:avLst>
              <a:gd name="adj" fmla="val 44690"/>
            </a:avLst>
          </a:prstGeom>
          <a:gradFill>
            <a:gsLst>
              <a:gs pos="0">
                <a:srgbClr val="FEEFAC"/>
              </a:gs>
              <a:gs pos="100000">
                <a:srgbClr val="E9BE61"/>
              </a:gs>
            </a:gsLst>
            <a:lin ang="5400000" scaled="1"/>
          </a:gradFill>
          <a:ln w="127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/>
            <a:r>
              <a:rPr lang="zh-CN" altLang="en-US" sz="2400" dirty="0">
                <a:solidFill>
                  <a:schemeClr val="accent1"/>
                </a:solidFill>
                <a:cs typeface="+mn-ea"/>
                <a:sym typeface="+mn-lt"/>
              </a:rPr>
              <a:t>第二部分</a:t>
            </a:r>
          </a:p>
        </p:txBody>
      </p:sp>
      <p:sp>
        <p:nvSpPr>
          <p:cNvPr id="8" name="TextBox 47"/>
          <p:cNvSpPr txBox="1"/>
          <p:nvPr/>
        </p:nvSpPr>
        <p:spPr>
          <a:xfrm>
            <a:off x="2178901" y="2224249"/>
            <a:ext cx="7834193" cy="1200329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8000" i="1" spc="-300">
                <a:ln w="19050">
                  <a:noFill/>
                </a:ln>
                <a:gradFill>
                  <a:gsLst>
                    <a:gs pos="100000">
                      <a:srgbClr val="E9BE61"/>
                    </a:gs>
                    <a:gs pos="49000">
                      <a:srgbClr val="FEEFAC"/>
                    </a:gs>
                  </a:gsLst>
                  <a:lin ang="5400000" scaled="0"/>
                </a:gradFill>
                <a:effectLst>
                  <a:outerShdw blurRad="254000" dist="114300" dir="5400000" algn="ctr" rotWithShape="0">
                    <a:srgbClr val="000000">
                      <a:alpha val="23000"/>
                    </a:srgbClr>
                  </a:outerShdw>
                </a:effectLst>
                <a:latin typeface="字魂143号-正酷超级黑" panose="00000500000000000000" pitchFamily="2" charset="-122"/>
                <a:ea typeface="字魂143号-正酷超级黑" panose="00000500000000000000" pitchFamily="2" charset="-122"/>
              </a:defRPr>
            </a:lvl1pPr>
          </a:lstStyle>
          <a:p>
            <a:r>
              <a:rPr lang="zh-CN" altLang="en-US" sz="7200" i="0" spc="0" dirty="0">
                <a:latin typeface="+mn-lt"/>
                <a:ea typeface="+mn-ea"/>
                <a:cs typeface="+mn-ea"/>
                <a:sym typeface="+mn-lt"/>
              </a:rPr>
              <a:t>为什么要学党史</a:t>
            </a:r>
          </a:p>
        </p:txBody>
      </p:sp>
      <p:sp>
        <p:nvSpPr>
          <p:cNvPr id="10" name="矩形 9"/>
          <p:cNvSpPr/>
          <p:nvPr/>
        </p:nvSpPr>
        <p:spPr>
          <a:xfrm>
            <a:off x="3614896" y="3520726"/>
            <a:ext cx="4962201" cy="284083"/>
          </a:xfrm>
          <a:prstGeom prst="rect">
            <a:avLst/>
          </a:prstGeom>
        </p:spPr>
        <p:txBody>
          <a:bodyPr wrap="square" lIns="105571" tIns="52784" rIns="105571" bIns="52784">
            <a:spAutoFit/>
          </a:bodyPr>
          <a:lstStyle/>
          <a:p>
            <a:pPr algn="dist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1050" kern="0" dirty="0">
                <a:solidFill>
                  <a:srgbClr val="FEEFAC"/>
                </a:solidFill>
                <a:cs typeface="+mn-ea"/>
                <a:sym typeface="+mn-lt"/>
              </a:rPr>
              <a:t>不</a:t>
            </a:r>
            <a:r>
              <a:rPr lang="en-US" altLang="zh-CN" sz="1050" kern="0" dirty="0">
                <a:solidFill>
                  <a:srgbClr val="FEEFAC"/>
                </a:solidFill>
                <a:cs typeface="+mn-ea"/>
                <a:sym typeface="+mn-lt"/>
              </a:rPr>
              <a:t>/</a:t>
            </a:r>
            <a:r>
              <a:rPr lang="zh-CN" altLang="en-US" sz="1050" kern="0" dirty="0">
                <a:solidFill>
                  <a:srgbClr val="FEEFAC"/>
                </a:solidFill>
                <a:cs typeface="+mn-ea"/>
                <a:sym typeface="+mn-lt"/>
              </a:rPr>
              <a:t>忘</a:t>
            </a:r>
            <a:r>
              <a:rPr lang="en-US" altLang="zh-CN" sz="1050" kern="0" dirty="0">
                <a:solidFill>
                  <a:srgbClr val="FEEFAC"/>
                </a:solidFill>
                <a:cs typeface="+mn-ea"/>
                <a:sym typeface="+mn-lt"/>
              </a:rPr>
              <a:t>/</a:t>
            </a:r>
            <a:r>
              <a:rPr lang="zh-CN" altLang="en-US" sz="1050" kern="0" dirty="0">
                <a:solidFill>
                  <a:srgbClr val="FEEFAC"/>
                </a:solidFill>
                <a:cs typeface="+mn-ea"/>
                <a:sym typeface="+mn-lt"/>
              </a:rPr>
              <a:t>初</a:t>
            </a:r>
            <a:r>
              <a:rPr lang="en-US" altLang="zh-CN" sz="1050" kern="0" dirty="0">
                <a:solidFill>
                  <a:srgbClr val="FEEFAC"/>
                </a:solidFill>
                <a:cs typeface="+mn-ea"/>
                <a:sym typeface="+mn-lt"/>
              </a:rPr>
              <a:t>/</a:t>
            </a:r>
            <a:r>
              <a:rPr lang="zh-CN" altLang="en-US" sz="1050" kern="0" dirty="0">
                <a:solidFill>
                  <a:srgbClr val="FEEFAC"/>
                </a:solidFill>
                <a:cs typeface="+mn-ea"/>
                <a:sym typeface="+mn-lt"/>
              </a:rPr>
              <a:t>心</a:t>
            </a:r>
            <a:r>
              <a:rPr lang="en-US" altLang="zh-CN" sz="1050" kern="0" dirty="0">
                <a:solidFill>
                  <a:srgbClr val="FEEFAC"/>
                </a:solidFill>
                <a:cs typeface="+mn-ea"/>
                <a:sym typeface="+mn-lt"/>
              </a:rPr>
              <a:t>/</a:t>
            </a:r>
            <a:r>
              <a:rPr lang="zh-CN" altLang="en-US" sz="1050" kern="0" dirty="0">
                <a:solidFill>
                  <a:srgbClr val="FEEFAC"/>
                </a:solidFill>
                <a:cs typeface="+mn-ea"/>
                <a:sym typeface="+mn-lt"/>
              </a:rPr>
              <a:t>永</a:t>
            </a:r>
            <a:r>
              <a:rPr lang="en-US" altLang="zh-CN" sz="1050" kern="0" dirty="0">
                <a:solidFill>
                  <a:srgbClr val="FEEFAC"/>
                </a:solidFill>
                <a:cs typeface="+mn-ea"/>
                <a:sym typeface="+mn-lt"/>
              </a:rPr>
              <a:t>/</a:t>
            </a:r>
            <a:r>
              <a:rPr lang="zh-CN" altLang="en-US" sz="1050" kern="0" dirty="0">
                <a:solidFill>
                  <a:srgbClr val="FEEFAC"/>
                </a:solidFill>
                <a:cs typeface="+mn-ea"/>
                <a:sym typeface="+mn-lt"/>
              </a:rPr>
              <a:t>跟</a:t>
            </a:r>
            <a:r>
              <a:rPr lang="en-US" altLang="zh-CN" sz="1050" kern="0" dirty="0">
                <a:solidFill>
                  <a:srgbClr val="FEEFAC"/>
                </a:solidFill>
                <a:cs typeface="+mn-ea"/>
                <a:sym typeface="+mn-lt"/>
              </a:rPr>
              <a:t>/</a:t>
            </a:r>
            <a:r>
              <a:rPr lang="zh-CN" altLang="en-US" sz="1050" kern="0" dirty="0">
                <a:solidFill>
                  <a:srgbClr val="FEEFAC"/>
                </a:solidFill>
                <a:cs typeface="+mn-ea"/>
                <a:sym typeface="+mn-lt"/>
              </a:rPr>
              <a:t>党</a:t>
            </a:r>
            <a:r>
              <a:rPr lang="en-US" altLang="zh-CN" sz="1050" kern="0" dirty="0">
                <a:solidFill>
                  <a:srgbClr val="FEEFAC"/>
                </a:solidFill>
                <a:cs typeface="+mn-ea"/>
                <a:sym typeface="+mn-lt"/>
              </a:rPr>
              <a:t>/</a:t>
            </a:r>
            <a:r>
              <a:rPr lang="zh-CN" altLang="en-US" sz="1050" kern="0" dirty="0">
                <a:solidFill>
                  <a:srgbClr val="FEEFAC"/>
                </a:solidFill>
                <a:cs typeface="+mn-ea"/>
                <a:sym typeface="+mn-lt"/>
              </a:rPr>
              <a:t>走</a:t>
            </a:r>
            <a:endParaRPr lang="en-US" altLang="zh-CN" sz="1050" b="1" kern="0" dirty="0">
              <a:solidFill>
                <a:srgbClr val="FEEFAC"/>
              </a:solidFill>
              <a:cs typeface="+mn-ea"/>
              <a:sym typeface="+mn-lt"/>
            </a:endParaRPr>
          </a:p>
        </p:txBody>
      </p:sp>
      <p:pic>
        <p:nvPicPr>
          <p:cNvPr id="11" name="图片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14387" y="846843"/>
            <a:ext cx="1225550" cy="940538"/>
          </a:xfrm>
          <a:prstGeom prst="rect">
            <a:avLst/>
          </a:prstGeom>
        </p:spPr>
      </p:pic>
      <p:sp>
        <p:nvSpPr>
          <p:cNvPr id="13" name="矩形 12"/>
          <p:cNvSpPr/>
          <p:nvPr/>
        </p:nvSpPr>
        <p:spPr>
          <a:xfrm>
            <a:off x="5080855" y="6088442"/>
            <a:ext cx="2030289" cy="309411"/>
          </a:xfrm>
          <a:prstGeom prst="rect">
            <a:avLst/>
          </a:prstGeom>
        </p:spPr>
        <p:txBody>
          <a:bodyPr wrap="square" lIns="105571" tIns="52784" rIns="105571" bIns="52784">
            <a:spAutoFit/>
          </a:bodyPr>
          <a:lstStyle/>
          <a:p>
            <a:pPr algn="dist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 sz="1200" kern="0" dirty="0">
                <a:solidFill>
                  <a:srgbClr val="FEEFAC"/>
                </a:solidFill>
                <a:cs typeface="+mn-ea"/>
                <a:sym typeface="+mn-lt"/>
              </a:rPr>
              <a:t>1921 - 2021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/>
      <p:bldP spid="10" grpId="0"/>
      <p:bldP spid="13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ATION_TITLE" val="PowerPoint 演示文稿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5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5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5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  <p:tag name="RESOURCELIBID_ANIM" val="462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  <p:tag name="RESOURCELIBID_ANIM" val="462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  <p:tag name="RESOURCELIBID_ANIM" val="462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  <p:tag name="RESOURCELIBID_ANIM" val="462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  <p:tag name="RESOURCELIBID_ANIM" val="462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  <p:tag name="RESOURCELIBID_ANIM" val="462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  <p:tag name="RESOURCELIBID_ANIM" val="462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  <p:tag name="RESOURCELIBID_ANIM" val="462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</p:tagLst>
</file>

<file path=ppt/theme/theme1.xml><?xml version="1.0" encoding="utf-8"?>
<a:theme xmlns:a="http://schemas.openxmlformats.org/drawingml/2006/main" name="www.2ppt.com">
  <a:themeElements>
    <a:clrScheme name="自定义 12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CB232D"/>
      </a:accent1>
      <a:accent2>
        <a:srgbClr val="F6F000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53okfha5">
      <a:majorFont>
        <a:latin typeface="微软雅黑"/>
        <a:ea typeface="微软雅黑"/>
        <a:cs typeface=""/>
      </a:majorFont>
      <a:minorFont>
        <a:latin typeface="微软雅黑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2144</Words>
  <Application>Microsoft Office PowerPoint</Application>
  <PresentationFormat>宽屏</PresentationFormat>
  <Paragraphs>223</Paragraphs>
  <Slides>25</Slides>
  <Notes>2</Notes>
  <HiddenSlides>0</HiddenSlides>
  <MMClips>0</MMClips>
  <ScaleCrop>false</ScaleCrop>
  <HeadingPairs>
    <vt:vector size="6" baseType="variant">
      <vt:variant>
        <vt:lpstr>已用的字体</vt:lpstr>
      </vt:variant>
      <vt:variant>
        <vt:i4>4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25</vt:i4>
      </vt:variant>
    </vt:vector>
  </HeadingPairs>
  <TitlesOfParts>
    <vt:vector size="30" baseType="lpstr">
      <vt:lpstr>等线</vt:lpstr>
      <vt:lpstr>方正姚体</vt:lpstr>
      <vt:lpstr>微软雅黑</vt:lpstr>
      <vt:lpstr>Arial</vt:lpstr>
      <vt:lpstr>www.2ppt.com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www.ppt818.com</dc:title>
  <dc:subject>www.ppt818.com</dc:subject>
  <dc:creator>www.ppt818.com</dc:creator>
  <dc:description>www.ppt818.com-提供资源下载</dc:description>
  <cp:lastModifiedBy>Windows 用户</cp:lastModifiedBy>
  <cp:revision>3</cp:revision>
  <dcterms:created xsi:type="dcterms:W3CDTF">2021-07-01T01:30:02Z</dcterms:created>
  <dcterms:modified xsi:type="dcterms:W3CDTF">2023-01-11T02:13:36Z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C704CEFF3B8247F3A963FB4FAB78959D</vt:lpwstr>
  </property>
  <property fmtid="{D5CDD505-2E9C-101B-9397-08002B2CF9AE}" pid="3" name="KSOProductBuildVer">
    <vt:lpwstr>2052-11.1.0.10495</vt:lpwstr>
  </property>
  <property fmtid="{A09F084E-AD41-489F-8076-AA5BE3082BCA}" pid="100">
    <vt:ui4>5</vt:ui4>
  </property>
  <property fmtid="{64440492-4C8B-11D1-8B70-080036B11A03}" pid="11">
    <vt:lpwstr>www.2ppt.com-爱PPT提供资源下载</vt:lpwstr>
  </property>
</Properties>
</file>