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60" r:id="rId4"/>
    <p:sldId id="259" r:id="rId5"/>
    <p:sldId id="282" r:id="rId6"/>
    <p:sldId id="267" r:id="rId7"/>
    <p:sldId id="261" r:id="rId8"/>
    <p:sldId id="270" r:id="rId9"/>
    <p:sldId id="262" r:id="rId10"/>
    <p:sldId id="283" r:id="rId11"/>
    <p:sldId id="263" r:id="rId12"/>
    <p:sldId id="274" r:id="rId13"/>
    <p:sldId id="275" r:id="rId14"/>
    <p:sldId id="277" r:id="rId15"/>
    <p:sldId id="264" r:id="rId16"/>
    <p:sldId id="278" r:id="rId17"/>
    <p:sldId id="265" r:id="rId18"/>
    <p:sldId id="281" r:id="rId19"/>
    <p:sldId id="266"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1D"/>
    <a:srgbClr val="E4E6EA"/>
    <a:srgbClr val="48567B"/>
    <a:srgbClr val="0D70A6"/>
    <a:srgbClr val="76C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2" autoAdjust="0"/>
    <p:restoredTop sz="94660"/>
  </p:normalViewPr>
  <p:slideViewPr>
    <p:cSldViewPr snapToGrid="0">
      <p:cViewPr varScale="1">
        <p:scale>
          <a:sx n="99" d="100"/>
          <a:sy n="99" d="100"/>
        </p:scale>
        <p:origin x="78"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package" Target="../embeddings/Microsoft_Excel____.xlsx"/><Relationship Id="rId5" Type="http://schemas.openxmlformats.org/officeDocument/2006/relationships/image" Target="../media/image7.png"/><Relationship Id="rId4" Type="http://schemas.openxmlformats.org/officeDocument/2006/relationships/image" Target="../media/image6.png"/></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dirty="0"/>
              <a:t>各国新冠人数数据</a:t>
            </a: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新增人数</c:v>
                </c:pt>
              </c:strCache>
            </c:strRef>
          </c:tx>
          <c:spPr>
            <a:blipFill>
              <a:blip xmlns:r="http://schemas.openxmlformats.org/officeDocument/2006/relationships" r:embed="rId3"/>
              <a:stretch>
                <a:fillRect/>
              </a:stretch>
            </a:blipFill>
            <a:ln>
              <a:noFill/>
            </a:ln>
            <a:effectLst/>
          </c:spPr>
          <c:invertIfNegative val="0"/>
          <c:pictureOptions>
            <c:pictureFormat val="stack"/>
          </c:pictureOptions>
          <c:cat>
            <c:strRef>
              <c:f>Sheet1!$A$2:$A$5</c:f>
              <c:strCache>
                <c:ptCount val="4"/>
                <c:pt idx="0">
                  <c:v>A国</c:v>
                </c:pt>
                <c:pt idx="1">
                  <c:v>B国</c:v>
                </c:pt>
                <c:pt idx="2">
                  <c:v>D国</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FD6-4953-B1E5-BE52A471DFEE}"/>
            </c:ext>
          </c:extLst>
        </c:ser>
        <c:ser>
          <c:idx val="1"/>
          <c:order val="1"/>
          <c:tx>
            <c:strRef>
              <c:f>Sheet1!$C$1</c:f>
              <c:strCache>
                <c:ptCount val="1"/>
                <c:pt idx="0">
                  <c:v>累计人数</c:v>
                </c:pt>
              </c:strCache>
            </c:strRef>
          </c:tx>
          <c:spPr>
            <a:blipFill>
              <a:blip xmlns:r="http://schemas.openxmlformats.org/officeDocument/2006/relationships" r:embed="rId4"/>
              <a:stretch>
                <a:fillRect/>
              </a:stretch>
            </a:blipFill>
            <a:ln>
              <a:noFill/>
            </a:ln>
            <a:effectLst/>
          </c:spPr>
          <c:invertIfNegative val="0"/>
          <c:pictureOptions>
            <c:pictureFormat val="stack"/>
          </c:pictureOptions>
          <c:cat>
            <c:strRef>
              <c:f>Sheet1!$A$2:$A$5</c:f>
              <c:strCache>
                <c:ptCount val="4"/>
                <c:pt idx="0">
                  <c:v>A国</c:v>
                </c:pt>
                <c:pt idx="1">
                  <c:v>B国</c:v>
                </c:pt>
                <c:pt idx="2">
                  <c:v>D国</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FD6-4953-B1E5-BE52A471DFEE}"/>
            </c:ext>
          </c:extLst>
        </c:ser>
        <c:ser>
          <c:idx val="2"/>
          <c:order val="2"/>
          <c:tx>
            <c:strRef>
              <c:f>Sheet1!$D$1</c:f>
              <c:strCache>
                <c:ptCount val="1"/>
                <c:pt idx="0">
                  <c:v>无症状感染者</c:v>
                </c:pt>
              </c:strCache>
            </c:strRef>
          </c:tx>
          <c:spPr>
            <a:blipFill>
              <a:blip xmlns:r="http://schemas.openxmlformats.org/officeDocument/2006/relationships" r:embed="rId5"/>
              <a:stretch>
                <a:fillRect/>
              </a:stretch>
            </a:blipFill>
            <a:ln>
              <a:noFill/>
            </a:ln>
            <a:effectLst/>
          </c:spPr>
          <c:invertIfNegative val="0"/>
          <c:pictureOptions>
            <c:pictureFormat val="stack"/>
          </c:pictureOptions>
          <c:cat>
            <c:strRef>
              <c:f>Sheet1!$A$2:$A$5</c:f>
              <c:strCache>
                <c:ptCount val="4"/>
                <c:pt idx="0">
                  <c:v>A国</c:v>
                </c:pt>
                <c:pt idx="1">
                  <c:v>B国</c:v>
                </c:pt>
                <c:pt idx="2">
                  <c:v>D国</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FD6-4953-B1E5-BE52A471DFEE}"/>
            </c:ext>
          </c:extLst>
        </c:ser>
        <c:dLbls>
          <c:showLegendKey val="0"/>
          <c:showVal val="0"/>
          <c:showCatName val="0"/>
          <c:showSerName val="0"/>
          <c:showPercent val="0"/>
          <c:showBubbleSize val="0"/>
        </c:dLbls>
        <c:gapWidth val="219"/>
        <c:overlap val="-67"/>
        <c:axId val="-771648352"/>
        <c:axId val="-771621696"/>
      </c:barChart>
      <c:catAx>
        <c:axId val="-77164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771621696"/>
        <c:crosses val="autoZero"/>
        <c:auto val="1"/>
        <c:lblAlgn val="ctr"/>
        <c:lblOffset val="100"/>
        <c:noMultiLvlLbl val="0"/>
      </c:catAx>
      <c:valAx>
        <c:axId val="-771621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77164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6">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口罩生产量</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26-46FE-8482-D5EA245782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426-46FE-8482-D5EA245782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426-46FE-8482-D5EA245782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26-46FE-8482-D5EA2457827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426-46FE-8482-D5EA2457827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426-46FE-8482-D5EA2457827D}"/>
              </c:ext>
            </c:extLst>
          </c:dPt>
          <c:cat>
            <c:strRef>
              <c:f>Sheet1!$A$2:$A$7</c:f>
              <c:strCache>
                <c:ptCount val="6"/>
                <c:pt idx="0">
                  <c:v>一月</c:v>
                </c:pt>
                <c:pt idx="1">
                  <c:v>二月</c:v>
                </c:pt>
                <c:pt idx="2">
                  <c:v>三月</c:v>
                </c:pt>
                <c:pt idx="3">
                  <c:v>四月</c:v>
                </c:pt>
                <c:pt idx="4">
                  <c:v>五月</c:v>
                </c:pt>
                <c:pt idx="5">
                  <c:v>六月</c:v>
                </c:pt>
              </c:strCache>
            </c:strRef>
          </c:cat>
          <c:val>
            <c:numRef>
              <c:f>Sheet1!$B$2:$B$7</c:f>
              <c:numCache>
                <c:formatCode>General</c:formatCode>
                <c:ptCount val="6"/>
                <c:pt idx="0">
                  <c:v>1.5</c:v>
                </c:pt>
                <c:pt idx="1">
                  <c:v>1.3</c:v>
                </c:pt>
                <c:pt idx="2">
                  <c:v>2</c:v>
                </c:pt>
                <c:pt idx="3">
                  <c:v>2.2999999999999998</c:v>
                </c:pt>
                <c:pt idx="4">
                  <c:v>3.4</c:v>
                </c:pt>
                <c:pt idx="5">
                  <c:v>3</c:v>
                </c:pt>
              </c:numCache>
            </c:numRef>
          </c:val>
          <c:extLst>
            <c:ext xmlns:c16="http://schemas.microsoft.com/office/drawing/2014/chart" uri="{C3380CC4-5D6E-409C-BE32-E72D297353CC}">
              <c16:uniqueId val="{0000000C-9426-46FE-8482-D5EA2457827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8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4DEA013-5230-4D52-86C9-ECC369A0D10F}" type="doc">
      <dgm:prSet loTypeId="urn:microsoft.com/office/officeart/2009/3/layout/StepUpProcess#11" loCatId="process" qsTypeId="urn:microsoft.com/office/officeart/2005/8/quickstyle/simple1#149" qsCatId="simple" csTypeId="urn:microsoft.com/office/officeart/2005/8/colors/accent1_2#89" csCatId="accent1" phldr="1"/>
      <dgm:spPr/>
      <dgm:t>
        <a:bodyPr/>
        <a:lstStyle/>
        <a:p>
          <a:endParaRPr lang="zh-CN" altLang="en-US"/>
        </a:p>
      </dgm:t>
    </dgm:pt>
    <dgm:pt modelId="{84C45B6D-7D29-4465-B220-6199637B3D60}">
      <dgm:prSet phldrT="[文本]" custT="1"/>
      <dgm:spPr/>
      <dgm:t>
        <a:bodyPr/>
        <a:lstStyle/>
        <a:p>
          <a:r>
            <a:rPr lang="zh-CN" altLang="en-US" sz="2000" b="1" dirty="0">
              <a:solidFill>
                <a:srgbClr val="00541D"/>
              </a:solidFill>
            </a:rPr>
            <a:t>第三步</a:t>
          </a:r>
        </a:p>
      </dgm:t>
    </dgm:pt>
    <dgm:pt modelId="{A9FB5363-61BB-40FD-B513-A1FC528F4A02}" type="parTrans" cxnId="{A784BA0F-386A-4C46-8B56-DA81B2D4F11E}">
      <dgm:prSet/>
      <dgm:spPr/>
      <dgm:t>
        <a:bodyPr/>
        <a:lstStyle/>
        <a:p>
          <a:endParaRPr lang="zh-CN" altLang="en-US">
            <a:solidFill>
              <a:srgbClr val="00541D"/>
            </a:solidFill>
          </a:endParaRPr>
        </a:p>
      </dgm:t>
    </dgm:pt>
    <dgm:pt modelId="{5728ADBA-BCC3-42E1-A3F9-883041E90F61}" type="sibTrans" cxnId="{A784BA0F-386A-4C46-8B56-DA81B2D4F11E}">
      <dgm:prSet/>
      <dgm:spPr/>
      <dgm:t>
        <a:bodyPr/>
        <a:lstStyle/>
        <a:p>
          <a:endParaRPr lang="zh-CN" altLang="en-US">
            <a:solidFill>
              <a:srgbClr val="00541D"/>
            </a:solidFill>
          </a:endParaRPr>
        </a:p>
      </dgm:t>
    </dgm:pt>
    <dgm:pt modelId="{81C1AD55-F02E-43A5-BCCD-B5A4F5B88A7D}">
      <dgm:prSet phldrT="[文本]" custT="1"/>
      <dgm:spPr>
        <a:noFill/>
      </dgm:spPr>
      <dgm:t>
        <a:bodyPr/>
        <a:lstStyle/>
        <a:p>
          <a:r>
            <a:rPr lang="zh-CN" altLang="en-US" sz="2000" b="1" dirty="0">
              <a:solidFill>
                <a:srgbClr val="00541D"/>
              </a:solidFill>
            </a:rPr>
            <a:t>第二步</a:t>
          </a:r>
        </a:p>
      </dgm:t>
    </dgm:pt>
    <dgm:pt modelId="{FB5E198D-A99B-42E4-BE62-431113CE19E4}" type="sibTrans" cxnId="{5AD3AE68-5707-4AB0-B095-9158A9D4D4AB}">
      <dgm:prSet/>
      <dgm:spPr/>
      <dgm:t>
        <a:bodyPr/>
        <a:lstStyle/>
        <a:p>
          <a:endParaRPr lang="zh-CN" altLang="en-US">
            <a:solidFill>
              <a:srgbClr val="00541D"/>
            </a:solidFill>
          </a:endParaRPr>
        </a:p>
      </dgm:t>
    </dgm:pt>
    <dgm:pt modelId="{6C8E95C6-C152-4C72-8D57-F7545721F2D7}" type="parTrans" cxnId="{5AD3AE68-5707-4AB0-B095-9158A9D4D4AB}">
      <dgm:prSet/>
      <dgm:spPr/>
      <dgm:t>
        <a:bodyPr/>
        <a:lstStyle/>
        <a:p>
          <a:endParaRPr lang="zh-CN" altLang="en-US">
            <a:solidFill>
              <a:srgbClr val="00541D"/>
            </a:solidFill>
          </a:endParaRPr>
        </a:p>
      </dgm:t>
    </dgm:pt>
    <dgm:pt modelId="{AB275AE4-EDE1-4A70-98A2-C929FC57839C}">
      <dgm:prSet phldrT="[文本]" custT="1"/>
      <dgm:spPr/>
      <dgm:t>
        <a:bodyPr/>
        <a:lstStyle/>
        <a:p>
          <a:r>
            <a:rPr lang="zh-CN" altLang="en-US" sz="2000" b="1" dirty="0">
              <a:solidFill>
                <a:srgbClr val="00541D"/>
              </a:solidFill>
            </a:rPr>
            <a:t>第一步</a:t>
          </a:r>
        </a:p>
      </dgm:t>
    </dgm:pt>
    <dgm:pt modelId="{22EFDD98-A67B-4FD1-B740-174024ACCB8C}" type="sibTrans" cxnId="{00F2BC8F-97E9-44BC-83C8-EC6FF52C2512}">
      <dgm:prSet/>
      <dgm:spPr/>
      <dgm:t>
        <a:bodyPr/>
        <a:lstStyle/>
        <a:p>
          <a:endParaRPr lang="zh-CN" altLang="en-US">
            <a:solidFill>
              <a:srgbClr val="00541D"/>
            </a:solidFill>
          </a:endParaRPr>
        </a:p>
      </dgm:t>
    </dgm:pt>
    <dgm:pt modelId="{FCA2BE8F-1589-46C0-9125-067C639C05FD}" type="parTrans" cxnId="{00F2BC8F-97E9-44BC-83C8-EC6FF52C2512}">
      <dgm:prSet/>
      <dgm:spPr/>
      <dgm:t>
        <a:bodyPr/>
        <a:lstStyle/>
        <a:p>
          <a:endParaRPr lang="zh-CN" altLang="en-US">
            <a:solidFill>
              <a:srgbClr val="00541D"/>
            </a:solidFill>
          </a:endParaRPr>
        </a:p>
      </dgm:t>
    </dgm:pt>
    <dgm:pt modelId="{426F5A69-91DB-46FD-91F5-2AAF74BCC11F}">
      <dgm:prSet phldrT="[文本]" custT="1"/>
      <dgm:spPr/>
      <dgm:t>
        <a:bodyPr/>
        <a:lstStyle/>
        <a:p>
          <a:r>
            <a:rPr lang="zh-CN" altLang="en-US" sz="2000" b="1" dirty="0">
              <a:solidFill>
                <a:srgbClr val="00541D"/>
              </a:solidFill>
            </a:rPr>
            <a:t>第五步</a:t>
          </a:r>
        </a:p>
      </dgm:t>
    </dgm:pt>
    <dgm:pt modelId="{7BC0AE6E-2A7E-44CB-8FF6-B85BD14A91A4}" type="parTrans" cxnId="{0C7091A9-5E00-4D6A-916E-DECB22D353AF}">
      <dgm:prSet/>
      <dgm:spPr/>
      <dgm:t>
        <a:bodyPr/>
        <a:lstStyle/>
        <a:p>
          <a:endParaRPr lang="zh-CN" altLang="en-US">
            <a:solidFill>
              <a:srgbClr val="00541D"/>
            </a:solidFill>
          </a:endParaRPr>
        </a:p>
      </dgm:t>
    </dgm:pt>
    <dgm:pt modelId="{5C2700F4-9DA9-4308-B0F5-A6FDB217B0B3}" type="sibTrans" cxnId="{0C7091A9-5E00-4D6A-916E-DECB22D353AF}">
      <dgm:prSet/>
      <dgm:spPr/>
      <dgm:t>
        <a:bodyPr/>
        <a:lstStyle/>
        <a:p>
          <a:endParaRPr lang="zh-CN" altLang="en-US">
            <a:solidFill>
              <a:srgbClr val="00541D"/>
            </a:solidFill>
          </a:endParaRPr>
        </a:p>
      </dgm:t>
    </dgm:pt>
    <dgm:pt modelId="{48860062-2D8F-40A5-88DD-75D1C14731ED}">
      <dgm:prSet phldrT="[文本]" custT="1"/>
      <dgm:spPr/>
      <dgm:t>
        <a:bodyPr/>
        <a:lstStyle/>
        <a:p>
          <a:r>
            <a:rPr lang="zh-CN" altLang="en-US" sz="2000" b="1" dirty="0">
              <a:solidFill>
                <a:srgbClr val="00541D"/>
              </a:solidFill>
            </a:rPr>
            <a:t>第四步</a:t>
          </a:r>
        </a:p>
      </dgm:t>
    </dgm:pt>
    <dgm:pt modelId="{572FAA30-FAEB-484B-94AB-935E6980FD04}" type="parTrans" cxnId="{A654429C-E196-46A6-A4BF-2C8C779F345A}">
      <dgm:prSet/>
      <dgm:spPr/>
      <dgm:t>
        <a:bodyPr/>
        <a:lstStyle/>
        <a:p>
          <a:endParaRPr lang="zh-CN" altLang="en-US">
            <a:solidFill>
              <a:srgbClr val="00541D"/>
            </a:solidFill>
          </a:endParaRPr>
        </a:p>
      </dgm:t>
    </dgm:pt>
    <dgm:pt modelId="{665E4276-2EBD-4463-BA44-E6B620791C3A}" type="sibTrans" cxnId="{A654429C-E196-46A6-A4BF-2C8C779F345A}">
      <dgm:prSet/>
      <dgm:spPr/>
      <dgm:t>
        <a:bodyPr/>
        <a:lstStyle/>
        <a:p>
          <a:endParaRPr lang="zh-CN" altLang="en-US">
            <a:solidFill>
              <a:srgbClr val="00541D"/>
            </a:solidFill>
          </a:endParaRPr>
        </a:p>
      </dgm:t>
    </dgm:pt>
    <dgm:pt modelId="{187EA216-C1F5-4AC0-9A59-832B7A08FD2E}" type="pres">
      <dgm:prSet presAssocID="{54DEA013-5230-4D52-86C9-ECC369A0D10F}" presName="rootnode" presStyleCnt="0">
        <dgm:presLayoutVars>
          <dgm:chMax/>
          <dgm:chPref/>
          <dgm:dir/>
          <dgm:animLvl val="lvl"/>
        </dgm:presLayoutVars>
      </dgm:prSet>
      <dgm:spPr/>
      <dgm:t>
        <a:bodyPr/>
        <a:lstStyle/>
        <a:p>
          <a:endParaRPr lang="zh-CN" altLang="en-US"/>
        </a:p>
      </dgm:t>
    </dgm:pt>
    <dgm:pt modelId="{3DDD2AFE-23EB-432B-B156-6A2CC058B421}" type="pres">
      <dgm:prSet presAssocID="{AB275AE4-EDE1-4A70-98A2-C929FC57839C}" presName="composite" presStyleCnt="0"/>
      <dgm:spPr/>
    </dgm:pt>
    <dgm:pt modelId="{87B60564-6F38-4BB2-A325-5F20C95BC1A2}" type="pres">
      <dgm:prSet presAssocID="{AB275AE4-EDE1-4A70-98A2-C929FC57839C}" presName="LShape" presStyleLbl="alignNode1" presStyleIdx="0" presStyleCnt="9" custLinFactNeighborY="0"/>
      <dgm:spPr>
        <a:solidFill>
          <a:srgbClr val="00541D"/>
        </a:solidFill>
        <a:ln>
          <a:noFill/>
        </a:ln>
      </dgm:spPr>
    </dgm:pt>
    <dgm:pt modelId="{D5867CF7-7A12-41C8-9CF1-18D9985965EE}" type="pres">
      <dgm:prSet presAssocID="{AB275AE4-EDE1-4A70-98A2-C929FC57839C}" presName="ParentText" presStyleLbl="revTx" presStyleIdx="0" presStyleCnt="5">
        <dgm:presLayoutVars>
          <dgm:chMax val="0"/>
          <dgm:chPref val="0"/>
          <dgm:bulletEnabled val="1"/>
        </dgm:presLayoutVars>
      </dgm:prSet>
      <dgm:spPr/>
      <dgm:t>
        <a:bodyPr/>
        <a:lstStyle/>
        <a:p>
          <a:endParaRPr lang="zh-CN" altLang="en-US"/>
        </a:p>
      </dgm:t>
    </dgm:pt>
    <dgm:pt modelId="{BE2A73E1-475F-4A8C-B83B-AEBB96FB2140}" type="pres">
      <dgm:prSet presAssocID="{AB275AE4-EDE1-4A70-98A2-C929FC57839C}" presName="Triangle" presStyleLbl="alignNode1" presStyleIdx="1" presStyleCnt="9" custLinFactNeighborY="0"/>
      <dgm:spPr>
        <a:solidFill>
          <a:srgbClr val="00541D"/>
        </a:solidFill>
        <a:ln>
          <a:noFill/>
        </a:ln>
      </dgm:spPr>
    </dgm:pt>
    <dgm:pt modelId="{E53767CF-FB6E-46CC-8CD2-732EA1335A59}" type="pres">
      <dgm:prSet presAssocID="{22EFDD98-A67B-4FD1-B740-174024ACCB8C}" presName="sibTrans" presStyleCnt="0"/>
      <dgm:spPr/>
    </dgm:pt>
    <dgm:pt modelId="{244C15DA-AEAB-4AB9-8269-CD0122BB231F}" type="pres">
      <dgm:prSet presAssocID="{22EFDD98-A67B-4FD1-B740-174024ACCB8C}" presName="space" presStyleCnt="0"/>
      <dgm:spPr/>
    </dgm:pt>
    <dgm:pt modelId="{0017BD3F-0972-4CEB-851A-7DF5AA190405}" type="pres">
      <dgm:prSet presAssocID="{81C1AD55-F02E-43A5-BCCD-B5A4F5B88A7D}" presName="composite" presStyleCnt="0"/>
      <dgm:spPr/>
    </dgm:pt>
    <dgm:pt modelId="{BA0746A4-3D57-4C07-913F-AEC329FAD71A}" type="pres">
      <dgm:prSet presAssocID="{81C1AD55-F02E-43A5-BCCD-B5A4F5B88A7D}" presName="LShape" presStyleLbl="alignNode1" presStyleIdx="2" presStyleCnt="9" custLinFactNeighborY="0"/>
      <dgm:spPr>
        <a:solidFill>
          <a:srgbClr val="00541D"/>
        </a:solidFill>
        <a:ln>
          <a:noFill/>
        </a:ln>
      </dgm:spPr>
    </dgm:pt>
    <dgm:pt modelId="{13BA85F9-8F2C-4208-A53A-8063D7C9ADDA}" type="pres">
      <dgm:prSet presAssocID="{81C1AD55-F02E-43A5-BCCD-B5A4F5B88A7D}" presName="ParentText" presStyleLbl="revTx" presStyleIdx="1" presStyleCnt="5">
        <dgm:presLayoutVars>
          <dgm:chMax val="0"/>
          <dgm:chPref val="0"/>
          <dgm:bulletEnabled val="1"/>
        </dgm:presLayoutVars>
      </dgm:prSet>
      <dgm:spPr/>
      <dgm:t>
        <a:bodyPr/>
        <a:lstStyle/>
        <a:p>
          <a:endParaRPr lang="zh-CN" altLang="en-US"/>
        </a:p>
      </dgm:t>
    </dgm:pt>
    <dgm:pt modelId="{024D89DB-6A40-41D9-A50D-A221782D8506}" type="pres">
      <dgm:prSet presAssocID="{81C1AD55-F02E-43A5-BCCD-B5A4F5B88A7D}" presName="Triangle" presStyleLbl="alignNode1" presStyleIdx="3" presStyleCnt="9" custLinFactNeighborY="0"/>
      <dgm:spPr>
        <a:solidFill>
          <a:srgbClr val="00541D"/>
        </a:solidFill>
        <a:ln>
          <a:noFill/>
        </a:ln>
      </dgm:spPr>
    </dgm:pt>
    <dgm:pt modelId="{44DED63F-D99F-4047-BE1B-731609E27019}" type="pres">
      <dgm:prSet presAssocID="{FB5E198D-A99B-42E4-BE62-431113CE19E4}" presName="sibTrans" presStyleCnt="0"/>
      <dgm:spPr/>
    </dgm:pt>
    <dgm:pt modelId="{32B0F12D-ECBD-4A2F-8192-FC947BE8809E}" type="pres">
      <dgm:prSet presAssocID="{FB5E198D-A99B-42E4-BE62-431113CE19E4}" presName="space" presStyleCnt="0"/>
      <dgm:spPr/>
    </dgm:pt>
    <dgm:pt modelId="{AE4335DF-DF66-4B81-BDC0-72A3C9E9C5EE}" type="pres">
      <dgm:prSet presAssocID="{84C45B6D-7D29-4465-B220-6199637B3D60}" presName="composite" presStyleCnt="0"/>
      <dgm:spPr/>
    </dgm:pt>
    <dgm:pt modelId="{5FF67E48-14ED-40DC-953A-9D4374236076}" type="pres">
      <dgm:prSet presAssocID="{84C45B6D-7D29-4465-B220-6199637B3D60}" presName="LShape" presStyleLbl="alignNode1" presStyleIdx="4" presStyleCnt="9" custLinFactNeighborY="0"/>
      <dgm:spPr>
        <a:solidFill>
          <a:srgbClr val="00541D"/>
        </a:solidFill>
        <a:ln>
          <a:noFill/>
        </a:ln>
      </dgm:spPr>
    </dgm:pt>
    <dgm:pt modelId="{FB041FFA-366B-4B9F-A8DE-21B7478FD00C}" type="pres">
      <dgm:prSet presAssocID="{84C45B6D-7D29-4465-B220-6199637B3D60}" presName="ParentText" presStyleLbl="revTx" presStyleIdx="2" presStyleCnt="5">
        <dgm:presLayoutVars>
          <dgm:chMax val="0"/>
          <dgm:chPref val="0"/>
          <dgm:bulletEnabled val="1"/>
        </dgm:presLayoutVars>
      </dgm:prSet>
      <dgm:spPr/>
      <dgm:t>
        <a:bodyPr/>
        <a:lstStyle/>
        <a:p>
          <a:endParaRPr lang="zh-CN" altLang="en-US"/>
        </a:p>
      </dgm:t>
    </dgm:pt>
    <dgm:pt modelId="{8992A8EE-0DCB-48F4-8E79-313DC8302A26}" type="pres">
      <dgm:prSet presAssocID="{84C45B6D-7D29-4465-B220-6199637B3D60}" presName="Triangle" presStyleLbl="alignNode1" presStyleIdx="5" presStyleCnt="9" custLinFactNeighborY="0"/>
      <dgm:spPr>
        <a:solidFill>
          <a:srgbClr val="00541D"/>
        </a:solidFill>
        <a:ln>
          <a:noFill/>
        </a:ln>
      </dgm:spPr>
    </dgm:pt>
    <dgm:pt modelId="{38A1B491-9DD7-41DB-B256-38ECAF9CAD40}" type="pres">
      <dgm:prSet presAssocID="{5728ADBA-BCC3-42E1-A3F9-883041E90F61}" presName="sibTrans" presStyleCnt="0"/>
      <dgm:spPr/>
    </dgm:pt>
    <dgm:pt modelId="{DD4D7810-99ED-4659-AEA5-D20CECC9221F}" type="pres">
      <dgm:prSet presAssocID="{5728ADBA-BCC3-42E1-A3F9-883041E90F61}" presName="space" presStyleCnt="0"/>
      <dgm:spPr/>
    </dgm:pt>
    <dgm:pt modelId="{E92A62DF-9923-4FCA-A1B5-8F903CBCDAB7}" type="pres">
      <dgm:prSet presAssocID="{48860062-2D8F-40A5-88DD-75D1C14731ED}" presName="composite" presStyleCnt="0"/>
      <dgm:spPr/>
    </dgm:pt>
    <dgm:pt modelId="{D06DF929-C83E-4AA3-ACE9-A4945B3F1259}" type="pres">
      <dgm:prSet presAssocID="{48860062-2D8F-40A5-88DD-75D1C14731ED}" presName="LShape" presStyleLbl="alignNode1" presStyleIdx="6" presStyleCnt="9" custLinFactNeighborY="0"/>
      <dgm:spPr>
        <a:solidFill>
          <a:srgbClr val="00541D"/>
        </a:solidFill>
        <a:ln>
          <a:noFill/>
        </a:ln>
      </dgm:spPr>
    </dgm:pt>
    <dgm:pt modelId="{898889E1-BD2C-4217-BE1D-8ACA1CE7A62A}" type="pres">
      <dgm:prSet presAssocID="{48860062-2D8F-40A5-88DD-75D1C14731ED}" presName="ParentText" presStyleLbl="revTx" presStyleIdx="3" presStyleCnt="5">
        <dgm:presLayoutVars>
          <dgm:chMax val="0"/>
          <dgm:chPref val="0"/>
          <dgm:bulletEnabled val="1"/>
        </dgm:presLayoutVars>
      </dgm:prSet>
      <dgm:spPr/>
      <dgm:t>
        <a:bodyPr/>
        <a:lstStyle/>
        <a:p>
          <a:endParaRPr lang="zh-CN" altLang="en-US"/>
        </a:p>
      </dgm:t>
    </dgm:pt>
    <dgm:pt modelId="{3B05626A-6C0C-41C7-B306-0EEDDCCF73C6}" type="pres">
      <dgm:prSet presAssocID="{48860062-2D8F-40A5-88DD-75D1C14731ED}" presName="Triangle" presStyleLbl="alignNode1" presStyleIdx="7" presStyleCnt="9"/>
      <dgm:spPr>
        <a:solidFill>
          <a:srgbClr val="00541D"/>
        </a:solidFill>
        <a:ln>
          <a:noFill/>
        </a:ln>
      </dgm:spPr>
    </dgm:pt>
    <dgm:pt modelId="{7614A8DD-9B26-4410-9622-4FF0C28708FF}" type="pres">
      <dgm:prSet presAssocID="{665E4276-2EBD-4463-BA44-E6B620791C3A}" presName="sibTrans" presStyleCnt="0"/>
      <dgm:spPr/>
    </dgm:pt>
    <dgm:pt modelId="{5266CF3E-5A15-4956-A2E9-F19DAFA4001B}" type="pres">
      <dgm:prSet presAssocID="{665E4276-2EBD-4463-BA44-E6B620791C3A}" presName="space" presStyleCnt="0"/>
      <dgm:spPr/>
    </dgm:pt>
    <dgm:pt modelId="{6AF10EC7-17FD-4D5C-9C85-9B3E6CFE2031}" type="pres">
      <dgm:prSet presAssocID="{426F5A69-91DB-46FD-91F5-2AAF74BCC11F}" presName="composite" presStyleCnt="0"/>
      <dgm:spPr/>
    </dgm:pt>
    <dgm:pt modelId="{118A6CC5-BC62-43EE-ADAB-DEFFEAC4AAA9}" type="pres">
      <dgm:prSet presAssocID="{426F5A69-91DB-46FD-91F5-2AAF74BCC11F}" presName="LShape" presStyleLbl="alignNode1" presStyleIdx="8" presStyleCnt="9"/>
      <dgm:spPr>
        <a:solidFill>
          <a:srgbClr val="00541D"/>
        </a:solidFill>
        <a:ln>
          <a:noFill/>
        </a:ln>
      </dgm:spPr>
    </dgm:pt>
    <dgm:pt modelId="{50AA78D1-AD91-47F1-8323-E4B090615EEE}" type="pres">
      <dgm:prSet presAssocID="{426F5A69-91DB-46FD-91F5-2AAF74BCC11F}" presName="ParentText" presStyleLbl="revTx" presStyleIdx="4" presStyleCnt="5">
        <dgm:presLayoutVars>
          <dgm:chMax val="0"/>
          <dgm:chPref val="0"/>
          <dgm:bulletEnabled val="1"/>
        </dgm:presLayoutVars>
      </dgm:prSet>
      <dgm:spPr/>
      <dgm:t>
        <a:bodyPr/>
        <a:lstStyle/>
        <a:p>
          <a:endParaRPr lang="zh-CN" altLang="en-US"/>
        </a:p>
      </dgm:t>
    </dgm:pt>
  </dgm:ptLst>
  <dgm:cxnLst>
    <dgm:cxn modelId="{1D56A630-6746-46FF-83EA-F60550599DEC}" type="presOf" srcId="{54DEA013-5230-4D52-86C9-ECC369A0D10F}" destId="{187EA216-C1F5-4AC0-9A59-832B7A08FD2E}" srcOrd="0" destOrd="0" presId="urn:microsoft.com/office/officeart/2009/3/layout/StepUpProcess#11"/>
    <dgm:cxn modelId="{22B6A04F-89F2-4C1A-96D9-1F2B533EB946}" type="presOf" srcId="{48860062-2D8F-40A5-88DD-75D1C14731ED}" destId="{898889E1-BD2C-4217-BE1D-8ACA1CE7A62A}" srcOrd="0" destOrd="0" presId="urn:microsoft.com/office/officeart/2009/3/layout/StepUpProcess#11"/>
    <dgm:cxn modelId="{B13F9DE8-7FD1-4ACA-8725-0DA031802337}" type="presOf" srcId="{81C1AD55-F02E-43A5-BCCD-B5A4F5B88A7D}" destId="{13BA85F9-8F2C-4208-A53A-8063D7C9ADDA}" srcOrd="0" destOrd="0" presId="urn:microsoft.com/office/officeart/2009/3/layout/StepUpProcess#11"/>
    <dgm:cxn modelId="{00F2BC8F-97E9-44BC-83C8-EC6FF52C2512}" srcId="{54DEA013-5230-4D52-86C9-ECC369A0D10F}" destId="{AB275AE4-EDE1-4A70-98A2-C929FC57839C}" srcOrd="0" destOrd="0" parTransId="{FCA2BE8F-1589-46C0-9125-067C639C05FD}" sibTransId="{22EFDD98-A67B-4FD1-B740-174024ACCB8C}"/>
    <dgm:cxn modelId="{5AD3AE68-5707-4AB0-B095-9158A9D4D4AB}" srcId="{54DEA013-5230-4D52-86C9-ECC369A0D10F}" destId="{81C1AD55-F02E-43A5-BCCD-B5A4F5B88A7D}" srcOrd="1" destOrd="0" parTransId="{6C8E95C6-C152-4C72-8D57-F7545721F2D7}" sibTransId="{FB5E198D-A99B-42E4-BE62-431113CE19E4}"/>
    <dgm:cxn modelId="{0C7091A9-5E00-4D6A-916E-DECB22D353AF}" srcId="{54DEA013-5230-4D52-86C9-ECC369A0D10F}" destId="{426F5A69-91DB-46FD-91F5-2AAF74BCC11F}" srcOrd="4" destOrd="0" parTransId="{7BC0AE6E-2A7E-44CB-8FF6-B85BD14A91A4}" sibTransId="{5C2700F4-9DA9-4308-B0F5-A6FDB217B0B3}"/>
    <dgm:cxn modelId="{A654429C-E196-46A6-A4BF-2C8C779F345A}" srcId="{54DEA013-5230-4D52-86C9-ECC369A0D10F}" destId="{48860062-2D8F-40A5-88DD-75D1C14731ED}" srcOrd="3" destOrd="0" parTransId="{572FAA30-FAEB-484B-94AB-935E6980FD04}" sibTransId="{665E4276-2EBD-4463-BA44-E6B620791C3A}"/>
    <dgm:cxn modelId="{C520EC0C-E8C8-4038-912D-CDABAEF0ABA9}" type="presOf" srcId="{AB275AE4-EDE1-4A70-98A2-C929FC57839C}" destId="{D5867CF7-7A12-41C8-9CF1-18D9985965EE}" srcOrd="0" destOrd="0" presId="urn:microsoft.com/office/officeart/2009/3/layout/StepUpProcess#11"/>
    <dgm:cxn modelId="{1F32A2C0-769D-4F28-9082-6712D6DF0F9A}" type="presOf" srcId="{426F5A69-91DB-46FD-91F5-2AAF74BCC11F}" destId="{50AA78D1-AD91-47F1-8323-E4B090615EEE}" srcOrd="0" destOrd="0" presId="urn:microsoft.com/office/officeart/2009/3/layout/StepUpProcess#11"/>
    <dgm:cxn modelId="{343C1220-3E21-4207-A4BE-2ACF67F9FFB4}" type="presOf" srcId="{84C45B6D-7D29-4465-B220-6199637B3D60}" destId="{FB041FFA-366B-4B9F-A8DE-21B7478FD00C}" srcOrd="0" destOrd="0" presId="urn:microsoft.com/office/officeart/2009/3/layout/StepUpProcess#11"/>
    <dgm:cxn modelId="{A784BA0F-386A-4C46-8B56-DA81B2D4F11E}" srcId="{54DEA013-5230-4D52-86C9-ECC369A0D10F}" destId="{84C45B6D-7D29-4465-B220-6199637B3D60}" srcOrd="2" destOrd="0" parTransId="{A9FB5363-61BB-40FD-B513-A1FC528F4A02}" sibTransId="{5728ADBA-BCC3-42E1-A3F9-883041E90F61}"/>
    <dgm:cxn modelId="{7DB4FA8E-60D4-4B6E-848A-9A37B0F96164}" type="presParOf" srcId="{187EA216-C1F5-4AC0-9A59-832B7A08FD2E}" destId="{3DDD2AFE-23EB-432B-B156-6A2CC058B421}" srcOrd="0" destOrd="0" presId="urn:microsoft.com/office/officeart/2009/3/layout/StepUpProcess#11"/>
    <dgm:cxn modelId="{1D5CAAD4-E9AA-4CEA-9418-D53D24194CA5}" type="presParOf" srcId="{3DDD2AFE-23EB-432B-B156-6A2CC058B421}" destId="{87B60564-6F38-4BB2-A325-5F20C95BC1A2}" srcOrd="0" destOrd="0" presId="urn:microsoft.com/office/officeart/2009/3/layout/StepUpProcess#11"/>
    <dgm:cxn modelId="{BEAF479C-CDEF-4C43-92DA-F77F49F3EC5C}" type="presParOf" srcId="{3DDD2AFE-23EB-432B-B156-6A2CC058B421}" destId="{D5867CF7-7A12-41C8-9CF1-18D9985965EE}" srcOrd="1" destOrd="0" presId="urn:microsoft.com/office/officeart/2009/3/layout/StepUpProcess#11"/>
    <dgm:cxn modelId="{4A26AD1E-BE83-4B3E-94C2-A477B1A3C3B1}" type="presParOf" srcId="{3DDD2AFE-23EB-432B-B156-6A2CC058B421}" destId="{BE2A73E1-475F-4A8C-B83B-AEBB96FB2140}" srcOrd="2" destOrd="0" presId="urn:microsoft.com/office/officeart/2009/3/layout/StepUpProcess#11"/>
    <dgm:cxn modelId="{8D85084A-BB84-4CD6-8C77-39CA88DBEF1E}" type="presParOf" srcId="{187EA216-C1F5-4AC0-9A59-832B7A08FD2E}" destId="{E53767CF-FB6E-46CC-8CD2-732EA1335A59}" srcOrd="1" destOrd="0" presId="urn:microsoft.com/office/officeart/2009/3/layout/StepUpProcess#11"/>
    <dgm:cxn modelId="{6D3D7D4B-3904-41DE-8261-40ED2386BB3D}" type="presParOf" srcId="{E53767CF-FB6E-46CC-8CD2-732EA1335A59}" destId="{244C15DA-AEAB-4AB9-8269-CD0122BB231F}" srcOrd="0" destOrd="0" presId="urn:microsoft.com/office/officeart/2009/3/layout/StepUpProcess#11"/>
    <dgm:cxn modelId="{BE0D41D8-1D59-42B5-9D0C-19B9ED6928CA}" type="presParOf" srcId="{187EA216-C1F5-4AC0-9A59-832B7A08FD2E}" destId="{0017BD3F-0972-4CEB-851A-7DF5AA190405}" srcOrd="2" destOrd="0" presId="urn:microsoft.com/office/officeart/2009/3/layout/StepUpProcess#11"/>
    <dgm:cxn modelId="{1DC28F51-0C01-477C-8986-4A7B256923FF}" type="presParOf" srcId="{0017BD3F-0972-4CEB-851A-7DF5AA190405}" destId="{BA0746A4-3D57-4C07-913F-AEC329FAD71A}" srcOrd="0" destOrd="0" presId="urn:microsoft.com/office/officeart/2009/3/layout/StepUpProcess#11"/>
    <dgm:cxn modelId="{7D7F3BE1-44F8-4291-ADBE-8BDF9B588B19}" type="presParOf" srcId="{0017BD3F-0972-4CEB-851A-7DF5AA190405}" destId="{13BA85F9-8F2C-4208-A53A-8063D7C9ADDA}" srcOrd="1" destOrd="0" presId="urn:microsoft.com/office/officeart/2009/3/layout/StepUpProcess#11"/>
    <dgm:cxn modelId="{2729FF1E-969D-427D-83D0-88394E8838A5}" type="presParOf" srcId="{0017BD3F-0972-4CEB-851A-7DF5AA190405}" destId="{024D89DB-6A40-41D9-A50D-A221782D8506}" srcOrd="2" destOrd="0" presId="urn:microsoft.com/office/officeart/2009/3/layout/StepUpProcess#11"/>
    <dgm:cxn modelId="{7DAA2221-7755-4DAA-9909-C1CA657C44C8}" type="presParOf" srcId="{187EA216-C1F5-4AC0-9A59-832B7A08FD2E}" destId="{44DED63F-D99F-4047-BE1B-731609E27019}" srcOrd="3" destOrd="0" presId="urn:microsoft.com/office/officeart/2009/3/layout/StepUpProcess#11"/>
    <dgm:cxn modelId="{C7BD5D94-10D0-4729-9840-C2CF6A8E6B53}" type="presParOf" srcId="{44DED63F-D99F-4047-BE1B-731609E27019}" destId="{32B0F12D-ECBD-4A2F-8192-FC947BE8809E}" srcOrd="0" destOrd="0" presId="urn:microsoft.com/office/officeart/2009/3/layout/StepUpProcess#11"/>
    <dgm:cxn modelId="{1679E359-8A7D-4AC3-882F-CA83607D78A1}" type="presParOf" srcId="{187EA216-C1F5-4AC0-9A59-832B7A08FD2E}" destId="{AE4335DF-DF66-4B81-BDC0-72A3C9E9C5EE}" srcOrd="4" destOrd="0" presId="urn:microsoft.com/office/officeart/2009/3/layout/StepUpProcess#11"/>
    <dgm:cxn modelId="{7CA58281-3F00-44AD-8847-C7A5E4D628D9}" type="presParOf" srcId="{AE4335DF-DF66-4B81-BDC0-72A3C9E9C5EE}" destId="{5FF67E48-14ED-40DC-953A-9D4374236076}" srcOrd="0" destOrd="0" presId="urn:microsoft.com/office/officeart/2009/3/layout/StepUpProcess#11"/>
    <dgm:cxn modelId="{A9E46FA2-3D6A-4543-8C0D-4BC00B71D7AC}" type="presParOf" srcId="{AE4335DF-DF66-4B81-BDC0-72A3C9E9C5EE}" destId="{FB041FFA-366B-4B9F-A8DE-21B7478FD00C}" srcOrd="1" destOrd="0" presId="urn:microsoft.com/office/officeart/2009/3/layout/StepUpProcess#11"/>
    <dgm:cxn modelId="{6737A0A1-227E-469E-9D99-02491699FCCA}" type="presParOf" srcId="{AE4335DF-DF66-4B81-BDC0-72A3C9E9C5EE}" destId="{8992A8EE-0DCB-48F4-8E79-313DC8302A26}" srcOrd="2" destOrd="0" presId="urn:microsoft.com/office/officeart/2009/3/layout/StepUpProcess#11"/>
    <dgm:cxn modelId="{7664CFAD-1ED6-4EF4-BDC2-4223EC6C5054}" type="presParOf" srcId="{187EA216-C1F5-4AC0-9A59-832B7A08FD2E}" destId="{38A1B491-9DD7-41DB-B256-38ECAF9CAD40}" srcOrd="5" destOrd="0" presId="urn:microsoft.com/office/officeart/2009/3/layout/StepUpProcess#11"/>
    <dgm:cxn modelId="{B2AE215C-F6F5-4DE2-9710-FE446F945671}" type="presParOf" srcId="{38A1B491-9DD7-41DB-B256-38ECAF9CAD40}" destId="{DD4D7810-99ED-4659-AEA5-D20CECC9221F}" srcOrd="0" destOrd="0" presId="urn:microsoft.com/office/officeart/2009/3/layout/StepUpProcess#11"/>
    <dgm:cxn modelId="{02797D74-E41A-42E8-8730-5B1FD42B8406}" type="presParOf" srcId="{187EA216-C1F5-4AC0-9A59-832B7A08FD2E}" destId="{E92A62DF-9923-4FCA-A1B5-8F903CBCDAB7}" srcOrd="6" destOrd="0" presId="urn:microsoft.com/office/officeart/2009/3/layout/StepUpProcess#11"/>
    <dgm:cxn modelId="{A544919A-6380-4ABC-83B2-C5E3603F255F}" type="presParOf" srcId="{E92A62DF-9923-4FCA-A1B5-8F903CBCDAB7}" destId="{D06DF929-C83E-4AA3-ACE9-A4945B3F1259}" srcOrd="0" destOrd="0" presId="urn:microsoft.com/office/officeart/2009/3/layout/StepUpProcess#11"/>
    <dgm:cxn modelId="{E121DA0B-319E-4830-9EB7-B8B9341F7960}" type="presParOf" srcId="{E92A62DF-9923-4FCA-A1B5-8F903CBCDAB7}" destId="{898889E1-BD2C-4217-BE1D-8ACA1CE7A62A}" srcOrd="1" destOrd="0" presId="urn:microsoft.com/office/officeart/2009/3/layout/StepUpProcess#11"/>
    <dgm:cxn modelId="{9FF9F0C1-A5A0-4A11-AF1E-8BE4881850AA}" type="presParOf" srcId="{E92A62DF-9923-4FCA-A1B5-8F903CBCDAB7}" destId="{3B05626A-6C0C-41C7-B306-0EEDDCCF73C6}" srcOrd="2" destOrd="0" presId="urn:microsoft.com/office/officeart/2009/3/layout/StepUpProcess#11"/>
    <dgm:cxn modelId="{0BF2AADC-790B-4064-A620-12ABD8344173}" type="presParOf" srcId="{187EA216-C1F5-4AC0-9A59-832B7A08FD2E}" destId="{7614A8DD-9B26-4410-9622-4FF0C28708FF}" srcOrd="7" destOrd="0" presId="urn:microsoft.com/office/officeart/2009/3/layout/StepUpProcess#11"/>
    <dgm:cxn modelId="{CC6E06C8-49A0-48AD-8ADB-4DC4E17DA5C0}" type="presParOf" srcId="{7614A8DD-9B26-4410-9622-4FF0C28708FF}" destId="{5266CF3E-5A15-4956-A2E9-F19DAFA4001B}" srcOrd="0" destOrd="0" presId="urn:microsoft.com/office/officeart/2009/3/layout/StepUpProcess#11"/>
    <dgm:cxn modelId="{0284B5DF-9A9C-46C6-836F-51D263622E9E}" type="presParOf" srcId="{187EA216-C1F5-4AC0-9A59-832B7A08FD2E}" destId="{6AF10EC7-17FD-4D5C-9C85-9B3E6CFE2031}" srcOrd="8" destOrd="0" presId="urn:microsoft.com/office/officeart/2009/3/layout/StepUpProcess#11"/>
    <dgm:cxn modelId="{9F569082-9963-42D8-BA57-FB9EBDA0BAA1}" type="presParOf" srcId="{6AF10EC7-17FD-4D5C-9C85-9B3E6CFE2031}" destId="{118A6CC5-BC62-43EE-ADAB-DEFFEAC4AAA9}" srcOrd="0" destOrd="0" presId="urn:microsoft.com/office/officeart/2009/3/layout/StepUpProcess#11"/>
    <dgm:cxn modelId="{44092C17-BDD0-4D0C-871F-729A843F59AC}" type="presParOf" srcId="{6AF10EC7-17FD-4D5C-9C85-9B3E6CFE2031}" destId="{50AA78D1-AD91-47F1-8323-E4B090615EEE}" srcOrd="1" destOrd="0" presId="urn:microsoft.com/office/officeart/2009/3/layout/StepUpProcess#1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60564-6F38-4BB2-A325-5F20C95BC1A2}">
      <dsp:nvSpPr>
        <dsp:cNvPr id="0" name=""/>
        <dsp:cNvSpPr/>
      </dsp:nvSpPr>
      <dsp:spPr>
        <a:xfrm rot="5400000">
          <a:off x="300557" y="2562715"/>
          <a:ext cx="900397" cy="1498240"/>
        </a:xfrm>
        <a:prstGeom prst="corner">
          <a:avLst>
            <a:gd name="adj1" fmla="val 16120"/>
            <a:gd name="adj2" fmla="val 16110"/>
          </a:avLst>
        </a:prstGeom>
        <a:solidFill>
          <a:srgbClr val="00541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867CF7-7A12-41C8-9CF1-18D9985965EE}">
      <dsp:nvSpPr>
        <dsp:cNvPr id="0" name=""/>
        <dsp:cNvSpPr/>
      </dsp:nvSpPr>
      <dsp:spPr>
        <a:xfrm>
          <a:off x="150258" y="3010366"/>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b="1" kern="1200" dirty="0">
              <a:solidFill>
                <a:srgbClr val="00541D"/>
              </a:solidFill>
            </a:rPr>
            <a:t>第一步</a:t>
          </a:r>
        </a:p>
      </dsp:txBody>
      <dsp:txXfrm>
        <a:off x="150258" y="3010366"/>
        <a:ext cx="1352620" cy="1185650"/>
      </dsp:txXfrm>
    </dsp:sp>
    <dsp:sp modelId="{BE2A73E1-475F-4A8C-B83B-AEBB96FB2140}">
      <dsp:nvSpPr>
        <dsp:cNvPr id="0" name=""/>
        <dsp:cNvSpPr/>
      </dsp:nvSpPr>
      <dsp:spPr>
        <a:xfrm>
          <a:off x="1247667" y="2452413"/>
          <a:ext cx="255211" cy="255211"/>
        </a:xfrm>
        <a:prstGeom prst="triangle">
          <a:avLst>
            <a:gd name="adj" fmla="val 100000"/>
          </a:avLst>
        </a:prstGeom>
        <a:solidFill>
          <a:srgbClr val="00541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0746A4-3D57-4C07-913F-AEC329FAD71A}">
      <dsp:nvSpPr>
        <dsp:cNvPr id="0" name=""/>
        <dsp:cNvSpPr/>
      </dsp:nvSpPr>
      <dsp:spPr>
        <a:xfrm rot="5400000">
          <a:off x="1956428" y="2152968"/>
          <a:ext cx="900397" cy="1498240"/>
        </a:xfrm>
        <a:prstGeom prst="corner">
          <a:avLst>
            <a:gd name="adj1" fmla="val 16120"/>
            <a:gd name="adj2" fmla="val 16110"/>
          </a:avLst>
        </a:prstGeom>
        <a:solidFill>
          <a:srgbClr val="00541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BA85F9-8F2C-4208-A53A-8063D7C9ADDA}">
      <dsp:nvSpPr>
        <dsp:cNvPr id="0" name=""/>
        <dsp:cNvSpPr/>
      </dsp:nvSpPr>
      <dsp:spPr>
        <a:xfrm>
          <a:off x="1806130" y="2600619"/>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b="1" kern="1200" dirty="0">
              <a:solidFill>
                <a:srgbClr val="00541D"/>
              </a:solidFill>
            </a:rPr>
            <a:t>第二步</a:t>
          </a:r>
        </a:p>
      </dsp:txBody>
      <dsp:txXfrm>
        <a:off x="1806130" y="2600619"/>
        <a:ext cx="1352620" cy="1185650"/>
      </dsp:txXfrm>
    </dsp:sp>
    <dsp:sp modelId="{024D89DB-6A40-41D9-A50D-A221782D8506}">
      <dsp:nvSpPr>
        <dsp:cNvPr id="0" name=""/>
        <dsp:cNvSpPr/>
      </dsp:nvSpPr>
      <dsp:spPr>
        <a:xfrm>
          <a:off x="2903538" y="2042666"/>
          <a:ext cx="255211" cy="255211"/>
        </a:xfrm>
        <a:prstGeom prst="triangle">
          <a:avLst>
            <a:gd name="adj" fmla="val 100000"/>
          </a:avLst>
        </a:prstGeom>
        <a:solidFill>
          <a:srgbClr val="00541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F67E48-14ED-40DC-953A-9D4374236076}">
      <dsp:nvSpPr>
        <dsp:cNvPr id="0" name=""/>
        <dsp:cNvSpPr/>
      </dsp:nvSpPr>
      <dsp:spPr>
        <a:xfrm rot="5400000">
          <a:off x="3612300" y="1743221"/>
          <a:ext cx="900397" cy="1498240"/>
        </a:xfrm>
        <a:prstGeom prst="corner">
          <a:avLst>
            <a:gd name="adj1" fmla="val 16120"/>
            <a:gd name="adj2" fmla="val 16110"/>
          </a:avLst>
        </a:prstGeom>
        <a:solidFill>
          <a:srgbClr val="00541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041FFA-366B-4B9F-A8DE-21B7478FD00C}">
      <dsp:nvSpPr>
        <dsp:cNvPr id="0" name=""/>
        <dsp:cNvSpPr/>
      </dsp:nvSpPr>
      <dsp:spPr>
        <a:xfrm>
          <a:off x="3462001" y="2190872"/>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b="1" kern="1200" dirty="0">
              <a:solidFill>
                <a:srgbClr val="00541D"/>
              </a:solidFill>
            </a:rPr>
            <a:t>第三步</a:t>
          </a:r>
        </a:p>
      </dsp:txBody>
      <dsp:txXfrm>
        <a:off x="3462001" y="2190872"/>
        <a:ext cx="1352620" cy="1185650"/>
      </dsp:txXfrm>
    </dsp:sp>
    <dsp:sp modelId="{8992A8EE-0DCB-48F4-8E79-313DC8302A26}">
      <dsp:nvSpPr>
        <dsp:cNvPr id="0" name=""/>
        <dsp:cNvSpPr/>
      </dsp:nvSpPr>
      <dsp:spPr>
        <a:xfrm>
          <a:off x="4559410" y="1632919"/>
          <a:ext cx="255211" cy="255211"/>
        </a:xfrm>
        <a:prstGeom prst="triangle">
          <a:avLst>
            <a:gd name="adj" fmla="val 100000"/>
          </a:avLst>
        </a:prstGeom>
        <a:solidFill>
          <a:srgbClr val="00541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6DF929-C83E-4AA3-ACE9-A4945B3F1259}">
      <dsp:nvSpPr>
        <dsp:cNvPr id="0" name=""/>
        <dsp:cNvSpPr/>
      </dsp:nvSpPr>
      <dsp:spPr>
        <a:xfrm rot="5400000">
          <a:off x="5268171" y="1333474"/>
          <a:ext cx="900397" cy="1498240"/>
        </a:xfrm>
        <a:prstGeom prst="corner">
          <a:avLst>
            <a:gd name="adj1" fmla="val 16120"/>
            <a:gd name="adj2" fmla="val 16110"/>
          </a:avLst>
        </a:prstGeom>
        <a:solidFill>
          <a:srgbClr val="00541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8889E1-BD2C-4217-BE1D-8ACA1CE7A62A}">
      <dsp:nvSpPr>
        <dsp:cNvPr id="0" name=""/>
        <dsp:cNvSpPr/>
      </dsp:nvSpPr>
      <dsp:spPr>
        <a:xfrm>
          <a:off x="5117872" y="1781125"/>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b="1" kern="1200" dirty="0">
              <a:solidFill>
                <a:srgbClr val="00541D"/>
              </a:solidFill>
            </a:rPr>
            <a:t>第四步</a:t>
          </a:r>
        </a:p>
      </dsp:txBody>
      <dsp:txXfrm>
        <a:off x="5117872" y="1781125"/>
        <a:ext cx="1352620" cy="1185650"/>
      </dsp:txXfrm>
    </dsp:sp>
    <dsp:sp modelId="{3B05626A-6C0C-41C7-B306-0EEDDCCF73C6}">
      <dsp:nvSpPr>
        <dsp:cNvPr id="0" name=""/>
        <dsp:cNvSpPr/>
      </dsp:nvSpPr>
      <dsp:spPr>
        <a:xfrm>
          <a:off x="6215281" y="1223172"/>
          <a:ext cx="255211" cy="255211"/>
        </a:xfrm>
        <a:prstGeom prst="triangle">
          <a:avLst>
            <a:gd name="adj" fmla="val 100000"/>
          </a:avLst>
        </a:prstGeom>
        <a:solidFill>
          <a:srgbClr val="00541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A6CC5-BC62-43EE-ADAB-DEFFEAC4AAA9}">
      <dsp:nvSpPr>
        <dsp:cNvPr id="0" name=""/>
        <dsp:cNvSpPr/>
      </dsp:nvSpPr>
      <dsp:spPr>
        <a:xfrm rot="5400000">
          <a:off x="6924042" y="923727"/>
          <a:ext cx="900397" cy="1498240"/>
        </a:xfrm>
        <a:prstGeom prst="corner">
          <a:avLst>
            <a:gd name="adj1" fmla="val 16120"/>
            <a:gd name="adj2" fmla="val 16110"/>
          </a:avLst>
        </a:prstGeom>
        <a:solidFill>
          <a:srgbClr val="00541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AA78D1-AD91-47F1-8323-E4B090615EEE}">
      <dsp:nvSpPr>
        <dsp:cNvPr id="0" name=""/>
        <dsp:cNvSpPr/>
      </dsp:nvSpPr>
      <dsp:spPr>
        <a:xfrm>
          <a:off x="6773744" y="1371378"/>
          <a:ext cx="1352620" cy="118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b="1" kern="1200" dirty="0">
              <a:solidFill>
                <a:srgbClr val="00541D"/>
              </a:solidFill>
            </a:rPr>
            <a:t>第五步</a:t>
          </a:r>
        </a:p>
      </dsp:txBody>
      <dsp:txXfrm>
        <a:off x="6773744" y="1371378"/>
        <a:ext cx="1352620" cy="118565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11">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4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0B45305-CADA-4BF1-A95D-3A22E6DFF17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3B2B0-3260-4162-A3F1-346E82058FB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0B45305-CADA-4BF1-A95D-3A22E6DFF17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3B2B0-3260-4162-A3F1-346E82058FB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B45305-CADA-4BF1-A95D-3A22E6DFF17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D3B2B0-3260-4162-A3F1-346E82058FB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6" name="矩形 5"/>
          <p:cNvSpPr/>
          <p:nvPr userDrawn="1"/>
        </p:nvSpPr>
        <p:spPr>
          <a:xfrm>
            <a:off x="-1" y="0"/>
            <a:ext cx="7132320" cy="6858000"/>
          </a:xfrm>
          <a:prstGeom prst="rect">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占位符 9"/>
          <p:cNvSpPr>
            <a:spLocks noGrp="1"/>
          </p:cNvSpPr>
          <p:nvPr>
            <p:ph type="body" sz="quarter" idx="10" hasCustomPrompt="1"/>
          </p:nvPr>
        </p:nvSpPr>
        <p:spPr>
          <a:xfrm>
            <a:off x="1020762" y="4037965"/>
            <a:ext cx="5090795" cy="899795"/>
          </a:xfrm>
        </p:spPr>
        <p:txBody>
          <a:bodyPr>
            <a:normAutofit/>
          </a:bodyPr>
          <a:lstStyle>
            <a:lvl1pPr marL="0" indent="0" algn="ctr">
              <a:buNone/>
              <a:defRPr sz="6600"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lvl="0"/>
            <a:r>
              <a:rPr lang="zh-CN" altLang="en-US" dirty="0"/>
              <a:t>标题标题</a:t>
            </a:r>
          </a:p>
        </p:txBody>
      </p:sp>
      <p:sp>
        <p:nvSpPr>
          <p:cNvPr id="12" name="图片占位符 11"/>
          <p:cNvSpPr>
            <a:spLocks noGrp="1"/>
          </p:cNvSpPr>
          <p:nvPr>
            <p:ph type="pic" sz="quarter" idx="11"/>
          </p:nvPr>
        </p:nvSpPr>
        <p:spPr>
          <a:xfrm>
            <a:off x="7132319" y="0"/>
            <a:ext cx="5059681" cy="6858000"/>
          </a:xfrm>
        </p:spPr>
        <p:txBody>
          <a:bodyPr/>
          <a:lstStyle/>
          <a:p>
            <a:endParaRPr lang="zh-CN" altLang="en-US"/>
          </a:p>
        </p:txBody>
      </p:sp>
      <p:sp>
        <p:nvSpPr>
          <p:cNvPr id="15" name="文本占位符 14"/>
          <p:cNvSpPr>
            <a:spLocks noGrp="1"/>
          </p:cNvSpPr>
          <p:nvPr>
            <p:ph type="body" sz="quarter" idx="12" hasCustomPrompt="1"/>
          </p:nvPr>
        </p:nvSpPr>
        <p:spPr>
          <a:xfrm>
            <a:off x="1874520" y="3071019"/>
            <a:ext cx="2057400" cy="715962"/>
          </a:xfrm>
        </p:spPr>
        <p:txBody>
          <a:bodyPr>
            <a:normAutofit/>
          </a:bodyPr>
          <a:lstStyle>
            <a:lvl1pPr marL="0" indent="0">
              <a:buNone/>
              <a:defRPr sz="3200" b="1">
                <a:solidFill>
                  <a:schemeClr val="bg1"/>
                </a:solidFill>
              </a:defRPr>
            </a:lvl1pPr>
          </a:lstStyle>
          <a:p>
            <a:pPr lvl="0"/>
            <a:r>
              <a:rPr lang="zh-CN" altLang="en-US" dirty="0"/>
              <a:t>第</a:t>
            </a:r>
            <a:r>
              <a:rPr lang="en-US" altLang="zh-CN" dirty="0"/>
              <a:t>x</a:t>
            </a:r>
            <a:r>
              <a:rPr lang="zh-CN" altLang="en-US" dirty="0"/>
              <a:t>节</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5" name="矩形 4"/>
          <p:cNvSpPr/>
          <p:nvPr userDrawn="1"/>
        </p:nvSpPr>
        <p:spPr>
          <a:xfrm>
            <a:off x="0" y="0"/>
            <a:ext cx="12192000" cy="727075"/>
          </a:xfrm>
          <a:prstGeom prst="rect">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9426" y="154396"/>
            <a:ext cx="2849880" cy="474980"/>
          </a:xfrm>
          <a:prstGeom prst="rect">
            <a:avLst/>
          </a:prstGeom>
        </p:spPr>
      </p:pic>
      <p:sp>
        <p:nvSpPr>
          <p:cNvPr id="9" name="文本占位符 8"/>
          <p:cNvSpPr>
            <a:spLocks noGrp="1"/>
          </p:cNvSpPr>
          <p:nvPr>
            <p:ph type="body" sz="quarter" idx="10" hasCustomPrompt="1"/>
          </p:nvPr>
        </p:nvSpPr>
        <p:spPr>
          <a:xfrm>
            <a:off x="168274" y="109855"/>
            <a:ext cx="3138806" cy="571500"/>
          </a:xfrm>
        </p:spPr>
        <p:txBody>
          <a:bodyPr/>
          <a:lstStyle>
            <a:lvl1pPr marL="0" indent="0">
              <a:buNone/>
              <a:defRPr sz="3200"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lvl="0"/>
            <a:r>
              <a:rPr lang="zh-CN" altLang="en-US" dirty="0"/>
              <a:t>请输入章节标题</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0B45305-CADA-4BF1-A95D-3A22E6DFF17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3B2B0-3260-4162-A3F1-346E82058FB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B45305-CADA-4BF1-A95D-3A22E6DFF17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3B2B0-3260-4162-A3F1-346E82058FB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0B45305-CADA-4BF1-A95D-3A22E6DFF17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D3B2B0-3260-4162-A3F1-346E82058FB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0B45305-CADA-4BF1-A95D-3A22E6DFF171}"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D3B2B0-3260-4162-A3F1-346E82058FB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6" name="矩形 5"/>
          <p:cNvSpPr/>
          <p:nvPr/>
        </p:nvSpPr>
        <p:spPr>
          <a:xfrm>
            <a:off x="-1" y="0"/>
            <a:ext cx="7132320" cy="6858000"/>
          </a:xfrm>
          <a:prstGeom prst="rect">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占位符 9"/>
          <p:cNvSpPr>
            <a:spLocks noGrp="1"/>
          </p:cNvSpPr>
          <p:nvPr>
            <p:ph type="body" sz="quarter" idx="10" hasCustomPrompt="1"/>
          </p:nvPr>
        </p:nvSpPr>
        <p:spPr>
          <a:xfrm>
            <a:off x="1020762" y="4037965"/>
            <a:ext cx="5090795" cy="899795"/>
          </a:xfrm>
        </p:spPr>
        <p:txBody>
          <a:bodyPr>
            <a:normAutofit/>
          </a:bodyPr>
          <a:lstStyle>
            <a:lvl1pPr marL="0" indent="0" algn="ctr">
              <a:buNone/>
              <a:defRPr sz="6600"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lvl="0"/>
            <a:r>
              <a:rPr lang="zh-CN" altLang="en-US" dirty="0"/>
              <a:t>标题标题</a:t>
            </a:r>
          </a:p>
        </p:txBody>
      </p:sp>
      <p:sp>
        <p:nvSpPr>
          <p:cNvPr id="12" name="图片占位符 11"/>
          <p:cNvSpPr>
            <a:spLocks noGrp="1"/>
          </p:cNvSpPr>
          <p:nvPr>
            <p:ph type="pic" sz="quarter" idx="11"/>
          </p:nvPr>
        </p:nvSpPr>
        <p:spPr>
          <a:xfrm>
            <a:off x="7132319" y="0"/>
            <a:ext cx="5059681" cy="6858000"/>
          </a:xfrm>
        </p:spPr>
        <p:txBody>
          <a:bodyPr/>
          <a:lstStyle/>
          <a:p>
            <a:r>
              <a:rPr lang="zh-CN" altLang="en-US"/>
              <a:t>单击图标添加图片</a:t>
            </a:r>
          </a:p>
        </p:txBody>
      </p:sp>
      <p:sp>
        <p:nvSpPr>
          <p:cNvPr id="15" name="文本占位符 14"/>
          <p:cNvSpPr>
            <a:spLocks noGrp="1"/>
          </p:cNvSpPr>
          <p:nvPr>
            <p:ph type="body" sz="quarter" idx="12" hasCustomPrompt="1"/>
          </p:nvPr>
        </p:nvSpPr>
        <p:spPr>
          <a:xfrm>
            <a:off x="1874520" y="3071019"/>
            <a:ext cx="2057400" cy="715962"/>
          </a:xfrm>
        </p:spPr>
        <p:txBody>
          <a:bodyPr>
            <a:normAutofit/>
          </a:bodyPr>
          <a:lstStyle>
            <a:lvl1pPr marL="0" indent="0">
              <a:buNone/>
              <a:defRPr sz="3200" b="1">
                <a:solidFill>
                  <a:schemeClr val="bg1"/>
                </a:solidFill>
              </a:defRPr>
            </a:lvl1pPr>
          </a:lstStyle>
          <a:p>
            <a:pPr lvl="0"/>
            <a:r>
              <a:rPr lang="zh-CN" altLang="en-US" dirty="0"/>
              <a:t>第</a:t>
            </a:r>
            <a:r>
              <a:rPr lang="en-US" altLang="zh-CN" dirty="0"/>
              <a:t>x</a:t>
            </a:r>
            <a:r>
              <a:rPr lang="zh-CN" altLang="en-US" dirty="0"/>
              <a:t>节</a:t>
            </a:r>
          </a:p>
        </p:txBody>
      </p:sp>
      <p:sp>
        <p:nvSpPr>
          <p:cNvPr id="7" name="矩形 6"/>
          <p:cNvSpPr/>
          <p:nvPr userDrawn="1"/>
        </p:nvSpPr>
        <p:spPr>
          <a:xfrm>
            <a:off x="-1" y="0"/>
            <a:ext cx="7132320" cy="6858000"/>
          </a:xfrm>
          <a:prstGeom prst="rect">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5" name="矩形 4"/>
          <p:cNvSpPr/>
          <p:nvPr/>
        </p:nvSpPr>
        <p:spPr>
          <a:xfrm>
            <a:off x="0" y="0"/>
            <a:ext cx="12192000" cy="727075"/>
          </a:xfrm>
          <a:prstGeom prst="rect">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9426" y="154396"/>
            <a:ext cx="2849880" cy="474980"/>
          </a:xfrm>
          <a:prstGeom prst="rect">
            <a:avLst/>
          </a:prstGeom>
        </p:spPr>
      </p:pic>
      <p:sp>
        <p:nvSpPr>
          <p:cNvPr id="9" name="文本占位符 8"/>
          <p:cNvSpPr>
            <a:spLocks noGrp="1"/>
          </p:cNvSpPr>
          <p:nvPr>
            <p:ph type="body" sz="quarter" idx="10" hasCustomPrompt="1"/>
          </p:nvPr>
        </p:nvSpPr>
        <p:spPr>
          <a:xfrm>
            <a:off x="168274" y="109855"/>
            <a:ext cx="3138806" cy="571500"/>
          </a:xfrm>
        </p:spPr>
        <p:txBody>
          <a:bodyPr/>
          <a:lstStyle>
            <a:lvl1pPr marL="0" indent="0">
              <a:buNone/>
              <a:defRPr sz="3200"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lvl="0"/>
            <a:r>
              <a:rPr lang="zh-CN" altLang="en-US" dirty="0"/>
              <a:t>请输入章节标题</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矩形 5"/>
          <p:cNvSpPr/>
          <p:nvPr userDrawn="1"/>
        </p:nvSpPr>
        <p:spPr>
          <a:xfrm>
            <a:off x="0" y="0"/>
            <a:ext cx="12192000" cy="727075"/>
          </a:xfrm>
          <a:prstGeom prst="rect">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9426" y="154396"/>
            <a:ext cx="2849880" cy="4749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B45305-CADA-4BF1-A95D-3A22E6DFF17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D3B2B0-3260-4162-A3F1-346E82058FB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B45305-CADA-4BF1-A95D-3A22E6DFF17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D3B2B0-3260-4162-A3F1-346E82058FB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45305-CADA-4BF1-A95D-3A22E6DFF171}"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3B2B0-3260-4162-A3F1-346E82058FB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7.xml"/><Relationship Id="rId5" Type="http://schemas.openxmlformats.org/officeDocument/2006/relationships/tags" Target="../tags/tag10.xml"/><Relationship Id="rId4"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svg"/><Relationship Id="rId4" Type="http://schemas.openxmlformats.org/officeDocument/2006/relationships/image" Target="../media/image19.png"/><Relationship Id="rId9" Type="http://schemas.openxmlformats.org/officeDocument/2006/relationships/image" Target="../media/image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p:cNvSpPr/>
          <p:nvPr/>
        </p:nvSpPr>
        <p:spPr>
          <a:xfrm>
            <a:off x="0" y="0"/>
            <a:ext cx="12192000" cy="1951893"/>
          </a:xfrm>
          <a:custGeom>
            <a:avLst/>
            <a:gdLst>
              <a:gd name="connsiteX0" fmla="*/ 0 w 12192000"/>
              <a:gd name="connsiteY0" fmla="*/ 0 h 1506997"/>
              <a:gd name="connsiteX1" fmla="*/ 12192000 w 12192000"/>
              <a:gd name="connsiteY1" fmla="*/ 0 h 1506997"/>
              <a:gd name="connsiteX2" fmla="*/ 12192000 w 12192000"/>
              <a:gd name="connsiteY2" fmla="*/ 706932 h 1506997"/>
              <a:gd name="connsiteX3" fmla="*/ 12065159 w 12192000"/>
              <a:gd name="connsiteY3" fmla="*/ 747776 h 1506997"/>
              <a:gd name="connsiteX4" fmla="*/ 6096000 w 12192000"/>
              <a:gd name="connsiteY4" fmla="*/ 1506997 h 1506997"/>
              <a:gd name="connsiteX5" fmla="*/ 126841 w 12192000"/>
              <a:gd name="connsiteY5" fmla="*/ 747776 h 1506997"/>
              <a:gd name="connsiteX6" fmla="*/ 0 w 12192000"/>
              <a:gd name="connsiteY6" fmla="*/ 706932 h 150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506997">
                <a:moveTo>
                  <a:pt x="0" y="0"/>
                </a:moveTo>
                <a:lnTo>
                  <a:pt x="12192000" y="0"/>
                </a:lnTo>
                <a:lnTo>
                  <a:pt x="12192000" y="706932"/>
                </a:lnTo>
                <a:lnTo>
                  <a:pt x="12065159" y="747776"/>
                </a:lnTo>
                <a:cubicBezTo>
                  <a:pt x="10443033" y="1222077"/>
                  <a:pt x="8363429" y="1506997"/>
                  <a:pt x="6096000" y="1506997"/>
                </a:cubicBezTo>
                <a:cubicBezTo>
                  <a:pt x="3828571" y="1506997"/>
                  <a:pt x="1748967" y="1222077"/>
                  <a:pt x="126841" y="747776"/>
                </a:cubicBezTo>
                <a:lnTo>
                  <a:pt x="0" y="706932"/>
                </a:lnTo>
                <a:close/>
              </a:path>
            </a:pathLst>
          </a:cu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l="12803" t="12678" r="13000" b="13125"/>
          <a:stretch>
            <a:fillRect/>
          </a:stretch>
        </p:blipFill>
        <p:spPr>
          <a:xfrm>
            <a:off x="5128489" y="829574"/>
            <a:ext cx="1935022" cy="1935022"/>
          </a:xfrm>
          <a:custGeom>
            <a:avLst/>
            <a:gdLst>
              <a:gd name="connsiteX0" fmla="*/ 2261513 w 4523026"/>
              <a:gd name="connsiteY0" fmla="*/ 0 h 4523026"/>
              <a:gd name="connsiteX1" fmla="*/ 4523026 w 4523026"/>
              <a:gd name="connsiteY1" fmla="*/ 2261513 h 4523026"/>
              <a:gd name="connsiteX2" fmla="*/ 2261513 w 4523026"/>
              <a:gd name="connsiteY2" fmla="*/ 4523026 h 4523026"/>
              <a:gd name="connsiteX3" fmla="*/ 0 w 4523026"/>
              <a:gd name="connsiteY3" fmla="*/ 2261513 h 4523026"/>
              <a:gd name="connsiteX4" fmla="*/ 2261513 w 4523026"/>
              <a:gd name="connsiteY4" fmla="*/ 0 h 4523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026" h="4523026">
                <a:moveTo>
                  <a:pt x="2261513" y="0"/>
                </a:moveTo>
                <a:cubicBezTo>
                  <a:pt x="3510512" y="0"/>
                  <a:pt x="4523026" y="1012514"/>
                  <a:pt x="4523026" y="2261513"/>
                </a:cubicBezTo>
                <a:cubicBezTo>
                  <a:pt x="4523026" y="3510512"/>
                  <a:pt x="3510512" y="4523026"/>
                  <a:pt x="2261513" y="4523026"/>
                </a:cubicBezTo>
                <a:cubicBezTo>
                  <a:pt x="1012514" y="4523026"/>
                  <a:pt x="0" y="3510512"/>
                  <a:pt x="0" y="2261513"/>
                </a:cubicBezTo>
                <a:cubicBezTo>
                  <a:pt x="0" y="1012514"/>
                  <a:pt x="1012514" y="0"/>
                  <a:pt x="2261513" y="0"/>
                </a:cubicBezTo>
                <a:close/>
              </a:path>
            </a:pathLst>
          </a:custGeom>
        </p:spPr>
      </p:pic>
      <p:sp>
        <p:nvSpPr>
          <p:cNvPr id="15" name="文本框 14"/>
          <p:cNvSpPr txBox="1"/>
          <p:nvPr/>
        </p:nvSpPr>
        <p:spPr>
          <a:xfrm>
            <a:off x="2556329" y="2994005"/>
            <a:ext cx="7079343" cy="1200329"/>
          </a:xfrm>
          <a:prstGeom prst="rect">
            <a:avLst/>
          </a:prstGeom>
          <a:noFill/>
        </p:spPr>
        <p:txBody>
          <a:bodyPr wrap="square" rtlCol="0">
            <a:spAutoFit/>
          </a:bodyPr>
          <a:lstStyle/>
          <a:p>
            <a:pPr algn="ctr"/>
            <a:r>
              <a:rPr lang="zh-CN" altLang="en-US" sz="36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请在这里输入您的毕业论文题目</a:t>
            </a:r>
            <a:endParaRPr lang="en-US" altLang="zh-CN" sz="3600"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gn="ctr"/>
            <a:r>
              <a:rPr lang="zh-CN" altLang="en-US" sz="36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无论多少字</a:t>
            </a:r>
          </a:p>
        </p:txBody>
      </p:sp>
      <p:sp>
        <p:nvSpPr>
          <p:cNvPr id="18" name="文本框 17"/>
          <p:cNvSpPr txBox="1"/>
          <p:nvPr/>
        </p:nvSpPr>
        <p:spPr>
          <a:xfrm>
            <a:off x="3579915" y="5084020"/>
            <a:ext cx="2016493" cy="369332"/>
          </a:xfrm>
          <a:prstGeom prst="rect">
            <a:avLst/>
          </a:prstGeom>
          <a:noFill/>
        </p:spPr>
        <p:txBody>
          <a:bodyPr wrap="square" rtlCol="0">
            <a:spAutoFit/>
          </a:bodyPr>
          <a:lstStyle/>
          <a:p>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答辩人：南瓜</a:t>
            </a:r>
            <a:r>
              <a:rPr lang="en-US" altLang="zh-CN" b="1" dirty="0" err="1">
                <a:latin typeface="阿里巴巴普惠体 L" panose="00020600040101010101" pitchFamily="18" charset="-122"/>
                <a:ea typeface="阿里巴巴普惠体 L" panose="00020600040101010101" pitchFamily="18" charset="-122"/>
                <a:cs typeface="阿里巴巴普惠体 L" panose="00020600040101010101" pitchFamily="18" charset="-122"/>
              </a:rPr>
              <a:t>todo</a:t>
            </a:r>
            <a:endPar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19" name="文本框 18"/>
          <p:cNvSpPr txBox="1"/>
          <p:nvPr/>
        </p:nvSpPr>
        <p:spPr>
          <a:xfrm>
            <a:off x="6948886" y="5084020"/>
            <a:ext cx="2264229" cy="369332"/>
          </a:xfrm>
          <a:prstGeom prst="rect">
            <a:avLst/>
          </a:prstGeom>
          <a:noFill/>
        </p:spPr>
        <p:txBody>
          <a:bodyPr wrap="square" rtlCol="0">
            <a:spAutoFit/>
          </a:bodyPr>
          <a:lstStyle/>
          <a:p>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指导老师：牛魔王</a:t>
            </a:r>
          </a:p>
        </p:txBody>
      </p:sp>
      <p:sp>
        <p:nvSpPr>
          <p:cNvPr id="20" name="文本框 19"/>
          <p:cNvSpPr txBox="1"/>
          <p:nvPr/>
        </p:nvSpPr>
        <p:spPr>
          <a:xfrm>
            <a:off x="4632960" y="4271317"/>
            <a:ext cx="5257800" cy="461665"/>
          </a:xfrm>
          <a:prstGeom prst="rect">
            <a:avLst/>
          </a:prstGeom>
          <a:noFill/>
        </p:spPr>
        <p:txBody>
          <a:bodyPr wrap="square" rtlCol="0">
            <a:spAutoFit/>
          </a:bodyPr>
          <a:lstStyle/>
          <a:p>
            <a:r>
              <a:rPr lang="en-US" altLang="zh-CN" sz="24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a:t>
            </a:r>
            <a:r>
              <a:rPr lang="zh-CN" altLang="en-US" sz="24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这里输入副标题没有可以删除</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研究思路</a:t>
            </a:r>
          </a:p>
        </p:txBody>
      </p:sp>
      <p:graphicFrame>
        <p:nvGraphicFramePr>
          <p:cNvPr id="6" name="图示 5"/>
          <p:cNvGraphicFramePr/>
          <p:nvPr/>
        </p:nvGraphicFramePr>
        <p:xfrm>
          <a:off x="3542145" y="264544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本框 6"/>
          <p:cNvSpPr txBox="1"/>
          <p:nvPr/>
        </p:nvSpPr>
        <p:spPr>
          <a:xfrm>
            <a:off x="1097279" y="1187547"/>
            <a:ext cx="4419601" cy="1715470"/>
          </a:xfrm>
          <a:prstGeom prst="rect">
            <a:avLst/>
          </a:prstGeom>
          <a:noFill/>
        </p:spPr>
        <p:txBody>
          <a:bodyPr wrap="square" rtlCol="0">
            <a:spAutoFit/>
          </a:bodyPr>
          <a:lstStyle/>
          <a:p>
            <a:pPr>
              <a:lnSpc>
                <a:spcPct val="150000"/>
              </a:lnSpc>
            </a:pPr>
            <a:r>
              <a:rPr lang="zh-CN" altLang="en-US"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思路介绍思路介绍这里是文字这里是文字</a:t>
            </a:r>
          </a:p>
          <a:p>
            <a:pPr>
              <a:lnSpc>
                <a:spcPct val="150000"/>
              </a:lnSpc>
            </a:pPr>
            <a:r>
              <a:rPr lang="zh-CN" altLang="en-US"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这里是文字这里是文字这里是文字这里是文字这里是文字这里是文字这里是文字这里是文字</a:t>
            </a:r>
          </a:p>
        </p:txBody>
      </p:sp>
      <p:sp>
        <p:nvSpPr>
          <p:cNvPr id="11" name="矩形 10"/>
          <p:cNvSpPr/>
          <p:nvPr/>
        </p:nvSpPr>
        <p:spPr>
          <a:xfrm>
            <a:off x="973182" y="1064788"/>
            <a:ext cx="124097" cy="1960989"/>
          </a:xfrm>
          <a:prstGeom prst="rect">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2500" lnSpcReduction="10000"/>
          </a:bodyPr>
          <a:lstStyle/>
          <a:p>
            <a:r>
              <a:rPr lang="zh-CN" altLang="en-US" dirty="0"/>
              <a:t>研究过程</a:t>
            </a:r>
          </a:p>
        </p:txBody>
      </p:sp>
      <p:pic>
        <p:nvPicPr>
          <p:cNvPr id="6" name="图片占位符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5409" r="25409"/>
          <a:stretch>
            <a:fillRect/>
          </a:stretch>
        </p:blipFill>
        <p:spPr/>
      </p:pic>
      <p:sp>
        <p:nvSpPr>
          <p:cNvPr id="4" name="文本占位符 3"/>
          <p:cNvSpPr>
            <a:spLocks noGrp="1"/>
          </p:cNvSpPr>
          <p:nvPr>
            <p:ph type="body" sz="quarter" idx="12"/>
          </p:nvPr>
        </p:nvSpPr>
        <p:spPr/>
        <p:txBody>
          <a:bodyPr/>
          <a:lstStyle/>
          <a:p>
            <a:r>
              <a:rPr lang="zh-CN" altLang="en-US" dirty="0"/>
              <a:t>第四节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研究过程</a:t>
            </a:r>
          </a:p>
        </p:txBody>
      </p:sp>
      <p:sp>
        <p:nvSpPr>
          <p:cNvPr id="3" name="六边形 2"/>
          <p:cNvSpPr/>
          <p:nvPr/>
        </p:nvSpPr>
        <p:spPr>
          <a:xfrm rot="5400000">
            <a:off x="291197" y="2036019"/>
            <a:ext cx="1620520" cy="1397000"/>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402956" y="2549852"/>
            <a:ext cx="1396999"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确定成员</a:t>
            </a:r>
          </a:p>
        </p:txBody>
      </p:sp>
      <p:sp>
        <p:nvSpPr>
          <p:cNvPr id="23" name="六边形 22"/>
          <p:cNvSpPr/>
          <p:nvPr/>
        </p:nvSpPr>
        <p:spPr>
          <a:xfrm rot="5400000">
            <a:off x="1047570" y="3413997"/>
            <a:ext cx="1620520" cy="1397000"/>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文本框 23"/>
          <p:cNvSpPr txBox="1"/>
          <p:nvPr/>
        </p:nvSpPr>
        <p:spPr>
          <a:xfrm>
            <a:off x="1159329" y="3927830"/>
            <a:ext cx="1396999"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方案讨论</a:t>
            </a:r>
          </a:p>
        </p:txBody>
      </p:sp>
      <p:sp>
        <p:nvSpPr>
          <p:cNvPr id="29" name="六边形 28"/>
          <p:cNvSpPr/>
          <p:nvPr/>
        </p:nvSpPr>
        <p:spPr>
          <a:xfrm rot="5400000">
            <a:off x="1819055" y="2036019"/>
            <a:ext cx="1620520" cy="1397000"/>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p:cNvSpPr txBox="1"/>
          <p:nvPr/>
        </p:nvSpPr>
        <p:spPr>
          <a:xfrm>
            <a:off x="1930814" y="2549852"/>
            <a:ext cx="1396999"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查找文献</a:t>
            </a:r>
          </a:p>
        </p:txBody>
      </p:sp>
      <p:sp>
        <p:nvSpPr>
          <p:cNvPr id="31" name="六边形 30"/>
          <p:cNvSpPr/>
          <p:nvPr/>
        </p:nvSpPr>
        <p:spPr>
          <a:xfrm rot="5400000">
            <a:off x="2575428" y="3413997"/>
            <a:ext cx="1620520" cy="1397000"/>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p:cNvSpPr txBox="1"/>
          <p:nvPr/>
        </p:nvSpPr>
        <p:spPr>
          <a:xfrm>
            <a:off x="2687187" y="3927830"/>
            <a:ext cx="1396999"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确定方案</a:t>
            </a:r>
          </a:p>
        </p:txBody>
      </p:sp>
      <p:sp>
        <p:nvSpPr>
          <p:cNvPr id="42" name="文本框 41"/>
          <p:cNvSpPr txBox="1"/>
          <p:nvPr/>
        </p:nvSpPr>
        <p:spPr>
          <a:xfrm>
            <a:off x="1290188" y="5405374"/>
            <a:ext cx="1396999" cy="461665"/>
          </a:xfrm>
          <a:prstGeom prst="rect">
            <a:avLst/>
          </a:prstGeom>
          <a:noFill/>
        </p:spPr>
        <p:txBody>
          <a:bodyPr wrap="square" rtlCol="0">
            <a:spAutoFit/>
          </a:bodyPr>
          <a:lstStyle/>
          <a:p>
            <a:pPr algn="ctr"/>
            <a:r>
              <a:rPr lang="zh-CN" altLang="en-US" sz="24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前    期</a:t>
            </a:r>
          </a:p>
        </p:txBody>
      </p:sp>
      <p:grpSp>
        <p:nvGrpSpPr>
          <p:cNvPr id="6" name="组合 5"/>
          <p:cNvGrpSpPr/>
          <p:nvPr/>
        </p:nvGrpSpPr>
        <p:grpSpPr>
          <a:xfrm>
            <a:off x="4666924" y="1637829"/>
            <a:ext cx="3850013" cy="4229211"/>
            <a:chOff x="4666924" y="1637829"/>
            <a:chExt cx="3850013" cy="4229211"/>
          </a:xfrm>
        </p:grpSpPr>
        <p:sp>
          <p:nvSpPr>
            <p:cNvPr id="33" name="等腰三角形 32"/>
            <p:cNvSpPr/>
            <p:nvPr/>
          </p:nvSpPr>
          <p:spPr>
            <a:xfrm>
              <a:off x="5721480" y="1637829"/>
              <a:ext cx="1749647" cy="1508316"/>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等腰三角形 33"/>
            <p:cNvSpPr/>
            <p:nvPr/>
          </p:nvSpPr>
          <p:spPr>
            <a:xfrm>
              <a:off x="4666924" y="3294217"/>
              <a:ext cx="1749647" cy="1508316"/>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a:off x="6767290" y="3294217"/>
              <a:ext cx="1749647" cy="1508316"/>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等腰三角形 35"/>
            <p:cNvSpPr/>
            <p:nvPr/>
          </p:nvSpPr>
          <p:spPr>
            <a:xfrm rot="10800000">
              <a:off x="5721479" y="3302237"/>
              <a:ext cx="1749647" cy="1508316"/>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897802" y="2549852"/>
              <a:ext cx="1397000"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器材准备</a:t>
              </a:r>
            </a:p>
          </p:txBody>
        </p:sp>
        <p:sp>
          <p:nvSpPr>
            <p:cNvPr id="38" name="文本框 37"/>
            <p:cNvSpPr txBox="1"/>
            <p:nvPr/>
          </p:nvSpPr>
          <p:spPr>
            <a:xfrm>
              <a:off x="5922375" y="3594500"/>
              <a:ext cx="1397000"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测试数据</a:t>
              </a:r>
            </a:p>
          </p:txBody>
        </p:sp>
        <p:sp>
          <p:nvSpPr>
            <p:cNvPr id="39" name="文本框 38"/>
            <p:cNvSpPr txBox="1"/>
            <p:nvPr/>
          </p:nvSpPr>
          <p:spPr>
            <a:xfrm>
              <a:off x="6936194" y="4056395"/>
              <a:ext cx="1397000"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分析数据</a:t>
              </a:r>
            </a:p>
          </p:txBody>
        </p:sp>
        <p:sp>
          <p:nvSpPr>
            <p:cNvPr id="40" name="文本框 39"/>
            <p:cNvSpPr txBox="1"/>
            <p:nvPr/>
          </p:nvSpPr>
          <p:spPr>
            <a:xfrm>
              <a:off x="4843013" y="4056395"/>
              <a:ext cx="1397000"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简单制作</a:t>
              </a:r>
            </a:p>
          </p:txBody>
        </p:sp>
        <p:sp>
          <p:nvSpPr>
            <p:cNvPr id="43" name="文本框 42"/>
            <p:cNvSpPr txBox="1"/>
            <p:nvPr/>
          </p:nvSpPr>
          <p:spPr>
            <a:xfrm>
              <a:off x="5897802" y="5405375"/>
              <a:ext cx="1396999" cy="461665"/>
            </a:xfrm>
            <a:prstGeom prst="rect">
              <a:avLst/>
            </a:prstGeom>
            <a:noFill/>
          </p:spPr>
          <p:txBody>
            <a:bodyPr wrap="square" rtlCol="0">
              <a:spAutoFit/>
            </a:bodyPr>
            <a:lstStyle/>
            <a:p>
              <a:pPr algn="ctr"/>
              <a:r>
                <a:rPr lang="zh-CN" altLang="en-US" sz="24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中    期</a:t>
              </a:r>
            </a:p>
          </p:txBody>
        </p:sp>
      </p:grpSp>
      <p:grpSp>
        <p:nvGrpSpPr>
          <p:cNvPr id="5" name="组合 4"/>
          <p:cNvGrpSpPr/>
          <p:nvPr/>
        </p:nvGrpSpPr>
        <p:grpSpPr>
          <a:xfrm>
            <a:off x="8520406" y="1626254"/>
            <a:ext cx="3525196" cy="4240785"/>
            <a:chOff x="8520406" y="1626254"/>
            <a:chExt cx="3525196" cy="4240785"/>
          </a:xfrm>
        </p:grpSpPr>
        <p:sp>
          <p:nvSpPr>
            <p:cNvPr id="44" name="文本框 43"/>
            <p:cNvSpPr txBox="1"/>
            <p:nvPr/>
          </p:nvSpPr>
          <p:spPr>
            <a:xfrm>
              <a:off x="9827656" y="5405374"/>
              <a:ext cx="1396999" cy="461665"/>
            </a:xfrm>
            <a:prstGeom prst="rect">
              <a:avLst/>
            </a:prstGeom>
            <a:noFill/>
          </p:spPr>
          <p:txBody>
            <a:bodyPr wrap="square" rtlCol="0">
              <a:spAutoFit/>
            </a:bodyPr>
            <a:lstStyle/>
            <a:p>
              <a:pPr algn="ctr"/>
              <a:r>
                <a:rPr lang="zh-CN" altLang="en-US" sz="24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后    期</a:t>
              </a:r>
            </a:p>
          </p:txBody>
        </p:sp>
        <p:sp>
          <p:nvSpPr>
            <p:cNvPr id="45" name="菱形 44"/>
            <p:cNvSpPr/>
            <p:nvPr/>
          </p:nvSpPr>
          <p:spPr>
            <a:xfrm>
              <a:off x="9473710" y="1626254"/>
              <a:ext cx="1635196" cy="1635196"/>
            </a:xfrm>
            <a:prstGeom prst="diamon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菱形 45"/>
            <p:cNvSpPr/>
            <p:nvPr/>
          </p:nvSpPr>
          <p:spPr>
            <a:xfrm>
              <a:off x="8520406" y="2540059"/>
              <a:ext cx="1635196" cy="1635196"/>
            </a:xfrm>
            <a:prstGeom prst="diamon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菱形 46"/>
            <p:cNvSpPr/>
            <p:nvPr/>
          </p:nvSpPr>
          <p:spPr>
            <a:xfrm>
              <a:off x="9462134" y="3483183"/>
              <a:ext cx="1635196" cy="1635196"/>
            </a:xfrm>
            <a:prstGeom prst="diamon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菱形 47"/>
            <p:cNvSpPr/>
            <p:nvPr/>
          </p:nvSpPr>
          <p:spPr>
            <a:xfrm>
              <a:off x="10410406" y="2559322"/>
              <a:ext cx="1635196" cy="1635196"/>
            </a:xfrm>
            <a:prstGeom prst="diamon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9669084" y="2211896"/>
              <a:ext cx="1244447"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制作成品</a:t>
              </a:r>
            </a:p>
          </p:txBody>
        </p:sp>
        <p:sp>
          <p:nvSpPr>
            <p:cNvPr id="51" name="文本框 50"/>
            <p:cNvSpPr txBox="1"/>
            <p:nvPr/>
          </p:nvSpPr>
          <p:spPr>
            <a:xfrm>
              <a:off x="8715780" y="3196188"/>
              <a:ext cx="1244447"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成品测试</a:t>
              </a:r>
            </a:p>
          </p:txBody>
        </p:sp>
        <p:sp>
          <p:nvSpPr>
            <p:cNvPr id="52" name="文本框 51"/>
            <p:cNvSpPr txBox="1"/>
            <p:nvPr/>
          </p:nvSpPr>
          <p:spPr>
            <a:xfrm>
              <a:off x="10602431" y="3166870"/>
              <a:ext cx="1244447"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完成论文</a:t>
              </a:r>
            </a:p>
          </p:txBody>
        </p:sp>
        <p:sp>
          <p:nvSpPr>
            <p:cNvPr id="53" name="文本框 52"/>
            <p:cNvSpPr txBox="1"/>
            <p:nvPr/>
          </p:nvSpPr>
          <p:spPr>
            <a:xfrm>
              <a:off x="9674881" y="4112181"/>
              <a:ext cx="1244447"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最终答辩</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研究过程</a:t>
            </a:r>
          </a:p>
        </p:txBody>
      </p:sp>
      <p:sp>
        <p:nvSpPr>
          <p:cNvPr id="3" name="椭圆 2"/>
          <p:cNvSpPr/>
          <p:nvPr/>
        </p:nvSpPr>
        <p:spPr>
          <a:xfrm>
            <a:off x="1051560" y="2057400"/>
            <a:ext cx="1371600" cy="13716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18457" y="1217415"/>
            <a:ext cx="1672045" cy="584775"/>
          </a:xfrm>
          <a:prstGeom prst="rect">
            <a:avLst/>
          </a:prstGeom>
          <a:noFill/>
        </p:spPr>
        <p:txBody>
          <a:bodyPr wrap="square" rtlCol="0">
            <a:spAutoFit/>
          </a:bodyPr>
          <a:lstStyle/>
          <a:p>
            <a:r>
              <a:rPr lang="zh-CN" altLang="en-US" sz="32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分工</a:t>
            </a:r>
          </a:p>
        </p:txBody>
      </p:sp>
      <p:sp>
        <p:nvSpPr>
          <p:cNvPr id="5" name="椭圆 4"/>
          <p:cNvSpPr/>
          <p:nvPr/>
        </p:nvSpPr>
        <p:spPr>
          <a:xfrm>
            <a:off x="3186793" y="2057400"/>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322026" y="2057400"/>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457259" y="2057400"/>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592492" y="2057400"/>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18457" y="3724367"/>
            <a:ext cx="2037806" cy="2339102"/>
          </a:xfrm>
          <a:prstGeom prst="rect">
            <a:avLst/>
          </a:prstGeom>
          <a:noFill/>
          <a:ln w="28575">
            <a:solidFill>
              <a:srgbClr val="00541D"/>
            </a:solidFill>
          </a:ln>
        </p:spPr>
        <p:txBody>
          <a:bodyPr wrap="square" rtlCol="0">
            <a:spAutoFit/>
          </a:bodyPr>
          <a:lstStyle/>
          <a:p>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姓名：张一一</a:t>
            </a:r>
            <a:endPar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a:p>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工作：干啥的干啥的干啥的干啥的干啥的干啥的干啥的干啥的干啥的干啥的干啥的干啥的干啥的干啥的干啥的干啥的干啥的干啥的干啥的干啥的</a:t>
            </a:r>
          </a:p>
          <a:p>
            <a:endParaRPr lang="zh-CN" altLang="en-US" sz="1600" dirty="0"/>
          </a:p>
        </p:txBody>
      </p:sp>
      <p:sp>
        <p:nvSpPr>
          <p:cNvPr id="10" name="文本框 9"/>
          <p:cNvSpPr txBox="1"/>
          <p:nvPr/>
        </p:nvSpPr>
        <p:spPr>
          <a:xfrm>
            <a:off x="2853690" y="3724367"/>
            <a:ext cx="2037806" cy="2339102"/>
          </a:xfrm>
          <a:prstGeom prst="rect">
            <a:avLst/>
          </a:prstGeom>
          <a:noFill/>
          <a:ln w="28575">
            <a:solidFill>
              <a:schemeClr val="accent2">
                <a:lumMod val="60000"/>
                <a:lumOff val="40000"/>
              </a:schemeClr>
            </a:solidFill>
          </a:ln>
        </p:spPr>
        <p:txBody>
          <a:bodyPr wrap="square" rtlCol="0">
            <a:spAutoFit/>
          </a:bodyPr>
          <a:lstStyle/>
          <a:p>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姓名：张二二</a:t>
            </a:r>
            <a:endPar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a:p>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工作：干啥的干啥的干啥的干啥的干啥的干啥的干啥的干啥的干啥的干啥的干啥的干啥的干啥的干啥的干啥的干啥的干啥的干啥的干啥的干啥的</a:t>
            </a:r>
          </a:p>
          <a:p>
            <a:endParaRPr lang="zh-CN" altLang="en-US" sz="1600" dirty="0"/>
          </a:p>
        </p:txBody>
      </p:sp>
      <p:sp>
        <p:nvSpPr>
          <p:cNvPr id="11" name="文本框 10"/>
          <p:cNvSpPr txBox="1"/>
          <p:nvPr/>
        </p:nvSpPr>
        <p:spPr>
          <a:xfrm>
            <a:off x="4988923" y="3724367"/>
            <a:ext cx="2037806" cy="2339102"/>
          </a:xfrm>
          <a:prstGeom prst="rect">
            <a:avLst/>
          </a:prstGeom>
          <a:noFill/>
          <a:ln w="28575">
            <a:solidFill>
              <a:schemeClr val="accent4">
                <a:lumMod val="60000"/>
                <a:lumOff val="40000"/>
              </a:schemeClr>
            </a:solidFill>
          </a:ln>
        </p:spPr>
        <p:txBody>
          <a:bodyPr wrap="square" rtlCol="0">
            <a:spAutoFit/>
          </a:bodyPr>
          <a:lstStyle/>
          <a:p>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姓名：张三三</a:t>
            </a:r>
            <a:endPar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a:p>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工作：干啥的干啥的干啥的干啥的干啥的干啥的干啥的干啥的干啥的干啥的干啥的干啥的干啥的干啥的干啥的干啥的干啥的干啥的干啥的干啥的</a:t>
            </a:r>
          </a:p>
          <a:p>
            <a:endParaRPr lang="zh-CN" altLang="en-US" sz="1600" dirty="0"/>
          </a:p>
        </p:txBody>
      </p:sp>
      <p:sp>
        <p:nvSpPr>
          <p:cNvPr id="12" name="文本框 11"/>
          <p:cNvSpPr txBox="1"/>
          <p:nvPr/>
        </p:nvSpPr>
        <p:spPr>
          <a:xfrm>
            <a:off x="7124156" y="3724367"/>
            <a:ext cx="2037806" cy="2339102"/>
          </a:xfrm>
          <a:prstGeom prst="rect">
            <a:avLst/>
          </a:prstGeom>
          <a:noFill/>
          <a:ln w="28575">
            <a:solidFill>
              <a:schemeClr val="accent6">
                <a:lumMod val="60000"/>
                <a:lumOff val="40000"/>
              </a:schemeClr>
            </a:solidFill>
          </a:ln>
        </p:spPr>
        <p:txBody>
          <a:bodyPr wrap="square" rtlCol="0">
            <a:spAutoFit/>
          </a:bodyPr>
          <a:lstStyle/>
          <a:p>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姓名：张四四</a:t>
            </a:r>
            <a:endPar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a:p>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工作：干啥的干啥的干啥的干啥的干啥的干啥的干啥的干啥的干啥的干啥的干啥的干啥的干啥的干啥的干啥的干啥的干啥的干啥的干啥的干啥的</a:t>
            </a:r>
          </a:p>
          <a:p>
            <a:endParaRPr lang="zh-CN" altLang="en-US" sz="1600" dirty="0"/>
          </a:p>
        </p:txBody>
      </p:sp>
      <p:sp>
        <p:nvSpPr>
          <p:cNvPr id="13" name="文本框 12"/>
          <p:cNvSpPr txBox="1"/>
          <p:nvPr/>
        </p:nvSpPr>
        <p:spPr>
          <a:xfrm>
            <a:off x="9259389" y="3724367"/>
            <a:ext cx="2037806" cy="2339102"/>
          </a:xfrm>
          <a:prstGeom prst="rect">
            <a:avLst/>
          </a:prstGeom>
          <a:noFill/>
          <a:ln w="28575">
            <a:solidFill>
              <a:schemeClr val="accent1">
                <a:lumMod val="60000"/>
                <a:lumOff val="40000"/>
              </a:schemeClr>
            </a:solidFill>
          </a:ln>
        </p:spPr>
        <p:txBody>
          <a:bodyPr wrap="square" rtlCol="0">
            <a:spAutoFit/>
          </a:bodyPr>
          <a:lstStyle/>
          <a:p>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姓名：张五五</a:t>
            </a:r>
            <a:endPar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a:p>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工作：干啥的干啥的干啥的干啥的干啥的干啥的干啥的干啥的干啥的干啥的干啥的干啥的干啥的干啥的干啥的干啥的干啥的干啥的干啥的干啥的</a:t>
            </a:r>
          </a:p>
          <a:p>
            <a:endParaRPr lang="zh-CN" alt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研究过程</a:t>
            </a:r>
          </a:p>
        </p:txBody>
      </p:sp>
      <p:grpSp>
        <p:nvGrpSpPr>
          <p:cNvPr id="15" name="组合 14"/>
          <p:cNvGrpSpPr/>
          <p:nvPr/>
        </p:nvGrpSpPr>
        <p:grpSpPr>
          <a:xfrm>
            <a:off x="754697" y="3418234"/>
            <a:ext cx="10686853" cy="2041823"/>
            <a:chOff x="754697" y="3418234"/>
            <a:chExt cx="10686853" cy="2041823"/>
          </a:xfrm>
        </p:grpSpPr>
        <p:sp>
          <p:nvSpPr>
            <p:cNvPr id="12" name="任意多边形: 形状 11"/>
            <p:cNvSpPr/>
            <p:nvPr>
              <p:custDataLst>
                <p:tags r:id="rId2"/>
              </p:custDataLst>
            </p:nvPr>
          </p:nvSpPr>
          <p:spPr>
            <a:xfrm rot="10800000">
              <a:off x="5954500" y="3418234"/>
              <a:ext cx="5487050" cy="2028736"/>
            </a:xfrm>
            <a:custGeom>
              <a:avLst/>
              <a:gdLst>
                <a:gd name="connsiteX0" fmla="*/ 1163516 w 6293829"/>
                <a:gd name="connsiteY0" fmla="*/ 0 h 2327028"/>
                <a:gd name="connsiteX1" fmla="*/ 2321025 w 6293829"/>
                <a:gd name="connsiteY1" fmla="*/ 1044553 h 2327028"/>
                <a:gd name="connsiteX2" fmla="*/ 2327032 w 6293829"/>
                <a:gd name="connsiteY2" fmla="*/ 1163514 h 2327028"/>
                <a:gd name="connsiteX3" fmla="*/ 2322989 w 6293829"/>
                <a:gd name="connsiteY3" fmla="*/ 1163514 h 2327028"/>
                <a:gd name="connsiteX4" fmla="*/ 2327228 w 6293829"/>
                <a:gd name="connsiteY4" fmla="*/ 1247469 h 2327028"/>
                <a:gd name="connsiteX5" fmla="*/ 3144128 w 6293829"/>
                <a:gd name="connsiteY5" fmla="*/ 1984651 h 2327028"/>
                <a:gd name="connsiteX6" fmla="*/ 3961028 w 6293829"/>
                <a:gd name="connsiteY6" fmla="*/ 1247469 h 2327028"/>
                <a:gd name="connsiteX7" fmla="*/ 3965267 w 6293829"/>
                <a:gd name="connsiteY7" fmla="*/ 1163513 h 2327028"/>
                <a:gd name="connsiteX8" fmla="*/ 3966797 w 6293829"/>
                <a:gd name="connsiteY8" fmla="*/ 1163513 h 2327028"/>
                <a:gd name="connsiteX9" fmla="*/ 3972804 w 6293829"/>
                <a:gd name="connsiteY9" fmla="*/ 1044553 h 2327028"/>
                <a:gd name="connsiteX10" fmla="*/ 5130313 w 6293829"/>
                <a:gd name="connsiteY10" fmla="*/ 0 h 2327028"/>
                <a:gd name="connsiteX11" fmla="*/ 6287822 w 6293829"/>
                <a:gd name="connsiteY11" fmla="*/ 1044553 h 2327028"/>
                <a:gd name="connsiteX12" fmla="*/ 6293829 w 6293829"/>
                <a:gd name="connsiteY12" fmla="*/ 1163514 h 2327028"/>
                <a:gd name="connsiteX13" fmla="*/ 5951451 w 6293829"/>
                <a:gd name="connsiteY13" fmla="*/ 1163514 h 2327028"/>
                <a:gd name="connsiteX14" fmla="*/ 5947212 w 6293829"/>
                <a:gd name="connsiteY14" fmla="*/ 1079559 h 2327028"/>
                <a:gd name="connsiteX15" fmla="*/ 5130312 w 6293829"/>
                <a:gd name="connsiteY15" fmla="*/ 342377 h 2327028"/>
                <a:gd name="connsiteX16" fmla="*/ 4313412 w 6293829"/>
                <a:gd name="connsiteY16" fmla="*/ 1079559 h 2327028"/>
                <a:gd name="connsiteX17" fmla="*/ 4309173 w 6293829"/>
                <a:gd name="connsiteY17" fmla="*/ 1163514 h 2327028"/>
                <a:gd name="connsiteX18" fmla="*/ 4307645 w 6293829"/>
                <a:gd name="connsiteY18" fmla="*/ 1163514 h 2327028"/>
                <a:gd name="connsiteX19" fmla="*/ 4301638 w 6293829"/>
                <a:gd name="connsiteY19" fmla="*/ 1282475 h 2327028"/>
                <a:gd name="connsiteX20" fmla="*/ 3144129 w 6293829"/>
                <a:gd name="connsiteY20" fmla="*/ 2327028 h 2327028"/>
                <a:gd name="connsiteX21" fmla="*/ 1986620 w 6293829"/>
                <a:gd name="connsiteY21" fmla="*/ 1282475 h 2327028"/>
                <a:gd name="connsiteX22" fmla="*/ 1980613 w 6293829"/>
                <a:gd name="connsiteY22" fmla="*/ 1163513 h 2327028"/>
                <a:gd name="connsiteX23" fmla="*/ 1984654 w 6293829"/>
                <a:gd name="connsiteY23" fmla="*/ 1163513 h 2327028"/>
                <a:gd name="connsiteX24" fmla="*/ 1980415 w 6293829"/>
                <a:gd name="connsiteY24" fmla="*/ 1079559 h 2327028"/>
                <a:gd name="connsiteX25" fmla="*/ 1163515 w 6293829"/>
                <a:gd name="connsiteY25" fmla="*/ 342377 h 2327028"/>
                <a:gd name="connsiteX26" fmla="*/ 346615 w 6293829"/>
                <a:gd name="connsiteY26" fmla="*/ 1079559 h 2327028"/>
                <a:gd name="connsiteX27" fmla="*/ 342376 w 6293829"/>
                <a:gd name="connsiteY27" fmla="*/ 1163514 h 2327028"/>
                <a:gd name="connsiteX28" fmla="*/ 0 w 6293829"/>
                <a:gd name="connsiteY28" fmla="*/ 1163514 h 2327028"/>
                <a:gd name="connsiteX29" fmla="*/ 6007 w 6293829"/>
                <a:gd name="connsiteY29" fmla="*/ 1044553 h 2327028"/>
                <a:gd name="connsiteX30" fmla="*/ 1163516 w 6293829"/>
                <a:gd name="connsiteY30" fmla="*/ 0 h 23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293829" h="2327028">
                  <a:moveTo>
                    <a:pt x="1163516" y="0"/>
                  </a:moveTo>
                  <a:cubicBezTo>
                    <a:pt x="1765946" y="0"/>
                    <a:pt x="2261441" y="457843"/>
                    <a:pt x="2321025" y="1044553"/>
                  </a:cubicBezTo>
                  <a:lnTo>
                    <a:pt x="2327032" y="1163514"/>
                  </a:lnTo>
                  <a:lnTo>
                    <a:pt x="2322989" y="1163514"/>
                  </a:lnTo>
                  <a:lnTo>
                    <a:pt x="2327228" y="1247469"/>
                  </a:lnTo>
                  <a:cubicBezTo>
                    <a:pt x="2369279" y="1661534"/>
                    <a:pt x="2718969" y="1984651"/>
                    <a:pt x="3144128" y="1984651"/>
                  </a:cubicBezTo>
                  <a:cubicBezTo>
                    <a:pt x="3569287" y="1984651"/>
                    <a:pt x="3918977" y="1661534"/>
                    <a:pt x="3961028" y="1247469"/>
                  </a:cubicBezTo>
                  <a:lnTo>
                    <a:pt x="3965267" y="1163513"/>
                  </a:lnTo>
                  <a:lnTo>
                    <a:pt x="3966797" y="1163513"/>
                  </a:lnTo>
                  <a:lnTo>
                    <a:pt x="3972804" y="1044553"/>
                  </a:lnTo>
                  <a:cubicBezTo>
                    <a:pt x="4032388" y="457843"/>
                    <a:pt x="4527883" y="0"/>
                    <a:pt x="5130313" y="0"/>
                  </a:cubicBezTo>
                  <a:cubicBezTo>
                    <a:pt x="5732743" y="0"/>
                    <a:pt x="6228238" y="457843"/>
                    <a:pt x="6287822" y="1044553"/>
                  </a:cubicBezTo>
                  <a:lnTo>
                    <a:pt x="6293829" y="1163514"/>
                  </a:lnTo>
                  <a:lnTo>
                    <a:pt x="5951451" y="1163514"/>
                  </a:lnTo>
                  <a:lnTo>
                    <a:pt x="5947212" y="1079559"/>
                  </a:lnTo>
                  <a:cubicBezTo>
                    <a:pt x="5905161" y="665494"/>
                    <a:pt x="5555471" y="342377"/>
                    <a:pt x="5130312" y="342377"/>
                  </a:cubicBezTo>
                  <a:cubicBezTo>
                    <a:pt x="4705153" y="342377"/>
                    <a:pt x="4355463" y="665494"/>
                    <a:pt x="4313412" y="1079559"/>
                  </a:cubicBezTo>
                  <a:lnTo>
                    <a:pt x="4309173" y="1163514"/>
                  </a:lnTo>
                  <a:lnTo>
                    <a:pt x="4307645" y="1163514"/>
                  </a:lnTo>
                  <a:lnTo>
                    <a:pt x="4301638" y="1282475"/>
                  </a:lnTo>
                  <a:cubicBezTo>
                    <a:pt x="4242054" y="1869185"/>
                    <a:pt x="3746559" y="2327028"/>
                    <a:pt x="3144129" y="2327028"/>
                  </a:cubicBezTo>
                  <a:cubicBezTo>
                    <a:pt x="2541699" y="2327028"/>
                    <a:pt x="2046204" y="1869185"/>
                    <a:pt x="1986620" y="1282475"/>
                  </a:cubicBezTo>
                  <a:lnTo>
                    <a:pt x="1980613" y="1163513"/>
                  </a:lnTo>
                  <a:lnTo>
                    <a:pt x="1984654" y="1163513"/>
                  </a:lnTo>
                  <a:lnTo>
                    <a:pt x="1980415" y="1079559"/>
                  </a:lnTo>
                  <a:cubicBezTo>
                    <a:pt x="1938364" y="665494"/>
                    <a:pt x="1588674" y="342377"/>
                    <a:pt x="1163515" y="342377"/>
                  </a:cubicBezTo>
                  <a:cubicBezTo>
                    <a:pt x="738356" y="342377"/>
                    <a:pt x="388666" y="665494"/>
                    <a:pt x="346615" y="1079559"/>
                  </a:cubicBezTo>
                  <a:lnTo>
                    <a:pt x="342376" y="1163514"/>
                  </a:lnTo>
                  <a:lnTo>
                    <a:pt x="0" y="1163514"/>
                  </a:lnTo>
                  <a:lnTo>
                    <a:pt x="6007" y="1044553"/>
                  </a:lnTo>
                  <a:cubicBezTo>
                    <a:pt x="65591" y="457843"/>
                    <a:pt x="561086" y="0"/>
                    <a:pt x="1163516" y="0"/>
                  </a:cubicBezTo>
                  <a:close/>
                </a:path>
              </a:pathLst>
            </a:custGeom>
            <a:solidFill>
              <a:schemeClr val="bg1">
                <a:lumMod val="85000"/>
              </a:schemeClr>
            </a:solidFill>
            <a:ln w="12700" cap="flat" cmpd="sng" algn="ctr">
              <a:noFill/>
              <a:prstDash val="solid"/>
              <a:miter lim="800000"/>
            </a:ln>
            <a:effectLst/>
            <a:extLst>
              <a:ext uri="{91240B29-F687-4F45-9708-019B960494DF}">
                <a14:hiddenLine xmlns:a14="http://schemas.microsoft.com/office/drawing/2010/main" w="12700">
                  <a:solidFill>
                    <a:schemeClr val="tx1"/>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0" name="组合 9"/>
            <p:cNvGrpSpPr/>
            <p:nvPr/>
          </p:nvGrpSpPr>
          <p:grpSpPr>
            <a:xfrm>
              <a:off x="754697" y="3422392"/>
              <a:ext cx="5490371" cy="2028737"/>
              <a:chOff x="168274" y="3056344"/>
              <a:chExt cx="6297639" cy="2327029"/>
            </a:xfrm>
          </p:grpSpPr>
          <p:sp>
            <p:nvSpPr>
              <p:cNvPr id="7" name="任意多边形: 形状 6"/>
              <p:cNvSpPr/>
              <p:nvPr>
                <p:custDataLst>
                  <p:tags r:id="rId4"/>
                </p:custDataLst>
              </p:nvPr>
            </p:nvSpPr>
            <p:spPr>
              <a:xfrm>
                <a:off x="168274" y="3056344"/>
                <a:ext cx="6293829" cy="2327028"/>
              </a:xfrm>
              <a:custGeom>
                <a:avLst/>
                <a:gdLst>
                  <a:gd name="connsiteX0" fmla="*/ 1163516 w 6293829"/>
                  <a:gd name="connsiteY0" fmla="*/ 0 h 2327028"/>
                  <a:gd name="connsiteX1" fmla="*/ 2321025 w 6293829"/>
                  <a:gd name="connsiteY1" fmla="*/ 1044553 h 2327028"/>
                  <a:gd name="connsiteX2" fmla="*/ 2327032 w 6293829"/>
                  <a:gd name="connsiteY2" fmla="*/ 1163514 h 2327028"/>
                  <a:gd name="connsiteX3" fmla="*/ 2322989 w 6293829"/>
                  <a:gd name="connsiteY3" fmla="*/ 1163514 h 2327028"/>
                  <a:gd name="connsiteX4" fmla="*/ 2327228 w 6293829"/>
                  <a:gd name="connsiteY4" fmla="*/ 1247469 h 2327028"/>
                  <a:gd name="connsiteX5" fmla="*/ 3144128 w 6293829"/>
                  <a:gd name="connsiteY5" fmla="*/ 1984651 h 2327028"/>
                  <a:gd name="connsiteX6" fmla="*/ 3961028 w 6293829"/>
                  <a:gd name="connsiteY6" fmla="*/ 1247469 h 2327028"/>
                  <a:gd name="connsiteX7" fmla="*/ 3965267 w 6293829"/>
                  <a:gd name="connsiteY7" fmla="*/ 1163513 h 2327028"/>
                  <a:gd name="connsiteX8" fmla="*/ 3966797 w 6293829"/>
                  <a:gd name="connsiteY8" fmla="*/ 1163513 h 2327028"/>
                  <a:gd name="connsiteX9" fmla="*/ 3972804 w 6293829"/>
                  <a:gd name="connsiteY9" fmla="*/ 1044553 h 2327028"/>
                  <a:gd name="connsiteX10" fmla="*/ 5130313 w 6293829"/>
                  <a:gd name="connsiteY10" fmla="*/ 0 h 2327028"/>
                  <a:gd name="connsiteX11" fmla="*/ 6287822 w 6293829"/>
                  <a:gd name="connsiteY11" fmla="*/ 1044553 h 2327028"/>
                  <a:gd name="connsiteX12" fmla="*/ 6293829 w 6293829"/>
                  <a:gd name="connsiteY12" fmla="*/ 1163514 h 2327028"/>
                  <a:gd name="connsiteX13" fmla="*/ 5951451 w 6293829"/>
                  <a:gd name="connsiteY13" fmla="*/ 1163514 h 2327028"/>
                  <a:gd name="connsiteX14" fmla="*/ 5947212 w 6293829"/>
                  <a:gd name="connsiteY14" fmla="*/ 1079559 h 2327028"/>
                  <a:gd name="connsiteX15" fmla="*/ 5130312 w 6293829"/>
                  <a:gd name="connsiteY15" fmla="*/ 342377 h 2327028"/>
                  <a:gd name="connsiteX16" fmla="*/ 4313412 w 6293829"/>
                  <a:gd name="connsiteY16" fmla="*/ 1079559 h 2327028"/>
                  <a:gd name="connsiteX17" fmla="*/ 4309173 w 6293829"/>
                  <a:gd name="connsiteY17" fmla="*/ 1163514 h 2327028"/>
                  <a:gd name="connsiteX18" fmla="*/ 4307645 w 6293829"/>
                  <a:gd name="connsiteY18" fmla="*/ 1163514 h 2327028"/>
                  <a:gd name="connsiteX19" fmla="*/ 4301638 w 6293829"/>
                  <a:gd name="connsiteY19" fmla="*/ 1282475 h 2327028"/>
                  <a:gd name="connsiteX20" fmla="*/ 3144129 w 6293829"/>
                  <a:gd name="connsiteY20" fmla="*/ 2327028 h 2327028"/>
                  <a:gd name="connsiteX21" fmla="*/ 1986620 w 6293829"/>
                  <a:gd name="connsiteY21" fmla="*/ 1282475 h 2327028"/>
                  <a:gd name="connsiteX22" fmla="*/ 1980613 w 6293829"/>
                  <a:gd name="connsiteY22" fmla="*/ 1163513 h 2327028"/>
                  <a:gd name="connsiteX23" fmla="*/ 1984654 w 6293829"/>
                  <a:gd name="connsiteY23" fmla="*/ 1163513 h 2327028"/>
                  <a:gd name="connsiteX24" fmla="*/ 1980415 w 6293829"/>
                  <a:gd name="connsiteY24" fmla="*/ 1079559 h 2327028"/>
                  <a:gd name="connsiteX25" fmla="*/ 1163515 w 6293829"/>
                  <a:gd name="connsiteY25" fmla="*/ 342377 h 2327028"/>
                  <a:gd name="connsiteX26" fmla="*/ 346615 w 6293829"/>
                  <a:gd name="connsiteY26" fmla="*/ 1079559 h 2327028"/>
                  <a:gd name="connsiteX27" fmla="*/ 342376 w 6293829"/>
                  <a:gd name="connsiteY27" fmla="*/ 1163514 h 2327028"/>
                  <a:gd name="connsiteX28" fmla="*/ 0 w 6293829"/>
                  <a:gd name="connsiteY28" fmla="*/ 1163514 h 2327028"/>
                  <a:gd name="connsiteX29" fmla="*/ 6007 w 6293829"/>
                  <a:gd name="connsiteY29" fmla="*/ 1044553 h 2327028"/>
                  <a:gd name="connsiteX30" fmla="*/ 1163516 w 6293829"/>
                  <a:gd name="connsiteY30" fmla="*/ 0 h 23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293829" h="2327028">
                    <a:moveTo>
                      <a:pt x="1163516" y="0"/>
                    </a:moveTo>
                    <a:cubicBezTo>
                      <a:pt x="1765946" y="0"/>
                      <a:pt x="2261441" y="457843"/>
                      <a:pt x="2321025" y="1044553"/>
                    </a:cubicBezTo>
                    <a:lnTo>
                      <a:pt x="2327032" y="1163514"/>
                    </a:lnTo>
                    <a:lnTo>
                      <a:pt x="2322989" y="1163514"/>
                    </a:lnTo>
                    <a:lnTo>
                      <a:pt x="2327228" y="1247469"/>
                    </a:lnTo>
                    <a:cubicBezTo>
                      <a:pt x="2369279" y="1661534"/>
                      <a:pt x="2718969" y="1984651"/>
                      <a:pt x="3144128" y="1984651"/>
                    </a:cubicBezTo>
                    <a:cubicBezTo>
                      <a:pt x="3569287" y="1984651"/>
                      <a:pt x="3918977" y="1661534"/>
                      <a:pt x="3961028" y="1247469"/>
                    </a:cubicBezTo>
                    <a:lnTo>
                      <a:pt x="3965267" y="1163513"/>
                    </a:lnTo>
                    <a:lnTo>
                      <a:pt x="3966797" y="1163513"/>
                    </a:lnTo>
                    <a:lnTo>
                      <a:pt x="3972804" y="1044553"/>
                    </a:lnTo>
                    <a:cubicBezTo>
                      <a:pt x="4032388" y="457843"/>
                      <a:pt x="4527883" y="0"/>
                      <a:pt x="5130313" y="0"/>
                    </a:cubicBezTo>
                    <a:cubicBezTo>
                      <a:pt x="5732743" y="0"/>
                      <a:pt x="6228238" y="457843"/>
                      <a:pt x="6287822" y="1044553"/>
                    </a:cubicBezTo>
                    <a:lnTo>
                      <a:pt x="6293829" y="1163514"/>
                    </a:lnTo>
                    <a:lnTo>
                      <a:pt x="5951451" y="1163514"/>
                    </a:lnTo>
                    <a:lnTo>
                      <a:pt x="5947212" y="1079559"/>
                    </a:lnTo>
                    <a:cubicBezTo>
                      <a:pt x="5905161" y="665494"/>
                      <a:pt x="5555471" y="342377"/>
                      <a:pt x="5130312" y="342377"/>
                    </a:cubicBezTo>
                    <a:cubicBezTo>
                      <a:pt x="4705153" y="342377"/>
                      <a:pt x="4355463" y="665494"/>
                      <a:pt x="4313412" y="1079559"/>
                    </a:cubicBezTo>
                    <a:lnTo>
                      <a:pt x="4309173" y="1163514"/>
                    </a:lnTo>
                    <a:lnTo>
                      <a:pt x="4307645" y="1163514"/>
                    </a:lnTo>
                    <a:lnTo>
                      <a:pt x="4301638" y="1282475"/>
                    </a:lnTo>
                    <a:cubicBezTo>
                      <a:pt x="4242054" y="1869185"/>
                      <a:pt x="3746559" y="2327028"/>
                      <a:pt x="3144129" y="2327028"/>
                    </a:cubicBezTo>
                    <a:cubicBezTo>
                      <a:pt x="2541699" y="2327028"/>
                      <a:pt x="2046204" y="1869185"/>
                      <a:pt x="1986620" y="1282475"/>
                    </a:cubicBezTo>
                    <a:lnTo>
                      <a:pt x="1980613" y="1163513"/>
                    </a:lnTo>
                    <a:lnTo>
                      <a:pt x="1984654" y="1163513"/>
                    </a:lnTo>
                    <a:lnTo>
                      <a:pt x="1980415" y="1079559"/>
                    </a:lnTo>
                    <a:cubicBezTo>
                      <a:pt x="1938364" y="665494"/>
                      <a:pt x="1588674" y="342377"/>
                      <a:pt x="1163515" y="342377"/>
                    </a:cubicBezTo>
                    <a:cubicBezTo>
                      <a:pt x="738356" y="342377"/>
                      <a:pt x="388666" y="665494"/>
                      <a:pt x="346615" y="1079559"/>
                    </a:cubicBezTo>
                    <a:lnTo>
                      <a:pt x="342376" y="1163514"/>
                    </a:lnTo>
                    <a:lnTo>
                      <a:pt x="0" y="1163514"/>
                    </a:lnTo>
                    <a:lnTo>
                      <a:pt x="6007" y="1044553"/>
                    </a:lnTo>
                    <a:cubicBezTo>
                      <a:pt x="65591" y="457843"/>
                      <a:pt x="561086" y="0"/>
                      <a:pt x="1163516" y="0"/>
                    </a:cubicBezTo>
                    <a:close/>
                  </a:path>
                </a:pathLst>
              </a:custGeom>
              <a:solidFill>
                <a:schemeClr val="bg1">
                  <a:lumMod val="85000"/>
                </a:schemeClr>
              </a:solidFill>
              <a:ln w="12700" cap="flat" cmpd="sng" algn="ctr">
                <a:noFill/>
                <a:prstDash val="solid"/>
                <a:miter lim="800000"/>
              </a:ln>
              <a:effectLst/>
              <a:extLst>
                <a:ext uri="{91240B29-F687-4F45-9708-019B960494DF}">
                  <a14:hiddenLine xmlns:a14="http://schemas.microsoft.com/office/drawing/2010/main" w="12700">
                    <a:solidFill>
                      <a:schemeClr val="tx1"/>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p:cNvSpPr/>
              <p:nvPr>
                <p:custDataLst>
                  <p:tags r:id="rId5"/>
                </p:custDataLst>
              </p:nvPr>
            </p:nvSpPr>
            <p:spPr>
              <a:xfrm flipV="1">
                <a:off x="168274" y="3056344"/>
                <a:ext cx="6297639" cy="2327029"/>
              </a:xfrm>
              <a:custGeom>
                <a:avLst/>
                <a:gdLst>
                  <a:gd name="connsiteX0" fmla="*/ 3149700 w 6297639"/>
                  <a:gd name="connsiteY0" fmla="*/ 2327029 h 2327029"/>
                  <a:gd name="connsiteX1" fmla="*/ 4307209 w 6297639"/>
                  <a:gd name="connsiteY1" fmla="*/ 1282476 h 2327029"/>
                  <a:gd name="connsiteX2" fmla="*/ 4313216 w 6297639"/>
                  <a:gd name="connsiteY2" fmla="*/ 1163515 h 2327029"/>
                  <a:gd name="connsiteX3" fmla="*/ 4312983 w 6297639"/>
                  <a:gd name="connsiteY3" fmla="*/ 1163515 h 2327029"/>
                  <a:gd name="connsiteX4" fmla="*/ 4317222 w 6297639"/>
                  <a:gd name="connsiteY4" fmla="*/ 1079559 h 2327029"/>
                  <a:gd name="connsiteX5" fmla="*/ 5134122 w 6297639"/>
                  <a:gd name="connsiteY5" fmla="*/ 342377 h 2327029"/>
                  <a:gd name="connsiteX6" fmla="*/ 5951022 w 6297639"/>
                  <a:gd name="connsiteY6" fmla="*/ 1079559 h 2327029"/>
                  <a:gd name="connsiteX7" fmla="*/ 5955261 w 6297639"/>
                  <a:gd name="connsiteY7" fmla="*/ 1163515 h 2327029"/>
                  <a:gd name="connsiteX8" fmla="*/ 6297639 w 6297639"/>
                  <a:gd name="connsiteY8" fmla="*/ 1163515 h 2327029"/>
                  <a:gd name="connsiteX9" fmla="*/ 6291632 w 6297639"/>
                  <a:gd name="connsiteY9" fmla="*/ 1044553 h 2327029"/>
                  <a:gd name="connsiteX10" fmla="*/ 5134123 w 6297639"/>
                  <a:gd name="connsiteY10" fmla="*/ 0 h 2327029"/>
                  <a:gd name="connsiteX11" fmla="*/ 3976614 w 6297639"/>
                  <a:gd name="connsiteY11" fmla="*/ 1044553 h 2327029"/>
                  <a:gd name="connsiteX12" fmla="*/ 3970607 w 6297639"/>
                  <a:gd name="connsiteY12" fmla="*/ 1163515 h 2327029"/>
                  <a:gd name="connsiteX13" fmla="*/ 3970838 w 6297639"/>
                  <a:gd name="connsiteY13" fmla="*/ 1163515 h 2327029"/>
                  <a:gd name="connsiteX14" fmla="*/ 3966599 w 6297639"/>
                  <a:gd name="connsiteY14" fmla="*/ 1247470 h 2327029"/>
                  <a:gd name="connsiteX15" fmla="*/ 3149699 w 6297639"/>
                  <a:gd name="connsiteY15" fmla="*/ 1984652 h 2327029"/>
                  <a:gd name="connsiteX16" fmla="*/ 2332799 w 6297639"/>
                  <a:gd name="connsiteY16" fmla="*/ 1247470 h 2327029"/>
                  <a:gd name="connsiteX17" fmla="*/ 2328560 w 6297639"/>
                  <a:gd name="connsiteY17" fmla="*/ 1163515 h 2327029"/>
                  <a:gd name="connsiteX18" fmla="*/ 2327032 w 6297639"/>
                  <a:gd name="connsiteY18" fmla="*/ 1163515 h 2327029"/>
                  <a:gd name="connsiteX19" fmla="*/ 2321025 w 6297639"/>
                  <a:gd name="connsiteY19" fmla="*/ 1044554 h 2327029"/>
                  <a:gd name="connsiteX20" fmla="*/ 1163516 w 6297639"/>
                  <a:gd name="connsiteY20" fmla="*/ 1 h 2327029"/>
                  <a:gd name="connsiteX21" fmla="*/ 6007 w 6297639"/>
                  <a:gd name="connsiteY21" fmla="*/ 1044554 h 2327029"/>
                  <a:gd name="connsiteX22" fmla="*/ 0 w 6297639"/>
                  <a:gd name="connsiteY22" fmla="*/ 1163516 h 2327029"/>
                  <a:gd name="connsiteX23" fmla="*/ 342376 w 6297639"/>
                  <a:gd name="connsiteY23" fmla="*/ 1163516 h 2327029"/>
                  <a:gd name="connsiteX24" fmla="*/ 346615 w 6297639"/>
                  <a:gd name="connsiteY24" fmla="*/ 1079560 h 2327029"/>
                  <a:gd name="connsiteX25" fmla="*/ 1163515 w 6297639"/>
                  <a:gd name="connsiteY25" fmla="*/ 342378 h 2327029"/>
                  <a:gd name="connsiteX26" fmla="*/ 1980415 w 6297639"/>
                  <a:gd name="connsiteY26" fmla="*/ 1079560 h 2327029"/>
                  <a:gd name="connsiteX27" fmla="*/ 1984654 w 6297639"/>
                  <a:gd name="connsiteY27" fmla="*/ 1163516 h 2327029"/>
                  <a:gd name="connsiteX28" fmla="*/ 1986184 w 6297639"/>
                  <a:gd name="connsiteY28" fmla="*/ 1163516 h 2327029"/>
                  <a:gd name="connsiteX29" fmla="*/ 1992191 w 6297639"/>
                  <a:gd name="connsiteY29" fmla="*/ 1282476 h 2327029"/>
                  <a:gd name="connsiteX30" fmla="*/ 3149700 w 6297639"/>
                  <a:gd name="connsiteY30" fmla="*/ 2327029 h 232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297639" h="2327029">
                    <a:moveTo>
                      <a:pt x="3149700" y="2327029"/>
                    </a:moveTo>
                    <a:cubicBezTo>
                      <a:pt x="3752130" y="2327029"/>
                      <a:pt x="4247625" y="1869186"/>
                      <a:pt x="4307209" y="1282476"/>
                    </a:cubicBezTo>
                    <a:lnTo>
                      <a:pt x="4313216" y="1163515"/>
                    </a:lnTo>
                    <a:lnTo>
                      <a:pt x="4312983" y="1163515"/>
                    </a:lnTo>
                    <a:lnTo>
                      <a:pt x="4317222" y="1079559"/>
                    </a:lnTo>
                    <a:cubicBezTo>
                      <a:pt x="4359273" y="665494"/>
                      <a:pt x="4708963" y="342377"/>
                      <a:pt x="5134122" y="342377"/>
                    </a:cubicBezTo>
                    <a:cubicBezTo>
                      <a:pt x="5559281" y="342377"/>
                      <a:pt x="5908971" y="665494"/>
                      <a:pt x="5951022" y="1079559"/>
                    </a:cubicBezTo>
                    <a:lnTo>
                      <a:pt x="5955261" y="1163515"/>
                    </a:lnTo>
                    <a:lnTo>
                      <a:pt x="6297639" y="1163515"/>
                    </a:lnTo>
                    <a:lnTo>
                      <a:pt x="6291632" y="1044553"/>
                    </a:lnTo>
                    <a:cubicBezTo>
                      <a:pt x="6232048" y="457843"/>
                      <a:pt x="5736553" y="0"/>
                      <a:pt x="5134123" y="0"/>
                    </a:cubicBezTo>
                    <a:cubicBezTo>
                      <a:pt x="4531693" y="0"/>
                      <a:pt x="4036198" y="457843"/>
                      <a:pt x="3976614" y="1044553"/>
                    </a:cubicBezTo>
                    <a:lnTo>
                      <a:pt x="3970607" y="1163515"/>
                    </a:lnTo>
                    <a:lnTo>
                      <a:pt x="3970838" y="1163515"/>
                    </a:lnTo>
                    <a:lnTo>
                      <a:pt x="3966599" y="1247470"/>
                    </a:lnTo>
                    <a:cubicBezTo>
                      <a:pt x="3924548" y="1661535"/>
                      <a:pt x="3574858" y="1984652"/>
                      <a:pt x="3149699" y="1984652"/>
                    </a:cubicBezTo>
                    <a:cubicBezTo>
                      <a:pt x="2724540" y="1984652"/>
                      <a:pt x="2374850" y="1661535"/>
                      <a:pt x="2332799" y="1247470"/>
                    </a:cubicBezTo>
                    <a:lnTo>
                      <a:pt x="2328560" y="1163515"/>
                    </a:lnTo>
                    <a:lnTo>
                      <a:pt x="2327032" y="1163515"/>
                    </a:lnTo>
                    <a:lnTo>
                      <a:pt x="2321025" y="1044554"/>
                    </a:lnTo>
                    <a:cubicBezTo>
                      <a:pt x="2261441" y="457844"/>
                      <a:pt x="1765946" y="1"/>
                      <a:pt x="1163516" y="1"/>
                    </a:cubicBezTo>
                    <a:cubicBezTo>
                      <a:pt x="561086" y="1"/>
                      <a:pt x="65591" y="457844"/>
                      <a:pt x="6007" y="1044554"/>
                    </a:cubicBezTo>
                    <a:lnTo>
                      <a:pt x="0" y="1163516"/>
                    </a:lnTo>
                    <a:lnTo>
                      <a:pt x="342376" y="1163516"/>
                    </a:lnTo>
                    <a:lnTo>
                      <a:pt x="346615" y="1079560"/>
                    </a:lnTo>
                    <a:cubicBezTo>
                      <a:pt x="388666" y="665495"/>
                      <a:pt x="738356" y="342378"/>
                      <a:pt x="1163515" y="342378"/>
                    </a:cubicBezTo>
                    <a:cubicBezTo>
                      <a:pt x="1588674" y="342378"/>
                      <a:pt x="1938364" y="665495"/>
                      <a:pt x="1980415" y="1079560"/>
                    </a:cubicBezTo>
                    <a:lnTo>
                      <a:pt x="1984654" y="1163516"/>
                    </a:lnTo>
                    <a:lnTo>
                      <a:pt x="1986184" y="1163516"/>
                    </a:lnTo>
                    <a:lnTo>
                      <a:pt x="1992191" y="1282476"/>
                    </a:lnTo>
                    <a:cubicBezTo>
                      <a:pt x="2051775" y="1869186"/>
                      <a:pt x="2547270" y="2327029"/>
                      <a:pt x="3149700" y="2327029"/>
                    </a:cubicBezTo>
                    <a:close/>
                  </a:path>
                </a:pathLst>
              </a:custGeom>
              <a:solidFill>
                <a:srgbClr val="00541D"/>
              </a:solidFill>
              <a:ln w="12700" cap="flat" cmpd="sng" algn="ctr">
                <a:noFill/>
                <a:prstDash val="solid"/>
                <a:miter lim="800000"/>
              </a:ln>
              <a:effectLst/>
              <a:extLst>
                <a:ext uri="{91240B29-F687-4F45-9708-019B960494DF}">
                  <a14:hiddenLine xmlns:a14="http://schemas.microsoft.com/office/drawing/2010/main" w="12700">
                    <a:solidFill>
                      <a:schemeClr val="tx1"/>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sp>
          <p:nvSpPr>
            <p:cNvPr id="13" name="任意多边形: 形状 12"/>
            <p:cNvSpPr/>
            <p:nvPr>
              <p:custDataLst>
                <p:tags r:id="rId3"/>
              </p:custDataLst>
            </p:nvPr>
          </p:nvSpPr>
          <p:spPr>
            <a:xfrm rot="10800000" flipV="1">
              <a:off x="5943163" y="3431320"/>
              <a:ext cx="5490371" cy="2028737"/>
            </a:xfrm>
            <a:custGeom>
              <a:avLst/>
              <a:gdLst>
                <a:gd name="connsiteX0" fmla="*/ 3149700 w 6297639"/>
                <a:gd name="connsiteY0" fmla="*/ 2327029 h 2327029"/>
                <a:gd name="connsiteX1" fmla="*/ 4307209 w 6297639"/>
                <a:gd name="connsiteY1" fmla="*/ 1282476 h 2327029"/>
                <a:gd name="connsiteX2" fmla="*/ 4313216 w 6297639"/>
                <a:gd name="connsiteY2" fmla="*/ 1163515 h 2327029"/>
                <a:gd name="connsiteX3" fmla="*/ 4312983 w 6297639"/>
                <a:gd name="connsiteY3" fmla="*/ 1163515 h 2327029"/>
                <a:gd name="connsiteX4" fmla="*/ 4317222 w 6297639"/>
                <a:gd name="connsiteY4" fmla="*/ 1079559 h 2327029"/>
                <a:gd name="connsiteX5" fmla="*/ 5134122 w 6297639"/>
                <a:gd name="connsiteY5" fmla="*/ 342377 h 2327029"/>
                <a:gd name="connsiteX6" fmla="*/ 5951022 w 6297639"/>
                <a:gd name="connsiteY6" fmla="*/ 1079559 h 2327029"/>
                <a:gd name="connsiteX7" fmla="*/ 5955261 w 6297639"/>
                <a:gd name="connsiteY7" fmla="*/ 1163515 h 2327029"/>
                <a:gd name="connsiteX8" fmla="*/ 6297639 w 6297639"/>
                <a:gd name="connsiteY8" fmla="*/ 1163515 h 2327029"/>
                <a:gd name="connsiteX9" fmla="*/ 6291632 w 6297639"/>
                <a:gd name="connsiteY9" fmla="*/ 1044553 h 2327029"/>
                <a:gd name="connsiteX10" fmla="*/ 5134123 w 6297639"/>
                <a:gd name="connsiteY10" fmla="*/ 0 h 2327029"/>
                <a:gd name="connsiteX11" fmla="*/ 3976614 w 6297639"/>
                <a:gd name="connsiteY11" fmla="*/ 1044553 h 2327029"/>
                <a:gd name="connsiteX12" fmla="*/ 3970607 w 6297639"/>
                <a:gd name="connsiteY12" fmla="*/ 1163515 h 2327029"/>
                <a:gd name="connsiteX13" fmla="*/ 3970838 w 6297639"/>
                <a:gd name="connsiteY13" fmla="*/ 1163515 h 2327029"/>
                <a:gd name="connsiteX14" fmla="*/ 3966599 w 6297639"/>
                <a:gd name="connsiteY14" fmla="*/ 1247470 h 2327029"/>
                <a:gd name="connsiteX15" fmla="*/ 3149699 w 6297639"/>
                <a:gd name="connsiteY15" fmla="*/ 1984652 h 2327029"/>
                <a:gd name="connsiteX16" fmla="*/ 2332799 w 6297639"/>
                <a:gd name="connsiteY16" fmla="*/ 1247470 h 2327029"/>
                <a:gd name="connsiteX17" fmla="*/ 2328560 w 6297639"/>
                <a:gd name="connsiteY17" fmla="*/ 1163515 h 2327029"/>
                <a:gd name="connsiteX18" fmla="*/ 2327032 w 6297639"/>
                <a:gd name="connsiteY18" fmla="*/ 1163515 h 2327029"/>
                <a:gd name="connsiteX19" fmla="*/ 2321025 w 6297639"/>
                <a:gd name="connsiteY19" fmla="*/ 1044554 h 2327029"/>
                <a:gd name="connsiteX20" fmla="*/ 1163516 w 6297639"/>
                <a:gd name="connsiteY20" fmla="*/ 1 h 2327029"/>
                <a:gd name="connsiteX21" fmla="*/ 6007 w 6297639"/>
                <a:gd name="connsiteY21" fmla="*/ 1044554 h 2327029"/>
                <a:gd name="connsiteX22" fmla="*/ 0 w 6297639"/>
                <a:gd name="connsiteY22" fmla="*/ 1163516 h 2327029"/>
                <a:gd name="connsiteX23" fmla="*/ 342376 w 6297639"/>
                <a:gd name="connsiteY23" fmla="*/ 1163516 h 2327029"/>
                <a:gd name="connsiteX24" fmla="*/ 346615 w 6297639"/>
                <a:gd name="connsiteY24" fmla="*/ 1079560 h 2327029"/>
                <a:gd name="connsiteX25" fmla="*/ 1163515 w 6297639"/>
                <a:gd name="connsiteY25" fmla="*/ 342378 h 2327029"/>
                <a:gd name="connsiteX26" fmla="*/ 1980415 w 6297639"/>
                <a:gd name="connsiteY26" fmla="*/ 1079560 h 2327029"/>
                <a:gd name="connsiteX27" fmla="*/ 1984654 w 6297639"/>
                <a:gd name="connsiteY27" fmla="*/ 1163516 h 2327029"/>
                <a:gd name="connsiteX28" fmla="*/ 1986184 w 6297639"/>
                <a:gd name="connsiteY28" fmla="*/ 1163516 h 2327029"/>
                <a:gd name="connsiteX29" fmla="*/ 1992191 w 6297639"/>
                <a:gd name="connsiteY29" fmla="*/ 1282476 h 2327029"/>
                <a:gd name="connsiteX30" fmla="*/ 3149700 w 6297639"/>
                <a:gd name="connsiteY30" fmla="*/ 2327029 h 232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297639" h="2327029">
                  <a:moveTo>
                    <a:pt x="3149700" y="2327029"/>
                  </a:moveTo>
                  <a:cubicBezTo>
                    <a:pt x="3752130" y="2327029"/>
                    <a:pt x="4247625" y="1869186"/>
                    <a:pt x="4307209" y="1282476"/>
                  </a:cubicBezTo>
                  <a:lnTo>
                    <a:pt x="4313216" y="1163515"/>
                  </a:lnTo>
                  <a:lnTo>
                    <a:pt x="4312983" y="1163515"/>
                  </a:lnTo>
                  <a:lnTo>
                    <a:pt x="4317222" y="1079559"/>
                  </a:lnTo>
                  <a:cubicBezTo>
                    <a:pt x="4359273" y="665494"/>
                    <a:pt x="4708963" y="342377"/>
                    <a:pt x="5134122" y="342377"/>
                  </a:cubicBezTo>
                  <a:cubicBezTo>
                    <a:pt x="5559281" y="342377"/>
                    <a:pt x="5908971" y="665494"/>
                    <a:pt x="5951022" y="1079559"/>
                  </a:cubicBezTo>
                  <a:lnTo>
                    <a:pt x="5955261" y="1163515"/>
                  </a:lnTo>
                  <a:lnTo>
                    <a:pt x="6297639" y="1163515"/>
                  </a:lnTo>
                  <a:lnTo>
                    <a:pt x="6291632" y="1044553"/>
                  </a:lnTo>
                  <a:cubicBezTo>
                    <a:pt x="6232048" y="457843"/>
                    <a:pt x="5736553" y="0"/>
                    <a:pt x="5134123" y="0"/>
                  </a:cubicBezTo>
                  <a:cubicBezTo>
                    <a:pt x="4531693" y="0"/>
                    <a:pt x="4036198" y="457843"/>
                    <a:pt x="3976614" y="1044553"/>
                  </a:cubicBezTo>
                  <a:lnTo>
                    <a:pt x="3970607" y="1163515"/>
                  </a:lnTo>
                  <a:lnTo>
                    <a:pt x="3970838" y="1163515"/>
                  </a:lnTo>
                  <a:lnTo>
                    <a:pt x="3966599" y="1247470"/>
                  </a:lnTo>
                  <a:cubicBezTo>
                    <a:pt x="3924548" y="1661535"/>
                    <a:pt x="3574858" y="1984652"/>
                    <a:pt x="3149699" y="1984652"/>
                  </a:cubicBezTo>
                  <a:cubicBezTo>
                    <a:pt x="2724540" y="1984652"/>
                    <a:pt x="2374850" y="1661535"/>
                    <a:pt x="2332799" y="1247470"/>
                  </a:cubicBezTo>
                  <a:lnTo>
                    <a:pt x="2328560" y="1163515"/>
                  </a:lnTo>
                  <a:lnTo>
                    <a:pt x="2327032" y="1163515"/>
                  </a:lnTo>
                  <a:lnTo>
                    <a:pt x="2321025" y="1044554"/>
                  </a:lnTo>
                  <a:cubicBezTo>
                    <a:pt x="2261441" y="457844"/>
                    <a:pt x="1765946" y="1"/>
                    <a:pt x="1163516" y="1"/>
                  </a:cubicBezTo>
                  <a:cubicBezTo>
                    <a:pt x="561086" y="1"/>
                    <a:pt x="65591" y="457844"/>
                    <a:pt x="6007" y="1044554"/>
                  </a:cubicBezTo>
                  <a:lnTo>
                    <a:pt x="0" y="1163516"/>
                  </a:lnTo>
                  <a:lnTo>
                    <a:pt x="342376" y="1163516"/>
                  </a:lnTo>
                  <a:lnTo>
                    <a:pt x="346615" y="1079560"/>
                  </a:lnTo>
                  <a:cubicBezTo>
                    <a:pt x="388666" y="665495"/>
                    <a:pt x="738356" y="342378"/>
                    <a:pt x="1163515" y="342378"/>
                  </a:cubicBezTo>
                  <a:cubicBezTo>
                    <a:pt x="1588674" y="342378"/>
                    <a:pt x="1938364" y="665495"/>
                    <a:pt x="1980415" y="1079560"/>
                  </a:cubicBezTo>
                  <a:lnTo>
                    <a:pt x="1984654" y="1163516"/>
                  </a:lnTo>
                  <a:lnTo>
                    <a:pt x="1986184" y="1163516"/>
                  </a:lnTo>
                  <a:lnTo>
                    <a:pt x="1992191" y="1282476"/>
                  </a:lnTo>
                  <a:cubicBezTo>
                    <a:pt x="2051775" y="1869186"/>
                    <a:pt x="2547270" y="2327029"/>
                    <a:pt x="3149700" y="2327029"/>
                  </a:cubicBezTo>
                  <a:close/>
                </a:path>
              </a:pathLst>
            </a:custGeom>
            <a:solidFill>
              <a:srgbClr val="00541D"/>
            </a:solidFill>
            <a:ln w="12700" cap="flat" cmpd="sng" algn="ctr">
              <a:noFill/>
              <a:prstDash val="solid"/>
              <a:miter lim="800000"/>
            </a:ln>
            <a:effectLst/>
            <a:extLst>
              <a:ext uri="{91240B29-F687-4F45-9708-019B960494DF}">
                <a14:hiddenLine xmlns:a14="http://schemas.microsoft.com/office/drawing/2010/main" w="12700">
                  <a:solidFill>
                    <a:schemeClr val="tx1"/>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sp>
        <p:nvSpPr>
          <p:cNvPr id="16" name="文本框 15"/>
          <p:cNvSpPr txBox="1"/>
          <p:nvPr/>
        </p:nvSpPr>
        <p:spPr>
          <a:xfrm>
            <a:off x="1275281" y="4261023"/>
            <a:ext cx="924791"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步骤一</a:t>
            </a:r>
          </a:p>
        </p:txBody>
      </p:sp>
      <p:sp>
        <p:nvSpPr>
          <p:cNvPr id="17" name="文本框 16"/>
          <p:cNvSpPr txBox="1"/>
          <p:nvPr/>
        </p:nvSpPr>
        <p:spPr>
          <a:xfrm>
            <a:off x="3018610" y="4247936"/>
            <a:ext cx="924791"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步骤二</a:t>
            </a:r>
          </a:p>
        </p:txBody>
      </p:sp>
      <p:sp>
        <p:nvSpPr>
          <p:cNvPr id="18" name="文本框 17"/>
          <p:cNvSpPr txBox="1"/>
          <p:nvPr/>
        </p:nvSpPr>
        <p:spPr>
          <a:xfrm>
            <a:off x="4761939" y="4234849"/>
            <a:ext cx="924791"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步骤三</a:t>
            </a:r>
          </a:p>
        </p:txBody>
      </p:sp>
      <p:sp>
        <p:nvSpPr>
          <p:cNvPr id="19" name="文本框 18"/>
          <p:cNvSpPr txBox="1"/>
          <p:nvPr/>
        </p:nvSpPr>
        <p:spPr>
          <a:xfrm>
            <a:off x="6505268" y="4220074"/>
            <a:ext cx="924791"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步骤四</a:t>
            </a:r>
          </a:p>
        </p:txBody>
      </p:sp>
      <p:sp>
        <p:nvSpPr>
          <p:cNvPr id="20" name="文本框 19"/>
          <p:cNvSpPr txBox="1"/>
          <p:nvPr/>
        </p:nvSpPr>
        <p:spPr>
          <a:xfrm>
            <a:off x="8248597" y="4208675"/>
            <a:ext cx="924791"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步骤五</a:t>
            </a:r>
          </a:p>
        </p:txBody>
      </p:sp>
      <p:sp>
        <p:nvSpPr>
          <p:cNvPr id="21" name="文本框 20"/>
          <p:cNvSpPr txBox="1"/>
          <p:nvPr/>
        </p:nvSpPr>
        <p:spPr>
          <a:xfrm>
            <a:off x="9991928" y="4247936"/>
            <a:ext cx="924791" cy="369332"/>
          </a:xfrm>
          <a:prstGeom prst="rect">
            <a:avLst/>
          </a:prstGeom>
          <a:noFill/>
        </p:spPr>
        <p:txBody>
          <a:bodyPr wrap="square" rtlCol="0">
            <a:spAutoFit/>
          </a:bodyP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步骤六</a:t>
            </a:r>
          </a:p>
        </p:txBody>
      </p:sp>
      <p:sp>
        <p:nvSpPr>
          <p:cNvPr id="22" name="文本框 21"/>
          <p:cNvSpPr txBox="1"/>
          <p:nvPr/>
        </p:nvSpPr>
        <p:spPr>
          <a:xfrm>
            <a:off x="561109" y="1350818"/>
            <a:ext cx="1818409" cy="584775"/>
          </a:xfrm>
          <a:prstGeom prst="rect">
            <a:avLst/>
          </a:prstGeom>
          <a:noFill/>
        </p:spPr>
        <p:txBody>
          <a:bodyPr wrap="square" rtlCol="0">
            <a:spAutoFit/>
          </a:bodyPr>
          <a:lstStyle/>
          <a:p>
            <a:r>
              <a:rPr lang="zh-CN" altLang="en-US" sz="32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六大步骤</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2500" lnSpcReduction="10000"/>
          </a:bodyPr>
          <a:lstStyle/>
          <a:p>
            <a:r>
              <a:rPr lang="zh-CN" altLang="en-US" dirty="0"/>
              <a:t>研究成果</a:t>
            </a:r>
          </a:p>
        </p:txBody>
      </p:sp>
      <p:pic>
        <p:nvPicPr>
          <p:cNvPr id="6" name="图片占位符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5409" r="25409"/>
          <a:stretch>
            <a:fillRect/>
          </a:stretch>
        </p:blipFill>
        <p:spPr/>
      </p:pic>
      <p:sp>
        <p:nvSpPr>
          <p:cNvPr id="4" name="文本占位符 3"/>
          <p:cNvSpPr>
            <a:spLocks noGrp="1"/>
          </p:cNvSpPr>
          <p:nvPr>
            <p:ph type="body" sz="quarter" idx="12"/>
          </p:nvPr>
        </p:nvSpPr>
        <p:spPr/>
        <p:txBody>
          <a:bodyPr/>
          <a:lstStyle/>
          <a:p>
            <a:r>
              <a:rPr lang="zh-CN" altLang="en-US" dirty="0"/>
              <a:t>第五节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t>研究成果</a:t>
            </a:r>
          </a:p>
        </p:txBody>
      </p:sp>
      <p:sp>
        <p:nvSpPr>
          <p:cNvPr id="3" name="矩形 2"/>
          <p:cNvSpPr/>
          <p:nvPr/>
        </p:nvSpPr>
        <p:spPr>
          <a:xfrm>
            <a:off x="681367" y="1996440"/>
            <a:ext cx="2865120" cy="286512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710332" y="1996440"/>
            <a:ext cx="2865120" cy="28651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739297" y="1996440"/>
            <a:ext cx="2865120" cy="28651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81366" y="1072055"/>
            <a:ext cx="2771337" cy="584775"/>
          </a:xfrm>
          <a:prstGeom prst="rect">
            <a:avLst/>
          </a:prstGeom>
          <a:noFill/>
        </p:spPr>
        <p:txBody>
          <a:bodyPr wrap="square" rtlCol="0">
            <a:spAutoFit/>
          </a:bodyPr>
          <a:lstStyle/>
          <a:p>
            <a:r>
              <a:rPr lang="zh-CN" altLang="en-US" sz="3200"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成果展示图</a:t>
            </a:r>
          </a:p>
        </p:txBody>
      </p:sp>
      <p:sp>
        <p:nvSpPr>
          <p:cNvPr id="8" name="文本框 7"/>
          <p:cNvSpPr txBox="1"/>
          <p:nvPr/>
        </p:nvSpPr>
        <p:spPr>
          <a:xfrm>
            <a:off x="634474" y="5201170"/>
            <a:ext cx="2865120" cy="923330"/>
          </a:xfrm>
          <a:prstGeom prst="rect">
            <a:avLst/>
          </a:prstGeom>
          <a:noFill/>
        </p:spPr>
        <p:txBody>
          <a:bodyPr wrap="square" rtlCol="0">
            <a:spAutoFit/>
          </a:bodyPr>
          <a:lstStyle/>
          <a:p>
            <a:r>
              <a:rPr lang="zh-CN" altLang="en-US" dirty="0"/>
              <a:t>经过不懈的努力，最终实现了</a:t>
            </a:r>
            <a:r>
              <a:rPr lang="en-US" altLang="zh-CN" dirty="0"/>
              <a:t>XX</a:t>
            </a:r>
            <a:r>
              <a:rPr lang="zh-CN" altLang="en-US" dirty="0"/>
              <a:t>功能，这里是文字，这里是文字，这里是文字</a:t>
            </a:r>
          </a:p>
        </p:txBody>
      </p:sp>
      <p:sp>
        <p:nvSpPr>
          <p:cNvPr id="9" name="文本框 8"/>
          <p:cNvSpPr txBox="1"/>
          <p:nvPr/>
        </p:nvSpPr>
        <p:spPr>
          <a:xfrm>
            <a:off x="4710332" y="5201170"/>
            <a:ext cx="2865120" cy="923330"/>
          </a:xfrm>
          <a:prstGeom prst="rect">
            <a:avLst/>
          </a:prstGeom>
          <a:noFill/>
        </p:spPr>
        <p:txBody>
          <a:bodyPr wrap="square" rtlCol="0">
            <a:spAutoFit/>
          </a:bodyPr>
          <a:lstStyle/>
          <a:p>
            <a:r>
              <a:rPr lang="zh-CN" altLang="en-US" dirty="0"/>
              <a:t>经过不懈的努力，最终实现了</a:t>
            </a:r>
            <a:r>
              <a:rPr lang="en-US" altLang="zh-CN" dirty="0"/>
              <a:t>XX</a:t>
            </a:r>
            <a:r>
              <a:rPr lang="zh-CN" altLang="en-US" dirty="0"/>
              <a:t>功能，这里是文字，这里是文字，这里是文字</a:t>
            </a:r>
          </a:p>
        </p:txBody>
      </p:sp>
      <p:sp>
        <p:nvSpPr>
          <p:cNvPr id="10" name="文本框 9"/>
          <p:cNvSpPr txBox="1"/>
          <p:nvPr/>
        </p:nvSpPr>
        <p:spPr>
          <a:xfrm>
            <a:off x="8786190" y="5201170"/>
            <a:ext cx="2865120" cy="923330"/>
          </a:xfrm>
          <a:prstGeom prst="rect">
            <a:avLst/>
          </a:prstGeom>
          <a:noFill/>
        </p:spPr>
        <p:txBody>
          <a:bodyPr wrap="square" rtlCol="0">
            <a:spAutoFit/>
          </a:bodyPr>
          <a:lstStyle/>
          <a:p>
            <a:r>
              <a:rPr lang="zh-CN" altLang="en-US" dirty="0"/>
              <a:t>经过不懈的努力，最终实现了</a:t>
            </a:r>
            <a:r>
              <a:rPr lang="en-US" altLang="zh-CN" dirty="0"/>
              <a:t>XX</a:t>
            </a:r>
            <a:r>
              <a:rPr lang="zh-CN" altLang="en-US" dirty="0"/>
              <a:t>功能，这里是文字，这里是文字，这里是文字</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2500" lnSpcReduction="10000"/>
          </a:bodyPr>
          <a:lstStyle/>
          <a:p>
            <a:r>
              <a:rPr lang="zh-CN" altLang="en-US" dirty="0"/>
              <a:t>未来展望</a:t>
            </a:r>
          </a:p>
        </p:txBody>
      </p:sp>
      <p:pic>
        <p:nvPicPr>
          <p:cNvPr id="6" name="图片占位符 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30772" r="30772"/>
          <a:stretch>
            <a:fillRect/>
          </a:stretch>
        </p:blipFill>
        <p:spPr/>
      </p:pic>
      <p:sp>
        <p:nvSpPr>
          <p:cNvPr id="4" name="文本占位符 3"/>
          <p:cNvSpPr>
            <a:spLocks noGrp="1"/>
          </p:cNvSpPr>
          <p:nvPr>
            <p:ph type="body" sz="quarter" idx="12"/>
          </p:nvPr>
        </p:nvSpPr>
        <p:spPr/>
        <p:txBody>
          <a:bodyPr/>
          <a:lstStyle/>
          <a:p>
            <a:r>
              <a:rPr lang="zh-CN" altLang="en-US" dirty="0"/>
              <a:t>第六节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t>未来展望</a:t>
            </a:r>
          </a:p>
        </p:txBody>
      </p:sp>
      <p:pic>
        <p:nvPicPr>
          <p:cNvPr id="4" name="图形 3" descr="男人群"/>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57040" y="1374854"/>
            <a:ext cx="914400" cy="914400"/>
          </a:xfrm>
          <a:prstGeom prst="rect">
            <a:avLst/>
          </a:prstGeom>
        </p:spPr>
      </p:pic>
      <p:pic>
        <p:nvPicPr>
          <p:cNvPr id="6" name="图形 5" descr="火箭"/>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57040" y="5271611"/>
            <a:ext cx="914400" cy="914400"/>
          </a:xfrm>
          <a:prstGeom prst="rect">
            <a:avLst/>
          </a:prstGeom>
        </p:spPr>
      </p:pic>
      <p:pic>
        <p:nvPicPr>
          <p:cNvPr id="8" name="图形 7" descr="下降趋势"/>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57040" y="3972692"/>
            <a:ext cx="914400" cy="914400"/>
          </a:xfrm>
          <a:prstGeom prst="rect">
            <a:avLst/>
          </a:prstGeom>
        </p:spPr>
      </p:pic>
      <p:pic>
        <p:nvPicPr>
          <p:cNvPr id="10" name="图形 9" descr="笔记本电脑"/>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57040" y="2673773"/>
            <a:ext cx="914400" cy="914400"/>
          </a:xfrm>
          <a:prstGeom prst="rect">
            <a:avLst/>
          </a:prstGeom>
        </p:spPr>
      </p:pic>
      <p:sp>
        <p:nvSpPr>
          <p:cNvPr id="11" name="文本框 10"/>
          <p:cNvSpPr txBox="1"/>
          <p:nvPr/>
        </p:nvSpPr>
        <p:spPr>
          <a:xfrm>
            <a:off x="2296160" y="1365924"/>
            <a:ext cx="4429760" cy="923330"/>
          </a:xfrm>
          <a:prstGeom prst="rect">
            <a:avLst/>
          </a:prstGeom>
          <a:noFill/>
        </p:spPr>
        <p:txBody>
          <a:bodyPr wrap="square" rtlCol="0">
            <a:spAutoFit/>
          </a:bodyPr>
          <a:lstStyle/>
          <a:p>
            <a:r>
              <a:rPr lang="zh-CN" altLang="en-US"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这里是文字，这里是文字，这里是文字，这里是文字，这里是文字，这里是文字，这里是文字，这里是文字</a:t>
            </a:r>
          </a:p>
        </p:txBody>
      </p:sp>
      <p:sp>
        <p:nvSpPr>
          <p:cNvPr id="12" name="文本框 11"/>
          <p:cNvSpPr txBox="1"/>
          <p:nvPr/>
        </p:nvSpPr>
        <p:spPr>
          <a:xfrm>
            <a:off x="2296160" y="2664843"/>
            <a:ext cx="4429760" cy="923330"/>
          </a:xfrm>
          <a:prstGeom prst="rect">
            <a:avLst/>
          </a:prstGeom>
          <a:noFill/>
        </p:spPr>
        <p:txBody>
          <a:bodyPr wrap="square" rtlCol="0">
            <a:spAutoFit/>
          </a:bodyPr>
          <a:lstStyle/>
          <a:p>
            <a:r>
              <a:rPr lang="zh-CN" altLang="en-US"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这里是文字，这里是文字，这里是文字，这里是文字，这里是文字，这里是文字，这里是文字，这里是文字</a:t>
            </a:r>
          </a:p>
        </p:txBody>
      </p:sp>
      <p:sp>
        <p:nvSpPr>
          <p:cNvPr id="13" name="文本框 12"/>
          <p:cNvSpPr txBox="1"/>
          <p:nvPr/>
        </p:nvSpPr>
        <p:spPr>
          <a:xfrm>
            <a:off x="2296160" y="3963762"/>
            <a:ext cx="4429760" cy="923330"/>
          </a:xfrm>
          <a:prstGeom prst="rect">
            <a:avLst/>
          </a:prstGeom>
          <a:noFill/>
        </p:spPr>
        <p:txBody>
          <a:bodyPr wrap="square" rtlCol="0">
            <a:spAutoFit/>
          </a:bodyPr>
          <a:lstStyle/>
          <a:p>
            <a:r>
              <a:rPr lang="zh-CN" altLang="en-US"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这里是文字，这里是文字，这里是文字，这里是文字，这里是文字，这里是文字，这里是文字，这里是文字</a:t>
            </a:r>
          </a:p>
        </p:txBody>
      </p:sp>
      <p:sp>
        <p:nvSpPr>
          <p:cNvPr id="14" name="文本框 13"/>
          <p:cNvSpPr txBox="1"/>
          <p:nvPr/>
        </p:nvSpPr>
        <p:spPr>
          <a:xfrm>
            <a:off x="2296160" y="5262681"/>
            <a:ext cx="4429760" cy="923330"/>
          </a:xfrm>
          <a:prstGeom prst="rect">
            <a:avLst/>
          </a:prstGeom>
          <a:noFill/>
        </p:spPr>
        <p:txBody>
          <a:bodyPr wrap="square" rtlCol="0">
            <a:spAutoFit/>
          </a:bodyPr>
          <a:lstStyle/>
          <a:p>
            <a:r>
              <a:rPr lang="zh-CN" altLang="en-US"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这里是文字，这里是文字，这里是文字，这里是文字，这里是文字，这里是文字，这里是文字，这里是文字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499360" y="3733800"/>
            <a:ext cx="7863840" cy="923330"/>
          </a:xfrm>
          <a:prstGeom prst="rect">
            <a:avLst/>
          </a:prstGeom>
          <a:noFill/>
        </p:spPr>
        <p:txBody>
          <a:bodyPr wrap="square" rtlCol="0">
            <a:spAutoFit/>
          </a:bodyPr>
          <a:lstStyle/>
          <a:p>
            <a:pPr algn="ctr"/>
            <a:r>
              <a:rPr lang="zh-CN" altLang="en-US" sz="5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请各位老师批评指正</a:t>
            </a:r>
          </a:p>
        </p:txBody>
      </p:sp>
      <p:sp>
        <p:nvSpPr>
          <p:cNvPr id="6" name="文本框 5"/>
          <p:cNvSpPr txBox="1"/>
          <p:nvPr/>
        </p:nvSpPr>
        <p:spPr>
          <a:xfrm>
            <a:off x="3261360" y="2287250"/>
            <a:ext cx="6339840" cy="1446550"/>
          </a:xfrm>
          <a:prstGeom prst="rect">
            <a:avLst/>
          </a:prstGeom>
          <a:noFill/>
        </p:spPr>
        <p:txBody>
          <a:bodyPr wrap="square" rtlCol="0">
            <a:spAutoFit/>
          </a:bodyPr>
          <a:lstStyle/>
          <a:p>
            <a:pPr algn="ctr"/>
            <a:r>
              <a:rPr lang="en-US" altLang="zh-CN" sz="88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THANKS</a:t>
            </a:r>
            <a:endParaRPr lang="zh-CN" altLang="en-US" sz="88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4677" y="898534"/>
            <a:ext cx="1219200" cy="2123658"/>
          </a:xfrm>
          <a:prstGeom prst="rect">
            <a:avLst/>
          </a:prstGeom>
          <a:noFill/>
        </p:spPr>
        <p:txBody>
          <a:bodyPr wrap="square" rtlCol="0">
            <a:spAutoFit/>
          </a:bodyPr>
          <a:lstStyle/>
          <a:p>
            <a:r>
              <a:rPr lang="zh-CN" altLang="en-US" sz="6600" dirty="0">
                <a:solidFill>
                  <a:srgbClr val="0054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目</a:t>
            </a:r>
            <a:endParaRPr lang="en-US" altLang="zh-CN" sz="6600" dirty="0">
              <a:solidFill>
                <a:srgbClr val="0054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r>
              <a:rPr lang="zh-CN" altLang="en-US" sz="6600" dirty="0">
                <a:solidFill>
                  <a:srgbClr val="0054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录</a:t>
            </a:r>
          </a:p>
        </p:txBody>
      </p:sp>
      <p:sp>
        <p:nvSpPr>
          <p:cNvPr id="7" name="菱形 6"/>
          <p:cNvSpPr/>
          <p:nvPr/>
        </p:nvSpPr>
        <p:spPr>
          <a:xfrm>
            <a:off x="2841173" y="2049393"/>
            <a:ext cx="899160" cy="899160"/>
          </a:xfrm>
          <a:prstGeom prst="diamond">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1</a:t>
            </a:r>
            <a:endParaRPr lang="zh-CN" altLang="en-US" sz="3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 name="菱形 7"/>
          <p:cNvSpPr/>
          <p:nvPr/>
        </p:nvSpPr>
        <p:spPr>
          <a:xfrm>
            <a:off x="2841173" y="3506920"/>
            <a:ext cx="899160" cy="899160"/>
          </a:xfrm>
          <a:prstGeom prst="diamond">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2</a:t>
            </a:r>
            <a:endParaRPr lang="zh-CN" altLang="en-US" sz="3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菱形 8"/>
          <p:cNvSpPr/>
          <p:nvPr/>
        </p:nvSpPr>
        <p:spPr>
          <a:xfrm>
            <a:off x="2841173" y="4964448"/>
            <a:ext cx="899160" cy="899160"/>
          </a:xfrm>
          <a:prstGeom prst="diamond">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3</a:t>
            </a:r>
            <a:endParaRPr lang="zh-CN" altLang="en-US" sz="3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0" name="菱形 9"/>
          <p:cNvSpPr/>
          <p:nvPr/>
        </p:nvSpPr>
        <p:spPr>
          <a:xfrm>
            <a:off x="7761514" y="2047458"/>
            <a:ext cx="899160" cy="899160"/>
          </a:xfrm>
          <a:prstGeom prst="diamond">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4</a:t>
            </a:r>
            <a:endParaRPr lang="zh-CN" altLang="en-US" sz="3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1" name="菱形 10"/>
          <p:cNvSpPr/>
          <p:nvPr/>
        </p:nvSpPr>
        <p:spPr>
          <a:xfrm>
            <a:off x="7761514" y="3504985"/>
            <a:ext cx="899160" cy="899160"/>
          </a:xfrm>
          <a:prstGeom prst="diamond">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5</a:t>
            </a:r>
            <a:endParaRPr lang="zh-CN" altLang="en-US" sz="3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7" name="矩形 16"/>
          <p:cNvSpPr/>
          <p:nvPr/>
        </p:nvSpPr>
        <p:spPr>
          <a:xfrm>
            <a:off x="2397036" y="985629"/>
            <a:ext cx="124097" cy="1960989"/>
          </a:xfrm>
          <a:prstGeom prst="rect">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7837714" y="4962513"/>
            <a:ext cx="899160" cy="899160"/>
          </a:xfrm>
          <a:prstGeom prst="diamond">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rPr>
              <a:t>6</a:t>
            </a:r>
            <a:endParaRPr lang="zh-CN" altLang="en-US" sz="3600" b="1" dirty="0">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3" name="文本框 22"/>
          <p:cNvSpPr txBox="1"/>
          <p:nvPr/>
        </p:nvSpPr>
        <p:spPr>
          <a:xfrm>
            <a:off x="1904593" y="1596472"/>
            <a:ext cx="492443" cy="1404257"/>
          </a:xfrm>
          <a:prstGeom prst="rect">
            <a:avLst/>
          </a:prstGeom>
          <a:noFill/>
        </p:spPr>
        <p:txBody>
          <a:bodyPr vert="eaVert" wrap="square" rtlCol="0">
            <a:spAutoFit/>
          </a:bodyPr>
          <a:lstStyle/>
          <a:p>
            <a:r>
              <a:rPr lang="en-US" altLang="zh-CN" sz="2000" b="1" dirty="0">
                <a:solidFill>
                  <a:srgbClr val="0054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CONTENTS</a:t>
            </a:r>
            <a:endParaRPr lang="zh-CN" altLang="en-US" sz="2000" b="1" dirty="0">
              <a:solidFill>
                <a:srgbClr val="0054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nvGrpSpPr>
          <p:cNvPr id="33" name="组合 32"/>
          <p:cNvGrpSpPr/>
          <p:nvPr/>
        </p:nvGrpSpPr>
        <p:grpSpPr>
          <a:xfrm>
            <a:off x="3923212" y="2102346"/>
            <a:ext cx="2436223" cy="941922"/>
            <a:chOff x="4614726" y="2175807"/>
            <a:chExt cx="2436223" cy="941922"/>
          </a:xfrm>
        </p:grpSpPr>
        <p:sp>
          <p:nvSpPr>
            <p:cNvPr id="12" name="文本框 11"/>
            <p:cNvSpPr txBox="1"/>
            <p:nvPr/>
          </p:nvSpPr>
          <p:spPr>
            <a:xfrm>
              <a:off x="4656636" y="2175807"/>
              <a:ext cx="2352402" cy="646331"/>
            </a:xfrm>
            <a:prstGeom prst="rect">
              <a:avLst/>
            </a:prstGeom>
            <a:noFill/>
          </p:spPr>
          <p:txBody>
            <a:bodyPr wrap="square" rtlCol="0">
              <a:spAutoFit/>
            </a:bodyPr>
            <a:lstStyle/>
            <a:p>
              <a:pPr algn="ctr"/>
              <a:r>
                <a:rPr lang="zh-CN" altLang="en-US" sz="3600" b="1" dirty="0"/>
                <a:t>研究背景</a:t>
              </a:r>
            </a:p>
          </p:txBody>
        </p:sp>
        <p:sp>
          <p:nvSpPr>
            <p:cNvPr id="24" name="文本框 23"/>
            <p:cNvSpPr txBox="1"/>
            <p:nvPr/>
          </p:nvSpPr>
          <p:spPr>
            <a:xfrm>
              <a:off x="4614726" y="2748397"/>
              <a:ext cx="2436223" cy="369332"/>
            </a:xfrm>
            <a:prstGeom prst="rect">
              <a:avLst/>
            </a:prstGeom>
            <a:noFill/>
          </p:spPr>
          <p:txBody>
            <a:bodyPr wrap="square" rtlCol="0">
              <a:spAutoFit/>
            </a:bodyPr>
            <a:lstStyle/>
            <a:p>
              <a:pPr algn="ctr"/>
              <a:r>
                <a:rPr lang="en-US" altLang="zh-CN" dirty="0">
                  <a:solidFill>
                    <a:schemeClr val="bg1">
                      <a:lumMod val="65000"/>
                    </a:schemeClr>
                  </a:solidFill>
                </a:rPr>
                <a:t>Research Background</a:t>
              </a:r>
              <a:endParaRPr lang="zh-CN" altLang="en-US" dirty="0">
                <a:solidFill>
                  <a:schemeClr val="bg1">
                    <a:lumMod val="65000"/>
                  </a:schemeClr>
                </a:solidFill>
              </a:endParaRPr>
            </a:p>
          </p:txBody>
        </p:sp>
      </p:grpSp>
      <p:grpSp>
        <p:nvGrpSpPr>
          <p:cNvPr id="38" name="组合 37"/>
          <p:cNvGrpSpPr/>
          <p:nvPr/>
        </p:nvGrpSpPr>
        <p:grpSpPr>
          <a:xfrm>
            <a:off x="8920841" y="5017402"/>
            <a:ext cx="2436223" cy="957412"/>
            <a:chOff x="8954044" y="5090862"/>
            <a:chExt cx="2436223" cy="957412"/>
          </a:xfrm>
        </p:grpSpPr>
        <p:sp>
          <p:nvSpPr>
            <p:cNvPr id="19" name="文本框 18"/>
            <p:cNvSpPr txBox="1"/>
            <p:nvPr/>
          </p:nvSpPr>
          <p:spPr>
            <a:xfrm>
              <a:off x="9090115" y="5090862"/>
              <a:ext cx="2164080" cy="646331"/>
            </a:xfrm>
            <a:prstGeom prst="rect">
              <a:avLst/>
            </a:prstGeom>
            <a:noFill/>
          </p:spPr>
          <p:txBody>
            <a:bodyPr wrap="square" rtlCol="0">
              <a:spAutoFit/>
            </a:bodyPr>
            <a:lstStyle/>
            <a:p>
              <a:pPr algn="ctr"/>
              <a:r>
                <a:rPr lang="zh-CN" altLang="en-US" sz="3600" b="1" dirty="0"/>
                <a:t>未来展望</a:t>
              </a:r>
            </a:p>
          </p:txBody>
        </p:sp>
        <p:sp>
          <p:nvSpPr>
            <p:cNvPr id="25" name="文本框 24"/>
            <p:cNvSpPr txBox="1"/>
            <p:nvPr/>
          </p:nvSpPr>
          <p:spPr>
            <a:xfrm>
              <a:off x="8954044" y="5678942"/>
              <a:ext cx="2436223" cy="369332"/>
            </a:xfrm>
            <a:prstGeom prst="rect">
              <a:avLst/>
            </a:prstGeom>
            <a:noFill/>
          </p:spPr>
          <p:txBody>
            <a:bodyPr wrap="square" rtlCol="0">
              <a:spAutoFit/>
            </a:bodyPr>
            <a:lstStyle/>
            <a:p>
              <a:pPr algn="ctr"/>
              <a:r>
                <a:rPr lang="en-US" altLang="zh-CN" dirty="0">
                  <a:solidFill>
                    <a:schemeClr val="bg1">
                      <a:lumMod val="65000"/>
                    </a:schemeClr>
                  </a:solidFill>
                </a:rPr>
                <a:t>Future and Prospect</a:t>
              </a:r>
              <a:endParaRPr lang="zh-CN" altLang="en-US" dirty="0">
                <a:solidFill>
                  <a:schemeClr val="bg1">
                    <a:lumMod val="65000"/>
                  </a:schemeClr>
                </a:solidFill>
              </a:endParaRPr>
            </a:p>
          </p:txBody>
        </p:sp>
      </p:grpSp>
      <p:grpSp>
        <p:nvGrpSpPr>
          <p:cNvPr id="35" name="组合 34"/>
          <p:cNvGrpSpPr/>
          <p:nvPr/>
        </p:nvGrpSpPr>
        <p:grpSpPr>
          <a:xfrm>
            <a:off x="3923212" y="5017401"/>
            <a:ext cx="2436223" cy="957412"/>
            <a:chOff x="4514034" y="5090862"/>
            <a:chExt cx="2436223" cy="957412"/>
          </a:xfrm>
        </p:grpSpPr>
        <p:sp>
          <p:nvSpPr>
            <p:cNvPr id="14" name="文本框 13"/>
            <p:cNvSpPr txBox="1"/>
            <p:nvPr/>
          </p:nvSpPr>
          <p:spPr>
            <a:xfrm>
              <a:off x="4514034" y="5090862"/>
              <a:ext cx="2436223" cy="646331"/>
            </a:xfrm>
            <a:prstGeom prst="rect">
              <a:avLst/>
            </a:prstGeom>
            <a:noFill/>
          </p:spPr>
          <p:txBody>
            <a:bodyPr wrap="square" rtlCol="0">
              <a:spAutoFit/>
            </a:bodyPr>
            <a:lstStyle/>
            <a:p>
              <a:pPr algn="ctr"/>
              <a:r>
                <a:rPr lang="zh-CN" altLang="en-US" sz="3600" b="1" dirty="0"/>
                <a:t>研究思路</a:t>
              </a:r>
            </a:p>
          </p:txBody>
        </p:sp>
        <p:sp>
          <p:nvSpPr>
            <p:cNvPr id="26" name="文本框 25"/>
            <p:cNvSpPr txBox="1"/>
            <p:nvPr/>
          </p:nvSpPr>
          <p:spPr>
            <a:xfrm>
              <a:off x="4514034" y="5678942"/>
              <a:ext cx="2436223" cy="369332"/>
            </a:xfrm>
            <a:prstGeom prst="rect">
              <a:avLst/>
            </a:prstGeom>
            <a:noFill/>
          </p:spPr>
          <p:txBody>
            <a:bodyPr wrap="square" rtlCol="0">
              <a:spAutoFit/>
            </a:bodyPr>
            <a:lstStyle/>
            <a:p>
              <a:pPr algn="ctr"/>
              <a:r>
                <a:rPr lang="en-US" altLang="zh-CN" dirty="0">
                  <a:solidFill>
                    <a:schemeClr val="bg1">
                      <a:lumMod val="65000"/>
                    </a:schemeClr>
                  </a:solidFill>
                </a:rPr>
                <a:t>Research Ideas</a:t>
              </a:r>
              <a:endParaRPr lang="zh-CN" altLang="en-US" dirty="0">
                <a:solidFill>
                  <a:schemeClr val="bg1">
                    <a:lumMod val="65000"/>
                  </a:schemeClr>
                </a:solidFill>
              </a:endParaRPr>
            </a:p>
          </p:txBody>
        </p:sp>
      </p:grpSp>
      <p:grpSp>
        <p:nvGrpSpPr>
          <p:cNvPr id="37" name="组合 36"/>
          <p:cNvGrpSpPr/>
          <p:nvPr/>
        </p:nvGrpSpPr>
        <p:grpSpPr>
          <a:xfrm>
            <a:off x="8920841" y="3559874"/>
            <a:ext cx="2436223" cy="915093"/>
            <a:chOff x="9090115" y="3633334"/>
            <a:chExt cx="2436223" cy="915093"/>
          </a:xfrm>
        </p:grpSpPr>
        <p:sp>
          <p:nvSpPr>
            <p:cNvPr id="16" name="文本框 15"/>
            <p:cNvSpPr txBox="1"/>
            <p:nvPr/>
          </p:nvSpPr>
          <p:spPr>
            <a:xfrm>
              <a:off x="9226186" y="3633334"/>
              <a:ext cx="2164080" cy="646331"/>
            </a:xfrm>
            <a:prstGeom prst="rect">
              <a:avLst/>
            </a:prstGeom>
            <a:noFill/>
          </p:spPr>
          <p:txBody>
            <a:bodyPr wrap="square" rtlCol="0">
              <a:spAutoFit/>
            </a:bodyPr>
            <a:lstStyle/>
            <a:p>
              <a:pPr algn="ctr"/>
              <a:r>
                <a:rPr lang="zh-CN" altLang="en-US" sz="3600" b="1" dirty="0"/>
                <a:t>研究成果</a:t>
              </a:r>
            </a:p>
          </p:txBody>
        </p:sp>
        <p:sp>
          <p:nvSpPr>
            <p:cNvPr id="27" name="文本框 26"/>
            <p:cNvSpPr txBox="1"/>
            <p:nvPr/>
          </p:nvSpPr>
          <p:spPr>
            <a:xfrm>
              <a:off x="9090115" y="4179095"/>
              <a:ext cx="2436223" cy="369332"/>
            </a:xfrm>
            <a:prstGeom prst="rect">
              <a:avLst/>
            </a:prstGeom>
            <a:noFill/>
          </p:spPr>
          <p:txBody>
            <a:bodyPr wrap="square" rtlCol="0">
              <a:spAutoFit/>
            </a:bodyPr>
            <a:lstStyle/>
            <a:p>
              <a:pPr algn="ctr"/>
              <a:r>
                <a:rPr lang="en-US" altLang="zh-CN" dirty="0">
                  <a:solidFill>
                    <a:schemeClr val="bg1">
                      <a:lumMod val="65000"/>
                    </a:schemeClr>
                  </a:solidFill>
                </a:rPr>
                <a:t>Research Results</a:t>
              </a:r>
              <a:endParaRPr lang="zh-CN" altLang="en-US" dirty="0">
                <a:solidFill>
                  <a:schemeClr val="bg1">
                    <a:lumMod val="65000"/>
                  </a:schemeClr>
                </a:solidFill>
              </a:endParaRPr>
            </a:p>
          </p:txBody>
        </p:sp>
      </p:grpSp>
      <p:grpSp>
        <p:nvGrpSpPr>
          <p:cNvPr id="34" name="组合 33"/>
          <p:cNvGrpSpPr/>
          <p:nvPr/>
        </p:nvGrpSpPr>
        <p:grpSpPr>
          <a:xfrm>
            <a:off x="3923212" y="3559873"/>
            <a:ext cx="2436223" cy="915093"/>
            <a:chOff x="4593771" y="3633334"/>
            <a:chExt cx="2436223" cy="915093"/>
          </a:xfrm>
        </p:grpSpPr>
        <p:sp>
          <p:nvSpPr>
            <p:cNvPr id="13" name="文本框 12"/>
            <p:cNvSpPr txBox="1"/>
            <p:nvPr/>
          </p:nvSpPr>
          <p:spPr>
            <a:xfrm>
              <a:off x="4593771" y="3633334"/>
              <a:ext cx="2436223" cy="646331"/>
            </a:xfrm>
            <a:prstGeom prst="rect">
              <a:avLst/>
            </a:prstGeom>
            <a:noFill/>
          </p:spPr>
          <p:txBody>
            <a:bodyPr wrap="square" rtlCol="0">
              <a:spAutoFit/>
            </a:bodyPr>
            <a:lstStyle/>
            <a:p>
              <a:pPr algn="ctr"/>
              <a:r>
                <a:rPr lang="zh-CN" altLang="en-US" sz="3600" b="1" dirty="0"/>
                <a:t>理论基础</a:t>
              </a:r>
            </a:p>
          </p:txBody>
        </p:sp>
        <p:sp>
          <p:nvSpPr>
            <p:cNvPr id="28" name="文本框 27"/>
            <p:cNvSpPr txBox="1"/>
            <p:nvPr/>
          </p:nvSpPr>
          <p:spPr>
            <a:xfrm>
              <a:off x="4593771" y="4179095"/>
              <a:ext cx="2436223" cy="369332"/>
            </a:xfrm>
            <a:prstGeom prst="rect">
              <a:avLst/>
            </a:prstGeom>
            <a:noFill/>
          </p:spPr>
          <p:txBody>
            <a:bodyPr wrap="square" rtlCol="0">
              <a:spAutoFit/>
            </a:bodyPr>
            <a:lstStyle/>
            <a:p>
              <a:pPr algn="ctr"/>
              <a:r>
                <a:rPr lang="en-US" altLang="zh-CN" dirty="0">
                  <a:solidFill>
                    <a:schemeClr val="bg1">
                      <a:lumMod val="65000"/>
                    </a:schemeClr>
                  </a:solidFill>
                </a:rPr>
                <a:t>Theoretical Basis</a:t>
              </a:r>
              <a:endParaRPr lang="zh-CN" altLang="en-US" dirty="0">
                <a:solidFill>
                  <a:schemeClr val="bg1">
                    <a:lumMod val="65000"/>
                  </a:schemeClr>
                </a:solidFill>
              </a:endParaRPr>
            </a:p>
          </p:txBody>
        </p:sp>
      </p:grpSp>
      <p:grpSp>
        <p:nvGrpSpPr>
          <p:cNvPr id="36" name="组合 35"/>
          <p:cNvGrpSpPr/>
          <p:nvPr/>
        </p:nvGrpSpPr>
        <p:grpSpPr>
          <a:xfrm>
            <a:off x="8920841" y="2102346"/>
            <a:ext cx="2436223" cy="915093"/>
            <a:chOff x="8954044" y="2175806"/>
            <a:chExt cx="2436223" cy="915093"/>
          </a:xfrm>
        </p:grpSpPr>
        <p:sp>
          <p:nvSpPr>
            <p:cNvPr id="15" name="文本框 14"/>
            <p:cNvSpPr txBox="1"/>
            <p:nvPr/>
          </p:nvSpPr>
          <p:spPr>
            <a:xfrm>
              <a:off x="9090115" y="2175806"/>
              <a:ext cx="2164080" cy="646331"/>
            </a:xfrm>
            <a:prstGeom prst="rect">
              <a:avLst/>
            </a:prstGeom>
            <a:noFill/>
          </p:spPr>
          <p:txBody>
            <a:bodyPr wrap="square" rtlCol="0">
              <a:spAutoFit/>
            </a:bodyPr>
            <a:lstStyle/>
            <a:p>
              <a:pPr algn="ctr"/>
              <a:r>
                <a:rPr lang="zh-CN" altLang="en-US" sz="3600" b="1" dirty="0"/>
                <a:t>研究过程</a:t>
              </a:r>
            </a:p>
          </p:txBody>
        </p:sp>
        <p:sp>
          <p:nvSpPr>
            <p:cNvPr id="29" name="文本框 28"/>
            <p:cNvSpPr txBox="1"/>
            <p:nvPr/>
          </p:nvSpPr>
          <p:spPr>
            <a:xfrm>
              <a:off x="8954044" y="2721567"/>
              <a:ext cx="2436223" cy="369332"/>
            </a:xfrm>
            <a:prstGeom prst="rect">
              <a:avLst/>
            </a:prstGeom>
            <a:noFill/>
          </p:spPr>
          <p:txBody>
            <a:bodyPr wrap="square" rtlCol="0">
              <a:spAutoFit/>
            </a:bodyPr>
            <a:lstStyle/>
            <a:p>
              <a:pPr algn="ctr"/>
              <a:r>
                <a:rPr lang="en-US" altLang="zh-CN" dirty="0">
                  <a:solidFill>
                    <a:schemeClr val="bg1">
                      <a:lumMod val="65000"/>
                    </a:schemeClr>
                  </a:solidFill>
                </a:rPr>
                <a:t>Research Process</a:t>
              </a:r>
              <a:endParaRPr lang="zh-CN" altLang="en-US"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2500" lnSpcReduction="10000"/>
          </a:bodyPr>
          <a:lstStyle/>
          <a:p>
            <a:r>
              <a:rPr lang="zh-CN" altLang="en-US" dirty="0"/>
              <a:t>研究背景</a:t>
            </a:r>
          </a:p>
        </p:txBody>
      </p:sp>
      <p:pic>
        <p:nvPicPr>
          <p:cNvPr id="6" name="图片占位符 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5409" r="25409"/>
          <a:stretch>
            <a:fillRect/>
          </a:stretch>
        </p:blipFill>
        <p:spPr/>
      </p:pic>
      <p:sp>
        <p:nvSpPr>
          <p:cNvPr id="4" name="文本占位符 3"/>
          <p:cNvSpPr>
            <a:spLocks noGrp="1"/>
          </p:cNvSpPr>
          <p:nvPr>
            <p:ph type="body" sz="quarter" idx="12"/>
          </p:nvPr>
        </p:nvSpPr>
        <p:spPr/>
        <p:txBody>
          <a:bodyPr/>
          <a:lstStyle/>
          <a:p>
            <a:r>
              <a:rPr lang="zh-CN" altLang="en-US" dirty="0"/>
              <a:t>第一节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研究背景</a:t>
            </a:r>
          </a:p>
        </p:txBody>
      </p:sp>
      <p:sp>
        <p:nvSpPr>
          <p:cNvPr id="111" name="文本框 110"/>
          <p:cNvSpPr txBox="1"/>
          <p:nvPr/>
        </p:nvSpPr>
        <p:spPr>
          <a:xfrm>
            <a:off x="519822" y="1532139"/>
            <a:ext cx="6683618" cy="1569660"/>
          </a:xfrm>
          <a:prstGeom prst="rect">
            <a:avLst/>
          </a:prstGeom>
          <a:noFill/>
        </p:spPr>
        <p:txBody>
          <a:bodyPr wrap="square" rtlCol="0">
            <a:spAutoFit/>
          </a:bodyPr>
          <a:lstStyle/>
          <a:p>
            <a:pPr indent="457200">
              <a:lnSpc>
                <a:spcPct val="150000"/>
              </a:lnSpc>
            </a:pP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冠状病毒冠状病毒在系统分类上属套式病毒目（</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Nidovirales</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）冠状病毒科（</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Coronaviridae</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）冠状病毒属（</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Coronavirus</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）。冠状病毒属的病毒是具囊膜（</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envelope</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）、基因组为线性单股正链的</a:t>
            </a:r>
            <a:r>
              <a:rPr lang="en-US" altLang="zh-CN"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RNA</a:t>
            </a: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病毒，是自然界广泛存在的一大类病毒</a:t>
            </a:r>
            <a:r>
              <a:rPr lang="zh-CN" altLang="en-US" sz="1600" dirty="0"/>
              <a:t>。</a:t>
            </a:r>
          </a:p>
        </p:txBody>
      </p:sp>
      <p:grpSp>
        <p:nvGrpSpPr>
          <p:cNvPr id="112" name="3a89d4ab-9c32-4505-a849-928208c2e9c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9176838" y="1414720"/>
            <a:ext cx="2729093" cy="1648135"/>
            <a:chOff x="3354388" y="1773305"/>
            <a:chExt cx="5483224" cy="3311391"/>
          </a:xfrm>
        </p:grpSpPr>
        <p:sp>
          <p:nvSpPr>
            <p:cNvPr id="113" name="îşḷïdê"/>
            <p:cNvSpPr/>
            <p:nvPr/>
          </p:nvSpPr>
          <p:spPr bwMode="auto">
            <a:xfrm>
              <a:off x="6134144" y="2233420"/>
              <a:ext cx="367138" cy="629379"/>
            </a:xfrm>
            <a:custGeom>
              <a:avLst/>
              <a:gdLst>
                <a:gd name="T0" fmla="*/ 0 w 65"/>
                <a:gd name="T1" fmla="*/ 91 h 111"/>
                <a:gd name="T2" fmla="*/ 25 w 65"/>
                <a:gd name="T3" fmla="*/ 7 h 111"/>
                <a:gd name="T4" fmla="*/ 39 w 65"/>
                <a:gd name="T5" fmla="*/ 7 h 111"/>
                <a:gd name="T6" fmla="*/ 65 w 65"/>
                <a:gd name="T7" fmla="*/ 91 h 111"/>
                <a:gd name="T8" fmla="*/ 0 w 65"/>
                <a:gd name="T9" fmla="*/ 91 h 111"/>
              </a:gdLst>
              <a:ahLst/>
              <a:cxnLst>
                <a:cxn ang="0">
                  <a:pos x="T0" y="T1"/>
                </a:cxn>
                <a:cxn ang="0">
                  <a:pos x="T2" y="T3"/>
                </a:cxn>
                <a:cxn ang="0">
                  <a:pos x="T4" y="T5"/>
                </a:cxn>
                <a:cxn ang="0">
                  <a:pos x="T6" y="T7"/>
                </a:cxn>
                <a:cxn ang="0">
                  <a:pos x="T8" y="T9"/>
                </a:cxn>
              </a:cxnLst>
              <a:rect l="0" t="0" r="r" b="b"/>
              <a:pathLst>
                <a:path w="65" h="111">
                  <a:moveTo>
                    <a:pt x="0" y="91"/>
                  </a:moveTo>
                  <a:cubicBezTo>
                    <a:pt x="25" y="7"/>
                    <a:pt x="25" y="7"/>
                    <a:pt x="25" y="7"/>
                  </a:cubicBezTo>
                  <a:cubicBezTo>
                    <a:pt x="27" y="0"/>
                    <a:pt x="37" y="0"/>
                    <a:pt x="39" y="7"/>
                  </a:cubicBezTo>
                  <a:cubicBezTo>
                    <a:pt x="65" y="91"/>
                    <a:pt x="65" y="91"/>
                    <a:pt x="65" y="91"/>
                  </a:cubicBezTo>
                  <a:cubicBezTo>
                    <a:pt x="65" y="91"/>
                    <a:pt x="29" y="111"/>
                    <a:pt x="0" y="91"/>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ï$1íḑê"/>
            <p:cNvSpPr/>
            <p:nvPr/>
          </p:nvSpPr>
          <p:spPr bwMode="auto">
            <a:xfrm>
              <a:off x="7097284" y="3449265"/>
              <a:ext cx="634147" cy="362370"/>
            </a:xfrm>
            <a:custGeom>
              <a:avLst/>
              <a:gdLst>
                <a:gd name="T0" fmla="*/ 17 w 112"/>
                <a:gd name="T1" fmla="*/ 0 h 64"/>
                <a:gd name="T2" fmla="*/ 104 w 112"/>
                <a:gd name="T3" fmla="*/ 14 h 64"/>
                <a:gd name="T4" fmla="*/ 105 w 112"/>
                <a:gd name="T5" fmla="*/ 29 h 64"/>
                <a:gd name="T6" fmla="*/ 25 w 112"/>
                <a:gd name="T7" fmla="*/ 64 h 64"/>
                <a:gd name="T8" fmla="*/ 17 w 112"/>
                <a:gd name="T9" fmla="*/ 0 h 64"/>
              </a:gdLst>
              <a:ahLst/>
              <a:cxnLst>
                <a:cxn ang="0">
                  <a:pos x="T0" y="T1"/>
                </a:cxn>
                <a:cxn ang="0">
                  <a:pos x="T2" y="T3"/>
                </a:cxn>
                <a:cxn ang="0">
                  <a:pos x="T4" y="T5"/>
                </a:cxn>
                <a:cxn ang="0">
                  <a:pos x="T6" y="T7"/>
                </a:cxn>
                <a:cxn ang="0">
                  <a:pos x="T8" y="T9"/>
                </a:cxn>
              </a:cxnLst>
              <a:rect l="0" t="0" r="r" b="b"/>
              <a:pathLst>
                <a:path w="112" h="64">
                  <a:moveTo>
                    <a:pt x="17" y="0"/>
                  </a:moveTo>
                  <a:cubicBezTo>
                    <a:pt x="104" y="14"/>
                    <a:pt x="104" y="14"/>
                    <a:pt x="104" y="14"/>
                  </a:cubicBezTo>
                  <a:cubicBezTo>
                    <a:pt x="111" y="16"/>
                    <a:pt x="112" y="26"/>
                    <a:pt x="105" y="29"/>
                  </a:cubicBezTo>
                  <a:cubicBezTo>
                    <a:pt x="25" y="64"/>
                    <a:pt x="25" y="64"/>
                    <a:pt x="25" y="64"/>
                  </a:cubicBezTo>
                  <a:cubicBezTo>
                    <a:pt x="25" y="64"/>
                    <a:pt x="0" y="31"/>
                    <a:pt x="17" y="0"/>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îşlide"/>
            <p:cNvSpPr/>
            <p:nvPr/>
          </p:nvSpPr>
          <p:spPr bwMode="auto">
            <a:xfrm>
              <a:off x="5395101" y="2657774"/>
              <a:ext cx="510178" cy="524482"/>
            </a:xfrm>
            <a:custGeom>
              <a:avLst/>
              <a:gdLst>
                <a:gd name="T0" fmla="*/ 42 w 90"/>
                <a:gd name="T1" fmla="*/ 92 h 92"/>
                <a:gd name="T2" fmla="*/ 3 w 90"/>
                <a:gd name="T3" fmla="*/ 13 h 92"/>
                <a:gd name="T4" fmla="*/ 14 w 90"/>
                <a:gd name="T5" fmla="*/ 4 h 92"/>
                <a:gd name="T6" fmla="*/ 90 w 90"/>
                <a:gd name="T7" fmla="*/ 49 h 92"/>
                <a:gd name="T8" fmla="*/ 42 w 90"/>
                <a:gd name="T9" fmla="*/ 92 h 92"/>
              </a:gdLst>
              <a:ahLst/>
              <a:cxnLst>
                <a:cxn ang="0">
                  <a:pos x="T0" y="T1"/>
                </a:cxn>
                <a:cxn ang="0">
                  <a:pos x="T2" y="T3"/>
                </a:cxn>
                <a:cxn ang="0">
                  <a:pos x="T4" y="T5"/>
                </a:cxn>
                <a:cxn ang="0">
                  <a:pos x="T6" y="T7"/>
                </a:cxn>
                <a:cxn ang="0">
                  <a:pos x="T8" y="T9"/>
                </a:cxn>
              </a:cxnLst>
              <a:rect l="0" t="0" r="r" b="b"/>
              <a:pathLst>
                <a:path w="90" h="92">
                  <a:moveTo>
                    <a:pt x="42" y="92"/>
                  </a:moveTo>
                  <a:cubicBezTo>
                    <a:pt x="3" y="13"/>
                    <a:pt x="3" y="13"/>
                    <a:pt x="3" y="13"/>
                  </a:cubicBezTo>
                  <a:cubicBezTo>
                    <a:pt x="0" y="7"/>
                    <a:pt x="7" y="0"/>
                    <a:pt x="14" y="4"/>
                  </a:cubicBezTo>
                  <a:cubicBezTo>
                    <a:pt x="90" y="49"/>
                    <a:pt x="90" y="49"/>
                    <a:pt x="90" y="49"/>
                  </a:cubicBezTo>
                  <a:cubicBezTo>
                    <a:pt x="90" y="49"/>
                    <a:pt x="77" y="87"/>
                    <a:pt x="42" y="92"/>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iŝlîďè"/>
            <p:cNvSpPr/>
            <p:nvPr/>
          </p:nvSpPr>
          <p:spPr bwMode="auto">
            <a:xfrm>
              <a:off x="6150831" y="4312277"/>
              <a:ext cx="362370" cy="631763"/>
            </a:xfrm>
            <a:custGeom>
              <a:avLst/>
              <a:gdLst>
                <a:gd name="T0" fmla="*/ 64 w 64"/>
                <a:gd name="T1" fmla="*/ 18 h 111"/>
                <a:gd name="T2" fmla="*/ 43 w 64"/>
                <a:gd name="T3" fmla="*/ 104 h 111"/>
                <a:gd name="T4" fmla="*/ 29 w 64"/>
                <a:gd name="T5" fmla="*/ 104 h 111"/>
                <a:gd name="T6" fmla="*/ 0 w 64"/>
                <a:gd name="T7" fmla="*/ 21 h 111"/>
                <a:gd name="T8" fmla="*/ 64 w 64"/>
                <a:gd name="T9" fmla="*/ 18 h 111"/>
              </a:gdLst>
              <a:ahLst/>
              <a:cxnLst>
                <a:cxn ang="0">
                  <a:pos x="T0" y="T1"/>
                </a:cxn>
                <a:cxn ang="0">
                  <a:pos x="T2" y="T3"/>
                </a:cxn>
                <a:cxn ang="0">
                  <a:pos x="T4" y="T5"/>
                </a:cxn>
                <a:cxn ang="0">
                  <a:pos x="T6" y="T7"/>
                </a:cxn>
                <a:cxn ang="0">
                  <a:pos x="T8" y="T9"/>
                </a:cxn>
              </a:cxnLst>
              <a:rect l="0" t="0" r="r" b="b"/>
              <a:pathLst>
                <a:path w="64" h="111">
                  <a:moveTo>
                    <a:pt x="64" y="18"/>
                  </a:moveTo>
                  <a:cubicBezTo>
                    <a:pt x="43" y="104"/>
                    <a:pt x="43" y="104"/>
                    <a:pt x="43" y="104"/>
                  </a:cubicBezTo>
                  <a:cubicBezTo>
                    <a:pt x="41" y="111"/>
                    <a:pt x="31" y="111"/>
                    <a:pt x="29" y="104"/>
                  </a:cubicBezTo>
                  <a:cubicBezTo>
                    <a:pt x="0" y="21"/>
                    <a:pt x="0" y="21"/>
                    <a:pt x="0" y="21"/>
                  </a:cubicBezTo>
                  <a:cubicBezTo>
                    <a:pt x="0" y="21"/>
                    <a:pt x="34" y="0"/>
                    <a:pt x="64" y="18"/>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íş1îďè"/>
            <p:cNvSpPr/>
            <p:nvPr/>
          </p:nvSpPr>
          <p:spPr bwMode="auto">
            <a:xfrm>
              <a:off x="5395101" y="4188308"/>
              <a:ext cx="529250" cy="505410"/>
            </a:xfrm>
            <a:custGeom>
              <a:avLst/>
              <a:gdLst>
                <a:gd name="T0" fmla="*/ 93 w 93"/>
                <a:gd name="T1" fmla="*/ 47 h 89"/>
                <a:gd name="T2" fmla="*/ 14 w 93"/>
                <a:gd name="T3" fmla="*/ 86 h 89"/>
                <a:gd name="T4" fmla="*/ 4 w 93"/>
                <a:gd name="T5" fmla="*/ 76 h 89"/>
                <a:gd name="T6" fmla="*/ 49 w 93"/>
                <a:gd name="T7" fmla="*/ 0 h 89"/>
                <a:gd name="T8" fmla="*/ 93 w 93"/>
                <a:gd name="T9" fmla="*/ 47 h 89"/>
              </a:gdLst>
              <a:ahLst/>
              <a:cxnLst>
                <a:cxn ang="0">
                  <a:pos x="T0" y="T1"/>
                </a:cxn>
                <a:cxn ang="0">
                  <a:pos x="T2" y="T3"/>
                </a:cxn>
                <a:cxn ang="0">
                  <a:pos x="T4" y="T5"/>
                </a:cxn>
                <a:cxn ang="0">
                  <a:pos x="T6" y="T7"/>
                </a:cxn>
                <a:cxn ang="0">
                  <a:pos x="T8" y="T9"/>
                </a:cxn>
              </a:cxnLst>
              <a:rect l="0" t="0" r="r" b="b"/>
              <a:pathLst>
                <a:path w="93" h="89">
                  <a:moveTo>
                    <a:pt x="93" y="47"/>
                  </a:moveTo>
                  <a:cubicBezTo>
                    <a:pt x="14" y="86"/>
                    <a:pt x="14" y="86"/>
                    <a:pt x="14" y="86"/>
                  </a:cubicBezTo>
                  <a:cubicBezTo>
                    <a:pt x="7" y="89"/>
                    <a:pt x="0" y="82"/>
                    <a:pt x="4" y="76"/>
                  </a:cubicBezTo>
                  <a:cubicBezTo>
                    <a:pt x="49" y="0"/>
                    <a:pt x="49" y="0"/>
                    <a:pt x="49" y="0"/>
                  </a:cubicBezTo>
                  <a:cubicBezTo>
                    <a:pt x="49" y="0"/>
                    <a:pt x="87" y="12"/>
                    <a:pt x="93" y="47"/>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ïṩḷiḋê"/>
            <p:cNvSpPr/>
            <p:nvPr/>
          </p:nvSpPr>
          <p:spPr bwMode="auto">
            <a:xfrm>
              <a:off x="6944708" y="3976130"/>
              <a:ext cx="548322" cy="472034"/>
            </a:xfrm>
            <a:custGeom>
              <a:avLst/>
              <a:gdLst>
                <a:gd name="T0" fmla="*/ 37 w 97"/>
                <a:gd name="T1" fmla="*/ 0 h 83"/>
                <a:gd name="T2" fmla="*/ 92 w 97"/>
                <a:gd name="T3" fmla="*/ 69 h 83"/>
                <a:gd name="T4" fmla="*/ 84 w 97"/>
                <a:gd name="T5" fmla="*/ 80 h 83"/>
                <a:gd name="T6" fmla="*/ 0 w 97"/>
                <a:gd name="T7" fmla="*/ 53 h 83"/>
                <a:gd name="T8" fmla="*/ 37 w 97"/>
                <a:gd name="T9" fmla="*/ 0 h 83"/>
              </a:gdLst>
              <a:ahLst/>
              <a:cxnLst>
                <a:cxn ang="0">
                  <a:pos x="T0" y="T1"/>
                </a:cxn>
                <a:cxn ang="0">
                  <a:pos x="T2" y="T3"/>
                </a:cxn>
                <a:cxn ang="0">
                  <a:pos x="T4" y="T5"/>
                </a:cxn>
                <a:cxn ang="0">
                  <a:pos x="T6" y="T7"/>
                </a:cxn>
                <a:cxn ang="0">
                  <a:pos x="T8" y="T9"/>
                </a:cxn>
              </a:cxnLst>
              <a:rect l="0" t="0" r="r" b="b"/>
              <a:pathLst>
                <a:path w="97" h="83">
                  <a:moveTo>
                    <a:pt x="37" y="0"/>
                  </a:moveTo>
                  <a:cubicBezTo>
                    <a:pt x="92" y="69"/>
                    <a:pt x="92" y="69"/>
                    <a:pt x="92" y="69"/>
                  </a:cubicBezTo>
                  <a:cubicBezTo>
                    <a:pt x="97" y="75"/>
                    <a:pt x="91" y="83"/>
                    <a:pt x="84" y="80"/>
                  </a:cubicBezTo>
                  <a:cubicBezTo>
                    <a:pt x="0" y="53"/>
                    <a:pt x="0" y="53"/>
                    <a:pt x="0" y="53"/>
                  </a:cubicBezTo>
                  <a:cubicBezTo>
                    <a:pt x="0" y="53"/>
                    <a:pt x="4" y="12"/>
                    <a:pt x="37" y="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işľíḓè"/>
            <p:cNvSpPr/>
            <p:nvPr/>
          </p:nvSpPr>
          <p:spPr bwMode="auto">
            <a:xfrm>
              <a:off x="5361725" y="2653006"/>
              <a:ext cx="1938201" cy="1942969"/>
            </a:xfrm>
            <a:custGeom>
              <a:avLst/>
              <a:gdLst>
                <a:gd name="T0" fmla="*/ 342 w 342"/>
                <a:gd name="T1" fmla="*/ 171 h 342"/>
                <a:gd name="T2" fmla="*/ 229 w 342"/>
                <a:gd name="T3" fmla="*/ 331 h 342"/>
                <a:gd name="T4" fmla="*/ 206 w 342"/>
                <a:gd name="T5" fmla="*/ 338 h 342"/>
                <a:gd name="T6" fmla="*/ 171 w 342"/>
                <a:gd name="T7" fmla="*/ 342 h 342"/>
                <a:gd name="T8" fmla="*/ 13 w 342"/>
                <a:gd name="T9" fmla="*/ 237 h 342"/>
                <a:gd name="T10" fmla="*/ 11 w 342"/>
                <a:gd name="T11" fmla="*/ 232 h 342"/>
                <a:gd name="T12" fmla="*/ 9 w 342"/>
                <a:gd name="T13" fmla="*/ 225 h 342"/>
                <a:gd name="T14" fmla="*/ 7 w 342"/>
                <a:gd name="T15" fmla="*/ 219 h 342"/>
                <a:gd name="T16" fmla="*/ 3 w 342"/>
                <a:gd name="T17" fmla="*/ 206 h 342"/>
                <a:gd name="T18" fmla="*/ 0 w 342"/>
                <a:gd name="T19" fmla="*/ 184 h 342"/>
                <a:gd name="T20" fmla="*/ 0 w 342"/>
                <a:gd name="T21" fmla="*/ 171 h 342"/>
                <a:gd name="T22" fmla="*/ 171 w 342"/>
                <a:gd name="T23" fmla="*/ 0 h 342"/>
                <a:gd name="T24" fmla="*/ 315 w 342"/>
                <a:gd name="T25" fmla="*/ 78 h 342"/>
                <a:gd name="T26" fmla="*/ 327 w 342"/>
                <a:gd name="T27" fmla="*/ 101 h 342"/>
                <a:gd name="T28" fmla="*/ 342 w 342"/>
                <a:gd name="T2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2" h="342">
                  <a:moveTo>
                    <a:pt x="342" y="171"/>
                  </a:moveTo>
                  <a:cubicBezTo>
                    <a:pt x="342" y="244"/>
                    <a:pt x="295" y="307"/>
                    <a:pt x="229" y="331"/>
                  </a:cubicBezTo>
                  <a:cubicBezTo>
                    <a:pt x="222" y="334"/>
                    <a:pt x="214" y="336"/>
                    <a:pt x="206" y="338"/>
                  </a:cubicBezTo>
                  <a:cubicBezTo>
                    <a:pt x="195" y="340"/>
                    <a:pt x="183" y="342"/>
                    <a:pt x="171" y="342"/>
                  </a:cubicBezTo>
                  <a:cubicBezTo>
                    <a:pt x="100" y="342"/>
                    <a:pt x="39" y="298"/>
                    <a:pt x="13" y="237"/>
                  </a:cubicBezTo>
                  <a:cubicBezTo>
                    <a:pt x="12" y="235"/>
                    <a:pt x="12" y="233"/>
                    <a:pt x="11" y="232"/>
                  </a:cubicBezTo>
                  <a:cubicBezTo>
                    <a:pt x="10" y="230"/>
                    <a:pt x="9" y="227"/>
                    <a:pt x="9" y="225"/>
                  </a:cubicBezTo>
                  <a:cubicBezTo>
                    <a:pt x="8" y="223"/>
                    <a:pt x="7" y="221"/>
                    <a:pt x="7" y="219"/>
                  </a:cubicBezTo>
                  <a:cubicBezTo>
                    <a:pt x="6" y="215"/>
                    <a:pt x="4" y="210"/>
                    <a:pt x="3" y="206"/>
                  </a:cubicBezTo>
                  <a:cubicBezTo>
                    <a:pt x="2" y="199"/>
                    <a:pt x="1" y="192"/>
                    <a:pt x="0" y="184"/>
                  </a:cubicBezTo>
                  <a:cubicBezTo>
                    <a:pt x="0" y="180"/>
                    <a:pt x="0" y="175"/>
                    <a:pt x="0" y="171"/>
                  </a:cubicBezTo>
                  <a:cubicBezTo>
                    <a:pt x="0" y="76"/>
                    <a:pt x="76" y="0"/>
                    <a:pt x="171" y="0"/>
                  </a:cubicBezTo>
                  <a:cubicBezTo>
                    <a:pt x="231" y="0"/>
                    <a:pt x="284" y="31"/>
                    <a:pt x="315" y="78"/>
                  </a:cubicBezTo>
                  <a:cubicBezTo>
                    <a:pt x="319" y="86"/>
                    <a:pt x="324" y="93"/>
                    <a:pt x="327" y="101"/>
                  </a:cubicBezTo>
                  <a:cubicBezTo>
                    <a:pt x="337" y="122"/>
                    <a:pt x="342" y="146"/>
                    <a:pt x="342" y="171"/>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îṥľiḋê"/>
            <p:cNvSpPr/>
            <p:nvPr/>
          </p:nvSpPr>
          <p:spPr bwMode="auto">
            <a:xfrm>
              <a:off x="6546577" y="4233604"/>
              <a:ext cx="460115" cy="555475"/>
            </a:xfrm>
            <a:custGeom>
              <a:avLst/>
              <a:gdLst>
                <a:gd name="T0" fmla="*/ 54 w 81"/>
                <a:gd name="T1" fmla="*/ 1 h 98"/>
                <a:gd name="T2" fmla="*/ 79 w 81"/>
                <a:gd name="T3" fmla="*/ 86 h 98"/>
                <a:gd name="T4" fmla="*/ 67 w 81"/>
                <a:gd name="T5" fmla="*/ 93 h 98"/>
                <a:gd name="T6" fmla="*/ 0 w 81"/>
                <a:gd name="T7" fmla="*/ 36 h 98"/>
                <a:gd name="T8" fmla="*/ 54 w 81"/>
                <a:gd name="T9" fmla="*/ 1 h 98"/>
              </a:gdLst>
              <a:ahLst/>
              <a:cxnLst>
                <a:cxn ang="0">
                  <a:pos x="T0" y="T1"/>
                </a:cxn>
                <a:cxn ang="0">
                  <a:pos x="T2" y="T3"/>
                </a:cxn>
                <a:cxn ang="0">
                  <a:pos x="T4" y="T5"/>
                </a:cxn>
                <a:cxn ang="0">
                  <a:pos x="T6" y="T7"/>
                </a:cxn>
                <a:cxn ang="0">
                  <a:pos x="T8" y="T9"/>
                </a:cxn>
              </a:cxnLst>
              <a:rect l="0" t="0" r="r" b="b"/>
              <a:pathLst>
                <a:path w="81" h="98">
                  <a:moveTo>
                    <a:pt x="54" y="1"/>
                  </a:moveTo>
                  <a:cubicBezTo>
                    <a:pt x="79" y="86"/>
                    <a:pt x="79" y="86"/>
                    <a:pt x="79" y="86"/>
                  </a:cubicBezTo>
                  <a:cubicBezTo>
                    <a:pt x="81" y="93"/>
                    <a:pt x="72" y="98"/>
                    <a:pt x="67" y="93"/>
                  </a:cubicBezTo>
                  <a:cubicBezTo>
                    <a:pt x="0" y="36"/>
                    <a:pt x="0" y="36"/>
                    <a:pt x="0" y="36"/>
                  </a:cubicBezTo>
                  <a:cubicBezTo>
                    <a:pt x="0" y="36"/>
                    <a:pt x="19" y="0"/>
                    <a:pt x="54" y="1"/>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işḷiďê"/>
            <p:cNvSpPr/>
            <p:nvPr/>
          </p:nvSpPr>
          <p:spPr bwMode="auto">
            <a:xfrm>
              <a:off x="6529890" y="4436245"/>
              <a:ext cx="131121" cy="138273"/>
            </a:xfrm>
            <a:custGeom>
              <a:avLst/>
              <a:gdLst>
                <a:gd name="T0" fmla="*/ 23 w 23"/>
                <a:gd name="T1" fmla="*/ 17 h 24"/>
                <a:gd name="T2" fmla="*/ 0 w 23"/>
                <a:gd name="T3" fmla="*/ 24 h 24"/>
                <a:gd name="T4" fmla="*/ 3 w 23"/>
                <a:gd name="T5" fmla="*/ 0 h 24"/>
                <a:gd name="T6" fmla="*/ 23 w 23"/>
                <a:gd name="T7" fmla="*/ 17 h 24"/>
              </a:gdLst>
              <a:ahLst/>
              <a:cxnLst>
                <a:cxn ang="0">
                  <a:pos x="T0" y="T1"/>
                </a:cxn>
                <a:cxn ang="0">
                  <a:pos x="T2" y="T3"/>
                </a:cxn>
                <a:cxn ang="0">
                  <a:pos x="T4" y="T5"/>
                </a:cxn>
                <a:cxn ang="0">
                  <a:pos x="T6" y="T7"/>
                </a:cxn>
              </a:cxnLst>
              <a:rect l="0" t="0" r="r" b="b"/>
              <a:pathLst>
                <a:path w="23" h="24">
                  <a:moveTo>
                    <a:pt x="23" y="17"/>
                  </a:moveTo>
                  <a:cubicBezTo>
                    <a:pt x="16" y="20"/>
                    <a:pt x="8" y="22"/>
                    <a:pt x="0" y="24"/>
                  </a:cubicBezTo>
                  <a:cubicBezTo>
                    <a:pt x="3" y="0"/>
                    <a:pt x="3" y="0"/>
                    <a:pt x="3" y="0"/>
                  </a:cubicBezTo>
                  <a:lnTo>
                    <a:pt x="23" y="17"/>
                  </a:ln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ïS1íḍe"/>
            <p:cNvSpPr/>
            <p:nvPr/>
          </p:nvSpPr>
          <p:spPr bwMode="auto">
            <a:xfrm>
              <a:off x="7068676" y="3096431"/>
              <a:ext cx="147809" cy="221714"/>
            </a:xfrm>
            <a:custGeom>
              <a:avLst/>
              <a:gdLst>
                <a:gd name="T0" fmla="*/ 26 w 26"/>
                <a:gd name="T1" fmla="*/ 23 h 39"/>
                <a:gd name="T2" fmla="*/ 0 w 26"/>
                <a:gd name="T3" fmla="*/ 39 h 39"/>
                <a:gd name="T4" fmla="*/ 14 w 26"/>
                <a:gd name="T5" fmla="*/ 0 h 39"/>
                <a:gd name="T6" fmla="*/ 26 w 26"/>
                <a:gd name="T7" fmla="*/ 23 h 39"/>
              </a:gdLst>
              <a:ahLst/>
              <a:cxnLst>
                <a:cxn ang="0">
                  <a:pos x="T0" y="T1"/>
                </a:cxn>
                <a:cxn ang="0">
                  <a:pos x="T2" y="T3"/>
                </a:cxn>
                <a:cxn ang="0">
                  <a:pos x="T4" y="T5"/>
                </a:cxn>
                <a:cxn ang="0">
                  <a:pos x="T6" y="T7"/>
                </a:cxn>
              </a:cxnLst>
              <a:rect l="0" t="0" r="r" b="b"/>
              <a:pathLst>
                <a:path w="26" h="39">
                  <a:moveTo>
                    <a:pt x="26" y="23"/>
                  </a:moveTo>
                  <a:cubicBezTo>
                    <a:pt x="0" y="39"/>
                    <a:pt x="0" y="39"/>
                    <a:pt x="0" y="39"/>
                  </a:cubicBezTo>
                  <a:cubicBezTo>
                    <a:pt x="14" y="0"/>
                    <a:pt x="14" y="0"/>
                    <a:pt x="14" y="0"/>
                  </a:cubicBezTo>
                  <a:cubicBezTo>
                    <a:pt x="18" y="8"/>
                    <a:pt x="23" y="15"/>
                    <a:pt x="26" y="23"/>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ïSlîḋe"/>
            <p:cNvSpPr/>
            <p:nvPr/>
          </p:nvSpPr>
          <p:spPr bwMode="auto">
            <a:xfrm>
              <a:off x="6825507" y="2812733"/>
              <a:ext cx="526867" cy="505410"/>
            </a:xfrm>
            <a:custGeom>
              <a:avLst/>
              <a:gdLst>
                <a:gd name="T0" fmla="*/ 0 w 93"/>
                <a:gd name="T1" fmla="*/ 40 h 89"/>
                <a:gd name="T2" fmla="*/ 80 w 93"/>
                <a:gd name="T3" fmla="*/ 4 h 89"/>
                <a:gd name="T4" fmla="*/ 89 w 93"/>
                <a:gd name="T5" fmla="*/ 14 h 89"/>
                <a:gd name="T6" fmla="*/ 43 w 93"/>
                <a:gd name="T7" fmla="*/ 89 h 89"/>
                <a:gd name="T8" fmla="*/ 0 w 93"/>
                <a:gd name="T9" fmla="*/ 40 h 89"/>
              </a:gdLst>
              <a:ahLst/>
              <a:cxnLst>
                <a:cxn ang="0">
                  <a:pos x="T0" y="T1"/>
                </a:cxn>
                <a:cxn ang="0">
                  <a:pos x="T2" y="T3"/>
                </a:cxn>
                <a:cxn ang="0">
                  <a:pos x="T4" y="T5"/>
                </a:cxn>
                <a:cxn ang="0">
                  <a:pos x="T6" y="T7"/>
                </a:cxn>
                <a:cxn ang="0">
                  <a:pos x="T8" y="T9"/>
                </a:cxn>
              </a:cxnLst>
              <a:rect l="0" t="0" r="r" b="b"/>
              <a:pathLst>
                <a:path w="93" h="89">
                  <a:moveTo>
                    <a:pt x="0" y="40"/>
                  </a:moveTo>
                  <a:cubicBezTo>
                    <a:pt x="80" y="4"/>
                    <a:pt x="80" y="4"/>
                    <a:pt x="80" y="4"/>
                  </a:cubicBezTo>
                  <a:cubicBezTo>
                    <a:pt x="87" y="0"/>
                    <a:pt x="93" y="8"/>
                    <a:pt x="89" y="14"/>
                  </a:cubicBezTo>
                  <a:cubicBezTo>
                    <a:pt x="43" y="89"/>
                    <a:pt x="43" y="89"/>
                    <a:pt x="43" y="89"/>
                  </a:cubicBezTo>
                  <a:cubicBezTo>
                    <a:pt x="43" y="89"/>
                    <a:pt x="4" y="76"/>
                    <a:pt x="0" y="4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iṩļíďe"/>
            <p:cNvSpPr/>
            <p:nvPr/>
          </p:nvSpPr>
          <p:spPr bwMode="auto">
            <a:xfrm>
              <a:off x="5299741" y="3856930"/>
              <a:ext cx="317074" cy="143041"/>
            </a:xfrm>
            <a:custGeom>
              <a:avLst/>
              <a:gdLst>
                <a:gd name="T0" fmla="*/ 56 w 56"/>
                <a:gd name="T1" fmla="*/ 23 h 25"/>
                <a:gd name="T2" fmla="*/ 24 w 56"/>
                <a:gd name="T3" fmla="*/ 25 h 25"/>
                <a:gd name="T4" fmla="*/ 22 w 56"/>
                <a:gd name="T5" fmla="*/ 20 h 25"/>
                <a:gd name="T6" fmla="*/ 19 w 56"/>
                <a:gd name="T7" fmla="*/ 12 h 25"/>
                <a:gd name="T8" fmla="*/ 1 w 56"/>
                <a:gd name="T9" fmla="*/ 7 h 25"/>
                <a:gd name="T10" fmla="*/ 0 w 56"/>
                <a:gd name="T11" fmla="*/ 0 h 25"/>
                <a:gd name="T12" fmla="*/ 18 w 56"/>
                <a:gd name="T13" fmla="*/ 7 h 25"/>
                <a:gd name="T14" fmla="*/ 56 w 56"/>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5">
                  <a:moveTo>
                    <a:pt x="56" y="23"/>
                  </a:moveTo>
                  <a:cubicBezTo>
                    <a:pt x="24" y="25"/>
                    <a:pt x="24" y="25"/>
                    <a:pt x="24" y="25"/>
                  </a:cubicBezTo>
                  <a:cubicBezTo>
                    <a:pt x="23" y="23"/>
                    <a:pt x="23" y="21"/>
                    <a:pt x="22" y="20"/>
                  </a:cubicBezTo>
                  <a:cubicBezTo>
                    <a:pt x="21" y="18"/>
                    <a:pt x="20" y="14"/>
                    <a:pt x="19" y="12"/>
                  </a:cubicBezTo>
                  <a:cubicBezTo>
                    <a:pt x="1" y="7"/>
                    <a:pt x="1" y="7"/>
                    <a:pt x="1" y="7"/>
                  </a:cubicBezTo>
                  <a:cubicBezTo>
                    <a:pt x="1" y="5"/>
                    <a:pt x="0" y="3"/>
                    <a:pt x="0" y="0"/>
                  </a:cubicBezTo>
                  <a:cubicBezTo>
                    <a:pt x="18" y="7"/>
                    <a:pt x="18" y="7"/>
                    <a:pt x="18" y="7"/>
                  </a:cubicBezTo>
                  <a:lnTo>
                    <a:pt x="56" y="23"/>
                  </a:ln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ïṧḻïďè"/>
            <p:cNvSpPr/>
            <p:nvPr/>
          </p:nvSpPr>
          <p:spPr bwMode="auto">
            <a:xfrm>
              <a:off x="5106635" y="3618529"/>
              <a:ext cx="636532" cy="369522"/>
            </a:xfrm>
            <a:custGeom>
              <a:avLst/>
              <a:gdLst>
                <a:gd name="T0" fmla="*/ 93 w 112"/>
                <a:gd name="T1" fmla="*/ 65 h 65"/>
                <a:gd name="T2" fmla="*/ 57 w 112"/>
                <a:gd name="T3" fmla="*/ 55 h 65"/>
                <a:gd name="T4" fmla="*/ 39 w 112"/>
                <a:gd name="T5" fmla="*/ 50 h 65"/>
                <a:gd name="T6" fmla="*/ 8 w 112"/>
                <a:gd name="T7" fmla="*/ 42 h 65"/>
                <a:gd name="T8" fmla="*/ 7 w 112"/>
                <a:gd name="T9" fmla="*/ 28 h 65"/>
                <a:gd name="T10" fmla="*/ 48 w 112"/>
                <a:gd name="T11" fmla="*/ 14 h 65"/>
                <a:gd name="T12" fmla="*/ 91 w 112"/>
                <a:gd name="T13" fmla="*/ 0 h 65"/>
                <a:gd name="T14" fmla="*/ 93 w 112"/>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65">
                  <a:moveTo>
                    <a:pt x="93" y="65"/>
                  </a:moveTo>
                  <a:cubicBezTo>
                    <a:pt x="57" y="55"/>
                    <a:pt x="57" y="55"/>
                    <a:pt x="57" y="55"/>
                  </a:cubicBezTo>
                  <a:cubicBezTo>
                    <a:pt x="39" y="50"/>
                    <a:pt x="39" y="50"/>
                    <a:pt x="39" y="50"/>
                  </a:cubicBezTo>
                  <a:cubicBezTo>
                    <a:pt x="8" y="42"/>
                    <a:pt x="8" y="42"/>
                    <a:pt x="8" y="42"/>
                  </a:cubicBezTo>
                  <a:cubicBezTo>
                    <a:pt x="1" y="40"/>
                    <a:pt x="0" y="30"/>
                    <a:pt x="7" y="28"/>
                  </a:cubicBezTo>
                  <a:cubicBezTo>
                    <a:pt x="48" y="14"/>
                    <a:pt x="48" y="14"/>
                    <a:pt x="48" y="14"/>
                  </a:cubicBezTo>
                  <a:cubicBezTo>
                    <a:pt x="91" y="0"/>
                    <a:pt x="91" y="0"/>
                    <a:pt x="91" y="0"/>
                  </a:cubicBezTo>
                  <a:cubicBezTo>
                    <a:pt x="91" y="0"/>
                    <a:pt x="112" y="35"/>
                    <a:pt x="93" y="65"/>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iṩḷiḑê"/>
            <p:cNvSpPr/>
            <p:nvPr/>
          </p:nvSpPr>
          <p:spPr bwMode="auto">
            <a:xfrm>
              <a:off x="4999355" y="3022526"/>
              <a:ext cx="584083" cy="402898"/>
            </a:xfrm>
            <a:custGeom>
              <a:avLst/>
              <a:gdLst>
                <a:gd name="T0" fmla="*/ 72 w 103"/>
                <a:gd name="T1" fmla="*/ 71 h 71"/>
                <a:gd name="T2" fmla="*/ 44 w 103"/>
                <a:gd name="T3" fmla="*/ 46 h 71"/>
                <a:gd name="T4" fmla="*/ 30 w 103"/>
                <a:gd name="T5" fmla="*/ 34 h 71"/>
                <a:gd name="T6" fmla="*/ 5 w 103"/>
                <a:gd name="T7" fmla="*/ 14 h 71"/>
                <a:gd name="T8" fmla="*/ 11 w 103"/>
                <a:gd name="T9" fmla="*/ 1 h 71"/>
                <a:gd name="T10" fmla="*/ 54 w 103"/>
                <a:gd name="T11" fmla="*/ 6 h 71"/>
                <a:gd name="T12" fmla="*/ 98 w 103"/>
                <a:gd name="T13" fmla="*/ 12 h 71"/>
                <a:gd name="T14" fmla="*/ 72 w 103"/>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71">
                  <a:moveTo>
                    <a:pt x="72" y="71"/>
                  </a:moveTo>
                  <a:cubicBezTo>
                    <a:pt x="44" y="46"/>
                    <a:pt x="44" y="46"/>
                    <a:pt x="44" y="46"/>
                  </a:cubicBezTo>
                  <a:cubicBezTo>
                    <a:pt x="30" y="34"/>
                    <a:pt x="30" y="34"/>
                    <a:pt x="30" y="34"/>
                  </a:cubicBezTo>
                  <a:cubicBezTo>
                    <a:pt x="5" y="14"/>
                    <a:pt x="5" y="14"/>
                    <a:pt x="5" y="14"/>
                  </a:cubicBezTo>
                  <a:cubicBezTo>
                    <a:pt x="0" y="9"/>
                    <a:pt x="4" y="0"/>
                    <a:pt x="11" y="1"/>
                  </a:cubicBezTo>
                  <a:cubicBezTo>
                    <a:pt x="54" y="6"/>
                    <a:pt x="54" y="6"/>
                    <a:pt x="54" y="6"/>
                  </a:cubicBezTo>
                  <a:cubicBezTo>
                    <a:pt x="98" y="12"/>
                    <a:pt x="98" y="12"/>
                    <a:pt x="98" y="12"/>
                  </a:cubicBezTo>
                  <a:cubicBezTo>
                    <a:pt x="98" y="12"/>
                    <a:pt x="103" y="52"/>
                    <a:pt x="72" y="71"/>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îšļïḋè"/>
            <p:cNvSpPr/>
            <p:nvPr/>
          </p:nvSpPr>
          <p:spPr bwMode="auto">
            <a:xfrm>
              <a:off x="5685950" y="2953391"/>
              <a:ext cx="1268294" cy="1273061"/>
            </a:xfrm>
            <a:prstGeom prst="ellipse">
              <a:avLst/>
            </a:prstGeom>
            <a:solidFill>
              <a:srgbClr val="DD70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ïŝļíḑê"/>
            <p:cNvSpPr/>
            <p:nvPr/>
          </p:nvSpPr>
          <p:spPr bwMode="auto">
            <a:xfrm>
              <a:off x="5707406" y="3027294"/>
              <a:ext cx="719971" cy="1051349"/>
            </a:xfrm>
            <a:custGeom>
              <a:avLst/>
              <a:gdLst>
                <a:gd name="T0" fmla="*/ 124 w 127"/>
                <a:gd name="T1" fmla="*/ 19 h 185"/>
                <a:gd name="T2" fmla="*/ 78 w 127"/>
                <a:gd name="T3" fmla="*/ 3 h 185"/>
                <a:gd name="T4" fmla="*/ 28 w 127"/>
                <a:gd name="T5" fmla="*/ 39 h 185"/>
                <a:gd name="T6" fmla="*/ 48 w 127"/>
                <a:gd name="T7" fmla="*/ 167 h 185"/>
                <a:gd name="T8" fmla="*/ 75 w 127"/>
                <a:gd name="T9" fmla="*/ 111 h 185"/>
                <a:gd name="T10" fmla="*/ 107 w 127"/>
                <a:gd name="T11" fmla="*/ 39 h 185"/>
                <a:gd name="T12" fmla="*/ 124 w 127"/>
                <a:gd name="T13" fmla="*/ 19 h 185"/>
              </a:gdLst>
              <a:ahLst/>
              <a:cxnLst>
                <a:cxn ang="0">
                  <a:pos x="T0" y="T1"/>
                </a:cxn>
                <a:cxn ang="0">
                  <a:pos x="T2" y="T3"/>
                </a:cxn>
                <a:cxn ang="0">
                  <a:pos x="T4" y="T5"/>
                </a:cxn>
                <a:cxn ang="0">
                  <a:pos x="T6" y="T7"/>
                </a:cxn>
                <a:cxn ang="0">
                  <a:pos x="T8" y="T9"/>
                </a:cxn>
                <a:cxn ang="0">
                  <a:pos x="T10" y="T11"/>
                </a:cxn>
                <a:cxn ang="0">
                  <a:pos x="T12" y="T13"/>
                </a:cxn>
              </a:cxnLst>
              <a:rect l="0" t="0" r="r" b="b"/>
              <a:pathLst>
                <a:path w="127" h="185">
                  <a:moveTo>
                    <a:pt x="124" y="19"/>
                  </a:moveTo>
                  <a:cubicBezTo>
                    <a:pt x="118" y="4"/>
                    <a:pt x="98" y="0"/>
                    <a:pt x="78" y="3"/>
                  </a:cubicBezTo>
                  <a:cubicBezTo>
                    <a:pt x="60" y="7"/>
                    <a:pt x="44" y="17"/>
                    <a:pt x="28" y="39"/>
                  </a:cubicBezTo>
                  <a:cubicBezTo>
                    <a:pt x="0" y="77"/>
                    <a:pt x="1" y="149"/>
                    <a:pt x="48" y="167"/>
                  </a:cubicBezTo>
                  <a:cubicBezTo>
                    <a:pt x="96" y="185"/>
                    <a:pt x="105" y="135"/>
                    <a:pt x="75" y="111"/>
                  </a:cubicBezTo>
                  <a:cubicBezTo>
                    <a:pt x="46" y="88"/>
                    <a:pt x="67" y="44"/>
                    <a:pt x="107" y="39"/>
                  </a:cubicBezTo>
                  <a:cubicBezTo>
                    <a:pt x="125" y="37"/>
                    <a:pt x="127" y="28"/>
                    <a:pt x="124" y="19"/>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iSlíďê"/>
            <p:cNvSpPr/>
            <p:nvPr/>
          </p:nvSpPr>
          <p:spPr bwMode="auto">
            <a:xfrm>
              <a:off x="6167520" y="3346752"/>
              <a:ext cx="641300" cy="612691"/>
            </a:xfrm>
            <a:custGeom>
              <a:avLst/>
              <a:gdLst>
                <a:gd name="T0" fmla="*/ 59 w 113"/>
                <a:gd name="T1" fmla="*/ 11 h 108"/>
                <a:gd name="T2" fmla="*/ 34 w 113"/>
                <a:gd name="T3" fmla="*/ 2 h 108"/>
                <a:gd name="T4" fmla="*/ 4 w 113"/>
                <a:gd name="T5" fmla="*/ 22 h 108"/>
                <a:gd name="T6" fmla="*/ 54 w 113"/>
                <a:gd name="T7" fmla="*/ 74 h 108"/>
                <a:gd name="T8" fmla="*/ 109 w 113"/>
                <a:gd name="T9" fmla="*/ 78 h 108"/>
                <a:gd name="T10" fmla="*/ 59 w 113"/>
                <a:gd name="T11" fmla="*/ 11 h 108"/>
              </a:gdLst>
              <a:ahLst/>
              <a:cxnLst>
                <a:cxn ang="0">
                  <a:pos x="T0" y="T1"/>
                </a:cxn>
                <a:cxn ang="0">
                  <a:pos x="T2" y="T3"/>
                </a:cxn>
                <a:cxn ang="0">
                  <a:pos x="T4" y="T5"/>
                </a:cxn>
                <a:cxn ang="0">
                  <a:pos x="T6" y="T7"/>
                </a:cxn>
                <a:cxn ang="0">
                  <a:pos x="T8" y="T9"/>
                </a:cxn>
                <a:cxn ang="0">
                  <a:pos x="T10" y="T11"/>
                </a:cxn>
              </a:cxnLst>
              <a:rect l="0" t="0" r="r" b="b"/>
              <a:pathLst>
                <a:path w="113" h="108">
                  <a:moveTo>
                    <a:pt x="59" y="11"/>
                  </a:moveTo>
                  <a:cubicBezTo>
                    <a:pt x="52" y="6"/>
                    <a:pt x="43" y="3"/>
                    <a:pt x="34" y="2"/>
                  </a:cubicBezTo>
                  <a:cubicBezTo>
                    <a:pt x="22" y="0"/>
                    <a:pt x="7" y="3"/>
                    <a:pt x="4" y="22"/>
                  </a:cubicBezTo>
                  <a:cubicBezTo>
                    <a:pt x="0" y="52"/>
                    <a:pt x="48" y="47"/>
                    <a:pt x="54" y="74"/>
                  </a:cubicBezTo>
                  <a:cubicBezTo>
                    <a:pt x="61" y="107"/>
                    <a:pt x="106" y="108"/>
                    <a:pt x="109" y="78"/>
                  </a:cubicBezTo>
                  <a:cubicBezTo>
                    <a:pt x="113" y="47"/>
                    <a:pt x="75" y="21"/>
                    <a:pt x="59" y="11"/>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iṧ1ïḋe"/>
            <p:cNvSpPr/>
            <p:nvPr/>
          </p:nvSpPr>
          <p:spPr bwMode="auto">
            <a:xfrm>
              <a:off x="6246192" y="3885538"/>
              <a:ext cx="333761" cy="340914"/>
            </a:xfrm>
            <a:custGeom>
              <a:avLst/>
              <a:gdLst>
                <a:gd name="T0" fmla="*/ 49 w 59"/>
                <a:gd name="T1" fmla="*/ 9 h 60"/>
                <a:gd name="T2" fmla="*/ 12 w 59"/>
                <a:gd name="T3" fmla="*/ 8 h 60"/>
                <a:gd name="T4" fmla="*/ 2 w 59"/>
                <a:gd name="T5" fmla="*/ 32 h 60"/>
                <a:gd name="T6" fmla="*/ 58 w 59"/>
                <a:gd name="T7" fmla="*/ 25 h 60"/>
                <a:gd name="T8" fmla="*/ 49 w 59"/>
                <a:gd name="T9" fmla="*/ 9 h 60"/>
              </a:gdLst>
              <a:ahLst/>
              <a:cxnLst>
                <a:cxn ang="0">
                  <a:pos x="T0" y="T1"/>
                </a:cxn>
                <a:cxn ang="0">
                  <a:pos x="T2" y="T3"/>
                </a:cxn>
                <a:cxn ang="0">
                  <a:pos x="T4" y="T5"/>
                </a:cxn>
                <a:cxn ang="0">
                  <a:pos x="T6" y="T7"/>
                </a:cxn>
                <a:cxn ang="0">
                  <a:pos x="T8" y="T9"/>
                </a:cxn>
              </a:cxnLst>
              <a:rect l="0" t="0" r="r" b="b"/>
              <a:pathLst>
                <a:path w="59" h="60">
                  <a:moveTo>
                    <a:pt x="49" y="9"/>
                  </a:moveTo>
                  <a:cubicBezTo>
                    <a:pt x="38" y="1"/>
                    <a:pt x="23" y="0"/>
                    <a:pt x="12" y="8"/>
                  </a:cubicBezTo>
                  <a:cubicBezTo>
                    <a:pt x="5" y="13"/>
                    <a:pt x="0" y="20"/>
                    <a:pt x="2" y="32"/>
                  </a:cubicBezTo>
                  <a:cubicBezTo>
                    <a:pt x="7" y="60"/>
                    <a:pt x="57" y="41"/>
                    <a:pt x="58" y="25"/>
                  </a:cubicBezTo>
                  <a:cubicBezTo>
                    <a:pt x="59" y="19"/>
                    <a:pt x="55" y="13"/>
                    <a:pt x="49" y="9"/>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ïS1îḍê"/>
            <p:cNvSpPr/>
            <p:nvPr/>
          </p:nvSpPr>
          <p:spPr bwMode="auto">
            <a:xfrm>
              <a:off x="6444066" y="3108351"/>
              <a:ext cx="290849" cy="295617"/>
            </a:xfrm>
            <a:custGeom>
              <a:avLst/>
              <a:gdLst>
                <a:gd name="T0" fmla="*/ 33 w 51"/>
                <a:gd name="T1" fmla="*/ 3 h 52"/>
                <a:gd name="T2" fmla="*/ 15 w 51"/>
                <a:gd name="T3" fmla="*/ 2 h 52"/>
                <a:gd name="T4" fmla="*/ 3 w 51"/>
                <a:gd name="T5" fmla="*/ 25 h 52"/>
                <a:gd name="T6" fmla="*/ 51 w 51"/>
                <a:gd name="T7" fmla="*/ 23 h 52"/>
                <a:gd name="T8" fmla="*/ 33 w 51"/>
                <a:gd name="T9" fmla="*/ 3 h 52"/>
              </a:gdLst>
              <a:ahLst/>
              <a:cxnLst>
                <a:cxn ang="0">
                  <a:pos x="T0" y="T1"/>
                </a:cxn>
                <a:cxn ang="0">
                  <a:pos x="T2" y="T3"/>
                </a:cxn>
                <a:cxn ang="0">
                  <a:pos x="T4" y="T5"/>
                </a:cxn>
                <a:cxn ang="0">
                  <a:pos x="T6" y="T7"/>
                </a:cxn>
                <a:cxn ang="0">
                  <a:pos x="T8" y="T9"/>
                </a:cxn>
              </a:cxnLst>
              <a:rect l="0" t="0" r="r" b="b"/>
              <a:pathLst>
                <a:path w="51" h="52">
                  <a:moveTo>
                    <a:pt x="33" y="3"/>
                  </a:moveTo>
                  <a:cubicBezTo>
                    <a:pt x="27" y="0"/>
                    <a:pt x="21" y="0"/>
                    <a:pt x="15" y="2"/>
                  </a:cubicBezTo>
                  <a:cubicBezTo>
                    <a:pt x="8" y="4"/>
                    <a:pt x="0" y="10"/>
                    <a:pt x="3" y="25"/>
                  </a:cubicBezTo>
                  <a:cubicBezTo>
                    <a:pt x="9" y="52"/>
                    <a:pt x="51" y="38"/>
                    <a:pt x="51" y="23"/>
                  </a:cubicBezTo>
                  <a:cubicBezTo>
                    <a:pt x="51" y="13"/>
                    <a:pt x="40" y="7"/>
                    <a:pt x="33" y="3"/>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íṣľíďè"/>
            <p:cNvSpPr/>
            <p:nvPr/>
          </p:nvSpPr>
          <p:spPr bwMode="auto">
            <a:xfrm>
              <a:off x="6653858" y="3346752"/>
              <a:ext cx="245554" cy="214561"/>
            </a:xfrm>
            <a:custGeom>
              <a:avLst/>
              <a:gdLst>
                <a:gd name="T0" fmla="*/ 10 w 43"/>
                <a:gd name="T1" fmla="*/ 31 h 38"/>
                <a:gd name="T2" fmla="*/ 23 w 43"/>
                <a:gd name="T3" fmla="*/ 37 h 38"/>
                <a:gd name="T4" fmla="*/ 38 w 43"/>
                <a:gd name="T5" fmla="*/ 24 h 38"/>
                <a:gd name="T6" fmla="*/ 3 w 43"/>
                <a:gd name="T7" fmla="*/ 11 h 38"/>
                <a:gd name="T8" fmla="*/ 10 w 43"/>
                <a:gd name="T9" fmla="*/ 31 h 38"/>
              </a:gdLst>
              <a:ahLst/>
              <a:cxnLst>
                <a:cxn ang="0">
                  <a:pos x="T0" y="T1"/>
                </a:cxn>
                <a:cxn ang="0">
                  <a:pos x="T2" y="T3"/>
                </a:cxn>
                <a:cxn ang="0">
                  <a:pos x="T4" y="T5"/>
                </a:cxn>
                <a:cxn ang="0">
                  <a:pos x="T6" y="T7"/>
                </a:cxn>
                <a:cxn ang="0">
                  <a:pos x="T8" y="T9"/>
                </a:cxn>
              </a:cxnLst>
              <a:rect l="0" t="0" r="r" b="b"/>
              <a:pathLst>
                <a:path w="43" h="38">
                  <a:moveTo>
                    <a:pt x="10" y="31"/>
                  </a:moveTo>
                  <a:cubicBezTo>
                    <a:pt x="14" y="34"/>
                    <a:pt x="18" y="37"/>
                    <a:pt x="23" y="37"/>
                  </a:cubicBezTo>
                  <a:cubicBezTo>
                    <a:pt x="29" y="38"/>
                    <a:pt x="36" y="36"/>
                    <a:pt x="38" y="24"/>
                  </a:cubicBezTo>
                  <a:cubicBezTo>
                    <a:pt x="43" y="3"/>
                    <a:pt x="8" y="0"/>
                    <a:pt x="3" y="11"/>
                  </a:cubicBezTo>
                  <a:cubicBezTo>
                    <a:pt x="0" y="18"/>
                    <a:pt x="6" y="26"/>
                    <a:pt x="10" y="31"/>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íślíḑe"/>
            <p:cNvSpPr/>
            <p:nvPr/>
          </p:nvSpPr>
          <p:spPr bwMode="auto">
            <a:xfrm>
              <a:off x="3378228" y="3773490"/>
              <a:ext cx="367138" cy="283698"/>
            </a:xfrm>
            <a:custGeom>
              <a:avLst/>
              <a:gdLst>
                <a:gd name="T0" fmla="*/ 44 w 65"/>
                <a:gd name="T1" fmla="*/ 50 h 50"/>
                <a:gd name="T2" fmla="*/ 3 w 65"/>
                <a:gd name="T3" fmla="*/ 9 h 50"/>
                <a:gd name="T4" fmla="*/ 8 w 65"/>
                <a:gd name="T5" fmla="*/ 1 h 50"/>
                <a:gd name="T6" fmla="*/ 64 w 65"/>
                <a:gd name="T7" fmla="*/ 13 h 50"/>
                <a:gd name="T8" fmla="*/ 44 w 65"/>
                <a:gd name="T9" fmla="*/ 50 h 50"/>
              </a:gdLst>
              <a:ahLst/>
              <a:cxnLst>
                <a:cxn ang="0">
                  <a:pos x="T0" y="T1"/>
                </a:cxn>
                <a:cxn ang="0">
                  <a:pos x="T2" y="T3"/>
                </a:cxn>
                <a:cxn ang="0">
                  <a:pos x="T4" y="T5"/>
                </a:cxn>
                <a:cxn ang="0">
                  <a:pos x="T6" y="T7"/>
                </a:cxn>
                <a:cxn ang="0">
                  <a:pos x="T8" y="T9"/>
                </a:cxn>
              </a:cxnLst>
              <a:rect l="0" t="0" r="r" b="b"/>
              <a:pathLst>
                <a:path w="65" h="50">
                  <a:moveTo>
                    <a:pt x="44" y="50"/>
                  </a:moveTo>
                  <a:cubicBezTo>
                    <a:pt x="3" y="9"/>
                    <a:pt x="3" y="9"/>
                    <a:pt x="3" y="9"/>
                  </a:cubicBezTo>
                  <a:cubicBezTo>
                    <a:pt x="0" y="6"/>
                    <a:pt x="3" y="0"/>
                    <a:pt x="8" y="1"/>
                  </a:cubicBezTo>
                  <a:cubicBezTo>
                    <a:pt x="64" y="13"/>
                    <a:pt x="64" y="13"/>
                    <a:pt x="64" y="13"/>
                  </a:cubicBezTo>
                  <a:cubicBezTo>
                    <a:pt x="64" y="13"/>
                    <a:pt x="65" y="40"/>
                    <a:pt x="44" y="50"/>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íṥliḓê"/>
            <p:cNvSpPr/>
            <p:nvPr/>
          </p:nvSpPr>
          <p:spPr bwMode="auto">
            <a:xfrm>
              <a:off x="4358056" y="3392049"/>
              <a:ext cx="255090" cy="386210"/>
            </a:xfrm>
            <a:custGeom>
              <a:avLst/>
              <a:gdLst>
                <a:gd name="T0" fmla="*/ 0 w 45"/>
                <a:gd name="T1" fmla="*/ 49 h 68"/>
                <a:gd name="T2" fmla="*/ 36 w 45"/>
                <a:gd name="T3" fmla="*/ 4 h 68"/>
                <a:gd name="T4" fmla="*/ 45 w 45"/>
                <a:gd name="T5" fmla="*/ 8 h 68"/>
                <a:gd name="T6" fmla="*/ 39 w 45"/>
                <a:gd name="T7" fmla="*/ 65 h 68"/>
                <a:gd name="T8" fmla="*/ 0 w 45"/>
                <a:gd name="T9" fmla="*/ 49 h 68"/>
              </a:gdLst>
              <a:ahLst/>
              <a:cxnLst>
                <a:cxn ang="0">
                  <a:pos x="T0" y="T1"/>
                </a:cxn>
                <a:cxn ang="0">
                  <a:pos x="T2" y="T3"/>
                </a:cxn>
                <a:cxn ang="0">
                  <a:pos x="T4" y="T5"/>
                </a:cxn>
                <a:cxn ang="0">
                  <a:pos x="T6" y="T7"/>
                </a:cxn>
                <a:cxn ang="0">
                  <a:pos x="T8" y="T9"/>
                </a:cxn>
              </a:cxnLst>
              <a:rect l="0" t="0" r="r" b="b"/>
              <a:pathLst>
                <a:path w="45" h="68">
                  <a:moveTo>
                    <a:pt x="0" y="49"/>
                  </a:moveTo>
                  <a:cubicBezTo>
                    <a:pt x="36" y="4"/>
                    <a:pt x="36" y="4"/>
                    <a:pt x="36" y="4"/>
                  </a:cubicBezTo>
                  <a:cubicBezTo>
                    <a:pt x="39" y="0"/>
                    <a:pt x="45" y="3"/>
                    <a:pt x="45" y="8"/>
                  </a:cubicBezTo>
                  <a:cubicBezTo>
                    <a:pt x="39" y="65"/>
                    <a:pt x="39" y="65"/>
                    <a:pt x="39" y="65"/>
                  </a:cubicBezTo>
                  <a:cubicBezTo>
                    <a:pt x="39" y="65"/>
                    <a:pt x="13" y="68"/>
                    <a:pt x="0" y="49"/>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iŝļïďê"/>
            <p:cNvSpPr/>
            <p:nvPr/>
          </p:nvSpPr>
          <p:spPr bwMode="auto">
            <a:xfrm>
              <a:off x="3354388" y="4250292"/>
              <a:ext cx="410050" cy="233633"/>
            </a:xfrm>
            <a:custGeom>
              <a:avLst/>
              <a:gdLst>
                <a:gd name="T0" fmla="*/ 64 w 72"/>
                <a:gd name="T1" fmla="*/ 41 h 41"/>
                <a:gd name="T2" fmla="*/ 6 w 72"/>
                <a:gd name="T3" fmla="*/ 38 h 41"/>
                <a:gd name="T4" fmla="*/ 4 w 72"/>
                <a:gd name="T5" fmla="*/ 29 h 41"/>
                <a:gd name="T6" fmla="*/ 53 w 72"/>
                <a:gd name="T7" fmla="*/ 0 h 41"/>
                <a:gd name="T8" fmla="*/ 64 w 72"/>
                <a:gd name="T9" fmla="*/ 41 h 41"/>
              </a:gdLst>
              <a:ahLst/>
              <a:cxnLst>
                <a:cxn ang="0">
                  <a:pos x="T0" y="T1"/>
                </a:cxn>
                <a:cxn ang="0">
                  <a:pos x="T2" y="T3"/>
                </a:cxn>
                <a:cxn ang="0">
                  <a:pos x="T4" y="T5"/>
                </a:cxn>
                <a:cxn ang="0">
                  <a:pos x="T6" y="T7"/>
                </a:cxn>
                <a:cxn ang="0">
                  <a:pos x="T8" y="T9"/>
                </a:cxn>
              </a:cxnLst>
              <a:rect l="0" t="0" r="r" b="b"/>
              <a:pathLst>
                <a:path w="72" h="41">
                  <a:moveTo>
                    <a:pt x="64" y="41"/>
                  </a:moveTo>
                  <a:cubicBezTo>
                    <a:pt x="6" y="38"/>
                    <a:pt x="6" y="38"/>
                    <a:pt x="6" y="38"/>
                  </a:cubicBezTo>
                  <a:cubicBezTo>
                    <a:pt x="1" y="38"/>
                    <a:pt x="0" y="31"/>
                    <a:pt x="4" y="29"/>
                  </a:cubicBezTo>
                  <a:cubicBezTo>
                    <a:pt x="53" y="0"/>
                    <a:pt x="53" y="0"/>
                    <a:pt x="53" y="0"/>
                  </a:cubicBezTo>
                  <a:cubicBezTo>
                    <a:pt x="53" y="0"/>
                    <a:pt x="72" y="19"/>
                    <a:pt x="64" y="41"/>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ïšļíďe"/>
            <p:cNvSpPr/>
            <p:nvPr/>
          </p:nvSpPr>
          <p:spPr bwMode="auto">
            <a:xfrm>
              <a:off x="4584537" y="4369493"/>
              <a:ext cx="374290" cy="271777"/>
            </a:xfrm>
            <a:custGeom>
              <a:avLst/>
              <a:gdLst>
                <a:gd name="T0" fmla="*/ 20 w 66"/>
                <a:gd name="T1" fmla="*/ 0 h 48"/>
                <a:gd name="T2" fmla="*/ 62 w 66"/>
                <a:gd name="T3" fmla="*/ 39 h 48"/>
                <a:gd name="T4" fmla="*/ 58 w 66"/>
                <a:gd name="T5" fmla="*/ 47 h 48"/>
                <a:gd name="T6" fmla="*/ 1 w 66"/>
                <a:gd name="T7" fmla="*/ 38 h 48"/>
                <a:gd name="T8" fmla="*/ 20 w 66"/>
                <a:gd name="T9" fmla="*/ 0 h 48"/>
              </a:gdLst>
              <a:ahLst/>
              <a:cxnLst>
                <a:cxn ang="0">
                  <a:pos x="T0" y="T1"/>
                </a:cxn>
                <a:cxn ang="0">
                  <a:pos x="T2" y="T3"/>
                </a:cxn>
                <a:cxn ang="0">
                  <a:pos x="T4" y="T5"/>
                </a:cxn>
                <a:cxn ang="0">
                  <a:pos x="T6" y="T7"/>
                </a:cxn>
                <a:cxn ang="0">
                  <a:pos x="T8" y="T9"/>
                </a:cxn>
              </a:cxnLst>
              <a:rect l="0" t="0" r="r" b="b"/>
              <a:pathLst>
                <a:path w="66" h="48">
                  <a:moveTo>
                    <a:pt x="20" y="0"/>
                  </a:moveTo>
                  <a:cubicBezTo>
                    <a:pt x="62" y="39"/>
                    <a:pt x="62" y="39"/>
                    <a:pt x="62" y="39"/>
                  </a:cubicBezTo>
                  <a:cubicBezTo>
                    <a:pt x="66" y="42"/>
                    <a:pt x="63" y="48"/>
                    <a:pt x="58" y="47"/>
                  </a:cubicBezTo>
                  <a:cubicBezTo>
                    <a:pt x="1" y="38"/>
                    <a:pt x="1" y="38"/>
                    <a:pt x="1" y="38"/>
                  </a:cubicBezTo>
                  <a:cubicBezTo>
                    <a:pt x="1" y="38"/>
                    <a:pt x="0" y="11"/>
                    <a:pt x="20" y="0"/>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isľîďê"/>
            <p:cNvSpPr/>
            <p:nvPr/>
          </p:nvSpPr>
          <p:spPr bwMode="auto">
            <a:xfrm>
              <a:off x="4300839" y="4669878"/>
              <a:ext cx="233633" cy="414818"/>
            </a:xfrm>
            <a:custGeom>
              <a:avLst/>
              <a:gdLst>
                <a:gd name="T0" fmla="*/ 41 w 41"/>
                <a:gd name="T1" fmla="*/ 9 h 73"/>
                <a:gd name="T2" fmla="*/ 38 w 41"/>
                <a:gd name="T3" fmla="*/ 66 h 73"/>
                <a:gd name="T4" fmla="*/ 29 w 41"/>
                <a:gd name="T5" fmla="*/ 68 h 73"/>
                <a:gd name="T6" fmla="*/ 0 w 41"/>
                <a:gd name="T7" fmla="*/ 19 h 73"/>
                <a:gd name="T8" fmla="*/ 41 w 41"/>
                <a:gd name="T9" fmla="*/ 9 h 73"/>
              </a:gdLst>
              <a:ahLst/>
              <a:cxnLst>
                <a:cxn ang="0">
                  <a:pos x="T0" y="T1"/>
                </a:cxn>
                <a:cxn ang="0">
                  <a:pos x="T2" y="T3"/>
                </a:cxn>
                <a:cxn ang="0">
                  <a:pos x="T4" y="T5"/>
                </a:cxn>
                <a:cxn ang="0">
                  <a:pos x="T6" y="T7"/>
                </a:cxn>
                <a:cxn ang="0">
                  <a:pos x="T8" y="T9"/>
                </a:cxn>
              </a:cxnLst>
              <a:rect l="0" t="0" r="r" b="b"/>
              <a:pathLst>
                <a:path w="41" h="73">
                  <a:moveTo>
                    <a:pt x="41" y="9"/>
                  </a:moveTo>
                  <a:cubicBezTo>
                    <a:pt x="38" y="66"/>
                    <a:pt x="38" y="66"/>
                    <a:pt x="38" y="66"/>
                  </a:cubicBezTo>
                  <a:cubicBezTo>
                    <a:pt x="38" y="71"/>
                    <a:pt x="31" y="73"/>
                    <a:pt x="29" y="68"/>
                  </a:cubicBezTo>
                  <a:cubicBezTo>
                    <a:pt x="0" y="19"/>
                    <a:pt x="0" y="19"/>
                    <a:pt x="0" y="19"/>
                  </a:cubicBezTo>
                  <a:cubicBezTo>
                    <a:pt x="0" y="19"/>
                    <a:pt x="19" y="0"/>
                    <a:pt x="41" y="9"/>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íṧ1ïďé"/>
            <p:cNvSpPr/>
            <p:nvPr/>
          </p:nvSpPr>
          <p:spPr bwMode="auto">
            <a:xfrm>
              <a:off x="4629833" y="3802098"/>
              <a:ext cx="386210" cy="271777"/>
            </a:xfrm>
            <a:custGeom>
              <a:avLst/>
              <a:gdLst>
                <a:gd name="T0" fmla="*/ 3 w 68"/>
                <a:gd name="T1" fmla="*/ 10 h 48"/>
                <a:gd name="T2" fmla="*/ 60 w 68"/>
                <a:gd name="T3" fmla="*/ 1 h 48"/>
                <a:gd name="T4" fmla="*/ 64 w 68"/>
                <a:gd name="T5" fmla="*/ 9 h 48"/>
                <a:gd name="T6" fmla="*/ 22 w 68"/>
                <a:gd name="T7" fmla="*/ 48 h 48"/>
                <a:gd name="T8" fmla="*/ 3 w 68"/>
                <a:gd name="T9" fmla="*/ 10 h 48"/>
              </a:gdLst>
              <a:ahLst/>
              <a:cxnLst>
                <a:cxn ang="0">
                  <a:pos x="T0" y="T1"/>
                </a:cxn>
                <a:cxn ang="0">
                  <a:pos x="T2" y="T3"/>
                </a:cxn>
                <a:cxn ang="0">
                  <a:pos x="T4" y="T5"/>
                </a:cxn>
                <a:cxn ang="0">
                  <a:pos x="T6" y="T7"/>
                </a:cxn>
                <a:cxn ang="0">
                  <a:pos x="T8" y="T9"/>
                </a:cxn>
              </a:cxnLst>
              <a:rect l="0" t="0" r="r" b="b"/>
              <a:pathLst>
                <a:path w="68" h="48">
                  <a:moveTo>
                    <a:pt x="3" y="10"/>
                  </a:moveTo>
                  <a:cubicBezTo>
                    <a:pt x="60" y="1"/>
                    <a:pt x="60" y="1"/>
                    <a:pt x="60" y="1"/>
                  </a:cubicBezTo>
                  <a:cubicBezTo>
                    <a:pt x="65" y="0"/>
                    <a:pt x="68" y="6"/>
                    <a:pt x="64" y="9"/>
                  </a:cubicBezTo>
                  <a:cubicBezTo>
                    <a:pt x="22" y="48"/>
                    <a:pt x="22" y="48"/>
                    <a:pt x="22" y="48"/>
                  </a:cubicBezTo>
                  <a:cubicBezTo>
                    <a:pt x="22" y="48"/>
                    <a:pt x="0" y="33"/>
                    <a:pt x="3" y="1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íşlïḍê"/>
            <p:cNvSpPr/>
            <p:nvPr/>
          </p:nvSpPr>
          <p:spPr bwMode="auto">
            <a:xfrm>
              <a:off x="3464052" y="3585153"/>
              <a:ext cx="1387494" cy="1294518"/>
            </a:xfrm>
            <a:custGeom>
              <a:avLst/>
              <a:gdLst>
                <a:gd name="T0" fmla="*/ 182 w 245"/>
                <a:gd name="T1" fmla="*/ 14 h 228"/>
                <a:gd name="T2" fmla="*/ 238 w 245"/>
                <a:gd name="T3" fmla="*/ 129 h 228"/>
                <a:gd name="T4" fmla="*/ 235 w 245"/>
                <a:gd name="T5" fmla="*/ 145 h 228"/>
                <a:gd name="T6" fmla="*/ 226 w 245"/>
                <a:gd name="T7" fmla="*/ 166 h 228"/>
                <a:gd name="T8" fmla="*/ 115 w 245"/>
                <a:gd name="T9" fmla="*/ 223 h 228"/>
                <a:gd name="T10" fmla="*/ 112 w 245"/>
                <a:gd name="T11" fmla="*/ 223 h 228"/>
                <a:gd name="T12" fmla="*/ 108 w 245"/>
                <a:gd name="T13" fmla="*/ 222 h 228"/>
                <a:gd name="T14" fmla="*/ 104 w 245"/>
                <a:gd name="T15" fmla="*/ 221 h 228"/>
                <a:gd name="T16" fmla="*/ 95 w 245"/>
                <a:gd name="T17" fmla="*/ 219 h 228"/>
                <a:gd name="T18" fmla="*/ 81 w 245"/>
                <a:gd name="T19" fmla="*/ 214 h 228"/>
                <a:gd name="T20" fmla="*/ 73 w 245"/>
                <a:gd name="T21" fmla="*/ 210 h 228"/>
                <a:gd name="T22" fmla="*/ 30 w 245"/>
                <a:gd name="T23" fmla="*/ 58 h 228"/>
                <a:gd name="T24" fmla="*/ 120 w 245"/>
                <a:gd name="T25" fmla="*/ 0 h 228"/>
                <a:gd name="T26" fmla="*/ 137 w 245"/>
                <a:gd name="T27" fmla="*/ 0 h 228"/>
                <a:gd name="T28" fmla="*/ 182 w 245"/>
                <a:gd name="T29" fmla="*/ 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5" h="228">
                  <a:moveTo>
                    <a:pt x="182" y="14"/>
                  </a:moveTo>
                  <a:cubicBezTo>
                    <a:pt x="224" y="37"/>
                    <a:pt x="245" y="84"/>
                    <a:pt x="238" y="129"/>
                  </a:cubicBezTo>
                  <a:cubicBezTo>
                    <a:pt x="237" y="134"/>
                    <a:pt x="236" y="140"/>
                    <a:pt x="235" y="145"/>
                  </a:cubicBezTo>
                  <a:cubicBezTo>
                    <a:pt x="232" y="152"/>
                    <a:pt x="229" y="159"/>
                    <a:pt x="226" y="166"/>
                  </a:cubicBezTo>
                  <a:cubicBezTo>
                    <a:pt x="203" y="207"/>
                    <a:pt x="159" y="228"/>
                    <a:pt x="115" y="223"/>
                  </a:cubicBezTo>
                  <a:cubicBezTo>
                    <a:pt x="114" y="223"/>
                    <a:pt x="113" y="223"/>
                    <a:pt x="112" y="223"/>
                  </a:cubicBezTo>
                  <a:cubicBezTo>
                    <a:pt x="111" y="223"/>
                    <a:pt x="109" y="222"/>
                    <a:pt x="108" y="222"/>
                  </a:cubicBezTo>
                  <a:cubicBezTo>
                    <a:pt x="106" y="222"/>
                    <a:pt x="105" y="222"/>
                    <a:pt x="104" y="221"/>
                  </a:cubicBezTo>
                  <a:cubicBezTo>
                    <a:pt x="101" y="221"/>
                    <a:pt x="98" y="220"/>
                    <a:pt x="95" y="219"/>
                  </a:cubicBezTo>
                  <a:cubicBezTo>
                    <a:pt x="90" y="218"/>
                    <a:pt x="86" y="216"/>
                    <a:pt x="81" y="214"/>
                  </a:cubicBezTo>
                  <a:cubicBezTo>
                    <a:pt x="79" y="213"/>
                    <a:pt x="76" y="211"/>
                    <a:pt x="73" y="210"/>
                  </a:cubicBezTo>
                  <a:cubicBezTo>
                    <a:pt x="19" y="180"/>
                    <a:pt x="0" y="112"/>
                    <a:pt x="30" y="58"/>
                  </a:cubicBezTo>
                  <a:cubicBezTo>
                    <a:pt x="49" y="23"/>
                    <a:pt x="84" y="3"/>
                    <a:pt x="120" y="0"/>
                  </a:cubicBezTo>
                  <a:cubicBezTo>
                    <a:pt x="126" y="0"/>
                    <a:pt x="131" y="0"/>
                    <a:pt x="137" y="0"/>
                  </a:cubicBezTo>
                  <a:cubicBezTo>
                    <a:pt x="152" y="2"/>
                    <a:pt x="167" y="6"/>
                    <a:pt x="182" y="14"/>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ïṧliḍé"/>
            <p:cNvSpPr/>
            <p:nvPr/>
          </p:nvSpPr>
          <p:spPr bwMode="auto">
            <a:xfrm>
              <a:off x="4636986" y="4114403"/>
              <a:ext cx="412435" cy="238401"/>
            </a:xfrm>
            <a:custGeom>
              <a:avLst/>
              <a:gdLst>
                <a:gd name="T0" fmla="*/ 12 w 73"/>
                <a:gd name="T1" fmla="*/ 0 h 42"/>
                <a:gd name="T2" fmla="*/ 68 w 73"/>
                <a:gd name="T3" fmla="*/ 13 h 42"/>
                <a:gd name="T4" fmla="*/ 69 w 73"/>
                <a:gd name="T5" fmla="*/ 22 h 42"/>
                <a:gd name="T6" fmla="*/ 15 w 73"/>
                <a:gd name="T7" fmla="*/ 42 h 42"/>
                <a:gd name="T8" fmla="*/ 12 w 73"/>
                <a:gd name="T9" fmla="*/ 0 h 42"/>
              </a:gdLst>
              <a:ahLst/>
              <a:cxnLst>
                <a:cxn ang="0">
                  <a:pos x="T0" y="T1"/>
                </a:cxn>
                <a:cxn ang="0">
                  <a:pos x="T2" y="T3"/>
                </a:cxn>
                <a:cxn ang="0">
                  <a:pos x="T4" y="T5"/>
                </a:cxn>
                <a:cxn ang="0">
                  <a:pos x="T6" y="T7"/>
                </a:cxn>
                <a:cxn ang="0">
                  <a:pos x="T8" y="T9"/>
                </a:cxn>
              </a:cxnLst>
              <a:rect l="0" t="0" r="r" b="b"/>
              <a:pathLst>
                <a:path w="73" h="42">
                  <a:moveTo>
                    <a:pt x="12" y="0"/>
                  </a:moveTo>
                  <a:cubicBezTo>
                    <a:pt x="68" y="13"/>
                    <a:pt x="68" y="13"/>
                    <a:pt x="68" y="13"/>
                  </a:cubicBezTo>
                  <a:cubicBezTo>
                    <a:pt x="73" y="14"/>
                    <a:pt x="73" y="21"/>
                    <a:pt x="69" y="22"/>
                  </a:cubicBezTo>
                  <a:cubicBezTo>
                    <a:pt x="15" y="42"/>
                    <a:pt x="15" y="42"/>
                    <a:pt x="15" y="42"/>
                  </a:cubicBezTo>
                  <a:cubicBezTo>
                    <a:pt x="15" y="42"/>
                    <a:pt x="0" y="20"/>
                    <a:pt x="12" y="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íṡḷîḍe"/>
            <p:cNvSpPr/>
            <p:nvPr/>
          </p:nvSpPr>
          <p:spPr bwMode="auto">
            <a:xfrm>
              <a:off x="4720425" y="4317045"/>
              <a:ext cx="92977" cy="92977"/>
            </a:xfrm>
            <a:custGeom>
              <a:avLst/>
              <a:gdLst>
                <a:gd name="T0" fmla="*/ 16 w 16"/>
                <a:gd name="T1" fmla="*/ 0 h 16"/>
                <a:gd name="T2" fmla="*/ 13 w 16"/>
                <a:gd name="T3" fmla="*/ 16 h 16"/>
                <a:gd name="T4" fmla="*/ 0 w 16"/>
                <a:gd name="T5" fmla="*/ 6 h 16"/>
                <a:gd name="T6" fmla="*/ 16 w 16"/>
                <a:gd name="T7" fmla="*/ 0 h 16"/>
              </a:gdLst>
              <a:ahLst/>
              <a:cxnLst>
                <a:cxn ang="0">
                  <a:pos x="T0" y="T1"/>
                </a:cxn>
                <a:cxn ang="0">
                  <a:pos x="T2" y="T3"/>
                </a:cxn>
                <a:cxn ang="0">
                  <a:pos x="T4" y="T5"/>
                </a:cxn>
                <a:cxn ang="0">
                  <a:pos x="T6" y="T7"/>
                </a:cxn>
              </a:cxnLst>
              <a:rect l="0" t="0" r="r" b="b"/>
              <a:pathLst>
                <a:path w="16" h="16">
                  <a:moveTo>
                    <a:pt x="16" y="0"/>
                  </a:moveTo>
                  <a:cubicBezTo>
                    <a:pt x="15" y="5"/>
                    <a:pt x="14" y="11"/>
                    <a:pt x="13" y="16"/>
                  </a:cubicBezTo>
                  <a:cubicBezTo>
                    <a:pt x="0" y="6"/>
                    <a:pt x="0" y="6"/>
                    <a:pt x="0" y="6"/>
                  </a:cubicBezTo>
                  <a:lnTo>
                    <a:pt x="16" y="0"/>
                  </a:ln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ïSľidè"/>
            <p:cNvSpPr/>
            <p:nvPr/>
          </p:nvSpPr>
          <p:spPr bwMode="auto">
            <a:xfrm>
              <a:off x="4143495" y="3585153"/>
              <a:ext cx="102513" cy="119201"/>
            </a:xfrm>
            <a:custGeom>
              <a:avLst/>
              <a:gdLst>
                <a:gd name="T0" fmla="*/ 17 w 18"/>
                <a:gd name="T1" fmla="*/ 0 h 21"/>
                <a:gd name="T2" fmla="*/ 18 w 18"/>
                <a:gd name="T3" fmla="*/ 21 h 21"/>
                <a:gd name="T4" fmla="*/ 0 w 18"/>
                <a:gd name="T5" fmla="*/ 0 h 21"/>
                <a:gd name="T6" fmla="*/ 17 w 18"/>
                <a:gd name="T7" fmla="*/ 0 h 21"/>
              </a:gdLst>
              <a:ahLst/>
              <a:cxnLst>
                <a:cxn ang="0">
                  <a:pos x="T0" y="T1"/>
                </a:cxn>
                <a:cxn ang="0">
                  <a:pos x="T2" y="T3"/>
                </a:cxn>
                <a:cxn ang="0">
                  <a:pos x="T4" y="T5"/>
                </a:cxn>
                <a:cxn ang="0">
                  <a:pos x="T6" y="T7"/>
                </a:cxn>
              </a:cxnLst>
              <a:rect l="0" t="0" r="r" b="b"/>
              <a:pathLst>
                <a:path w="18" h="21">
                  <a:moveTo>
                    <a:pt x="17" y="0"/>
                  </a:moveTo>
                  <a:cubicBezTo>
                    <a:pt x="18" y="21"/>
                    <a:pt x="18" y="21"/>
                    <a:pt x="18" y="21"/>
                  </a:cubicBezTo>
                  <a:cubicBezTo>
                    <a:pt x="0" y="0"/>
                    <a:pt x="0" y="0"/>
                    <a:pt x="0" y="0"/>
                  </a:cubicBezTo>
                  <a:cubicBezTo>
                    <a:pt x="6" y="0"/>
                    <a:pt x="11" y="0"/>
                    <a:pt x="17" y="0"/>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ïŝļiďê"/>
            <p:cNvSpPr/>
            <p:nvPr/>
          </p:nvSpPr>
          <p:spPr bwMode="auto">
            <a:xfrm>
              <a:off x="4012375" y="3392049"/>
              <a:ext cx="233633" cy="410050"/>
            </a:xfrm>
            <a:custGeom>
              <a:avLst/>
              <a:gdLst>
                <a:gd name="T0" fmla="*/ 0 w 41"/>
                <a:gd name="T1" fmla="*/ 64 h 72"/>
                <a:gd name="T2" fmla="*/ 4 w 41"/>
                <a:gd name="T3" fmla="*/ 6 h 72"/>
                <a:gd name="T4" fmla="*/ 13 w 41"/>
                <a:gd name="T5" fmla="*/ 4 h 72"/>
                <a:gd name="T6" fmla="*/ 41 w 41"/>
                <a:gd name="T7" fmla="*/ 55 h 72"/>
                <a:gd name="T8" fmla="*/ 0 w 41"/>
                <a:gd name="T9" fmla="*/ 64 h 72"/>
              </a:gdLst>
              <a:ahLst/>
              <a:cxnLst>
                <a:cxn ang="0">
                  <a:pos x="T0" y="T1"/>
                </a:cxn>
                <a:cxn ang="0">
                  <a:pos x="T2" y="T3"/>
                </a:cxn>
                <a:cxn ang="0">
                  <a:pos x="T4" y="T5"/>
                </a:cxn>
                <a:cxn ang="0">
                  <a:pos x="T6" y="T7"/>
                </a:cxn>
                <a:cxn ang="0">
                  <a:pos x="T8" y="T9"/>
                </a:cxn>
              </a:cxnLst>
              <a:rect l="0" t="0" r="r" b="b"/>
              <a:pathLst>
                <a:path w="41" h="72">
                  <a:moveTo>
                    <a:pt x="0" y="64"/>
                  </a:moveTo>
                  <a:cubicBezTo>
                    <a:pt x="4" y="6"/>
                    <a:pt x="4" y="6"/>
                    <a:pt x="4" y="6"/>
                  </a:cubicBezTo>
                  <a:cubicBezTo>
                    <a:pt x="4" y="1"/>
                    <a:pt x="11" y="0"/>
                    <a:pt x="13" y="4"/>
                  </a:cubicBezTo>
                  <a:cubicBezTo>
                    <a:pt x="41" y="55"/>
                    <a:pt x="41" y="55"/>
                    <a:pt x="41" y="55"/>
                  </a:cubicBezTo>
                  <a:cubicBezTo>
                    <a:pt x="41" y="55"/>
                    <a:pt x="21" y="72"/>
                    <a:pt x="0" y="64"/>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ïṩḻïḍê"/>
            <p:cNvSpPr/>
            <p:nvPr/>
          </p:nvSpPr>
          <p:spPr bwMode="auto">
            <a:xfrm>
              <a:off x="3990918" y="4743782"/>
              <a:ext cx="174034" cy="154961"/>
            </a:xfrm>
            <a:custGeom>
              <a:avLst/>
              <a:gdLst>
                <a:gd name="T0" fmla="*/ 31 w 31"/>
                <a:gd name="T1" fmla="*/ 0 h 27"/>
                <a:gd name="T2" fmla="*/ 22 w 31"/>
                <a:gd name="T3" fmla="*/ 19 h 27"/>
                <a:gd name="T4" fmla="*/ 19 w 31"/>
                <a:gd name="T5" fmla="*/ 19 h 27"/>
                <a:gd name="T6" fmla="*/ 14 w 31"/>
                <a:gd name="T7" fmla="*/ 18 h 27"/>
                <a:gd name="T8" fmla="*/ 6 w 31"/>
                <a:gd name="T9" fmla="*/ 27 h 27"/>
                <a:gd name="T10" fmla="*/ 0 w 31"/>
                <a:gd name="T11" fmla="*/ 25 h 27"/>
                <a:gd name="T12" fmla="*/ 11 w 31"/>
                <a:gd name="T13" fmla="*/ 17 h 27"/>
                <a:gd name="T14" fmla="*/ 31 w 31"/>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7">
                  <a:moveTo>
                    <a:pt x="31" y="0"/>
                  </a:moveTo>
                  <a:cubicBezTo>
                    <a:pt x="22" y="19"/>
                    <a:pt x="22" y="19"/>
                    <a:pt x="22" y="19"/>
                  </a:cubicBezTo>
                  <a:cubicBezTo>
                    <a:pt x="21" y="19"/>
                    <a:pt x="20" y="19"/>
                    <a:pt x="19" y="19"/>
                  </a:cubicBezTo>
                  <a:cubicBezTo>
                    <a:pt x="18" y="19"/>
                    <a:pt x="15" y="18"/>
                    <a:pt x="14" y="18"/>
                  </a:cubicBezTo>
                  <a:cubicBezTo>
                    <a:pt x="6" y="27"/>
                    <a:pt x="6" y="27"/>
                    <a:pt x="6" y="27"/>
                  </a:cubicBezTo>
                  <a:cubicBezTo>
                    <a:pt x="4" y="26"/>
                    <a:pt x="2" y="26"/>
                    <a:pt x="0" y="25"/>
                  </a:cubicBezTo>
                  <a:cubicBezTo>
                    <a:pt x="11" y="17"/>
                    <a:pt x="11" y="17"/>
                    <a:pt x="11" y="17"/>
                  </a:cubicBezTo>
                  <a:lnTo>
                    <a:pt x="31" y="0"/>
                  </a:ln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îsľïḍe"/>
            <p:cNvSpPr/>
            <p:nvPr/>
          </p:nvSpPr>
          <p:spPr bwMode="auto">
            <a:xfrm>
              <a:off x="3893174" y="4619813"/>
              <a:ext cx="278930" cy="374290"/>
            </a:xfrm>
            <a:custGeom>
              <a:avLst/>
              <a:gdLst>
                <a:gd name="T0" fmla="*/ 49 w 49"/>
                <a:gd name="T1" fmla="*/ 21 h 66"/>
                <a:gd name="T2" fmla="*/ 32 w 49"/>
                <a:gd name="T3" fmla="*/ 38 h 66"/>
                <a:gd name="T4" fmla="*/ 24 w 49"/>
                <a:gd name="T5" fmla="*/ 47 h 66"/>
                <a:gd name="T6" fmla="*/ 10 w 49"/>
                <a:gd name="T7" fmla="*/ 62 h 66"/>
                <a:gd name="T8" fmla="*/ 1 w 49"/>
                <a:gd name="T9" fmla="*/ 58 h 66"/>
                <a:gd name="T10" fmla="*/ 6 w 49"/>
                <a:gd name="T11" fmla="*/ 30 h 66"/>
                <a:gd name="T12" fmla="*/ 12 w 49"/>
                <a:gd name="T13" fmla="*/ 1 h 66"/>
                <a:gd name="T14" fmla="*/ 49 w 49"/>
                <a:gd name="T15" fmla="*/ 21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66">
                  <a:moveTo>
                    <a:pt x="49" y="21"/>
                  </a:moveTo>
                  <a:cubicBezTo>
                    <a:pt x="32" y="38"/>
                    <a:pt x="32" y="38"/>
                    <a:pt x="32" y="38"/>
                  </a:cubicBezTo>
                  <a:cubicBezTo>
                    <a:pt x="24" y="47"/>
                    <a:pt x="24" y="47"/>
                    <a:pt x="24" y="47"/>
                  </a:cubicBezTo>
                  <a:cubicBezTo>
                    <a:pt x="10" y="62"/>
                    <a:pt x="10" y="62"/>
                    <a:pt x="10" y="62"/>
                  </a:cubicBezTo>
                  <a:cubicBezTo>
                    <a:pt x="6" y="66"/>
                    <a:pt x="0" y="63"/>
                    <a:pt x="1" y="58"/>
                  </a:cubicBezTo>
                  <a:cubicBezTo>
                    <a:pt x="6" y="30"/>
                    <a:pt x="6" y="30"/>
                    <a:pt x="6" y="30"/>
                  </a:cubicBezTo>
                  <a:cubicBezTo>
                    <a:pt x="12" y="1"/>
                    <a:pt x="12" y="1"/>
                    <a:pt x="12" y="1"/>
                  </a:cubicBezTo>
                  <a:cubicBezTo>
                    <a:pt x="12" y="1"/>
                    <a:pt x="38" y="0"/>
                    <a:pt x="49" y="21"/>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ïSḷïḋé"/>
            <p:cNvSpPr/>
            <p:nvPr/>
          </p:nvSpPr>
          <p:spPr bwMode="auto">
            <a:xfrm>
              <a:off x="3428292" y="4493461"/>
              <a:ext cx="352834" cy="319457"/>
            </a:xfrm>
            <a:custGeom>
              <a:avLst/>
              <a:gdLst>
                <a:gd name="T0" fmla="*/ 62 w 62"/>
                <a:gd name="T1" fmla="*/ 34 h 56"/>
                <a:gd name="T2" fmla="*/ 39 w 62"/>
                <a:gd name="T3" fmla="*/ 43 h 56"/>
                <a:gd name="T4" fmla="*/ 28 w 62"/>
                <a:gd name="T5" fmla="*/ 47 h 56"/>
                <a:gd name="T6" fmla="*/ 8 w 62"/>
                <a:gd name="T7" fmla="*/ 54 h 56"/>
                <a:gd name="T8" fmla="*/ 3 w 62"/>
                <a:gd name="T9" fmla="*/ 47 h 56"/>
                <a:gd name="T10" fmla="*/ 19 w 62"/>
                <a:gd name="T11" fmla="*/ 24 h 56"/>
                <a:gd name="T12" fmla="*/ 37 w 62"/>
                <a:gd name="T13" fmla="*/ 0 h 56"/>
                <a:gd name="T14" fmla="*/ 62 w 62"/>
                <a:gd name="T15" fmla="*/ 34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6">
                  <a:moveTo>
                    <a:pt x="62" y="34"/>
                  </a:moveTo>
                  <a:cubicBezTo>
                    <a:pt x="39" y="43"/>
                    <a:pt x="39" y="43"/>
                    <a:pt x="39" y="43"/>
                  </a:cubicBezTo>
                  <a:cubicBezTo>
                    <a:pt x="28" y="47"/>
                    <a:pt x="28" y="47"/>
                    <a:pt x="28" y="47"/>
                  </a:cubicBezTo>
                  <a:cubicBezTo>
                    <a:pt x="8" y="54"/>
                    <a:pt x="8" y="54"/>
                    <a:pt x="8" y="54"/>
                  </a:cubicBezTo>
                  <a:cubicBezTo>
                    <a:pt x="4" y="56"/>
                    <a:pt x="0" y="51"/>
                    <a:pt x="3" y="47"/>
                  </a:cubicBezTo>
                  <a:cubicBezTo>
                    <a:pt x="19" y="24"/>
                    <a:pt x="19" y="24"/>
                    <a:pt x="19" y="24"/>
                  </a:cubicBezTo>
                  <a:cubicBezTo>
                    <a:pt x="37" y="0"/>
                    <a:pt x="37" y="0"/>
                    <a:pt x="37" y="0"/>
                  </a:cubicBezTo>
                  <a:cubicBezTo>
                    <a:pt x="37" y="0"/>
                    <a:pt x="61" y="11"/>
                    <a:pt x="62" y="34"/>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íṥľïďê"/>
            <p:cNvSpPr/>
            <p:nvPr/>
          </p:nvSpPr>
          <p:spPr bwMode="auto">
            <a:xfrm>
              <a:off x="3690533" y="3737729"/>
              <a:ext cx="951221" cy="955989"/>
            </a:xfrm>
            <a:custGeom>
              <a:avLst/>
              <a:gdLst>
                <a:gd name="T0" fmla="*/ 119 w 168"/>
                <a:gd name="T1" fmla="*/ 20 h 168"/>
                <a:gd name="T2" fmla="*/ 148 w 168"/>
                <a:gd name="T3" fmla="*/ 120 h 168"/>
                <a:gd name="T4" fmla="*/ 48 w 168"/>
                <a:gd name="T5" fmla="*/ 149 h 168"/>
                <a:gd name="T6" fmla="*/ 20 w 168"/>
                <a:gd name="T7" fmla="*/ 49 h 168"/>
                <a:gd name="T8" fmla="*/ 119 w 168"/>
                <a:gd name="T9" fmla="*/ 20 h 168"/>
              </a:gdLst>
              <a:ahLst/>
              <a:cxnLst>
                <a:cxn ang="0">
                  <a:pos x="T0" y="T1"/>
                </a:cxn>
                <a:cxn ang="0">
                  <a:pos x="T2" y="T3"/>
                </a:cxn>
                <a:cxn ang="0">
                  <a:pos x="T4" y="T5"/>
                </a:cxn>
                <a:cxn ang="0">
                  <a:pos x="T6" y="T7"/>
                </a:cxn>
                <a:cxn ang="0">
                  <a:pos x="T8" y="T9"/>
                </a:cxn>
              </a:cxnLst>
              <a:rect l="0" t="0" r="r" b="b"/>
              <a:pathLst>
                <a:path w="168" h="168">
                  <a:moveTo>
                    <a:pt x="119" y="20"/>
                  </a:moveTo>
                  <a:cubicBezTo>
                    <a:pt x="155" y="40"/>
                    <a:pt x="168" y="84"/>
                    <a:pt x="148" y="120"/>
                  </a:cubicBezTo>
                  <a:cubicBezTo>
                    <a:pt x="128" y="155"/>
                    <a:pt x="84" y="168"/>
                    <a:pt x="48" y="149"/>
                  </a:cubicBezTo>
                  <a:cubicBezTo>
                    <a:pt x="13" y="129"/>
                    <a:pt x="0" y="84"/>
                    <a:pt x="20" y="49"/>
                  </a:cubicBezTo>
                  <a:cubicBezTo>
                    <a:pt x="39" y="13"/>
                    <a:pt x="84" y="0"/>
                    <a:pt x="119" y="20"/>
                  </a:cubicBezTo>
                  <a:close/>
                </a:path>
              </a:pathLst>
            </a:custGeom>
            <a:solidFill>
              <a:srgbClr val="DD70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íṡḻîdé"/>
            <p:cNvSpPr/>
            <p:nvPr/>
          </p:nvSpPr>
          <p:spPr bwMode="auto">
            <a:xfrm>
              <a:off x="3781125" y="4011891"/>
              <a:ext cx="638915" cy="641300"/>
            </a:xfrm>
            <a:custGeom>
              <a:avLst/>
              <a:gdLst>
                <a:gd name="T0" fmla="*/ 27 w 113"/>
                <a:gd name="T1" fmla="*/ 2 h 113"/>
                <a:gd name="T2" fmla="*/ 3 w 113"/>
                <a:gd name="T3" fmla="*/ 23 h 113"/>
                <a:gd name="T4" fmla="*/ 8 w 113"/>
                <a:gd name="T5" fmla="*/ 63 h 113"/>
                <a:gd name="T6" fmla="*/ 88 w 113"/>
                <a:gd name="T7" fmla="*/ 92 h 113"/>
                <a:gd name="T8" fmla="*/ 65 w 113"/>
                <a:gd name="T9" fmla="*/ 59 h 113"/>
                <a:gd name="T10" fmla="*/ 33 w 113"/>
                <a:gd name="T11" fmla="*/ 18 h 113"/>
                <a:gd name="T12" fmla="*/ 27 w 113"/>
                <a:gd name="T13" fmla="*/ 2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27" y="2"/>
                  </a:moveTo>
                  <a:cubicBezTo>
                    <a:pt x="17" y="0"/>
                    <a:pt x="8" y="11"/>
                    <a:pt x="3" y="23"/>
                  </a:cubicBezTo>
                  <a:cubicBezTo>
                    <a:pt x="0" y="35"/>
                    <a:pt x="0" y="47"/>
                    <a:pt x="8" y="63"/>
                  </a:cubicBezTo>
                  <a:cubicBezTo>
                    <a:pt x="21" y="91"/>
                    <a:pt x="62" y="113"/>
                    <a:pt x="88" y="92"/>
                  </a:cubicBezTo>
                  <a:cubicBezTo>
                    <a:pt x="113" y="71"/>
                    <a:pt x="87" y="49"/>
                    <a:pt x="65" y="59"/>
                  </a:cubicBezTo>
                  <a:cubicBezTo>
                    <a:pt x="42" y="68"/>
                    <a:pt x="23" y="42"/>
                    <a:pt x="33" y="18"/>
                  </a:cubicBezTo>
                  <a:cubicBezTo>
                    <a:pt x="38" y="7"/>
                    <a:pt x="33" y="3"/>
                    <a:pt x="27" y="2"/>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iṧḻiḍê"/>
            <p:cNvSpPr/>
            <p:nvPr/>
          </p:nvSpPr>
          <p:spPr bwMode="auto">
            <a:xfrm>
              <a:off x="4000454" y="3942754"/>
              <a:ext cx="517331" cy="374290"/>
            </a:xfrm>
            <a:custGeom>
              <a:avLst/>
              <a:gdLst>
                <a:gd name="T0" fmla="*/ 20 w 91"/>
                <a:gd name="T1" fmla="*/ 20 h 66"/>
                <a:gd name="T2" fmla="*/ 8 w 91"/>
                <a:gd name="T3" fmla="*/ 31 h 66"/>
                <a:gd name="T4" fmla="*/ 10 w 91"/>
                <a:gd name="T5" fmla="*/ 54 h 66"/>
                <a:gd name="T6" fmla="*/ 55 w 91"/>
                <a:gd name="T7" fmla="*/ 43 h 66"/>
                <a:gd name="T8" fmla="*/ 75 w 91"/>
                <a:gd name="T9" fmla="*/ 12 h 66"/>
                <a:gd name="T10" fmla="*/ 20 w 91"/>
                <a:gd name="T11" fmla="*/ 20 h 66"/>
              </a:gdLst>
              <a:ahLst/>
              <a:cxnLst>
                <a:cxn ang="0">
                  <a:pos x="T0" y="T1"/>
                </a:cxn>
                <a:cxn ang="0">
                  <a:pos x="T2" y="T3"/>
                </a:cxn>
                <a:cxn ang="0">
                  <a:pos x="T4" y="T5"/>
                </a:cxn>
                <a:cxn ang="0">
                  <a:pos x="T6" y="T7"/>
                </a:cxn>
                <a:cxn ang="0">
                  <a:pos x="T8" y="T9"/>
                </a:cxn>
                <a:cxn ang="0">
                  <a:pos x="T10" y="T11"/>
                </a:cxn>
              </a:cxnLst>
              <a:rect l="0" t="0" r="r" b="b"/>
              <a:pathLst>
                <a:path w="91" h="66">
                  <a:moveTo>
                    <a:pt x="20" y="20"/>
                  </a:moveTo>
                  <a:cubicBezTo>
                    <a:pt x="15" y="22"/>
                    <a:pt x="11" y="26"/>
                    <a:pt x="8" y="31"/>
                  </a:cubicBezTo>
                  <a:cubicBezTo>
                    <a:pt x="3" y="37"/>
                    <a:pt x="0" y="47"/>
                    <a:pt x="10" y="54"/>
                  </a:cubicBezTo>
                  <a:cubicBezTo>
                    <a:pt x="25" y="66"/>
                    <a:pt x="38" y="37"/>
                    <a:pt x="55" y="43"/>
                  </a:cubicBezTo>
                  <a:cubicBezTo>
                    <a:pt x="76" y="49"/>
                    <a:pt x="91" y="23"/>
                    <a:pt x="75" y="12"/>
                  </a:cubicBezTo>
                  <a:cubicBezTo>
                    <a:pt x="58" y="0"/>
                    <a:pt x="32" y="14"/>
                    <a:pt x="20" y="2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ïṣḻîdè"/>
            <p:cNvSpPr/>
            <p:nvPr/>
          </p:nvSpPr>
          <p:spPr bwMode="auto">
            <a:xfrm>
              <a:off x="4353288" y="4193076"/>
              <a:ext cx="193106" cy="243169"/>
            </a:xfrm>
            <a:custGeom>
              <a:avLst/>
              <a:gdLst>
                <a:gd name="T0" fmla="*/ 13 w 34"/>
                <a:gd name="T1" fmla="*/ 3 h 43"/>
                <a:gd name="T2" fmla="*/ 1 w 34"/>
                <a:gd name="T3" fmla="*/ 24 h 43"/>
                <a:gd name="T4" fmla="*/ 12 w 34"/>
                <a:gd name="T5" fmla="*/ 37 h 43"/>
                <a:gd name="T6" fmla="*/ 25 w 34"/>
                <a:gd name="T7" fmla="*/ 3 h 43"/>
                <a:gd name="T8" fmla="*/ 13 w 34"/>
                <a:gd name="T9" fmla="*/ 3 h 43"/>
              </a:gdLst>
              <a:ahLst/>
              <a:cxnLst>
                <a:cxn ang="0">
                  <a:pos x="T0" y="T1"/>
                </a:cxn>
                <a:cxn ang="0">
                  <a:pos x="T2" y="T3"/>
                </a:cxn>
                <a:cxn ang="0">
                  <a:pos x="T4" y="T5"/>
                </a:cxn>
                <a:cxn ang="0">
                  <a:pos x="T6" y="T7"/>
                </a:cxn>
                <a:cxn ang="0">
                  <a:pos x="T8" y="T9"/>
                </a:cxn>
              </a:cxnLst>
              <a:rect l="0" t="0" r="r" b="b"/>
              <a:pathLst>
                <a:path w="34" h="43">
                  <a:moveTo>
                    <a:pt x="13" y="3"/>
                  </a:moveTo>
                  <a:cubicBezTo>
                    <a:pt x="5" y="6"/>
                    <a:pt x="0" y="15"/>
                    <a:pt x="1" y="24"/>
                  </a:cubicBezTo>
                  <a:cubicBezTo>
                    <a:pt x="1" y="29"/>
                    <a:pt x="4" y="34"/>
                    <a:pt x="12" y="37"/>
                  </a:cubicBezTo>
                  <a:cubicBezTo>
                    <a:pt x="29" y="43"/>
                    <a:pt x="34" y="8"/>
                    <a:pt x="25" y="3"/>
                  </a:cubicBezTo>
                  <a:cubicBezTo>
                    <a:pt x="22" y="0"/>
                    <a:pt x="17" y="1"/>
                    <a:pt x="13" y="3"/>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îSļíde"/>
            <p:cNvSpPr/>
            <p:nvPr/>
          </p:nvSpPr>
          <p:spPr bwMode="auto">
            <a:xfrm>
              <a:off x="3955159" y="3852162"/>
              <a:ext cx="188338" cy="205025"/>
            </a:xfrm>
            <a:custGeom>
              <a:avLst/>
              <a:gdLst>
                <a:gd name="T0" fmla="*/ 7 w 33"/>
                <a:gd name="T1" fmla="*/ 7 h 36"/>
                <a:gd name="T2" fmla="*/ 1 w 33"/>
                <a:gd name="T3" fmla="*/ 17 h 36"/>
                <a:gd name="T4" fmla="*/ 10 w 33"/>
                <a:gd name="T5" fmla="*/ 31 h 36"/>
                <a:gd name="T6" fmla="*/ 24 w 33"/>
                <a:gd name="T7" fmla="*/ 3 h 36"/>
                <a:gd name="T8" fmla="*/ 7 w 33"/>
                <a:gd name="T9" fmla="*/ 7 h 36"/>
              </a:gdLst>
              <a:ahLst/>
              <a:cxnLst>
                <a:cxn ang="0">
                  <a:pos x="T0" y="T1"/>
                </a:cxn>
                <a:cxn ang="0">
                  <a:pos x="T2" y="T3"/>
                </a:cxn>
                <a:cxn ang="0">
                  <a:pos x="T4" y="T5"/>
                </a:cxn>
                <a:cxn ang="0">
                  <a:pos x="T6" y="T7"/>
                </a:cxn>
                <a:cxn ang="0">
                  <a:pos x="T8" y="T9"/>
                </a:cxn>
              </a:cxnLst>
              <a:rect l="0" t="0" r="r" b="b"/>
              <a:pathLst>
                <a:path w="33" h="36">
                  <a:moveTo>
                    <a:pt x="7" y="7"/>
                  </a:moveTo>
                  <a:cubicBezTo>
                    <a:pt x="4" y="9"/>
                    <a:pt x="2" y="13"/>
                    <a:pt x="1" y="17"/>
                  </a:cubicBezTo>
                  <a:cubicBezTo>
                    <a:pt x="0" y="22"/>
                    <a:pt x="1" y="28"/>
                    <a:pt x="10" y="31"/>
                  </a:cubicBezTo>
                  <a:cubicBezTo>
                    <a:pt x="27" y="36"/>
                    <a:pt x="33" y="8"/>
                    <a:pt x="24" y="3"/>
                  </a:cubicBezTo>
                  <a:cubicBezTo>
                    <a:pt x="19" y="0"/>
                    <a:pt x="12" y="4"/>
                    <a:pt x="7" y="7"/>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îSľiďè"/>
            <p:cNvSpPr/>
            <p:nvPr/>
          </p:nvSpPr>
          <p:spPr bwMode="auto">
            <a:xfrm>
              <a:off x="4143495" y="3811635"/>
              <a:ext cx="169265" cy="164497"/>
            </a:xfrm>
            <a:custGeom>
              <a:avLst/>
              <a:gdLst>
                <a:gd name="T0" fmla="*/ 19 w 30"/>
                <a:gd name="T1" fmla="*/ 28 h 29"/>
                <a:gd name="T2" fmla="*/ 26 w 30"/>
                <a:gd name="T3" fmla="*/ 22 h 29"/>
                <a:gd name="T4" fmla="*/ 24 w 30"/>
                <a:gd name="T5" fmla="*/ 9 h 29"/>
                <a:gd name="T6" fmla="*/ 5 w 30"/>
                <a:gd name="T7" fmla="*/ 25 h 29"/>
                <a:gd name="T8" fmla="*/ 19 w 30"/>
                <a:gd name="T9" fmla="*/ 28 h 29"/>
              </a:gdLst>
              <a:ahLst/>
              <a:cxnLst>
                <a:cxn ang="0">
                  <a:pos x="T0" y="T1"/>
                </a:cxn>
                <a:cxn ang="0">
                  <a:pos x="T2" y="T3"/>
                </a:cxn>
                <a:cxn ang="0">
                  <a:pos x="T4" y="T5"/>
                </a:cxn>
                <a:cxn ang="0">
                  <a:pos x="T6" y="T7"/>
                </a:cxn>
                <a:cxn ang="0">
                  <a:pos x="T8" y="T9"/>
                </a:cxn>
              </a:cxnLst>
              <a:rect l="0" t="0" r="r" b="b"/>
              <a:pathLst>
                <a:path w="30" h="29">
                  <a:moveTo>
                    <a:pt x="19" y="28"/>
                  </a:moveTo>
                  <a:cubicBezTo>
                    <a:pt x="22" y="27"/>
                    <a:pt x="25" y="25"/>
                    <a:pt x="26" y="22"/>
                  </a:cubicBezTo>
                  <a:cubicBezTo>
                    <a:pt x="29" y="19"/>
                    <a:pt x="30" y="14"/>
                    <a:pt x="24" y="9"/>
                  </a:cubicBezTo>
                  <a:cubicBezTo>
                    <a:pt x="13" y="0"/>
                    <a:pt x="0" y="19"/>
                    <a:pt x="5" y="25"/>
                  </a:cubicBezTo>
                  <a:cubicBezTo>
                    <a:pt x="8" y="29"/>
                    <a:pt x="15" y="29"/>
                    <a:pt x="19" y="28"/>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îṧľiḑe"/>
            <p:cNvSpPr/>
            <p:nvPr/>
          </p:nvSpPr>
          <p:spPr bwMode="auto">
            <a:xfrm>
              <a:off x="7998440" y="2459900"/>
              <a:ext cx="169265" cy="295617"/>
            </a:xfrm>
            <a:custGeom>
              <a:avLst/>
              <a:gdLst>
                <a:gd name="T0" fmla="*/ 0 w 30"/>
                <a:gd name="T1" fmla="*/ 47 h 52"/>
                <a:gd name="T2" fmla="*/ 1 w 30"/>
                <a:gd name="T3" fmla="*/ 5 h 52"/>
                <a:gd name="T4" fmla="*/ 8 w 30"/>
                <a:gd name="T5" fmla="*/ 3 h 52"/>
                <a:gd name="T6" fmla="*/ 30 w 30"/>
                <a:gd name="T7" fmla="*/ 39 h 52"/>
                <a:gd name="T8" fmla="*/ 0 w 30"/>
                <a:gd name="T9" fmla="*/ 47 h 52"/>
              </a:gdLst>
              <a:ahLst/>
              <a:cxnLst>
                <a:cxn ang="0">
                  <a:pos x="T0" y="T1"/>
                </a:cxn>
                <a:cxn ang="0">
                  <a:pos x="T2" y="T3"/>
                </a:cxn>
                <a:cxn ang="0">
                  <a:pos x="T4" y="T5"/>
                </a:cxn>
                <a:cxn ang="0">
                  <a:pos x="T6" y="T7"/>
                </a:cxn>
                <a:cxn ang="0">
                  <a:pos x="T8" y="T9"/>
                </a:cxn>
              </a:cxnLst>
              <a:rect l="0" t="0" r="r" b="b"/>
              <a:pathLst>
                <a:path w="30" h="52">
                  <a:moveTo>
                    <a:pt x="0" y="47"/>
                  </a:moveTo>
                  <a:cubicBezTo>
                    <a:pt x="1" y="5"/>
                    <a:pt x="1" y="5"/>
                    <a:pt x="1" y="5"/>
                  </a:cubicBezTo>
                  <a:cubicBezTo>
                    <a:pt x="1" y="2"/>
                    <a:pt x="6" y="0"/>
                    <a:pt x="8" y="3"/>
                  </a:cubicBezTo>
                  <a:cubicBezTo>
                    <a:pt x="30" y="39"/>
                    <a:pt x="30" y="39"/>
                    <a:pt x="30" y="39"/>
                  </a:cubicBezTo>
                  <a:cubicBezTo>
                    <a:pt x="30" y="39"/>
                    <a:pt x="16" y="52"/>
                    <a:pt x="0" y="47"/>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iš1ïḑé"/>
            <p:cNvSpPr/>
            <p:nvPr/>
          </p:nvSpPr>
          <p:spPr bwMode="auto">
            <a:xfrm>
              <a:off x="8549146" y="2891407"/>
              <a:ext cx="288466" cy="188338"/>
            </a:xfrm>
            <a:custGeom>
              <a:avLst/>
              <a:gdLst>
                <a:gd name="T0" fmla="*/ 4 w 51"/>
                <a:gd name="T1" fmla="*/ 4 h 33"/>
                <a:gd name="T2" fmla="*/ 45 w 51"/>
                <a:gd name="T3" fmla="*/ 0 h 33"/>
                <a:gd name="T4" fmla="*/ 48 w 51"/>
                <a:gd name="T5" fmla="*/ 6 h 33"/>
                <a:gd name="T6" fmla="*/ 15 w 51"/>
                <a:gd name="T7" fmla="*/ 33 h 33"/>
                <a:gd name="T8" fmla="*/ 4 w 51"/>
                <a:gd name="T9" fmla="*/ 4 h 33"/>
              </a:gdLst>
              <a:ahLst/>
              <a:cxnLst>
                <a:cxn ang="0">
                  <a:pos x="T0" y="T1"/>
                </a:cxn>
                <a:cxn ang="0">
                  <a:pos x="T2" y="T3"/>
                </a:cxn>
                <a:cxn ang="0">
                  <a:pos x="T4" y="T5"/>
                </a:cxn>
                <a:cxn ang="0">
                  <a:pos x="T6" y="T7"/>
                </a:cxn>
                <a:cxn ang="0">
                  <a:pos x="T8" y="T9"/>
                </a:cxn>
              </a:cxnLst>
              <a:rect l="0" t="0" r="r" b="b"/>
              <a:pathLst>
                <a:path w="51" h="33">
                  <a:moveTo>
                    <a:pt x="4" y="4"/>
                  </a:moveTo>
                  <a:cubicBezTo>
                    <a:pt x="45" y="0"/>
                    <a:pt x="45" y="0"/>
                    <a:pt x="45" y="0"/>
                  </a:cubicBezTo>
                  <a:cubicBezTo>
                    <a:pt x="49" y="0"/>
                    <a:pt x="51" y="4"/>
                    <a:pt x="48" y="6"/>
                  </a:cubicBezTo>
                  <a:cubicBezTo>
                    <a:pt x="15" y="33"/>
                    <a:pt x="15" y="33"/>
                    <a:pt x="15" y="33"/>
                  </a:cubicBezTo>
                  <a:cubicBezTo>
                    <a:pt x="15" y="33"/>
                    <a:pt x="0" y="21"/>
                    <a:pt x="4" y="4"/>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iŝļïdé"/>
            <p:cNvSpPr/>
            <p:nvPr/>
          </p:nvSpPr>
          <p:spPr bwMode="auto">
            <a:xfrm>
              <a:off x="7652758" y="2767438"/>
              <a:ext cx="259858" cy="221714"/>
            </a:xfrm>
            <a:custGeom>
              <a:avLst/>
              <a:gdLst>
                <a:gd name="T0" fmla="*/ 30 w 46"/>
                <a:gd name="T1" fmla="*/ 39 h 39"/>
                <a:gd name="T2" fmla="*/ 2 w 46"/>
                <a:gd name="T3" fmla="*/ 7 h 39"/>
                <a:gd name="T4" fmla="*/ 6 w 46"/>
                <a:gd name="T5" fmla="*/ 1 h 39"/>
                <a:gd name="T6" fmla="*/ 46 w 46"/>
                <a:gd name="T7" fmla="*/ 13 h 39"/>
                <a:gd name="T8" fmla="*/ 30 w 46"/>
                <a:gd name="T9" fmla="*/ 39 h 39"/>
              </a:gdLst>
              <a:ahLst/>
              <a:cxnLst>
                <a:cxn ang="0">
                  <a:pos x="T0" y="T1"/>
                </a:cxn>
                <a:cxn ang="0">
                  <a:pos x="T2" y="T3"/>
                </a:cxn>
                <a:cxn ang="0">
                  <a:pos x="T4" y="T5"/>
                </a:cxn>
                <a:cxn ang="0">
                  <a:pos x="T6" y="T7"/>
                </a:cxn>
                <a:cxn ang="0">
                  <a:pos x="T8" y="T9"/>
                </a:cxn>
              </a:cxnLst>
              <a:rect l="0" t="0" r="r" b="b"/>
              <a:pathLst>
                <a:path w="46" h="39">
                  <a:moveTo>
                    <a:pt x="30" y="39"/>
                  </a:moveTo>
                  <a:cubicBezTo>
                    <a:pt x="2" y="7"/>
                    <a:pt x="2" y="7"/>
                    <a:pt x="2" y="7"/>
                  </a:cubicBezTo>
                  <a:cubicBezTo>
                    <a:pt x="0" y="5"/>
                    <a:pt x="3" y="0"/>
                    <a:pt x="6" y="1"/>
                  </a:cubicBezTo>
                  <a:cubicBezTo>
                    <a:pt x="46" y="13"/>
                    <a:pt x="46" y="13"/>
                    <a:pt x="46" y="13"/>
                  </a:cubicBezTo>
                  <a:cubicBezTo>
                    <a:pt x="46" y="13"/>
                    <a:pt x="45" y="32"/>
                    <a:pt x="30" y="39"/>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îṥľiḋê"/>
            <p:cNvSpPr/>
            <p:nvPr/>
          </p:nvSpPr>
          <p:spPr bwMode="auto">
            <a:xfrm>
              <a:off x="8213001" y="3413504"/>
              <a:ext cx="171649" cy="295617"/>
            </a:xfrm>
            <a:custGeom>
              <a:avLst/>
              <a:gdLst>
                <a:gd name="T0" fmla="*/ 29 w 30"/>
                <a:gd name="T1" fmla="*/ 5 h 52"/>
                <a:gd name="T2" fmla="*/ 30 w 30"/>
                <a:gd name="T3" fmla="*/ 47 h 52"/>
                <a:gd name="T4" fmla="*/ 23 w 30"/>
                <a:gd name="T5" fmla="*/ 49 h 52"/>
                <a:gd name="T6" fmla="*/ 0 w 30"/>
                <a:gd name="T7" fmla="*/ 14 h 52"/>
                <a:gd name="T8" fmla="*/ 29 w 30"/>
                <a:gd name="T9" fmla="*/ 5 h 52"/>
              </a:gdLst>
              <a:ahLst/>
              <a:cxnLst>
                <a:cxn ang="0">
                  <a:pos x="T0" y="T1"/>
                </a:cxn>
                <a:cxn ang="0">
                  <a:pos x="T2" y="T3"/>
                </a:cxn>
                <a:cxn ang="0">
                  <a:pos x="T4" y="T5"/>
                </a:cxn>
                <a:cxn ang="0">
                  <a:pos x="T6" y="T7"/>
                </a:cxn>
                <a:cxn ang="0">
                  <a:pos x="T8" y="T9"/>
                </a:cxn>
              </a:cxnLst>
              <a:rect l="0" t="0" r="r" b="b"/>
              <a:pathLst>
                <a:path w="30" h="52">
                  <a:moveTo>
                    <a:pt x="29" y="5"/>
                  </a:moveTo>
                  <a:cubicBezTo>
                    <a:pt x="30" y="47"/>
                    <a:pt x="30" y="47"/>
                    <a:pt x="30" y="47"/>
                  </a:cubicBezTo>
                  <a:cubicBezTo>
                    <a:pt x="30" y="50"/>
                    <a:pt x="25" y="52"/>
                    <a:pt x="23" y="49"/>
                  </a:cubicBezTo>
                  <a:cubicBezTo>
                    <a:pt x="0" y="14"/>
                    <a:pt x="0" y="14"/>
                    <a:pt x="0" y="14"/>
                  </a:cubicBezTo>
                  <a:cubicBezTo>
                    <a:pt x="0" y="14"/>
                    <a:pt x="13" y="0"/>
                    <a:pt x="29" y="5"/>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íşlïďe"/>
            <p:cNvSpPr/>
            <p:nvPr/>
          </p:nvSpPr>
          <p:spPr bwMode="auto">
            <a:xfrm>
              <a:off x="7895927" y="3442112"/>
              <a:ext cx="216946" cy="262241"/>
            </a:xfrm>
            <a:custGeom>
              <a:avLst/>
              <a:gdLst>
                <a:gd name="T0" fmla="*/ 38 w 38"/>
                <a:gd name="T1" fmla="*/ 16 h 46"/>
                <a:gd name="T2" fmla="*/ 6 w 38"/>
                <a:gd name="T3" fmla="*/ 44 h 46"/>
                <a:gd name="T4" fmla="*/ 1 w 38"/>
                <a:gd name="T5" fmla="*/ 40 h 46"/>
                <a:gd name="T6" fmla="*/ 12 w 38"/>
                <a:gd name="T7" fmla="*/ 0 h 46"/>
                <a:gd name="T8" fmla="*/ 38 w 38"/>
                <a:gd name="T9" fmla="*/ 16 h 46"/>
              </a:gdLst>
              <a:ahLst/>
              <a:cxnLst>
                <a:cxn ang="0">
                  <a:pos x="T0" y="T1"/>
                </a:cxn>
                <a:cxn ang="0">
                  <a:pos x="T2" y="T3"/>
                </a:cxn>
                <a:cxn ang="0">
                  <a:pos x="T4" y="T5"/>
                </a:cxn>
                <a:cxn ang="0">
                  <a:pos x="T6" y="T7"/>
                </a:cxn>
                <a:cxn ang="0">
                  <a:pos x="T8" y="T9"/>
                </a:cxn>
              </a:cxnLst>
              <a:rect l="0" t="0" r="r" b="b"/>
              <a:pathLst>
                <a:path w="38" h="46">
                  <a:moveTo>
                    <a:pt x="38" y="16"/>
                  </a:moveTo>
                  <a:cubicBezTo>
                    <a:pt x="6" y="44"/>
                    <a:pt x="6" y="44"/>
                    <a:pt x="6" y="44"/>
                  </a:cubicBezTo>
                  <a:cubicBezTo>
                    <a:pt x="4" y="46"/>
                    <a:pt x="0" y="43"/>
                    <a:pt x="1" y="40"/>
                  </a:cubicBezTo>
                  <a:cubicBezTo>
                    <a:pt x="12" y="0"/>
                    <a:pt x="12" y="0"/>
                    <a:pt x="12" y="0"/>
                  </a:cubicBezTo>
                  <a:cubicBezTo>
                    <a:pt x="12" y="0"/>
                    <a:pt x="31" y="1"/>
                    <a:pt x="38" y="16"/>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isḻîḓé"/>
            <p:cNvSpPr/>
            <p:nvPr/>
          </p:nvSpPr>
          <p:spPr bwMode="auto">
            <a:xfrm>
              <a:off x="8537227" y="3165567"/>
              <a:ext cx="288466" cy="174033"/>
            </a:xfrm>
            <a:custGeom>
              <a:avLst/>
              <a:gdLst>
                <a:gd name="T0" fmla="*/ 14 w 51"/>
                <a:gd name="T1" fmla="*/ 0 h 31"/>
                <a:gd name="T2" fmla="*/ 48 w 51"/>
                <a:gd name="T3" fmla="*/ 24 h 31"/>
                <a:gd name="T4" fmla="*/ 46 w 51"/>
                <a:gd name="T5" fmla="*/ 31 h 31"/>
                <a:gd name="T6" fmla="*/ 4 w 51"/>
                <a:gd name="T7" fmla="*/ 28 h 31"/>
                <a:gd name="T8" fmla="*/ 14 w 51"/>
                <a:gd name="T9" fmla="*/ 0 h 31"/>
              </a:gdLst>
              <a:ahLst/>
              <a:cxnLst>
                <a:cxn ang="0">
                  <a:pos x="T0" y="T1"/>
                </a:cxn>
                <a:cxn ang="0">
                  <a:pos x="T2" y="T3"/>
                </a:cxn>
                <a:cxn ang="0">
                  <a:pos x="T4" y="T5"/>
                </a:cxn>
                <a:cxn ang="0">
                  <a:pos x="T6" y="T7"/>
                </a:cxn>
                <a:cxn ang="0">
                  <a:pos x="T8" y="T9"/>
                </a:cxn>
              </a:cxnLst>
              <a:rect l="0" t="0" r="r" b="b"/>
              <a:pathLst>
                <a:path w="51" h="31">
                  <a:moveTo>
                    <a:pt x="14" y="0"/>
                  </a:moveTo>
                  <a:cubicBezTo>
                    <a:pt x="48" y="24"/>
                    <a:pt x="48" y="24"/>
                    <a:pt x="48" y="24"/>
                  </a:cubicBezTo>
                  <a:cubicBezTo>
                    <a:pt x="51" y="27"/>
                    <a:pt x="49" y="31"/>
                    <a:pt x="46" y="31"/>
                  </a:cubicBezTo>
                  <a:cubicBezTo>
                    <a:pt x="4" y="28"/>
                    <a:pt x="4" y="28"/>
                    <a:pt x="4" y="28"/>
                  </a:cubicBezTo>
                  <a:cubicBezTo>
                    <a:pt x="4" y="28"/>
                    <a:pt x="0" y="10"/>
                    <a:pt x="14" y="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íŝ1ïḑe"/>
            <p:cNvSpPr/>
            <p:nvPr/>
          </p:nvSpPr>
          <p:spPr bwMode="auto">
            <a:xfrm>
              <a:off x="7686134" y="2612477"/>
              <a:ext cx="1003669" cy="984597"/>
            </a:xfrm>
            <a:custGeom>
              <a:avLst/>
              <a:gdLst>
                <a:gd name="T0" fmla="*/ 168 w 177"/>
                <a:gd name="T1" fmla="*/ 65 h 173"/>
                <a:gd name="T2" fmla="*/ 136 w 177"/>
                <a:gd name="T3" fmla="*/ 153 h 173"/>
                <a:gd name="T4" fmla="*/ 127 w 177"/>
                <a:gd name="T5" fmla="*/ 158 h 173"/>
                <a:gd name="T6" fmla="*/ 111 w 177"/>
                <a:gd name="T7" fmla="*/ 164 h 173"/>
                <a:gd name="T8" fmla="*/ 25 w 177"/>
                <a:gd name="T9" fmla="*/ 136 h 173"/>
                <a:gd name="T10" fmla="*/ 24 w 177"/>
                <a:gd name="T11" fmla="*/ 134 h 173"/>
                <a:gd name="T12" fmla="*/ 22 w 177"/>
                <a:gd name="T13" fmla="*/ 131 h 173"/>
                <a:gd name="T14" fmla="*/ 20 w 177"/>
                <a:gd name="T15" fmla="*/ 128 h 173"/>
                <a:gd name="T16" fmla="*/ 17 w 177"/>
                <a:gd name="T17" fmla="*/ 123 h 173"/>
                <a:gd name="T18" fmla="*/ 13 w 177"/>
                <a:gd name="T19" fmla="*/ 113 h 173"/>
                <a:gd name="T20" fmla="*/ 11 w 177"/>
                <a:gd name="T21" fmla="*/ 107 h 173"/>
                <a:gd name="T22" fmla="*/ 69 w 177"/>
                <a:gd name="T23" fmla="*/ 7 h 173"/>
                <a:gd name="T24" fmla="*/ 145 w 177"/>
                <a:gd name="T25" fmla="*/ 26 h 173"/>
                <a:gd name="T26" fmla="*/ 153 w 177"/>
                <a:gd name="T27" fmla="*/ 35 h 173"/>
                <a:gd name="T28" fmla="*/ 168 w 177"/>
                <a:gd name="T29" fmla="*/ 6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3">
                  <a:moveTo>
                    <a:pt x="168" y="65"/>
                  </a:moveTo>
                  <a:cubicBezTo>
                    <a:pt x="177" y="99"/>
                    <a:pt x="164" y="134"/>
                    <a:pt x="136" y="153"/>
                  </a:cubicBezTo>
                  <a:cubicBezTo>
                    <a:pt x="133" y="155"/>
                    <a:pt x="130" y="157"/>
                    <a:pt x="127" y="158"/>
                  </a:cubicBezTo>
                  <a:cubicBezTo>
                    <a:pt x="122" y="161"/>
                    <a:pt x="116" y="163"/>
                    <a:pt x="111" y="164"/>
                  </a:cubicBezTo>
                  <a:cubicBezTo>
                    <a:pt x="78" y="173"/>
                    <a:pt x="45" y="161"/>
                    <a:pt x="25" y="136"/>
                  </a:cubicBezTo>
                  <a:cubicBezTo>
                    <a:pt x="25" y="135"/>
                    <a:pt x="24" y="134"/>
                    <a:pt x="24" y="134"/>
                  </a:cubicBezTo>
                  <a:cubicBezTo>
                    <a:pt x="23" y="133"/>
                    <a:pt x="23" y="132"/>
                    <a:pt x="22" y="131"/>
                  </a:cubicBezTo>
                  <a:cubicBezTo>
                    <a:pt x="22" y="130"/>
                    <a:pt x="21" y="129"/>
                    <a:pt x="20" y="128"/>
                  </a:cubicBezTo>
                  <a:cubicBezTo>
                    <a:pt x="19" y="127"/>
                    <a:pt x="18" y="125"/>
                    <a:pt x="17" y="123"/>
                  </a:cubicBezTo>
                  <a:cubicBezTo>
                    <a:pt x="16" y="120"/>
                    <a:pt x="14" y="117"/>
                    <a:pt x="13" y="113"/>
                  </a:cubicBezTo>
                  <a:cubicBezTo>
                    <a:pt x="12" y="111"/>
                    <a:pt x="12" y="109"/>
                    <a:pt x="11" y="107"/>
                  </a:cubicBezTo>
                  <a:cubicBezTo>
                    <a:pt x="0" y="64"/>
                    <a:pt x="25" y="19"/>
                    <a:pt x="69" y="7"/>
                  </a:cubicBezTo>
                  <a:cubicBezTo>
                    <a:pt x="96" y="0"/>
                    <a:pt x="125" y="8"/>
                    <a:pt x="145" y="26"/>
                  </a:cubicBezTo>
                  <a:cubicBezTo>
                    <a:pt x="147" y="29"/>
                    <a:pt x="150" y="32"/>
                    <a:pt x="153" y="35"/>
                  </a:cubicBezTo>
                  <a:cubicBezTo>
                    <a:pt x="160" y="43"/>
                    <a:pt x="165" y="53"/>
                    <a:pt x="168" y="65"/>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išľïḋè"/>
            <p:cNvSpPr/>
            <p:nvPr/>
          </p:nvSpPr>
          <p:spPr bwMode="auto">
            <a:xfrm>
              <a:off x="8394186" y="3318144"/>
              <a:ext cx="250322" cy="243169"/>
            </a:xfrm>
            <a:custGeom>
              <a:avLst/>
              <a:gdLst>
                <a:gd name="T0" fmla="*/ 21 w 44"/>
                <a:gd name="T1" fmla="*/ 0 h 43"/>
                <a:gd name="T2" fmla="*/ 42 w 44"/>
                <a:gd name="T3" fmla="*/ 36 h 43"/>
                <a:gd name="T4" fmla="*/ 38 w 44"/>
                <a:gd name="T5" fmla="*/ 41 h 43"/>
                <a:gd name="T6" fmla="*/ 0 w 44"/>
                <a:gd name="T7" fmla="*/ 23 h 43"/>
                <a:gd name="T8" fmla="*/ 21 w 44"/>
                <a:gd name="T9" fmla="*/ 0 h 43"/>
              </a:gdLst>
              <a:ahLst/>
              <a:cxnLst>
                <a:cxn ang="0">
                  <a:pos x="T0" y="T1"/>
                </a:cxn>
                <a:cxn ang="0">
                  <a:pos x="T2" y="T3"/>
                </a:cxn>
                <a:cxn ang="0">
                  <a:pos x="T4" y="T5"/>
                </a:cxn>
                <a:cxn ang="0">
                  <a:pos x="T6" y="T7"/>
                </a:cxn>
                <a:cxn ang="0">
                  <a:pos x="T8" y="T9"/>
                </a:cxn>
              </a:cxnLst>
              <a:rect l="0" t="0" r="r" b="b"/>
              <a:pathLst>
                <a:path w="44" h="43">
                  <a:moveTo>
                    <a:pt x="21" y="0"/>
                  </a:moveTo>
                  <a:cubicBezTo>
                    <a:pt x="42" y="36"/>
                    <a:pt x="42" y="36"/>
                    <a:pt x="42" y="36"/>
                  </a:cubicBezTo>
                  <a:cubicBezTo>
                    <a:pt x="44" y="39"/>
                    <a:pt x="41" y="43"/>
                    <a:pt x="38" y="41"/>
                  </a:cubicBezTo>
                  <a:cubicBezTo>
                    <a:pt x="0" y="23"/>
                    <a:pt x="0" y="23"/>
                    <a:pt x="0" y="23"/>
                  </a:cubicBezTo>
                  <a:cubicBezTo>
                    <a:pt x="0" y="23"/>
                    <a:pt x="4" y="4"/>
                    <a:pt x="21" y="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îš1ïḍè"/>
            <p:cNvSpPr/>
            <p:nvPr/>
          </p:nvSpPr>
          <p:spPr bwMode="auto">
            <a:xfrm>
              <a:off x="8394186" y="3449265"/>
              <a:ext cx="64369" cy="61984"/>
            </a:xfrm>
            <a:custGeom>
              <a:avLst/>
              <a:gdLst>
                <a:gd name="T0" fmla="*/ 11 w 11"/>
                <a:gd name="T1" fmla="*/ 6 h 11"/>
                <a:gd name="T2" fmla="*/ 2 w 11"/>
                <a:gd name="T3" fmla="*/ 11 h 11"/>
                <a:gd name="T4" fmla="*/ 0 w 11"/>
                <a:gd name="T5" fmla="*/ 0 h 11"/>
                <a:gd name="T6" fmla="*/ 11 w 11"/>
                <a:gd name="T7" fmla="*/ 6 h 11"/>
              </a:gdLst>
              <a:ahLst/>
              <a:cxnLst>
                <a:cxn ang="0">
                  <a:pos x="T0" y="T1"/>
                </a:cxn>
                <a:cxn ang="0">
                  <a:pos x="T2" y="T3"/>
                </a:cxn>
                <a:cxn ang="0">
                  <a:pos x="T4" y="T5"/>
                </a:cxn>
                <a:cxn ang="0">
                  <a:pos x="T6" y="T7"/>
                </a:cxn>
              </a:cxnLst>
              <a:rect l="0" t="0" r="r" b="b"/>
              <a:pathLst>
                <a:path w="11" h="11">
                  <a:moveTo>
                    <a:pt x="11" y="6"/>
                  </a:moveTo>
                  <a:cubicBezTo>
                    <a:pt x="8" y="8"/>
                    <a:pt x="5" y="10"/>
                    <a:pt x="2" y="11"/>
                  </a:cubicBezTo>
                  <a:cubicBezTo>
                    <a:pt x="0" y="0"/>
                    <a:pt x="0" y="0"/>
                    <a:pt x="0" y="0"/>
                  </a:cubicBezTo>
                  <a:lnTo>
                    <a:pt x="11" y="6"/>
                  </a:ln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ïṩļîḓé"/>
            <p:cNvSpPr/>
            <p:nvPr/>
          </p:nvSpPr>
          <p:spPr bwMode="auto">
            <a:xfrm>
              <a:off x="8496698" y="2760285"/>
              <a:ext cx="57216" cy="109664"/>
            </a:xfrm>
            <a:custGeom>
              <a:avLst/>
              <a:gdLst>
                <a:gd name="T0" fmla="*/ 10 w 10"/>
                <a:gd name="T1" fmla="*/ 9 h 19"/>
                <a:gd name="T2" fmla="*/ 0 w 10"/>
                <a:gd name="T3" fmla="*/ 19 h 19"/>
                <a:gd name="T4" fmla="*/ 2 w 10"/>
                <a:gd name="T5" fmla="*/ 0 h 19"/>
                <a:gd name="T6" fmla="*/ 10 w 10"/>
                <a:gd name="T7" fmla="*/ 9 h 19"/>
              </a:gdLst>
              <a:ahLst/>
              <a:cxnLst>
                <a:cxn ang="0">
                  <a:pos x="T0" y="T1"/>
                </a:cxn>
                <a:cxn ang="0">
                  <a:pos x="T2" y="T3"/>
                </a:cxn>
                <a:cxn ang="0">
                  <a:pos x="T4" y="T5"/>
                </a:cxn>
                <a:cxn ang="0">
                  <a:pos x="T6" y="T7"/>
                </a:cxn>
              </a:cxnLst>
              <a:rect l="0" t="0" r="r" b="b"/>
              <a:pathLst>
                <a:path w="10" h="19">
                  <a:moveTo>
                    <a:pt x="10" y="9"/>
                  </a:moveTo>
                  <a:cubicBezTo>
                    <a:pt x="0" y="19"/>
                    <a:pt x="0" y="19"/>
                    <a:pt x="0" y="19"/>
                  </a:cubicBezTo>
                  <a:cubicBezTo>
                    <a:pt x="2" y="0"/>
                    <a:pt x="2" y="0"/>
                    <a:pt x="2" y="0"/>
                  </a:cubicBezTo>
                  <a:cubicBezTo>
                    <a:pt x="4" y="3"/>
                    <a:pt x="7" y="6"/>
                    <a:pt x="10" y="9"/>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ïṡḻiḑé"/>
            <p:cNvSpPr/>
            <p:nvPr/>
          </p:nvSpPr>
          <p:spPr bwMode="auto">
            <a:xfrm>
              <a:off x="8348889" y="2607709"/>
              <a:ext cx="221714" cy="262241"/>
            </a:xfrm>
            <a:custGeom>
              <a:avLst/>
              <a:gdLst>
                <a:gd name="T0" fmla="*/ 0 w 39"/>
                <a:gd name="T1" fmla="*/ 29 h 46"/>
                <a:gd name="T2" fmla="*/ 32 w 39"/>
                <a:gd name="T3" fmla="*/ 3 h 46"/>
                <a:gd name="T4" fmla="*/ 38 w 39"/>
                <a:gd name="T5" fmla="*/ 6 h 46"/>
                <a:gd name="T6" fmla="*/ 26 w 39"/>
                <a:gd name="T7" fmla="*/ 46 h 46"/>
                <a:gd name="T8" fmla="*/ 0 w 39"/>
                <a:gd name="T9" fmla="*/ 29 h 46"/>
              </a:gdLst>
              <a:ahLst/>
              <a:cxnLst>
                <a:cxn ang="0">
                  <a:pos x="T0" y="T1"/>
                </a:cxn>
                <a:cxn ang="0">
                  <a:pos x="T2" y="T3"/>
                </a:cxn>
                <a:cxn ang="0">
                  <a:pos x="T4" y="T5"/>
                </a:cxn>
                <a:cxn ang="0">
                  <a:pos x="T6" y="T7"/>
                </a:cxn>
                <a:cxn ang="0">
                  <a:pos x="T8" y="T9"/>
                </a:cxn>
              </a:cxnLst>
              <a:rect l="0" t="0" r="r" b="b"/>
              <a:pathLst>
                <a:path w="39" h="46">
                  <a:moveTo>
                    <a:pt x="0" y="29"/>
                  </a:moveTo>
                  <a:cubicBezTo>
                    <a:pt x="32" y="3"/>
                    <a:pt x="32" y="3"/>
                    <a:pt x="32" y="3"/>
                  </a:cubicBezTo>
                  <a:cubicBezTo>
                    <a:pt x="35" y="0"/>
                    <a:pt x="39" y="3"/>
                    <a:pt x="38" y="6"/>
                  </a:cubicBezTo>
                  <a:cubicBezTo>
                    <a:pt x="26" y="46"/>
                    <a:pt x="26" y="46"/>
                    <a:pt x="26" y="46"/>
                  </a:cubicBezTo>
                  <a:cubicBezTo>
                    <a:pt x="26" y="46"/>
                    <a:pt x="7" y="45"/>
                    <a:pt x="0" y="29"/>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ïṩ1ïḍè"/>
            <p:cNvSpPr/>
            <p:nvPr/>
          </p:nvSpPr>
          <p:spPr bwMode="auto">
            <a:xfrm>
              <a:off x="7748118" y="3334832"/>
              <a:ext cx="164497" cy="52448"/>
            </a:xfrm>
            <a:custGeom>
              <a:avLst/>
              <a:gdLst>
                <a:gd name="T0" fmla="*/ 29 w 29"/>
                <a:gd name="T1" fmla="*/ 4 h 9"/>
                <a:gd name="T2" fmla="*/ 14 w 29"/>
                <a:gd name="T3" fmla="*/ 9 h 9"/>
                <a:gd name="T4" fmla="*/ 13 w 29"/>
                <a:gd name="T5" fmla="*/ 7 h 9"/>
                <a:gd name="T6" fmla="*/ 11 w 29"/>
                <a:gd name="T7" fmla="*/ 4 h 9"/>
                <a:gd name="T8" fmla="*/ 2 w 29"/>
                <a:gd name="T9" fmla="*/ 4 h 9"/>
                <a:gd name="T10" fmla="*/ 0 w 29"/>
                <a:gd name="T11" fmla="*/ 0 h 9"/>
                <a:gd name="T12" fmla="*/ 9 w 29"/>
                <a:gd name="T13" fmla="*/ 1 h 9"/>
                <a:gd name="T14" fmla="*/ 29 w 29"/>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9">
                  <a:moveTo>
                    <a:pt x="29" y="4"/>
                  </a:moveTo>
                  <a:cubicBezTo>
                    <a:pt x="14" y="9"/>
                    <a:pt x="14" y="9"/>
                    <a:pt x="14" y="9"/>
                  </a:cubicBezTo>
                  <a:cubicBezTo>
                    <a:pt x="14" y="8"/>
                    <a:pt x="13" y="7"/>
                    <a:pt x="13" y="7"/>
                  </a:cubicBezTo>
                  <a:cubicBezTo>
                    <a:pt x="12" y="6"/>
                    <a:pt x="11" y="5"/>
                    <a:pt x="11" y="4"/>
                  </a:cubicBezTo>
                  <a:cubicBezTo>
                    <a:pt x="2" y="4"/>
                    <a:pt x="2" y="4"/>
                    <a:pt x="2" y="4"/>
                  </a:cubicBezTo>
                  <a:cubicBezTo>
                    <a:pt x="1" y="2"/>
                    <a:pt x="1" y="2"/>
                    <a:pt x="0" y="0"/>
                  </a:cubicBezTo>
                  <a:cubicBezTo>
                    <a:pt x="9" y="1"/>
                    <a:pt x="9" y="1"/>
                    <a:pt x="9" y="1"/>
                  </a:cubicBezTo>
                  <a:lnTo>
                    <a:pt x="29" y="4"/>
                  </a:ln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îṧ1iďè"/>
            <p:cNvSpPr/>
            <p:nvPr/>
          </p:nvSpPr>
          <p:spPr bwMode="auto">
            <a:xfrm>
              <a:off x="7657526" y="3187024"/>
              <a:ext cx="290849" cy="171649"/>
            </a:xfrm>
            <a:custGeom>
              <a:avLst/>
              <a:gdLst>
                <a:gd name="T0" fmla="*/ 46 w 51"/>
                <a:gd name="T1" fmla="*/ 30 h 30"/>
                <a:gd name="T2" fmla="*/ 28 w 51"/>
                <a:gd name="T3" fmla="*/ 30 h 30"/>
                <a:gd name="T4" fmla="*/ 20 w 51"/>
                <a:gd name="T5" fmla="*/ 30 h 30"/>
                <a:gd name="T6" fmla="*/ 4 w 51"/>
                <a:gd name="T7" fmla="*/ 30 h 30"/>
                <a:gd name="T8" fmla="*/ 2 w 51"/>
                <a:gd name="T9" fmla="*/ 23 h 30"/>
                <a:gd name="T10" fmla="*/ 20 w 51"/>
                <a:gd name="T11" fmla="*/ 12 h 30"/>
                <a:gd name="T12" fmla="*/ 37 w 51"/>
                <a:gd name="T13" fmla="*/ 0 h 30"/>
                <a:gd name="T14" fmla="*/ 46 w 51"/>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0">
                  <a:moveTo>
                    <a:pt x="46" y="30"/>
                  </a:moveTo>
                  <a:cubicBezTo>
                    <a:pt x="28" y="30"/>
                    <a:pt x="28" y="30"/>
                    <a:pt x="28" y="30"/>
                  </a:cubicBezTo>
                  <a:cubicBezTo>
                    <a:pt x="20" y="30"/>
                    <a:pt x="20" y="30"/>
                    <a:pt x="20" y="30"/>
                  </a:cubicBezTo>
                  <a:cubicBezTo>
                    <a:pt x="4" y="30"/>
                    <a:pt x="4" y="30"/>
                    <a:pt x="4" y="30"/>
                  </a:cubicBezTo>
                  <a:cubicBezTo>
                    <a:pt x="1" y="30"/>
                    <a:pt x="0" y="25"/>
                    <a:pt x="2" y="23"/>
                  </a:cubicBezTo>
                  <a:cubicBezTo>
                    <a:pt x="20" y="12"/>
                    <a:pt x="20" y="12"/>
                    <a:pt x="20" y="12"/>
                  </a:cubicBezTo>
                  <a:cubicBezTo>
                    <a:pt x="37" y="0"/>
                    <a:pt x="37" y="0"/>
                    <a:pt x="37" y="0"/>
                  </a:cubicBezTo>
                  <a:cubicBezTo>
                    <a:pt x="37" y="0"/>
                    <a:pt x="51" y="13"/>
                    <a:pt x="46" y="3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íṡḷïḋe"/>
            <p:cNvSpPr/>
            <p:nvPr/>
          </p:nvSpPr>
          <p:spPr bwMode="auto">
            <a:xfrm>
              <a:off x="7516870" y="2953391"/>
              <a:ext cx="293234" cy="171649"/>
            </a:xfrm>
            <a:custGeom>
              <a:avLst/>
              <a:gdLst>
                <a:gd name="T0" fmla="*/ 41 w 52"/>
                <a:gd name="T1" fmla="*/ 30 h 30"/>
                <a:gd name="T2" fmla="*/ 25 w 52"/>
                <a:gd name="T3" fmla="*/ 22 h 30"/>
                <a:gd name="T4" fmla="*/ 17 w 52"/>
                <a:gd name="T5" fmla="*/ 19 h 30"/>
                <a:gd name="T6" fmla="*/ 3 w 52"/>
                <a:gd name="T7" fmla="*/ 12 h 30"/>
                <a:gd name="T8" fmla="*/ 4 w 52"/>
                <a:gd name="T9" fmla="*/ 5 h 30"/>
                <a:gd name="T10" fmla="*/ 24 w 52"/>
                <a:gd name="T11" fmla="*/ 3 h 30"/>
                <a:gd name="T12" fmla="*/ 46 w 52"/>
                <a:gd name="T13" fmla="*/ 0 h 30"/>
                <a:gd name="T14" fmla="*/ 41 w 52"/>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0">
                  <a:moveTo>
                    <a:pt x="41" y="30"/>
                  </a:moveTo>
                  <a:cubicBezTo>
                    <a:pt x="25" y="22"/>
                    <a:pt x="25" y="22"/>
                    <a:pt x="25" y="22"/>
                  </a:cubicBezTo>
                  <a:cubicBezTo>
                    <a:pt x="17" y="19"/>
                    <a:pt x="17" y="19"/>
                    <a:pt x="17" y="19"/>
                  </a:cubicBezTo>
                  <a:cubicBezTo>
                    <a:pt x="3" y="12"/>
                    <a:pt x="3" y="12"/>
                    <a:pt x="3" y="12"/>
                  </a:cubicBezTo>
                  <a:cubicBezTo>
                    <a:pt x="0" y="11"/>
                    <a:pt x="1" y="6"/>
                    <a:pt x="4" y="5"/>
                  </a:cubicBezTo>
                  <a:cubicBezTo>
                    <a:pt x="24" y="3"/>
                    <a:pt x="24" y="3"/>
                    <a:pt x="24" y="3"/>
                  </a:cubicBezTo>
                  <a:cubicBezTo>
                    <a:pt x="46" y="0"/>
                    <a:pt x="46" y="0"/>
                    <a:pt x="46" y="0"/>
                  </a:cubicBezTo>
                  <a:cubicBezTo>
                    <a:pt x="46" y="0"/>
                    <a:pt x="52" y="18"/>
                    <a:pt x="41" y="3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ïṡļíḓe"/>
            <p:cNvSpPr/>
            <p:nvPr/>
          </p:nvSpPr>
          <p:spPr bwMode="auto">
            <a:xfrm>
              <a:off x="7850632" y="2750749"/>
              <a:ext cx="669908" cy="674676"/>
            </a:xfrm>
            <a:custGeom>
              <a:avLst/>
              <a:gdLst>
                <a:gd name="T0" fmla="*/ 111 w 118"/>
                <a:gd name="T1" fmla="*/ 46 h 119"/>
                <a:gd name="T2" fmla="*/ 73 w 118"/>
                <a:gd name="T3" fmla="*/ 111 h 119"/>
                <a:gd name="T4" fmla="*/ 8 w 118"/>
                <a:gd name="T5" fmla="*/ 73 h 119"/>
                <a:gd name="T6" fmla="*/ 45 w 118"/>
                <a:gd name="T7" fmla="*/ 8 h 119"/>
                <a:gd name="T8" fmla="*/ 111 w 118"/>
                <a:gd name="T9" fmla="*/ 46 h 119"/>
              </a:gdLst>
              <a:ahLst/>
              <a:cxnLst>
                <a:cxn ang="0">
                  <a:pos x="T0" y="T1"/>
                </a:cxn>
                <a:cxn ang="0">
                  <a:pos x="T2" y="T3"/>
                </a:cxn>
                <a:cxn ang="0">
                  <a:pos x="T4" y="T5"/>
                </a:cxn>
                <a:cxn ang="0">
                  <a:pos x="T6" y="T7"/>
                </a:cxn>
                <a:cxn ang="0">
                  <a:pos x="T8" y="T9"/>
                </a:cxn>
              </a:cxnLst>
              <a:rect l="0" t="0" r="r" b="b"/>
              <a:pathLst>
                <a:path w="118" h="119">
                  <a:moveTo>
                    <a:pt x="111" y="46"/>
                  </a:moveTo>
                  <a:cubicBezTo>
                    <a:pt x="118" y="74"/>
                    <a:pt x="101" y="103"/>
                    <a:pt x="73" y="111"/>
                  </a:cubicBezTo>
                  <a:cubicBezTo>
                    <a:pt x="45" y="119"/>
                    <a:pt x="15" y="102"/>
                    <a:pt x="8" y="73"/>
                  </a:cubicBezTo>
                  <a:cubicBezTo>
                    <a:pt x="0" y="45"/>
                    <a:pt x="17" y="16"/>
                    <a:pt x="45" y="8"/>
                  </a:cubicBezTo>
                  <a:cubicBezTo>
                    <a:pt x="74" y="0"/>
                    <a:pt x="103" y="17"/>
                    <a:pt x="111" y="46"/>
                  </a:cubicBezTo>
                  <a:close/>
                </a:path>
              </a:pathLst>
            </a:custGeom>
            <a:solidFill>
              <a:srgbClr val="DD70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išḻíde"/>
            <p:cNvSpPr/>
            <p:nvPr/>
          </p:nvSpPr>
          <p:spPr bwMode="auto">
            <a:xfrm>
              <a:off x="7891159" y="2834190"/>
              <a:ext cx="321842" cy="488723"/>
            </a:xfrm>
            <a:custGeom>
              <a:avLst/>
              <a:gdLst>
                <a:gd name="T0" fmla="*/ 50 w 57"/>
                <a:gd name="T1" fmla="*/ 6 h 86"/>
                <a:gd name="T2" fmla="*/ 26 w 57"/>
                <a:gd name="T3" fmla="*/ 4 h 86"/>
                <a:gd name="T4" fmla="*/ 8 w 57"/>
                <a:gd name="T5" fmla="*/ 27 h 86"/>
                <a:gd name="T6" fmla="*/ 33 w 57"/>
                <a:gd name="T7" fmla="*/ 83 h 86"/>
                <a:gd name="T8" fmla="*/ 39 w 57"/>
                <a:gd name="T9" fmla="*/ 54 h 86"/>
                <a:gd name="T10" fmla="*/ 45 w 57"/>
                <a:gd name="T11" fmla="*/ 17 h 86"/>
                <a:gd name="T12" fmla="*/ 50 w 57"/>
                <a:gd name="T13" fmla="*/ 6 h 86"/>
              </a:gdLst>
              <a:ahLst/>
              <a:cxnLst>
                <a:cxn ang="0">
                  <a:pos x="T0" y="T1"/>
                </a:cxn>
                <a:cxn ang="0">
                  <a:pos x="T2" y="T3"/>
                </a:cxn>
                <a:cxn ang="0">
                  <a:pos x="T4" y="T5"/>
                </a:cxn>
                <a:cxn ang="0">
                  <a:pos x="T6" y="T7"/>
                </a:cxn>
                <a:cxn ang="0">
                  <a:pos x="T8" y="T9"/>
                </a:cxn>
                <a:cxn ang="0">
                  <a:pos x="T10" y="T11"/>
                </a:cxn>
                <a:cxn ang="0">
                  <a:pos x="T12" y="T13"/>
                </a:cxn>
              </a:cxnLst>
              <a:rect l="0" t="0" r="r" b="b"/>
              <a:pathLst>
                <a:path w="57" h="86">
                  <a:moveTo>
                    <a:pt x="50" y="6"/>
                  </a:moveTo>
                  <a:cubicBezTo>
                    <a:pt x="45" y="0"/>
                    <a:pt x="35" y="0"/>
                    <a:pt x="26" y="4"/>
                  </a:cubicBezTo>
                  <a:cubicBezTo>
                    <a:pt x="19" y="8"/>
                    <a:pt x="13" y="15"/>
                    <a:pt x="8" y="27"/>
                  </a:cubicBezTo>
                  <a:cubicBezTo>
                    <a:pt x="0" y="48"/>
                    <a:pt x="9" y="81"/>
                    <a:pt x="33" y="83"/>
                  </a:cubicBezTo>
                  <a:cubicBezTo>
                    <a:pt x="57" y="86"/>
                    <a:pt x="55" y="62"/>
                    <a:pt x="39" y="54"/>
                  </a:cubicBezTo>
                  <a:cubicBezTo>
                    <a:pt x="22" y="47"/>
                    <a:pt x="27" y="24"/>
                    <a:pt x="45" y="17"/>
                  </a:cubicBezTo>
                  <a:cubicBezTo>
                    <a:pt x="52" y="14"/>
                    <a:pt x="52" y="10"/>
                    <a:pt x="50" y="6"/>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í$lïdé"/>
            <p:cNvSpPr/>
            <p:nvPr/>
          </p:nvSpPr>
          <p:spPr bwMode="auto">
            <a:xfrm>
              <a:off x="8105720" y="2972463"/>
              <a:ext cx="333761" cy="259858"/>
            </a:xfrm>
            <a:custGeom>
              <a:avLst/>
              <a:gdLst>
                <a:gd name="T0" fmla="*/ 25 w 59"/>
                <a:gd name="T1" fmla="*/ 2 h 46"/>
                <a:gd name="T2" fmla="*/ 13 w 59"/>
                <a:gd name="T3" fmla="*/ 1 h 46"/>
                <a:gd name="T4" fmla="*/ 1 w 59"/>
                <a:gd name="T5" fmla="*/ 14 h 46"/>
                <a:gd name="T6" fmla="*/ 31 w 59"/>
                <a:gd name="T7" fmla="*/ 32 h 46"/>
                <a:gd name="T8" fmla="*/ 56 w 59"/>
                <a:gd name="T9" fmla="*/ 27 h 46"/>
                <a:gd name="T10" fmla="*/ 25 w 59"/>
                <a:gd name="T11" fmla="*/ 2 h 46"/>
              </a:gdLst>
              <a:ahLst/>
              <a:cxnLst>
                <a:cxn ang="0">
                  <a:pos x="T0" y="T1"/>
                </a:cxn>
                <a:cxn ang="0">
                  <a:pos x="T2" y="T3"/>
                </a:cxn>
                <a:cxn ang="0">
                  <a:pos x="T4" y="T5"/>
                </a:cxn>
                <a:cxn ang="0">
                  <a:pos x="T6" y="T7"/>
                </a:cxn>
                <a:cxn ang="0">
                  <a:pos x="T8" y="T9"/>
                </a:cxn>
                <a:cxn ang="0">
                  <a:pos x="T10" y="T11"/>
                </a:cxn>
              </a:cxnLst>
              <a:rect l="0" t="0" r="r" b="b"/>
              <a:pathLst>
                <a:path w="59" h="46">
                  <a:moveTo>
                    <a:pt x="25" y="2"/>
                  </a:moveTo>
                  <a:cubicBezTo>
                    <a:pt x="21" y="1"/>
                    <a:pt x="17" y="0"/>
                    <a:pt x="13" y="1"/>
                  </a:cubicBezTo>
                  <a:cubicBezTo>
                    <a:pt x="7" y="2"/>
                    <a:pt x="0" y="5"/>
                    <a:pt x="1" y="14"/>
                  </a:cubicBezTo>
                  <a:cubicBezTo>
                    <a:pt x="3" y="28"/>
                    <a:pt x="24" y="20"/>
                    <a:pt x="31" y="32"/>
                  </a:cubicBezTo>
                  <a:cubicBezTo>
                    <a:pt x="38" y="46"/>
                    <a:pt x="59" y="41"/>
                    <a:pt x="56" y="27"/>
                  </a:cubicBezTo>
                  <a:cubicBezTo>
                    <a:pt x="54" y="12"/>
                    <a:pt x="34" y="5"/>
                    <a:pt x="25" y="2"/>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íṣļîḋé"/>
            <p:cNvSpPr/>
            <p:nvPr/>
          </p:nvSpPr>
          <p:spPr bwMode="auto">
            <a:xfrm>
              <a:off x="8203465" y="3210864"/>
              <a:ext cx="164497" cy="176417"/>
            </a:xfrm>
            <a:custGeom>
              <a:avLst/>
              <a:gdLst>
                <a:gd name="T0" fmla="*/ 21 w 29"/>
                <a:gd name="T1" fmla="*/ 2 h 31"/>
                <a:gd name="T2" fmla="*/ 4 w 29"/>
                <a:gd name="T3" fmla="*/ 6 h 31"/>
                <a:gd name="T4" fmla="*/ 3 w 29"/>
                <a:gd name="T5" fmla="*/ 18 h 31"/>
                <a:gd name="T6" fmla="*/ 28 w 29"/>
                <a:gd name="T7" fmla="*/ 8 h 31"/>
                <a:gd name="T8" fmla="*/ 21 w 29"/>
                <a:gd name="T9" fmla="*/ 2 h 31"/>
              </a:gdLst>
              <a:ahLst/>
              <a:cxnLst>
                <a:cxn ang="0">
                  <a:pos x="T0" y="T1"/>
                </a:cxn>
                <a:cxn ang="0">
                  <a:pos x="T2" y="T3"/>
                </a:cxn>
                <a:cxn ang="0">
                  <a:pos x="T4" y="T5"/>
                </a:cxn>
                <a:cxn ang="0">
                  <a:pos x="T6" y="T7"/>
                </a:cxn>
                <a:cxn ang="0">
                  <a:pos x="T8" y="T9"/>
                </a:cxn>
              </a:cxnLst>
              <a:rect l="0" t="0" r="r" b="b"/>
              <a:pathLst>
                <a:path w="29" h="31">
                  <a:moveTo>
                    <a:pt x="21" y="2"/>
                  </a:moveTo>
                  <a:cubicBezTo>
                    <a:pt x="15" y="0"/>
                    <a:pt x="8" y="1"/>
                    <a:pt x="4" y="6"/>
                  </a:cubicBezTo>
                  <a:cubicBezTo>
                    <a:pt x="2" y="9"/>
                    <a:pt x="0" y="13"/>
                    <a:pt x="3" y="18"/>
                  </a:cubicBezTo>
                  <a:cubicBezTo>
                    <a:pt x="8" y="31"/>
                    <a:pt x="29" y="16"/>
                    <a:pt x="28" y="8"/>
                  </a:cubicBezTo>
                  <a:cubicBezTo>
                    <a:pt x="27" y="5"/>
                    <a:pt x="24" y="3"/>
                    <a:pt x="21" y="2"/>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íṣļidè"/>
            <p:cNvSpPr/>
            <p:nvPr/>
          </p:nvSpPr>
          <p:spPr bwMode="auto">
            <a:xfrm>
              <a:off x="8191544" y="2834190"/>
              <a:ext cx="152577" cy="147809"/>
            </a:xfrm>
            <a:custGeom>
              <a:avLst/>
              <a:gdLst>
                <a:gd name="T0" fmla="*/ 14 w 27"/>
                <a:gd name="T1" fmla="*/ 0 h 26"/>
                <a:gd name="T2" fmla="*/ 6 w 27"/>
                <a:gd name="T3" fmla="*/ 2 h 26"/>
                <a:gd name="T4" fmla="*/ 3 w 27"/>
                <a:gd name="T5" fmla="*/ 14 h 26"/>
                <a:gd name="T6" fmla="*/ 25 w 27"/>
                <a:gd name="T7" fmla="*/ 7 h 26"/>
                <a:gd name="T8" fmla="*/ 14 w 27"/>
                <a:gd name="T9" fmla="*/ 0 h 26"/>
              </a:gdLst>
              <a:ahLst/>
              <a:cxnLst>
                <a:cxn ang="0">
                  <a:pos x="T0" y="T1"/>
                </a:cxn>
                <a:cxn ang="0">
                  <a:pos x="T2" y="T3"/>
                </a:cxn>
                <a:cxn ang="0">
                  <a:pos x="T4" y="T5"/>
                </a:cxn>
                <a:cxn ang="0">
                  <a:pos x="T6" y="T7"/>
                </a:cxn>
                <a:cxn ang="0">
                  <a:pos x="T8" y="T9"/>
                </a:cxn>
              </a:cxnLst>
              <a:rect l="0" t="0" r="r" b="b"/>
              <a:pathLst>
                <a:path w="27" h="26">
                  <a:moveTo>
                    <a:pt x="14" y="0"/>
                  </a:moveTo>
                  <a:cubicBezTo>
                    <a:pt x="11" y="0"/>
                    <a:pt x="8" y="0"/>
                    <a:pt x="6" y="2"/>
                  </a:cubicBezTo>
                  <a:cubicBezTo>
                    <a:pt x="3" y="4"/>
                    <a:pt x="0" y="7"/>
                    <a:pt x="3" y="14"/>
                  </a:cubicBezTo>
                  <a:cubicBezTo>
                    <a:pt x="9" y="26"/>
                    <a:pt x="27" y="14"/>
                    <a:pt x="25" y="7"/>
                  </a:cubicBezTo>
                  <a:cubicBezTo>
                    <a:pt x="24" y="3"/>
                    <a:pt x="18" y="1"/>
                    <a:pt x="14" y="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ïšlïdè"/>
            <p:cNvSpPr/>
            <p:nvPr/>
          </p:nvSpPr>
          <p:spPr bwMode="auto">
            <a:xfrm>
              <a:off x="8322666" y="2915247"/>
              <a:ext cx="107281" cy="102513"/>
            </a:xfrm>
            <a:custGeom>
              <a:avLst/>
              <a:gdLst>
                <a:gd name="T0" fmla="*/ 6 w 19"/>
                <a:gd name="T1" fmla="*/ 16 h 18"/>
                <a:gd name="T2" fmla="*/ 13 w 19"/>
                <a:gd name="T3" fmla="*/ 18 h 18"/>
                <a:gd name="T4" fmla="*/ 19 w 19"/>
                <a:gd name="T5" fmla="*/ 10 h 18"/>
                <a:gd name="T6" fmla="*/ 1 w 19"/>
                <a:gd name="T7" fmla="*/ 8 h 18"/>
                <a:gd name="T8" fmla="*/ 6 w 19"/>
                <a:gd name="T9" fmla="*/ 16 h 18"/>
              </a:gdLst>
              <a:ahLst/>
              <a:cxnLst>
                <a:cxn ang="0">
                  <a:pos x="T0" y="T1"/>
                </a:cxn>
                <a:cxn ang="0">
                  <a:pos x="T2" y="T3"/>
                </a:cxn>
                <a:cxn ang="0">
                  <a:pos x="T4" y="T5"/>
                </a:cxn>
                <a:cxn ang="0">
                  <a:pos x="T6" y="T7"/>
                </a:cxn>
                <a:cxn ang="0">
                  <a:pos x="T8" y="T9"/>
                </a:cxn>
              </a:cxnLst>
              <a:rect l="0" t="0" r="r" b="b"/>
              <a:pathLst>
                <a:path w="19" h="18">
                  <a:moveTo>
                    <a:pt x="6" y="16"/>
                  </a:moveTo>
                  <a:cubicBezTo>
                    <a:pt x="8" y="18"/>
                    <a:pt x="11" y="18"/>
                    <a:pt x="13" y="18"/>
                  </a:cubicBezTo>
                  <a:cubicBezTo>
                    <a:pt x="16" y="17"/>
                    <a:pt x="19" y="16"/>
                    <a:pt x="19" y="10"/>
                  </a:cubicBezTo>
                  <a:cubicBezTo>
                    <a:pt x="18" y="0"/>
                    <a:pt x="2" y="3"/>
                    <a:pt x="1" y="8"/>
                  </a:cubicBezTo>
                  <a:cubicBezTo>
                    <a:pt x="0" y="12"/>
                    <a:pt x="4" y="15"/>
                    <a:pt x="6" y="16"/>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ïṡļïḓè"/>
            <p:cNvSpPr/>
            <p:nvPr/>
          </p:nvSpPr>
          <p:spPr bwMode="auto">
            <a:xfrm>
              <a:off x="5423709" y="1773305"/>
              <a:ext cx="109664" cy="193106"/>
            </a:xfrm>
            <a:custGeom>
              <a:avLst/>
              <a:gdLst>
                <a:gd name="T0" fmla="*/ 0 w 19"/>
                <a:gd name="T1" fmla="*/ 30 h 34"/>
                <a:gd name="T2" fmla="*/ 1 w 19"/>
                <a:gd name="T3" fmla="*/ 3 h 34"/>
                <a:gd name="T4" fmla="*/ 5 w 19"/>
                <a:gd name="T5" fmla="*/ 2 h 34"/>
                <a:gd name="T6" fmla="*/ 19 w 19"/>
                <a:gd name="T7" fmla="*/ 25 h 34"/>
                <a:gd name="T8" fmla="*/ 0 w 19"/>
                <a:gd name="T9" fmla="*/ 30 h 34"/>
              </a:gdLst>
              <a:ahLst/>
              <a:cxnLst>
                <a:cxn ang="0">
                  <a:pos x="T0" y="T1"/>
                </a:cxn>
                <a:cxn ang="0">
                  <a:pos x="T2" y="T3"/>
                </a:cxn>
                <a:cxn ang="0">
                  <a:pos x="T4" y="T5"/>
                </a:cxn>
                <a:cxn ang="0">
                  <a:pos x="T6" y="T7"/>
                </a:cxn>
                <a:cxn ang="0">
                  <a:pos x="T8" y="T9"/>
                </a:cxn>
              </a:cxnLst>
              <a:rect l="0" t="0" r="r" b="b"/>
              <a:pathLst>
                <a:path w="19" h="34">
                  <a:moveTo>
                    <a:pt x="0" y="30"/>
                  </a:moveTo>
                  <a:cubicBezTo>
                    <a:pt x="1" y="3"/>
                    <a:pt x="1" y="3"/>
                    <a:pt x="1" y="3"/>
                  </a:cubicBezTo>
                  <a:cubicBezTo>
                    <a:pt x="1" y="1"/>
                    <a:pt x="4" y="0"/>
                    <a:pt x="5" y="2"/>
                  </a:cubicBezTo>
                  <a:cubicBezTo>
                    <a:pt x="19" y="25"/>
                    <a:pt x="19" y="25"/>
                    <a:pt x="19" y="25"/>
                  </a:cubicBezTo>
                  <a:cubicBezTo>
                    <a:pt x="19" y="25"/>
                    <a:pt x="10" y="34"/>
                    <a:pt x="0" y="30"/>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í$ḷïďé"/>
            <p:cNvSpPr/>
            <p:nvPr/>
          </p:nvSpPr>
          <p:spPr bwMode="auto">
            <a:xfrm>
              <a:off x="5788462" y="2049850"/>
              <a:ext cx="185953" cy="126353"/>
            </a:xfrm>
            <a:custGeom>
              <a:avLst/>
              <a:gdLst>
                <a:gd name="T0" fmla="*/ 2 w 33"/>
                <a:gd name="T1" fmla="*/ 3 h 22"/>
                <a:gd name="T2" fmla="*/ 29 w 33"/>
                <a:gd name="T3" fmla="*/ 0 h 22"/>
                <a:gd name="T4" fmla="*/ 31 w 33"/>
                <a:gd name="T5" fmla="*/ 5 h 22"/>
                <a:gd name="T6" fmla="*/ 10 w 33"/>
                <a:gd name="T7" fmla="*/ 22 h 22"/>
                <a:gd name="T8" fmla="*/ 2 w 33"/>
                <a:gd name="T9" fmla="*/ 3 h 22"/>
              </a:gdLst>
              <a:ahLst/>
              <a:cxnLst>
                <a:cxn ang="0">
                  <a:pos x="T0" y="T1"/>
                </a:cxn>
                <a:cxn ang="0">
                  <a:pos x="T2" y="T3"/>
                </a:cxn>
                <a:cxn ang="0">
                  <a:pos x="T4" y="T5"/>
                </a:cxn>
                <a:cxn ang="0">
                  <a:pos x="T6" y="T7"/>
                </a:cxn>
                <a:cxn ang="0">
                  <a:pos x="T8" y="T9"/>
                </a:cxn>
              </a:cxnLst>
              <a:rect l="0" t="0" r="r" b="b"/>
              <a:pathLst>
                <a:path w="33" h="22">
                  <a:moveTo>
                    <a:pt x="2" y="3"/>
                  </a:moveTo>
                  <a:cubicBezTo>
                    <a:pt x="29" y="0"/>
                    <a:pt x="29" y="0"/>
                    <a:pt x="29" y="0"/>
                  </a:cubicBezTo>
                  <a:cubicBezTo>
                    <a:pt x="32" y="0"/>
                    <a:pt x="33" y="3"/>
                    <a:pt x="31" y="5"/>
                  </a:cubicBezTo>
                  <a:cubicBezTo>
                    <a:pt x="10" y="22"/>
                    <a:pt x="10" y="22"/>
                    <a:pt x="10" y="22"/>
                  </a:cubicBezTo>
                  <a:cubicBezTo>
                    <a:pt x="10" y="22"/>
                    <a:pt x="0" y="14"/>
                    <a:pt x="2" y="3"/>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íṣliḑé"/>
            <p:cNvSpPr/>
            <p:nvPr/>
          </p:nvSpPr>
          <p:spPr bwMode="auto">
            <a:xfrm>
              <a:off x="5197227" y="1971179"/>
              <a:ext cx="171649" cy="143041"/>
            </a:xfrm>
            <a:custGeom>
              <a:avLst/>
              <a:gdLst>
                <a:gd name="T0" fmla="*/ 19 w 30"/>
                <a:gd name="T1" fmla="*/ 25 h 25"/>
                <a:gd name="T2" fmla="*/ 1 w 30"/>
                <a:gd name="T3" fmla="*/ 5 h 25"/>
                <a:gd name="T4" fmla="*/ 4 w 30"/>
                <a:gd name="T5" fmla="*/ 1 h 25"/>
                <a:gd name="T6" fmla="*/ 30 w 30"/>
                <a:gd name="T7" fmla="*/ 8 h 25"/>
                <a:gd name="T8" fmla="*/ 19 w 30"/>
                <a:gd name="T9" fmla="*/ 25 h 25"/>
              </a:gdLst>
              <a:ahLst/>
              <a:cxnLst>
                <a:cxn ang="0">
                  <a:pos x="T0" y="T1"/>
                </a:cxn>
                <a:cxn ang="0">
                  <a:pos x="T2" y="T3"/>
                </a:cxn>
                <a:cxn ang="0">
                  <a:pos x="T4" y="T5"/>
                </a:cxn>
                <a:cxn ang="0">
                  <a:pos x="T6" y="T7"/>
                </a:cxn>
                <a:cxn ang="0">
                  <a:pos x="T8" y="T9"/>
                </a:cxn>
              </a:cxnLst>
              <a:rect l="0" t="0" r="r" b="b"/>
              <a:pathLst>
                <a:path w="30" h="25">
                  <a:moveTo>
                    <a:pt x="19" y="25"/>
                  </a:moveTo>
                  <a:cubicBezTo>
                    <a:pt x="1" y="5"/>
                    <a:pt x="1" y="5"/>
                    <a:pt x="1" y="5"/>
                  </a:cubicBezTo>
                  <a:cubicBezTo>
                    <a:pt x="0" y="3"/>
                    <a:pt x="2" y="0"/>
                    <a:pt x="4" y="1"/>
                  </a:cubicBezTo>
                  <a:cubicBezTo>
                    <a:pt x="30" y="8"/>
                    <a:pt x="30" y="8"/>
                    <a:pt x="30" y="8"/>
                  </a:cubicBezTo>
                  <a:cubicBezTo>
                    <a:pt x="30" y="8"/>
                    <a:pt x="30" y="21"/>
                    <a:pt x="19" y="25"/>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îślide"/>
            <p:cNvSpPr/>
            <p:nvPr/>
          </p:nvSpPr>
          <p:spPr bwMode="auto">
            <a:xfrm>
              <a:off x="5566750" y="2397916"/>
              <a:ext cx="107281" cy="193106"/>
            </a:xfrm>
            <a:custGeom>
              <a:avLst/>
              <a:gdLst>
                <a:gd name="T0" fmla="*/ 19 w 19"/>
                <a:gd name="T1" fmla="*/ 3 h 34"/>
                <a:gd name="T2" fmla="*/ 19 w 19"/>
                <a:gd name="T3" fmla="*/ 31 h 34"/>
                <a:gd name="T4" fmla="*/ 15 w 19"/>
                <a:gd name="T5" fmla="*/ 32 h 34"/>
                <a:gd name="T6" fmla="*/ 0 w 19"/>
                <a:gd name="T7" fmla="*/ 9 h 34"/>
                <a:gd name="T8" fmla="*/ 19 w 19"/>
                <a:gd name="T9" fmla="*/ 3 h 34"/>
              </a:gdLst>
              <a:ahLst/>
              <a:cxnLst>
                <a:cxn ang="0">
                  <a:pos x="T0" y="T1"/>
                </a:cxn>
                <a:cxn ang="0">
                  <a:pos x="T2" y="T3"/>
                </a:cxn>
                <a:cxn ang="0">
                  <a:pos x="T4" y="T5"/>
                </a:cxn>
                <a:cxn ang="0">
                  <a:pos x="T6" y="T7"/>
                </a:cxn>
                <a:cxn ang="0">
                  <a:pos x="T8" y="T9"/>
                </a:cxn>
              </a:cxnLst>
              <a:rect l="0" t="0" r="r" b="b"/>
              <a:pathLst>
                <a:path w="19" h="34">
                  <a:moveTo>
                    <a:pt x="19" y="3"/>
                  </a:moveTo>
                  <a:cubicBezTo>
                    <a:pt x="19" y="31"/>
                    <a:pt x="19" y="31"/>
                    <a:pt x="19" y="31"/>
                  </a:cubicBezTo>
                  <a:cubicBezTo>
                    <a:pt x="19" y="33"/>
                    <a:pt x="16" y="34"/>
                    <a:pt x="15" y="32"/>
                  </a:cubicBezTo>
                  <a:cubicBezTo>
                    <a:pt x="0" y="9"/>
                    <a:pt x="0" y="9"/>
                    <a:pt x="0" y="9"/>
                  </a:cubicBezTo>
                  <a:cubicBezTo>
                    <a:pt x="0" y="9"/>
                    <a:pt x="8" y="0"/>
                    <a:pt x="19" y="3"/>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îsḷíḑe"/>
            <p:cNvSpPr/>
            <p:nvPr/>
          </p:nvSpPr>
          <p:spPr bwMode="auto">
            <a:xfrm>
              <a:off x="5356957" y="2414605"/>
              <a:ext cx="140657" cy="169265"/>
            </a:xfrm>
            <a:custGeom>
              <a:avLst/>
              <a:gdLst>
                <a:gd name="T0" fmla="*/ 25 w 25"/>
                <a:gd name="T1" fmla="*/ 11 h 30"/>
                <a:gd name="T2" fmla="*/ 4 w 25"/>
                <a:gd name="T3" fmla="*/ 29 h 30"/>
                <a:gd name="T4" fmla="*/ 0 w 25"/>
                <a:gd name="T5" fmla="*/ 26 h 30"/>
                <a:gd name="T6" fmla="*/ 8 w 25"/>
                <a:gd name="T7" fmla="*/ 0 h 30"/>
                <a:gd name="T8" fmla="*/ 25 w 25"/>
                <a:gd name="T9" fmla="*/ 11 h 30"/>
              </a:gdLst>
              <a:ahLst/>
              <a:cxnLst>
                <a:cxn ang="0">
                  <a:pos x="T0" y="T1"/>
                </a:cxn>
                <a:cxn ang="0">
                  <a:pos x="T2" y="T3"/>
                </a:cxn>
                <a:cxn ang="0">
                  <a:pos x="T4" y="T5"/>
                </a:cxn>
                <a:cxn ang="0">
                  <a:pos x="T6" y="T7"/>
                </a:cxn>
                <a:cxn ang="0">
                  <a:pos x="T8" y="T9"/>
                </a:cxn>
              </a:cxnLst>
              <a:rect l="0" t="0" r="r" b="b"/>
              <a:pathLst>
                <a:path w="25" h="30">
                  <a:moveTo>
                    <a:pt x="25" y="11"/>
                  </a:moveTo>
                  <a:cubicBezTo>
                    <a:pt x="4" y="29"/>
                    <a:pt x="4" y="29"/>
                    <a:pt x="4" y="29"/>
                  </a:cubicBezTo>
                  <a:cubicBezTo>
                    <a:pt x="2" y="30"/>
                    <a:pt x="0" y="29"/>
                    <a:pt x="0" y="26"/>
                  </a:cubicBezTo>
                  <a:cubicBezTo>
                    <a:pt x="8" y="0"/>
                    <a:pt x="8" y="0"/>
                    <a:pt x="8" y="0"/>
                  </a:cubicBezTo>
                  <a:cubicBezTo>
                    <a:pt x="8" y="0"/>
                    <a:pt x="20" y="1"/>
                    <a:pt x="25" y="11"/>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ïṥ1ïdé"/>
            <p:cNvSpPr/>
            <p:nvPr/>
          </p:nvSpPr>
          <p:spPr bwMode="auto">
            <a:xfrm>
              <a:off x="5781311" y="2233420"/>
              <a:ext cx="188338" cy="112049"/>
            </a:xfrm>
            <a:custGeom>
              <a:avLst/>
              <a:gdLst>
                <a:gd name="T0" fmla="*/ 9 w 33"/>
                <a:gd name="T1" fmla="*/ 0 h 20"/>
                <a:gd name="T2" fmla="*/ 31 w 33"/>
                <a:gd name="T3" fmla="*/ 16 h 20"/>
                <a:gd name="T4" fmla="*/ 29 w 33"/>
                <a:gd name="T5" fmla="*/ 20 h 20"/>
                <a:gd name="T6" fmla="*/ 2 w 33"/>
                <a:gd name="T7" fmla="*/ 19 h 20"/>
                <a:gd name="T8" fmla="*/ 9 w 33"/>
                <a:gd name="T9" fmla="*/ 0 h 20"/>
              </a:gdLst>
              <a:ahLst/>
              <a:cxnLst>
                <a:cxn ang="0">
                  <a:pos x="T0" y="T1"/>
                </a:cxn>
                <a:cxn ang="0">
                  <a:pos x="T2" y="T3"/>
                </a:cxn>
                <a:cxn ang="0">
                  <a:pos x="T4" y="T5"/>
                </a:cxn>
                <a:cxn ang="0">
                  <a:pos x="T6" y="T7"/>
                </a:cxn>
                <a:cxn ang="0">
                  <a:pos x="T8" y="T9"/>
                </a:cxn>
              </a:cxnLst>
              <a:rect l="0" t="0" r="r" b="b"/>
              <a:pathLst>
                <a:path w="33" h="20">
                  <a:moveTo>
                    <a:pt x="9" y="0"/>
                  </a:moveTo>
                  <a:cubicBezTo>
                    <a:pt x="31" y="16"/>
                    <a:pt x="31" y="16"/>
                    <a:pt x="31" y="16"/>
                  </a:cubicBezTo>
                  <a:cubicBezTo>
                    <a:pt x="33" y="17"/>
                    <a:pt x="32" y="20"/>
                    <a:pt x="29" y="20"/>
                  </a:cubicBezTo>
                  <a:cubicBezTo>
                    <a:pt x="2" y="19"/>
                    <a:pt x="2" y="19"/>
                    <a:pt x="2" y="19"/>
                  </a:cubicBezTo>
                  <a:cubicBezTo>
                    <a:pt x="2" y="19"/>
                    <a:pt x="0" y="6"/>
                    <a:pt x="9" y="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iṩḷiḋê"/>
            <p:cNvSpPr/>
            <p:nvPr/>
          </p:nvSpPr>
          <p:spPr bwMode="auto">
            <a:xfrm>
              <a:off x="5221067" y="1868665"/>
              <a:ext cx="657987" cy="648451"/>
            </a:xfrm>
            <a:custGeom>
              <a:avLst/>
              <a:gdLst>
                <a:gd name="T0" fmla="*/ 110 w 116"/>
                <a:gd name="T1" fmla="*/ 43 h 114"/>
                <a:gd name="T2" fmla="*/ 89 w 116"/>
                <a:gd name="T3" fmla="*/ 100 h 114"/>
                <a:gd name="T4" fmla="*/ 83 w 116"/>
                <a:gd name="T5" fmla="*/ 104 h 114"/>
                <a:gd name="T6" fmla="*/ 73 w 116"/>
                <a:gd name="T7" fmla="*/ 108 h 114"/>
                <a:gd name="T8" fmla="*/ 16 w 116"/>
                <a:gd name="T9" fmla="*/ 89 h 114"/>
                <a:gd name="T10" fmla="*/ 16 w 116"/>
                <a:gd name="T11" fmla="*/ 88 h 114"/>
                <a:gd name="T12" fmla="*/ 14 w 116"/>
                <a:gd name="T13" fmla="*/ 86 h 114"/>
                <a:gd name="T14" fmla="*/ 13 w 116"/>
                <a:gd name="T15" fmla="*/ 85 h 114"/>
                <a:gd name="T16" fmla="*/ 11 w 116"/>
                <a:gd name="T17" fmla="*/ 81 h 114"/>
                <a:gd name="T18" fmla="*/ 8 w 116"/>
                <a:gd name="T19" fmla="*/ 75 h 114"/>
                <a:gd name="T20" fmla="*/ 7 w 116"/>
                <a:gd name="T21" fmla="*/ 71 h 114"/>
                <a:gd name="T22" fmla="*/ 45 w 116"/>
                <a:gd name="T23" fmla="*/ 5 h 114"/>
                <a:gd name="T24" fmla="*/ 95 w 116"/>
                <a:gd name="T25" fmla="*/ 17 h 114"/>
                <a:gd name="T26" fmla="*/ 100 w 116"/>
                <a:gd name="T27" fmla="*/ 23 h 114"/>
                <a:gd name="T28" fmla="*/ 110 w 116"/>
                <a:gd name="T29" fmla="*/ 4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14">
                  <a:moveTo>
                    <a:pt x="110" y="43"/>
                  </a:moveTo>
                  <a:cubicBezTo>
                    <a:pt x="116" y="65"/>
                    <a:pt x="107" y="88"/>
                    <a:pt x="89" y="100"/>
                  </a:cubicBezTo>
                  <a:cubicBezTo>
                    <a:pt x="87" y="102"/>
                    <a:pt x="85" y="103"/>
                    <a:pt x="83" y="104"/>
                  </a:cubicBezTo>
                  <a:cubicBezTo>
                    <a:pt x="80" y="106"/>
                    <a:pt x="76" y="107"/>
                    <a:pt x="73" y="108"/>
                  </a:cubicBezTo>
                  <a:cubicBezTo>
                    <a:pt x="51" y="114"/>
                    <a:pt x="29" y="106"/>
                    <a:pt x="16" y="89"/>
                  </a:cubicBezTo>
                  <a:cubicBezTo>
                    <a:pt x="16" y="89"/>
                    <a:pt x="16" y="89"/>
                    <a:pt x="16" y="88"/>
                  </a:cubicBezTo>
                  <a:cubicBezTo>
                    <a:pt x="15" y="87"/>
                    <a:pt x="15" y="87"/>
                    <a:pt x="14" y="86"/>
                  </a:cubicBezTo>
                  <a:cubicBezTo>
                    <a:pt x="14" y="86"/>
                    <a:pt x="14" y="85"/>
                    <a:pt x="13" y="85"/>
                  </a:cubicBezTo>
                  <a:cubicBezTo>
                    <a:pt x="12" y="83"/>
                    <a:pt x="12" y="82"/>
                    <a:pt x="11" y="81"/>
                  </a:cubicBezTo>
                  <a:cubicBezTo>
                    <a:pt x="10" y="79"/>
                    <a:pt x="9" y="77"/>
                    <a:pt x="8" y="75"/>
                  </a:cubicBezTo>
                  <a:cubicBezTo>
                    <a:pt x="8" y="73"/>
                    <a:pt x="8" y="72"/>
                    <a:pt x="7" y="71"/>
                  </a:cubicBezTo>
                  <a:cubicBezTo>
                    <a:pt x="0" y="42"/>
                    <a:pt x="16" y="13"/>
                    <a:pt x="45" y="5"/>
                  </a:cubicBezTo>
                  <a:cubicBezTo>
                    <a:pt x="63" y="0"/>
                    <a:pt x="82" y="5"/>
                    <a:pt x="95" y="17"/>
                  </a:cubicBezTo>
                  <a:cubicBezTo>
                    <a:pt x="97" y="19"/>
                    <a:pt x="98" y="21"/>
                    <a:pt x="100" y="23"/>
                  </a:cubicBezTo>
                  <a:cubicBezTo>
                    <a:pt x="105" y="29"/>
                    <a:pt x="108" y="35"/>
                    <a:pt x="110" y="43"/>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ïṩḷïḓè"/>
            <p:cNvSpPr/>
            <p:nvPr/>
          </p:nvSpPr>
          <p:spPr bwMode="auto">
            <a:xfrm>
              <a:off x="5685950" y="2335931"/>
              <a:ext cx="164497" cy="157345"/>
            </a:xfrm>
            <a:custGeom>
              <a:avLst/>
              <a:gdLst>
                <a:gd name="T0" fmla="*/ 13 w 29"/>
                <a:gd name="T1" fmla="*/ 0 h 28"/>
                <a:gd name="T2" fmla="*/ 28 w 29"/>
                <a:gd name="T3" fmla="*/ 23 h 28"/>
                <a:gd name="T4" fmla="*/ 25 w 29"/>
                <a:gd name="T5" fmla="*/ 27 h 28"/>
                <a:gd name="T6" fmla="*/ 0 w 29"/>
                <a:gd name="T7" fmla="*/ 15 h 28"/>
                <a:gd name="T8" fmla="*/ 13 w 29"/>
                <a:gd name="T9" fmla="*/ 0 h 28"/>
              </a:gdLst>
              <a:ahLst/>
              <a:cxnLst>
                <a:cxn ang="0">
                  <a:pos x="T0" y="T1"/>
                </a:cxn>
                <a:cxn ang="0">
                  <a:pos x="T2" y="T3"/>
                </a:cxn>
                <a:cxn ang="0">
                  <a:pos x="T4" y="T5"/>
                </a:cxn>
                <a:cxn ang="0">
                  <a:pos x="T6" y="T7"/>
                </a:cxn>
                <a:cxn ang="0">
                  <a:pos x="T8" y="T9"/>
                </a:cxn>
              </a:cxnLst>
              <a:rect l="0" t="0" r="r" b="b"/>
              <a:pathLst>
                <a:path w="29" h="28">
                  <a:moveTo>
                    <a:pt x="13" y="0"/>
                  </a:moveTo>
                  <a:cubicBezTo>
                    <a:pt x="28" y="23"/>
                    <a:pt x="28" y="23"/>
                    <a:pt x="28" y="23"/>
                  </a:cubicBezTo>
                  <a:cubicBezTo>
                    <a:pt x="29" y="25"/>
                    <a:pt x="27" y="28"/>
                    <a:pt x="25" y="27"/>
                  </a:cubicBezTo>
                  <a:cubicBezTo>
                    <a:pt x="0" y="15"/>
                    <a:pt x="0" y="15"/>
                    <a:pt x="0" y="15"/>
                  </a:cubicBezTo>
                  <a:cubicBezTo>
                    <a:pt x="0" y="15"/>
                    <a:pt x="3" y="3"/>
                    <a:pt x="13" y="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iṧlîḋê"/>
            <p:cNvSpPr/>
            <p:nvPr/>
          </p:nvSpPr>
          <p:spPr bwMode="auto">
            <a:xfrm>
              <a:off x="5685950" y="2419373"/>
              <a:ext cx="38144" cy="40529"/>
            </a:xfrm>
            <a:custGeom>
              <a:avLst/>
              <a:gdLst>
                <a:gd name="T0" fmla="*/ 7 w 7"/>
                <a:gd name="T1" fmla="*/ 3 h 7"/>
                <a:gd name="T2" fmla="*/ 1 w 7"/>
                <a:gd name="T3" fmla="*/ 7 h 7"/>
                <a:gd name="T4" fmla="*/ 0 w 7"/>
                <a:gd name="T5" fmla="*/ 0 h 7"/>
                <a:gd name="T6" fmla="*/ 7 w 7"/>
                <a:gd name="T7" fmla="*/ 3 h 7"/>
              </a:gdLst>
              <a:ahLst/>
              <a:cxnLst>
                <a:cxn ang="0">
                  <a:pos x="T0" y="T1"/>
                </a:cxn>
                <a:cxn ang="0">
                  <a:pos x="T2" y="T3"/>
                </a:cxn>
                <a:cxn ang="0">
                  <a:pos x="T4" y="T5"/>
                </a:cxn>
                <a:cxn ang="0">
                  <a:pos x="T6" y="T7"/>
                </a:cxn>
              </a:cxnLst>
              <a:rect l="0" t="0" r="r" b="b"/>
              <a:pathLst>
                <a:path w="7" h="7">
                  <a:moveTo>
                    <a:pt x="7" y="3"/>
                  </a:moveTo>
                  <a:cubicBezTo>
                    <a:pt x="5" y="5"/>
                    <a:pt x="3" y="6"/>
                    <a:pt x="1" y="7"/>
                  </a:cubicBezTo>
                  <a:cubicBezTo>
                    <a:pt x="0" y="0"/>
                    <a:pt x="0" y="0"/>
                    <a:pt x="0" y="0"/>
                  </a:cubicBezTo>
                  <a:lnTo>
                    <a:pt x="7" y="3"/>
                  </a:ln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išlídé"/>
            <p:cNvSpPr/>
            <p:nvPr/>
          </p:nvSpPr>
          <p:spPr bwMode="auto">
            <a:xfrm>
              <a:off x="5752702" y="1966411"/>
              <a:ext cx="35761" cy="73905"/>
            </a:xfrm>
            <a:custGeom>
              <a:avLst/>
              <a:gdLst>
                <a:gd name="T0" fmla="*/ 6 w 6"/>
                <a:gd name="T1" fmla="*/ 6 h 13"/>
                <a:gd name="T2" fmla="*/ 0 w 6"/>
                <a:gd name="T3" fmla="*/ 13 h 13"/>
                <a:gd name="T4" fmla="*/ 1 w 6"/>
                <a:gd name="T5" fmla="*/ 0 h 13"/>
                <a:gd name="T6" fmla="*/ 6 w 6"/>
                <a:gd name="T7" fmla="*/ 6 h 13"/>
              </a:gdLst>
              <a:ahLst/>
              <a:cxnLst>
                <a:cxn ang="0">
                  <a:pos x="T0" y="T1"/>
                </a:cxn>
                <a:cxn ang="0">
                  <a:pos x="T2" y="T3"/>
                </a:cxn>
                <a:cxn ang="0">
                  <a:pos x="T4" y="T5"/>
                </a:cxn>
                <a:cxn ang="0">
                  <a:pos x="T6" y="T7"/>
                </a:cxn>
              </a:cxnLst>
              <a:rect l="0" t="0" r="r" b="b"/>
              <a:pathLst>
                <a:path w="6" h="13">
                  <a:moveTo>
                    <a:pt x="6" y="6"/>
                  </a:moveTo>
                  <a:cubicBezTo>
                    <a:pt x="0" y="13"/>
                    <a:pt x="0" y="13"/>
                    <a:pt x="0" y="13"/>
                  </a:cubicBezTo>
                  <a:cubicBezTo>
                    <a:pt x="1" y="0"/>
                    <a:pt x="1" y="0"/>
                    <a:pt x="1" y="0"/>
                  </a:cubicBezTo>
                  <a:cubicBezTo>
                    <a:pt x="3" y="2"/>
                    <a:pt x="4" y="4"/>
                    <a:pt x="6" y="6"/>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îšḷîďè"/>
            <p:cNvSpPr/>
            <p:nvPr/>
          </p:nvSpPr>
          <p:spPr bwMode="auto">
            <a:xfrm>
              <a:off x="5657342" y="1868665"/>
              <a:ext cx="140657" cy="171649"/>
            </a:xfrm>
            <a:custGeom>
              <a:avLst/>
              <a:gdLst>
                <a:gd name="T0" fmla="*/ 0 w 25"/>
                <a:gd name="T1" fmla="*/ 19 h 30"/>
                <a:gd name="T2" fmla="*/ 21 w 25"/>
                <a:gd name="T3" fmla="*/ 1 h 30"/>
                <a:gd name="T4" fmla="*/ 25 w 25"/>
                <a:gd name="T5" fmla="*/ 4 h 30"/>
                <a:gd name="T6" fmla="*/ 17 w 25"/>
                <a:gd name="T7" fmla="*/ 30 h 30"/>
                <a:gd name="T8" fmla="*/ 0 w 25"/>
                <a:gd name="T9" fmla="*/ 19 h 30"/>
              </a:gdLst>
              <a:ahLst/>
              <a:cxnLst>
                <a:cxn ang="0">
                  <a:pos x="T0" y="T1"/>
                </a:cxn>
                <a:cxn ang="0">
                  <a:pos x="T2" y="T3"/>
                </a:cxn>
                <a:cxn ang="0">
                  <a:pos x="T4" y="T5"/>
                </a:cxn>
                <a:cxn ang="0">
                  <a:pos x="T6" y="T7"/>
                </a:cxn>
                <a:cxn ang="0">
                  <a:pos x="T8" y="T9"/>
                </a:cxn>
              </a:cxnLst>
              <a:rect l="0" t="0" r="r" b="b"/>
              <a:pathLst>
                <a:path w="25" h="30">
                  <a:moveTo>
                    <a:pt x="0" y="19"/>
                  </a:moveTo>
                  <a:cubicBezTo>
                    <a:pt x="21" y="1"/>
                    <a:pt x="21" y="1"/>
                    <a:pt x="21" y="1"/>
                  </a:cubicBezTo>
                  <a:cubicBezTo>
                    <a:pt x="23" y="0"/>
                    <a:pt x="25" y="2"/>
                    <a:pt x="25" y="4"/>
                  </a:cubicBezTo>
                  <a:cubicBezTo>
                    <a:pt x="17" y="30"/>
                    <a:pt x="17" y="30"/>
                    <a:pt x="17" y="30"/>
                  </a:cubicBezTo>
                  <a:cubicBezTo>
                    <a:pt x="17" y="30"/>
                    <a:pt x="4" y="29"/>
                    <a:pt x="0" y="19"/>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îśļîďe"/>
            <p:cNvSpPr/>
            <p:nvPr/>
          </p:nvSpPr>
          <p:spPr bwMode="auto">
            <a:xfrm>
              <a:off x="5259212" y="2345467"/>
              <a:ext cx="109664" cy="28608"/>
            </a:xfrm>
            <a:custGeom>
              <a:avLst/>
              <a:gdLst>
                <a:gd name="T0" fmla="*/ 19 w 19"/>
                <a:gd name="T1" fmla="*/ 2 h 5"/>
                <a:gd name="T2" fmla="*/ 9 w 19"/>
                <a:gd name="T3" fmla="*/ 5 h 5"/>
                <a:gd name="T4" fmla="*/ 9 w 19"/>
                <a:gd name="T5" fmla="*/ 4 h 5"/>
                <a:gd name="T6" fmla="*/ 7 w 19"/>
                <a:gd name="T7" fmla="*/ 2 h 5"/>
                <a:gd name="T8" fmla="*/ 1 w 19"/>
                <a:gd name="T9" fmla="*/ 2 h 5"/>
                <a:gd name="T10" fmla="*/ 0 w 19"/>
                <a:gd name="T11" fmla="*/ 0 h 5"/>
                <a:gd name="T12" fmla="*/ 6 w 19"/>
                <a:gd name="T13" fmla="*/ 1 h 5"/>
                <a:gd name="T14" fmla="*/ 19 w 19"/>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5">
                  <a:moveTo>
                    <a:pt x="19" y="2"/>
                  </a:moveTo>
                  <a:cubicBezTo>
                    <a:pt x="9" y="5"/>
                    <a:pt x="9" y="5"/>
                    <a:pt x="9" y="5"/>
                  </a:cubicBezTo>
                  <a:cubicBezTo>
                    <a:pt x="9" y="5"/>
                    <a:pt x="9" y="5"/>
                    <a:pt x="9" y="4"/>
                  </a:cubicBezTo>
                  <a:cubicBezTo>
                    <a:pt x="8" y="3"/>
                    <a:pt x="8" y="3"/>
                    <a:pt x="7" y="2"/>
                  </a:cubicBezTo>
                  <a:cubicBezTo>
                    <a:pt x="1" y="2"/>
                    <a:pt x="1" y="2"/>
                    <a:pt x="1" y="2"/>
                  </a:cubicBezTo>
                  <a:cubicBezTo>
                    <a:pt x="1" y="1"/>
                    <a:pt x="1" y="1"/>
                    <a:pt x="0" y="0"/>
                  </a:cubicBezTo>
                  <a:cubicBezTo>
                    <a:pt x="6" y="1"/>
                    <a:pt x="6" y="1"/>
                    <a:pt x="6" y="1"/>
                  </a:cubicBezTo>
                  <a:lnTo>
                    <a:pt x="19" y="2"/>
                  </a:ln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ïṥḻiḋé"/>
            <p:cNvSpPr/>
            <p:nvPr/>
          </p:nvSpPr>
          <p:spPr bwMode="auto">
            <a:xfrm>
              <a:off x="5197227" y="2250107"/>
              <a:ext cx="193106" cy="107281"/>
            </a:xfrm>
            <a:custGeom>
              <a:avLst/>
              <a:gdLst>
                <a:gd name="T0" fmla="*/ 31 w 34"/>
                <a:gd name="T1" fmla="*/ 19 h 19"/>
                <a:gd name="T2" fmla="*/ 19 w 34"/>
                <a:gd name="T3" fmla="*/ 19 h 19"/>
                <a:gd name="T4" fmla="*/ 13 w 34"/>
                <a:gd name="T5" fmla="*/ 19 h 19"/>
                <a:gd name="T6" fmla="*/ 3 w 34"/>
                <a:gd name="T7" fmla="*/ 19 h 19"/>
                <a:gd name="T8" fmla="*/ 2 w 34"/>
                <a:gd name="T9" fmla="*/ 15 h 19"/>
                <a:gd name="T10" fmla="*/ 13 w 34"/>
                <a:gd name="T11" fmla="*/ 7 h 19"/>
                <a:gd name="T12" fmla="*/ 25 w 34"/>
                <a:gd name="T13" fmla="*/ 0 h 19"/>
                <a:gd name="T14" fmla="*/ 31 w 34"/>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9">
                  <a:moveTo>
                    <a:pt x="31" y="19"/>
                  </a:moveTo>
                  <a:cubicBezTo>
                    <a:pt x="19" y="19"/>
                    <a:pt x="19" y="19"/>
                    <a:pt x="19" y="19"/>
                  </a:cubicBezTo>
                  <a:cubicBezTo>
                    <a:pt x="13" y="19"/>
                    <a:pt x="13" y="19"/>
                    <a:pt x="13" y="19"/>
                  </a:cubicBezTo>
                  <a:cubicBezTo>
                    <a:pt x="3" y="19"/>
                    <a:pt x="3" y="19"/>
                    <a:pt x="3" y="19"/>
                  </a:cubicBezTo>
                  <a:cubicBezTo>
                    <a:pt x="1" y="19"/>
                    <a:pt x="0" y="16"/>
                    <a:pt x="2" y="15"/>
                  </a:cubicBezTo>
                  <a:cubicBezTo>
                    <a:pt x="13" y="7"/>
                    <a:pt x="13" y="7"/>
                    <a:pt x="13" y="7"/>
                  </a:cubicBezTo>
                  <a:cubicBezTo>
                    <a:pt x="25" y="0"/>
                    <a:pt x="25" y="0"/>
                    <a:pt x="25" y="0"/>
                  </a:cubicBezTo>
                  <a:cubicBezTo>
                    <a:pt x="25" y="0"/>
                    <a:pt x="34" y="8"/>
                    <a:pt x="31" y="19"/>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íšlíḍé"/>
            <p:cNvSpPr/>
            <p:nvPr/>
          </p:nvSpPr>
          <p:spPr bwMode="auto">
            <a:xfrm>
              <a:off x="5106635" y="2090379"/>
              <a:ext cx="197874" cy="114432"/>
            </a:xfrm>
            <a:custGeom>
              <a:avLst/>
              <a:gdLst>
                <a:gd name="T0" fmla="*/ 27 w 35"/>
                <a:gd name="T1" fmla="*/ 20 h 20"/>
                <a:gd name="T2" fmla="*/ 16 w 35"/>
                <a:gd name="T3" fmla="*/ 15 h 20"/>
                <a:gd name="T4" fmla="*/ 11 w 35"/>
                <a:gd name="T5" fmla="*/ 13 h 20"/>
                <a:gd name="T6" fmla="*/ 2 w 35"/>
                <a:gd name="T7" fmla="*/ 9 h 20"/>
                <a:gd name="T8" fmla="*/ 3 w 35"/>
                <a:gd name="T9" fmla="*/ 4 h 20"/>
                <a:gd name="T10" fmla="*/ 16 w 35"/>
                <a:gd name="T11" fmla="*/ 2 h 20"/>
                <a:gd name="T12" fmla="*/ 30 w 35"/>
                <a:gd name="T13" fmla="*/ 0 h 20"/>
                <a:gd name="T14" fmla="*/ 27 w 35"/>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0">
                  <a:moveTo>
                    <a:pt x="27" y="20"/>
                  </a:moveTo>
                  <a:cubicBezTo>
                    <a:pt x="16" y="15"/>
                    <a:pt x="16" y="15"/>
                    <a:pt x="16" y="15"/>
                  </a:cubicBezTo>
                  <a:cubicBezTo>
                    <a:pt x="11" y="13"/>
                    <a:pt x="11" y="13"/>
                    <a:pt x="11" y="13"/>
                  </a:cubicBezTo>
                  <a:cubicBezTo>
                    <a:pt x="2" y="9"/>
                    <a:pt x="2" y="9"/>
                    <a:pt x="2" y="9"/>
                  </a:cubicBezTo>
                  <a:cubicBezTo>
                    <a:pt x="0" y="8"/>
                    <a:pt x="0" y="5"/>
                    <a:pt x="3" y="4"/>
                  </a:cubicBezTo>
                  <a:cubicBezTo>
                    <a:pt x="16" y="2"/>
                    <a:pt x="16" y="2"/>
                    <a:pt x="16" y="2"/>
                  </a:cubicBezTo>
                  <a:cubicBezTo>
                    <a:pt x="30" y="0"/>
                    <a:pt x="30" y="0"/>
                    <a:pt x="30" y="0"/>
                  </a:cubicBezTo>
                  <a:cubicBezTo>
                    <a:pt x="30" y="0"/>
                    <a:pt x="35" y="12"/>
                    <a:pt x="27" y="2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ïṡlíďe"/>
            <p:cNvSpPr/>
            <p:nvPr/>
          </p:nvSpPr>
          <p:spPr bwMode="auto">
            <a:xfrm>
              <a:off x="5328349" y="1959258"/>
              <a:ext cx="441043" cy="443426"/>
            </a:xfrm>
            <a:custGeom>
              <a:avLst/>
              <a:gdLst>
                <a:gd name="T0" fmla="*/ 72 w 78"/>
                <a:gd name="T1" fmla="*/ 30 h 78"/>
                <a:gd name="T2" fmla="*/ 48 w 78"/>
                <a:gd name="T3" fmla="*/ 73 h 78"/>
                <a:gd name="T4" fmla="*/ 5 w 78"/>
                <a:gd name="T5" fmla="*/ 48 h 78"/>
                <a:gd name="T6" fmla="*/ 30 w 78"/>
                <a:gd name="T7" fmla="*/ 5 h 78"/>
                <a:gd name="T8" fmla="*/ 72 w 78"/>
                <a:gd name="T9" fmla="*/ 30 h 78"/>
              </a:gdLst>
              <a:ahLst/>
              <a:cxnLst>
                <a:cxn ang="0">
                  <a:pos x="T0" y="T1"/>
                </a:cxn>
                <a:cxn ang="0">
                  <a:pos x="T2" y="T3"/>
                </a:cxn>
                <a:cxn ang="0">
                  <a:pos x="T4" y="T5"/>
                </a:cxn>
                <a:cxn ang="0">
                  <a:pos x="T6" y="T7"/>
                </a:cxn>
                <a:cxn ang="0">
                  <a:pos x="T8" y="T9"/>
                </a:cxn>
              </a:cxnLst>
              <a:rect l="0" t="0" r="r" b="b"/>
              <a:pathLst>
                <a:path w="78" h="78">
                  <a:moveTo>
                    <a:pt x="72" y="30"/>
                  </a:moveTo>
                  <a:cubicBezTo>
                    <a:pt x="78" y="49"/>
                    <a:pt x="66" y="68"/>
                    <a:pt x="48" y="73"/>
                  </a:cubicBezTo>
                  <a:cubicBezTo>
                    <a:pt x="29" y="78"/>
                    <a:pt x="10" y="67"/>
                    <a:pt x="5" y="48"/>
                  </a:cubicBezTo>
                  <a:cubicBezTo>
                    <a:pt x="0" y="30"/>
                    <a:pt x="11" y="10"/>
                    <a:pt x="30" y="5"/>
                  </a:cubicBezTo>
                  <a:cubicBezTo>
                    <a:pt x="48" y="0"/>
                    <a:pt x="67" y="11"/>
                    <a:pt x="72" y="30"/>
                  </a:cubicBezTo>
                  <a:close/>
                </a:path>
              </a:pathLst>
            </a:custGeom>
            <a:solidFill>
              <a:srgbClr val="DD70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îṣľiḍè"/>
            <p:cNvSpPr/>
            <p:nvPr/>
          </p:nvSpPr>
          <p:spPr bwMode="auto">
            <a:xfrm>
              <a:off x="5356957" y="2016474"/>
              <a:ext cx="209793" cy="319457"/>
            </a:xfrm>
            <a:custGeom>
              <a:avLst/>
              <a:gdLst>
                <a:gd name="T0" fmla="*/ 32 w 37"/>
                <a:gd name="T1" fmla="*/ 4 h 56"/>
                <a:gd name="T2" fmla="*/ 17 w 37"/>
                <a:gd name="T3" fmla="*/ 3 h 56"/>
                <a:gd name="T4" fmla="*/ 5 w 37"/>
                <a:gd name="T5" fmla="*/ 18 h 56"/>
                <a:gd name="T6" fmla="*/ 21 w 37"/>
                <a:gd name="T7" fmla="*/ 55 h 56"/>
                <a:gd name="T8" fmla="*/ 25 w 37"/>
                <a:gd name="T9" fmla="*/ 36 h 56"/>
                <a:gd name="T10" fmla="*/ 29 w 37"/>
                <a:gd name="T11" fmla="*/ 11 h 56"/>
                <a:gd name="T12" fmla="*/ 32 w 37"/>
                <a:gd name="T13" fmla="*/ 4 h 56"/>
              </a:gdLst>
              <a:ahLst/>
              <a:cxnLst>
                <a:cxn ang="0">
                  <a:pos x="T0" y="T1"/>
                </a:cxn>
                <a:cxn ang="0">
                  <a:pos x="T2" y="T3"/>
                </a:cxn>
                <a:cxn ang="0">
                  <a:pos x="T4" y="T5"/>
                </a:cxn>
                <a:cxn ang="0">
                  <a:pos x="T6" y="T7"/>
                </a:cxn>
                <a:cxn ang="0">
                  <a:pos x="T8" y="T9"/>
                </a:cxn>
                <a:cxn ang="0">
                  <a:pos x="T10" y="T11"/>
                </a:cxn>
                <a:cxn ang="0">
                  <a:pos x="T12" y="T13"/>
                </a:cxn>
              </a:cxnLst>
              <a:rect l="0" t="0" r="r" b="b"/>
              <a:pathLst>
                <a:path w="37" h="56">
                  <a:moveTo>
                    <a:pt x="32" y="4"/>
                  </a:moveTo>
                  <a:cubicBezTo>
                    <a:pt x="29" y="0"/>
                    <a:pt x="23" y="0"/>
                    <a:pt x="17" y="3"/>
                  </a:cubicBezTo>
                  <a:cubicBezTo>
                    <a:pt x="12" y="5"/>
                    <a:pt x="8" y="10"/>
                    <a:pt x="5" y="18"/>
                  </a:cubicBezTo>
                  <a:cubicBezTo>
                    <a:pt x="0" y="31"/>
                    <a:pt x="6" y="53"/>
                    <a:pt x="21" y="55"/>
                  </a:cubicBezTo>
                  <a:cubicBezTo>
                    <a:pt x="37" y="56"/>
                    <a:pt x="36" y="40"/>
                    <a:pt x="25" y="36"/>
                  </a:cubicBezTo>
                  <a:cubicBezTo>
                    <a:pt x="14" y="31"/>
                    <a:pt x="17" y="16"/>
                    <a:pt x="29" y="11"/>
                  </a:cubicBezTo>
                  <a:cubicBezTo>
                    <a:pt x="34" y="9"/>
                    <a:pt x="34" y="6"/>
                    <a:pt x="32" y="4"/>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isļíḍè"/>
            <p:cNvSpPr/>
            <p:nvPr/>
          </p:nvSpPr>
          <p:spPr bwMode="auto">
            <a:xfrm>
              <a:off x="5497613" y="2107066"/>
              <a:ext cx="216946" cy="171649"/>
            </a:xfrm>
            <a:custGeom>
              <a:avLst/>
              <a:gdLst>
                <a:gd name="T0" fmla="*/ 16 w 38"/>
                <a:gd name="T1" fmla="*/ 1 h 30"/>
                <a:gd name="T2" fmla="*/ 8 w 38"/>
                <a:gd name="T3" fmla="*/ 0 h 30"/>
                <a:gd name="T4" fmla="*/ 0 w 38"/>
                <a:gd name="T5" fmla="*/ 9 h 30"/>
                <a:gd name="T6" fmla="*/ 19 w 38"/>
                <a:gd name="T7" fmla="*/ 20 h 30"/>
                <a:gd name="T8" fmla="*/ 36 w 38"/>
                <a:gd name="T9" fmla="*/ 17 h 30"/>
                <a:gd name="T10" fmla="*/ 16 w 38"/>
                <a:gd name="T11" fmla="*/ 1 h 30"/>
              </a:gdLst>
              <a:ahLst/>
              <a:cxnLst>
                <a:cxn ang="0">
                  <a:pos x="T0" y="T1"/>
                </a:cxn>
                <a:cxn ang="0">
                  <a:pos x="T2" y="T3"/>
                </a:cxn>
                <a:cxn ang="0">
                  <a:pos x="T4" y="T5"/>
                </a:cxn>
                <a:cxn ang="0">
                  <a:pos x="T6" y="T7"/>
                </a:cxn>
                <a:cxn ang="0">
                  <a:pos x="T8" y="T9"/>
                </a:cxn>
                <a:cxn ang="0">
                  <a:pos x="T10" y="T11"/>
                </a:cxn>
              </a:cxnLst>
              <a:rect l="0" t="0" r="r" b="b"/>
              <a:pathLst>
                <a:path w="38" h="30">
                  <a:moveTo>
                    <a:pt x="16" y="1"/>
                  </a:moveTo>
                  <a:cubicBezTo>
                    <a:pt x="13" y="0"/>
                    <a:pt x="10" y="0"/>
                    <a:pt x="8" y="0"/>
                  </a:cubicBezTo>
                  <a:cubicBezTo>
                    <a:pt x="4" y="1"/>
                    <a:pt x="0" y="3"/>
                    <a:pt x="0" y="9"/>
                  </a:cubicBezTo>
                  <a:cubicBezTo>
                    <a:pt x="1" y="18"/>
                    <a:pt x="15" y="13"/>
                    <a:pt x="19" y="20"/>
                  </a:cubicBezTo>
                  <a:cubicBezTo>
                    <a:pt x="24" y="30"/>
                    <a:pt x="38" y="26"/>
                    <a:pt x="36" y="17"/>
                  </a:cubicBezTo>
                  <a:cubicBezTo>
                    <a:pt x="35" y="7"/>
                    <a:pt x="21" y="3"/>
                    <a:pt x="16" y="1"/>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ïṣḻiḓé"/>
            <p:cNvSpPr/>
            <p:nvPr/>
          </p:nvSpPr>
          <p:spPr bwMode="auto">
            <a:xfrm>
              <a:off x="5559597" y="2262028"/>
              <a:ext cx="109664" cy="112049"/>
            </a:xfrm>
            <a:custGeom>
              <a:avLst/>
              <a:gdLst>
                <a:gd name="T0" fmla="*/ 14 w 19"/>
                <a:gd name="T1" fmla="*/ 2 h 20"/>
                <a:gd name="T2" fmla="*/ 2 w 19"/>
                <a:gd name="T3" fmla="*/ 4 h 20"/>
                <a:gd name="T4" fmla="*/ 1 w 19"/>
                <a:gd name="T5" fmla="*/ 12 h 20"/>
                <a:gd name="T6" fmla="*/ 18 w 19"/>
                <a:gd name="T7" fmla="*/ 6 h 20"/>
                <a:gd name="T8" fmla="*/ 14 w 19"/>
                <a:gd name="T9" fmla="*/ 2 h 20"/>
              </a:gdLst>
              <a:ahLst/>
              <a:cxnLst>
                <a:cxn ang="0">
                  <a:pos x="T0" y="T1"/>
                </a:cxn>
                <a:cxn ang="0">
                  <a:pos x="T2" y="T3"/>
                </a:cxn>
                <a:cxn ang="0">
                  <a:pos x="T4" y="T5"/>
                </a:cxn>
                <a:cxn ang="0">
                  <a:pos x="T6" y="T7"/>
                </a:cxn>
                <a:cxn ang="0">
                  <a:pos x="T8" y="T9"/>
                </a:cxn>
              </a:cxnLst>
              <a:rect l="0" t="0" r="r" b="b"/>
              <a:pathLst>
                <a:path w="19" h="20">
                  <a:moveTo>
                    <a:pt x="14" y="2"/>
                  </a:moveTo>
                  <a:cubicBezTo>
                    <a:pt x="10" y="0"/>
                    <a:pt x="5" y="1"/>
                    <a:pt x="2" y="4"/>
                  </a:cubicBezTo>
                  <a:cubicBezTo>
                    <a:pt x="1" y="6"/>
                    <a:pt x="0" y="9"/>
                    <a:pt x="1" y="12"/>
                  </a:cubicBezTo>
                  <a:cubicBezTo>
                    <a:pt x="5" y="20"/>
                    <a:pt x="19" y="11"/>
                    <a:pt x="18" y="6"/>
                  </a:cubicBezTo>
                  <a:cubicBezTo>
                    <a:pt x="17" y="4"/>
                    <a:pt x="16" y="2"/>
                    <a:pt x="14" y="2"/>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ïšḷîdè"/>
            <p:cNvSpPr/>
            <p:nvPr/>
          </p:nvSpPr>
          <p:spPr bwMode="auto">
            <a:xfrm>
              <a:off x="5550061" y="2016474"/>
              <a:ext cx="100128" cy="97745"/>
            </a:xfrm>
            <a:custGeom>
              <a:avLst/>
              <a:gdLst>
                <a:gd name="T0" fmla="*/ 10 w 18"/>
                <a:gd name="T1" fmla="*/ 0 h 17"/>
                <a:gd name="T2" fmla="*/ 4 w 18"/>
                <a:gd name="T3" fmla="*/ 1 h 17"/>
                <a:gd name="T4" fmla="*/ 2 w 18"/>
                <a:gd name="T5" fmla="*/ 9 h 17"/>
                <a:gd name="T6" fmla="*/ 17 w 18"/>
                <a:gd name="T7" fmla="*/ 5 h 17"/>
                <a:gd name="T8" fmla="*/ 10 w 18"/>
                <a:gd name="T9" fmla="*/ 0 h 17"/>
              </a:gdLst>
              <a:ahLst/>
              <a:cxnLst>
                <a:cxn ang="0">
                  <a:pos x="T0" y="T1"/>
                </a:cxn>
                <a:cxn ang="0">
                  <a:pos x="T2" y="T3"/>
                </a:cxn>
                <a:cxn ang="0">
                  <a:pos x="T4" y="T5"/>
                </a:cxn>
                <a:cxn ang="0">
                  <a:pos x="T6" y="T7"/>
                </a:cxn>
                <a:cxn ang="0">
                  <a:pos x="T8" y="T9"/>
                </a:cxn>
              </a:cxnLst>
              <a:rect l="0" t="0" r="r" b="b"/>
              <a:pathLst>
                <a:path w="18" h="17">
                  <a:moveTo>
                    <a:pt x="10" y="0"/>
                  </a:moveTo>
                  <a:cubicBezTo>
                    <a:pt x="8" y="0"/>
                    <a:pt x="6" y="0"/>
                    <a:pt x="4" y="1"/>
                  </a:cubicBezTo>
                  <a:cubicBezTo>
                    <a:pt x="2" y="2"/>
                    <a:pt x="0" y="5"/>
                    <a:pt x="2" y="9"/>
                  </a:cubicBezTo>
                  <a:cubicBezTo>
                    <a:pt x="6" y="17"/>
                    <a:pt x="18" y="9"/>
                    <a:pt x="17" y="5"/>
                  </a:cubicBezTo>
                  <a:cubicBezTo>
                    <a:pt x="16" y="2"/>
                    <a:pt x="12" y="0"/>
                    <a:pt x="10" y="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íśļïḓé"/>
            <p:cNvSpPr/>
            <p:nvPr/>
          </p:nvSpPr>
          <p:spPr bwMode="auto">
            <a:xfrm>
              <a:off x="5640653" y="2068922"/>
              <a:ext cx="66752" cy="66752"/>
            </a:xfrm>
            <a:custGeom>
              <a:avLst/>
              <a:gdLst>
                <a:gd name="T0" fmla="*/ 4 w 12"/>
                <a:gd name="T1" fmla="*/ 11 h 12"/>
                <a:gd name="T2" fmla="*/ 8 w 12"/>
                <a:gd name="T3" fmla="*/ 12 h 12"/>
                <a:gd name="T4" fmla="*/ 12 w 12"/>
                <a:gd name="T5" fmla="*/ 7 h 12"/>
                <a:gd name="T6" fmla="*/ 0 w 12"/>
                <a:gd name="T7" fmla="*/ 5 h 12"/>
                <a:gd name="T8" fmla="*/ 4 w 12"/>
                <a:gd name="T9" fmla="*/ 11 h 12"/>
              </a:gdLst>
              <a:ahLst/>
              <a:cxnLst>
                <a:cxn ang="0">
                  <a:pos x="T0" y="T1"/>
                </a:cxn>
                <a:cxn ang="0">
                  <a:pos x="T2" y="T3"/>
                </a:cxn>
                <a:cxn ang="0">
                  <a:pos x="T4" y="T5"/>
                </a:cxn>
                <a:cxn ang="0">
                  <a:pos x="T6" y="T7"/>
                </a:cxn>
                <a:cxn ang="0">
                  <a:pos x="T8" y="T9"/>
                </a:cxn>
              </a:cxnLst>
              <a:rect l="0" t="0" r="r" b="b"/>
              <a:pathLst>
                <a:path w="12" h="12">
                  <a:moveTo>
                    <a:pt x="4" y="11"/>
                  </a:moveTo>
                  <a:cubicBezTo>
                    <a:pt x="5" y="12"/>
                    <a:pt x="6" y="12"/>
                    <a:pt x="8" y="12"/>
                  </a:cubicBezTo>
                  <a:cubicBezTo>
                    <a:pt x="10" y="11"/>
                    <a:pt x="12" y="10"/>
                    <a:pt x="12" y="7"/>
                  </a:cubicBezTo>
                  <a:cubicBezTo>
                    <a:pt x="11" y="0"/>
                    <a:pt x="0" y="2"/>
                    <a:pt x="0" y="5"/>
                  </a:cubicBezTo>
                  <a:cubicBezTo>
                    <a:pt x="0" y="8"/>
                    <a:pt x="2" y="10"/>
                    <a:pt x="4" y="11"/>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isľídè"/>
            <p:cNvSpPr/>
            <p:nvPr/>
          </p:nvSpPr>
          <p:spPr bwMode="auto">
            <a:xfrm>
              <a:off x="7998440" y="3995203"/>
              <a:ext cx="107281" cy="197874"/>
            </a:xfrm>
            <a:custGeom>
              <a:avLst/>
              <a:gdLst>
                <a:gd name="T0" fmla="*/ 0 w 19"/>
                <a:gd name="T1" fmla="*/ 31 h 35"/>
                <a:gd name="T2" fmla="*/ 0 w 19"/>
                <a:gd name="T3" fmla="*/ 4 h 35"/>
                <a:gd name="T4" fmla="*/ 5 w 19"/>
                <a:gd name="T5" fmla="*/ 2 h 35"/>
                <a:gd name="T6" fmla="*/ 19 w 19"/>
                <a:gd name="T7" fmla="*/ 26 h 35"/>
                <a:gd name="T8" fmla="*/ 0 w 19"/>
                <a:gd name="T9" fmla="*/ 31 h 35"/>
              </a:gdLst>
              <a:ahLst/>
              <a:cxnLst>
                <a:cxn ang="0">
                  <a:pos x="T0" y="T1"/>
                </a:cxn>
                <a:cxn ang="0">
                  <a:pos x="T2" y="T3"/>
                </a:cxn>
                <a:cxn ang="0">
                  <a:pos x="T4" y="T5"/>
                </a:cxn>
                <a:cxn ang="0">
                  <a:pos x="T6" y="T7"/>
                </a:cxn>
                <a:cxn ang="0">
                  <a:pos x="T8" y="T9"/>
                </a:cxn>
              </a:cxnLst>
              <a:rect l="0" t="0" r="r" b="b"/>
              <a:pathLst>
                <a:path w="19" h="35">
                  <a:moveTo>
                    <a:pt x="0" y="31"/>
                  </a:moveTo>
                  <a:cubicBezTo>
                    <a:pt x="0" y="4"/>
                    <a:pt x="0" y="4"/>
                    <a:pt x="0" y="4"/>
                  </a:cubicBezTo>
                  <a:cubicBezTo>
                    <a:pt x="0" y="1"/>
                    <a:pt x="3" y="0"/>
                    <a:pt x="5" y="2"/>
                  </a:cubicBezTo>
                  <a:cubicBezTo>
                    <a:pt x="19" y="26"/>
                    <a:pt x="19" y="26"/>
                    <a:pt x="19" y="26"/>
                  </a:cubicBezTo>
                  <a:cubicBezTo>
                    <a:pt x="19" y="26"/>
                    <a:pt x="10" y="35"/>
                    <a:pt x="0" y="31"/>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ïṣ1íďe"/>
            <p:cNvSpPr/>
            <p:nvPr/>
          </p:nvSpPr>
          <p:spPr bwMode="auto">
            <a:xfrm>
              <a:off x="8360810" y="4278901"/>
              <a:ext cx="188338" cy="119201"/>
            </a:xfrm>
            <a:custGeom>
              <a:avLst/>
              <a:gdLst>
                <a:gd name="T0" fmla="*/ 2 w 33"/>
                <a:gd name="T1" fmla="*/ 3 h 21"/>
                <a:gd name="T2" fmla="*/ 29 w 33"/>
                <a:gd name="T3" fmla="*/ 0 h 21"/>
                <a:gd name="T4" fmla="*/ 31 w 33"/>
                <a:gd name="T5" fmla="*/ 4 h 21"/>
                <a:gd name="T6" fmla="*/ 9 w 33"/>
                <a:gd name="T7" fmla="*/ 21 h 21"/>
                <a:gd name="T8" fmla="*/ 2 w 33"/>
                <a:gd name="T9" fmla="*/ 3 h 21"/>
              </a:gdLst>
              <a:ahLst/>
              <a:cxnLst>
                <a:cxn ang="0">
                  <a:pos x="T0" y="T1"/>
                </a:cxn>
                <a:cxn ang="0">
                  <a:pos x="T2" y="T3"/>
                </a:cxn>
                <a:cxn ang="0">
                  <a:pos x="T4" y="T5"/>
                </a:cxn>
                <a:cxn ang="0">
                  <a:pos x="T6" y="T7"/>
                </a:cxn>
                <a:cxn ang="0">
                  <a:pos x="T8" y="T9"/>
                </a:cxn>
              </a:cxnLst>
              <a:rect l="0" t="0" r="r" b="b"/>
              <a:pathLst>
                <a:path w="33" h="21">
                  <a:moveTo>
                    <a:pt x="2" y="3"/>
                  </a:moveTo>
                  <a:cubicBezTo>
                    <a:pt x="29" y="0"/>
                    <a:pt x="29" y="0"/>
                    <a:pt x="29" y="0"/>
                  </a:cubicBezTo>
                  <a:cubicBezTo>
                    <a:pt x="32" y="0"/>
                    <a:pt x="33" y="3"/>
                    <a:pt x="31" y="4"/>
                  </a:cubicBezTo>
                  <a:cubicBezTo>
                    <a:pt x="9" y="21"/>
                    <a:pt x="9" y="21"/>
                    <a:pt x="9" y="21"/>
                  </a:cubicBezTo>
                  <a:cubicBezTo>
                    <a:pt x="9" y="21"/>
                    <a:pt x="0" y="14"/>
                    <a:pt x="2" y="3"/>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isľïḍé"/>
            <p:cNvSpPr/>
            <p:nvPr/>
          </p:nvSpPr>
          <p:spPr bwMode="auto">
            <a:xfrm>
              <a:off x="7771959" y="4197844"/>
              <a:ext cx="169265" cy="143041"/>
            </a:xfrm>
            <a:custGeom>
              <a:avLst/>
              <a:gdLst>
                <a:gd name="T0" fmla="*/ 19 w 30"/>
                <a:gd name="T1" fmla="*/ 25 h 25"/>
                <a:gd name="T2" fmla="*/ 1 w 30"/>
                <a:gd name="T3" fmla="*/ 4 h 25"/>
                <a:gd name="T4" fmla="*/ 4 w 30"/>
                <a:gd name="T5" fmla="*/ 1 h 25"/>
                <a:gd name="T6" fmla="*/ 30 w 30"/>
                <a:gd name="T7" fmla="*/ 8 h 25"/>
                <a:gd name="T8" fmla="*/ 19 w 30"/>
                <a:gd name="T9" fmla="*/ 25 h 25"/>
              </a:gdLst>
              <a:ahLst/>
              <a:cxnLst>
                <a:cxn ang="0">
                  <a:pos x="T0" y="T1"/>
                </a:cxn>
                <a:cxn ang="0">
                  <a:pos x="T2" y="T3"/>
                </a:cxn>
                <a:cxn ang="0">
                  <a:pos x="T4" y="T5"/>
                </a:cxn>
                <a:cxn ang="0">
                  <a:pos x="T6" y="T7"/>
                </a:cxn>
                <a:cxn ang="0">
                  <a:pos x="T8" y="T9"/>
                </a:cxn>
              </a:cxnLst>
              <a:rect l="0" t="0" r="r" b="b"/>
              <a:pathLst>
                <a:path w="30" h="25">
                  <a:moveTo>
                    <a:pt x="19" y="25"/>
                  </a:moveTo>
                  <a:cubicBezTo>
                    <a:pt x="1" y="4"/>
                    <a:pt x="1" y="4"/>
                    <a:pt x="1" y="4"/>
                  </a:cubicBezTo>
                  <a:cubicBezTo>
                    <a:pt x="0" y="3"/>
                    <a:pt x="1" y="0"/>
                    <a:pt x="4" y="1"/>
                  </a:cubicBezTo>
                  <a:cubicBezTo>
                    <a:pt x="30" y="8"/>
                    <a:pt x="30" y="8"/>
                    <a:pt x="30" y="8"/>
                  </a:cubicBezTo>
                  <a:cubicBezTo>
                    <a:pt x="30" y="8"/>
                    <a:pt x="30" y="21"/>
                    <a:pt x="19" y="25"/>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ïŝļîḑe"/>
            <p:cNvSpPr/>
            <p:nvPr/>
          </p:nvSpPr>
          <p:spPr bwMode="auto">
            <a:xfrm>
              <a:off x="8134328" y="4624581"/>
              <a:ext cx="114433" cy="193106"/>
            </a:xfrm>
            <a:custGeom>
              <a:avLst/>
              <a:gdLst>
                <a:gd name="T0" fmla="*/ 20 w 20"/>
                <a:gd name="T1" fmla="*/ 3 h 34"/>
                <a:gd name="T2" fmla="*/ 20 w 20"/>
                <a:gd name="T3" fmla="*/ 30 h 34"/>
                <a:gd name="T4" fmla="*/ 16 w 20"/>
                <a:gd name="T5" fmla="*/ 32 h 34"/>
                <a:gd name="T6" fmla="*/ 0 w 20"/>
                <a:gd name="T7" fmla="*/ 9 h 34"/>
                <a:gd name="T8" fmla="*/ 20 w 20"/>
                <a:gd name="T9" fmla="*/ 3 h 34"/>
              </a:gdLst>
              <a:ahLst/>
              <a:cxnLst>
                <a:cxn ang="0">
                  <a:pos x="T0" y="T1"/>
                </a:cxn>
                <a:cxn ang="0">
                  <a:pos x="T2" y="T3"/>
                </a:cxn>
                <a:cxn ang="0">
                  <a:pos x="T4" y="T5"/>
                </a:cxn>
                <a:cxn ang="0">
                  <a:pos x="T6" y="T7"/>
                </a:cxn>
                <a:cxn ang="0">
                  <a:pos x="T8" y="T9"/>
                </a:cxn>
              </a:cxnLst>
              <a:rect l="0" t="0" r="r" b="b"/>
              <a:pathLst>
                <a:path w="20" h="34">
                  <a:moveTo>
                    <a:pt x="20" y="3"/>
                  </a:moveTo>
                  <a:cubicBezTo>
                    <a:pt x="20" y="30"/>
                    <a:pt x="20" y="30"/>
                    <a:pt x="20" y="30"/>
                  </a:cubicBezTo>
                  <a:cubicBezTo>
                    <a:pt x="20" y="33"/>
                    <a:pt x="17" y="34"/>
                    <a:pt x="16" y="32"/>
                  </a:cubicBezTo>
                  <a:cubicBezTo>
                    <a:pt x="0" y="9"/>
                    <a:pt x="0" y="9"/>
                    <a:pt x="0" y="9"/>
                  </a:cubicBezTo>
                  <a:cubicBezTo>
                    <a:pt x="0" y="9"/>
                    <a:pt x="9" y="0"/>
                    <a:pt x="20" y="3"/>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íşļiḓe"/>
            <p:cNvSpPr/>
            <p:nvPr/>
          </p:nvSpPr>
          <p:spPr bwMode="auto">
            <a:xfrm>
              <a:off x="7929303" y="4641270"/>
              <a:ext cx="143041" cy="171649"/>
            </a:xfrm>
            <a:custGeom>
              <a:avLst/>
              <a:gdLst>
                <a:gd name="T0" fmla="*/ 25 w 25"/>
                <a:gd name="T1" fmla="*/ 10 h 30"/>
                <a:gd name="T2" fmla="*/ 4 w 25"/>
                <a:gd name="T3" fmla="*/ 29 h 30"/>
                <a:gd name="T4" fmla="*/ 0 w 25"/>
                <a:gd name="T5" fmla="*/ 26 h 30"/>
                <a:gd name="T6" fmla="*/ 8 w 25"/>
                <a:gd name="T7" fmla="*/ 0 h 30"/>
                <a:gd name="T8" fmla="*/ 25 w 25"/>
                <a:gd name="T9" fmla="*/ 10 h 30"/>
              </a:gdLst>
              <a:ahLst/>
              <a:cxnLst>
                <a:cxn ang="0">
                  <a:pos x="T0" y="T1"/>
                </a:cxn>
                <a:cxn ang="0">
                  <a:pos x="T2" y="T3"/>
                </a:cxn>
                <a:cxn ang="0">
                  <a:pos x="T4" y="T5"/>
                </a:cxn>
                <a:cxn ang="0">
                  <a:pos x="T6" y="T7"/>
                </a:cxn>
                <a:cxn ang="0">
                  <a:pos x="T8" y="T9"/>
                </a:cxn>
              </a:cxnLst>
              <a:rect l="0" t="0" r="r" b="b"/>
              <a:pathLst>
                <a:path w="25" h="30">
                  <a:moveTo>
                    <a:pt x="25" y="10"/>
                  </a:moveTo>
                  <a:cubicBezTo>
                    <a:pt x="4" y="29"/>
                    <a:pt x="4" y="29"/>
                    <a:pt x="4" y="29"/>
                  </a:cubicBezTo>
                  <a:cubicBezTo>
                    <a:pt x="2" y="30"/>
                    <a:pt x="0" y="28"/>
                    <a:pt x="0" y="26"/>
                  </a:cubicBezTo>
                  <a:cubicBezTo>
                    <a:pt x="8" y="0"/>
                    <a:pt x="8" y="0"/>
                    <a:pt x="8" y="0"/>
                  </a:cubicBezTo>
                  <a:cubicBezTo>
                    <a:pt x="8" y="0"/>
                    <a:pt x="20" y="0"/>
                    <a:pt x="25" y="10"/>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ïśľiḋe"/>
            <p:cNvSpPr/>
            <p:nvPr/>
          </p:nvSpPr>
          <p:spPr bwMode="auto">
            <a:xfrm>
              <a:off x="8348889" y="4455317"/>
              <a:ext cx="188338" cy="119201"/>
            </a:xfrm>
            <a:custGeom>
              <a:avLst/>
              <a:gdLst>
                <a:gd name="T0" fmla="*/ 10 w 33"/>
                <a:gd name="T1" fmla="*/ 0 h 21"/>
                <a:gd name="T2" fmla="*/ 32 w 33"/>
                <a:gd name="T3" fmla="*/ 17 h 21"/>
                <a:gd name="T4" fmla="*/ 30 w 33"/>
                <a:gd name="T5" fmla="*/ 21 h 21"/>
                <a:gd name="T6" fmla="*/ 3 w 33"/>
                <a:gd name="T7" fmla="*/ 19 h 21"/>
                <a:gd name="T8" fmla="*/ 10 w 33"/>
                <a:gd name="T9" fmla="*/ 0 h 21"/>
              </a:gdLst>
              <a:ahLst/>
              <a:cxnLst>
                <a:cxn ang="0">
                  <a:pos x="T0" y="T1"/>
                </a:cxn>
                <a:cxn ang="0">
                  <a:pos x="T2" y="T3"/>
                </a:cxn>
                <a:cxn ang="0">
                  <a:pos x="T4" y="T5"/>
                </a:cxn>
                <a:cxn ang="0">
                  <a:pos x="T6" y="T7"/>
                </a:cxn>
                <a:cxn ang="0">
                  <a:pos x="T8" y="T9"/>
                </a:cxn>
              </a:cxnLst>
              <a:rect l="0" t="0" r="r" b="b"/>
              <a:pathLst>
                <a:path w="33" h="21">
                  <a:moveTo>
                    <a:pt x="10" y="0"/>
                  </a:moveTo>
                  <a:cubicBezTo>
                    <a:pt x="32" y="17"/>
                    <a:pt x="32" y="17"/>
                    <a:pt x="32" y="17"/>
                  </a:cubicBezTo>
                  <a:cubicBezTo>
                    <a:pt x="33" y="18"/>
                    <a:pt x="32" y="21"/>
                    <a:pt x="30" y="21"/>
                  </a:cubicBezTo>
                  <a:cubicBezTo>
                    <a:pt x="3" y="19"/>
                    <a:pt x="3" y="19"/>
                    <a:pt x="3" y="19"/>
                  </a:cubicBezTo>
                  <a:cubicBezTo>
                    <a:pt x="3" y="19"/>
                    <a:pt x="0" y="7"/>
                    <a:pt x="10" y="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iṩļíḍe"/>
            <p:cNvSpPr/>
            <p:nvPr/>
          </p:nvSpPr>
          <p:spPr bwMode="auto">
            <a:xfrm>
              <a:off x="7788647" y="4095331"/>
              <a:ext cx="662755" cy="648451"/>
            </a:xfrm>
            <a:custGeom>
              <a:avLst/>
              <a:gdLst>
                <a:gd name="T0" fmla="*/ 111 w 117"/>
                <a:gd name="T1" fmla="*/ 43 h 114"/>
                <a:gd name="T2" fmla="*/ 90 w 117"/>
                <a:gd name="T3" fmla="*/ 100 h 114"/>
                <a:gd name="T4" fmla="*/ 84 w 117"/>
                <a:gd name="T5" fmla="*/ 104 h 114"/>
                <a:gd name="T6" fmla="*/ 73 w 117"/>
                <a:gd name="T7" fmla="*/ 108 h 114"/>
                <a:gd name="T8" fmla="*/ 17 w 117"/>
                <a:gd name="T9" fmla="*/ 89 h 114"/>
                <a:gd name="T10" fmla="*/ 16 w 117"/>
                <a:gd name="T11" fmla="*/ 88 h 114"/>
                <a:gd name="T12" fmla="*/ 15 w 117"/>
                <a:gd name="T13" fmla="*/ 86 h 114"/>
                <a:gd name="T14" fmla="*/ 14 w 117"/>
                <a:gd name="T15" fmla="*/ 84 h 114"/>
                <a:gd name="T16" fmla="*/ 12 w 117"/>
                <a:gd name="T17" fmla="*/ 81 h 114"/>
                <a:gd name="T18" fmla="*/ 9 w 117"/>
                <a:gd name="T19" fmla="*/ 74 h 114"/>
                <a:gd name="T20" fmla="*/ 8 w 117"/>
                <a:gd name="T21" fmla="*/ 70 h 114"/>
                <a:gd name="T22" fmla="*/ 46 w 117"/>
                <a:gd name="T23" fmla="*/ 5 h 114"/>
                <a:gd name="T24" fmla="*/ 96 w 117"/>
                <a:gd name="T25" fmla="*/ 17 h 114"/>
                <a:gd name="T26" fmla="*/ 101 w 117"/>
                <a:gd name="T27" fmla="*/ 23 h 114"/>
                <a:gd name="T28" fmla="*/ 111 w 117"/>
                <a:gd name="T29" fmla="*/ 4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14">
                  <a:moveTo>
                    <a:pt x="111" y="43"/>
                  </a:moveTo>
                  <a:cubicBezTo>
                    <a:pt x="117" y="65"/>
                    <a:pt x="108" y="88"/>
                    <a:pt x="90" y="100"/>
                  </a:cubicBezTo>
                  <a:cubicBezTo>
                    <a:pt x="88" y="102"/>
                    <a:pt x="86" y="103"/>
                    <a:pt x="84" y="104"/>
                  </a:cubicBezTo>
                  <a:cubicBezTo>
                    <a:pt x="81" y="106"/>
                    <a:pt x="77" y="107"/>
                    <a:pt x="73" y="108"/>
                  </a:cubicBezTo>
                  <a:cubicBezTo>
                    <a:pt x="52" y="114"/>
                    <a:pt x="30" y="106"/>
                    <a:pt x="17" y="89"/>
                  </a:cubicBezTo>
                  <a:cubicBezTo>
                    <a:pt x="17" y="89"/>
                    <a:pt x="17" y="88"/>
                    <a:pt x="16" y="88"/>
                  </a:cubicBezTo>
                  <a:cubicBezTo>
                    <a:pt x="16" y="87"/>
                    <a:pt x="16" y="87"/>
                    <a:pt x="15" y="86"/>
                  </a:cubicBezTo>
                  <a:cubicBezTo>
                    <a:pt x="15" y="85"/>
                    <a:pt x="14" y="85"/>
                    <a:pt x="14" y="84"/>
                  </a:cubicBezTo>
                  <a:cubicBezTo>
                    <a:pt x="13" y="83"/>
                    <a:pt x="13" y="82"/>
                    <a:pt x="12" y="81"/>
                  </a:cubicBezTo>
                  <a:cubicBezTo>
                    <a:pt x="11" y="79"/>
                    <a:pt x="10" y="76"/>
                    <a:pt x="9" y="74"/>
                  </a:cubicBezTo>
                  <a:cubicBezTo>
                    <a:pt x="9" y="73"/>
                    <a:pt x="8" y="72"/>
                    <a:pt x="8" y="70"/>
                  </a:cubicBezTo>
                  <a:cubicBezTo>
                    <a:pt x="0" y="42"/>
                    <a:pt x="17" y="12"/>
                    <a:pt x="46" y="5"/>
                  </a:cubicBezTo>
                  <a:cubicBezTo>
                    <a:pt x="64" y="0"/>
                    <a:pt x="83" y="5"/>
                    <a:pt x="96" y="17"/>
                  </a:cubicBezTo>
                  <a:cubicBezTo>
                    <a:pt x="97" y="19"/>
                    <a:pt x="99" y="21"/>
                    <a:pt x="101" y="23"/>
                  </a:cubicBezTo>
                  <a:cubicBezTo>
                    <a:pt x="106" y="28"/>
                    <a:pt x="109" y="35"/>
                    <a:pt x="111" y="43"/>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îṡḻîḑê"/>
            <p:cNvSpPr/>
            <p:nvPr/>
          </p:nvSpPr>
          <p:spPr bwMode="auto">
            <a:xfrm>
              <a:off x="8258297" y="4562597"/>
              <a:ext cx="164497" cy="152577"/>
            </a:xfrm>
            <a:custGeom>
              <a:avLst/>
              <a:gdLst>
                <a:gd name="T0" fmla="*/ 13 w 29"/>
                <a:gd name="T1" fmla="*/ 0 h 27"/>
                <a:gd name="T2" fmla="*/ 27 w 29"/>
                <a:gd name="T3" fmla="*/ 23 h 27"/>
                <a:gd name="T4" fmla="*/ 24 w 29"/>
                <a:gd name="T5" fmla="*/ 26 h 27"/>
                <a:gd name="T6" fmla="*/ 0 w 29"/>
                <a:gd name="T7" fmla="*/ 15 h 27"/>
                <a:gd name="T8" fmla="*/ 13 w 29"/>
                <a:gd name="T9" fmla="*/ 0 h 27"/>
              </a:gdLst>
              <a:ahLst/>
              <a:cxnLst>
                <a:cxn ang="0">
                  <a:pos x="T0" y="T1"/>
                </a:cxn>
                <a:cxn ang="0">
                  <a:pos x="T2" y="T3"/>
                </a:cxn>
                <a:cxn ang="0">
                  <a:pos x="T4" y="T5"/>
                </a:cxn>
                <a:cxn ang="0">
                  <a:pos x="T6" y="T7"/>
                </a:cxn>
                <a:cxn ang="0">
                  <a:pos x="T8" y="T9"/>
                </a:cxn>
              </a:cxnLst>
              <a:rect l="0" t="0" r="r" b="b"/>
              <a:pathLst>
                <a:path w="29" h="27">
                  <a:moveTo>
                    <a:pt x="13" y="0"/>
                  </a:moveTo>
                  <a:cubicBezTo>
                    <a:pt x="27" y="23"/>
                    <a:pt x="27" y="23"/>
                    <a:pt x="27" y="23"/>
                  </a:cubicBezTo>
                  <a:cubicBezTo>
                    <a:pt x="29" y="25"/>
                    <a:pt x="27" y="27"/>
                    <a:pt x="24" y="26"/>
                  </a:cubicBezTo>
                  <a:cubicBezTo>
                    <a:pt x="0" y="15"/>
                    <a:pt x="0" y="15"/>
                    <a:pt x="0" y="15"/>
                  </a:cubicBezTo>
                  <a:cubicBezTo>
                    <a:pt x="0" y="15"/>
                    <a:pt x="2" y="2"/>
                    <a:pt x="13" y="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ïṩḻïde"/>
            <p:cNvSpPr/>
            <p:nvPr/>
          </p:nvSpPr>
          <p:spPr bwMode="auto">
            <a:xfrm>
              <a:off x="8258297" y="4648421"/>
              <a:ext cx="40529" cy="38144"/>
            </a:xfrm>
            <a:custGeom>
              <a:avLst/>
              <a:gdLst>
                <a:gd name="T0" fmla="*/ 7 w 7"/>
                <a:gd name="T1" fmla="*/ 3 h 7"/>
                <a:gd name="T2" fmla="*/ 1 w 7"/>
                <a:gd name="T3" fmla="*/ 7 h 7"/>
                <a:gd name="T4" fmla="*/ 0 w 7"/>
                <a:gd name="T5" fmla="*/ 0 h 7"/>
                <a:gd name="T6" fmla="*/ 7 w 7"/>
                <a:gd name="T7" fmla="*/ 3 h 7"/>
              </a:gdLst>
              <a:ahLst/>
              <a:cxnLst>
                <a:cxn ang="0">
                  <a:pos x="T0" y="T1"/>
                </a:cxn>
                <a:cxn ang="0">
                  <a:pos x="T2" y="T3"/>
                </a:cxn>
                <a:cxn ang="0">
                  <a:pos x="T4" y="T5"/>
                </a:cxn>
                <a:cxn ang="0">
                  <a:pos x="T6" y="T7"/>
                </a:cxn>
              </a:cxnLst>
              <a:rect l="0" t="0" r="r" b="b"/>
              <a:pathLst>
                <a:path w="7" h="7">
                  <a:moveTo>
                    <a:pt x="7" y="3"/>
                  </a:moveTo>
                  <a:cubicBezTo>
                    <a:pt x="5" y="5"/>
                    <a:pt x="3" y="6"/>
                    <a:pt x="1" y="7"/>
                  </a:cubicBezTo>
                  <a:cubicBezTo>
                    <a:pt x="0" y="0"/>
                    <a:pt x="0" y="0"/>
                    <a:pt x="0" y="0"/>
                  </a:cubicBezTo>
                  <a:lnTo>
                    <a:pt x="7" y="3"/>
                  </a:ln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ïṥļíďe"/>
            <p:cNvSpPr/>
            <p:nvPr/>
          </p:nvSpPr>
          <p:spPr bwMode="auto">
            <a:xfrm>
              <a:off x="8322666" y="4193076"/>
              <a:ext cx="38144" cy="73905"/>
            </a:xfrm>
            <a:custGeom>
              <a:avLst/>
              <a:gdLst>
                <a:gd name="T0" fmla="*/ 7 w 7"/>
                <a:gd name="T1" fmla="*/ 6 h 13"/>
                <a:gd name="T2" fmla="*/ 0 w 7"/>
                <a:gd name="T3" fmla="*/ 13 h 13"/>
                <a:gd name="T4" fmla="*/ 2 w 7"/>
                <a:gd name="T5" fmla="*/ 0 h 13"/>
                <a:gd name="T6" fmla="*/ 7 w 7"/>
                <a:gd name="T7" fmla="*/ 6 h 13"/>
              </a:gdLst>
              <a:ahLst/>
              <a:cxnLst>
                <a:cxn ang="0">
                  <a:pos x="T0" y="T1"/>
                </a:cxn>
                <a:cxn ang="0">
                  <a:pos x="T2" y="T3"/>
                </a:cxn>
                <a:cxn ang="0">
                  <a:pos x="T4" y="T5"/>
                </a:cxn>
                <a:cxn ang="0">
                  <a:pos x="T6" y="T7"/>
                </a:cxn>
              </a:cxnLst>
              <a:rect l="0" t="0" r="r" b="b"/>
              <a:pathLst>
                <a:path w="7" h="13">
                  <a:moveTo>
                    <a:pt x="7" y="6"/>
                  </a:moveTo>
                  <a:cubicBezTo>
                    <a:pt x="0" y="13"/>
                    <a:pt x="0" y="13"/>
                    <a:pt x="0" y="13"/>
                  </a:cubicBezTo>
                  <a:cubicBezTo>
                    <a:pt x="2" y="0"/>
                    <a:pt x="2" y="0"/>
                    <a:pt x="2" y="0"/>
                  </a:cubicBezTo>
                  <a:cubicBezTo>
                    <a:pt x="3" y="2"/>
                    <a:pt x="5" y="4"/>
                    <a:pt x="7" y="6"/>
                  </a:cubicBez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ïŝḷiḑé"/>
            <p:cNvSpPr/>
            <p:nvPr/>
          </p:nvSpPr>
          <p:spPr bwMode="auto">
            <a:xfrm>
              <a:off x="8229689" y="4090563"/>
              <a:ext cx="143041" cy="176417"/>
            </a:xfrm>
            <a:custGeom>
              <a:avLst/>
              <a:gdLst>
                <a:gd name="T0" fmla="*/ 0 w 25"/>
                <a:gd name="T1" fmla="*/ 20 h 31"/>
                <a:gd name="T2" fmla="*/ 21 w 25"/>
                <a:gd name="T3" fmla="*/ 2 h 31"/>
                <a:gd name="T4" fmla="*/ 24 w 25"/>
                <a:gd name="T5" fmla="*/ 4 h 31"/>
                <a:gd name="T6" fmla="*/ 16 w 25"/>
                <a:gd name="T7" fmla="*/ 31 h 31"/>
                <a:gd name="T8" fmla="*/ 0 w 25"/>
                <a:gd name="T9" fmla="*/ 20 h 31"/>
              </a:gdLst>
              <a:ahLst/>
              <a:cxnLst>
                <a:cxn ang="0">
                  <a:pos x="T0" y="T1"/>
                </a:cxn>
                <a:cxn ang="0">
                  <a:pos x="T2" y="T3"/>
                </a:cxn>
                <a:cxn ang="0">
                  <a:pos x="T4" y="T5"/>
                </a:cxn>
                <a:cxn ang="0">
                  <a:pos x="T6" y="T7"/>
                </a:cxn>
                <a:cxn ang="0">
                  <a:pos x="T8" y="T9"/>
                </a:cxn>
              </a:cxnLst>
              <a:rect l="0" t="0" r="r" b="b"/>
              <a:pathLst>
                <a:path w="25" h="31">
                  <a:moveTo>
                    <a:pt x="0" y="20"/>
                  </a:moveTo>
                  <a:cubicBezTo>
                    <a:pt x="21" y="2"/>
                    <a:pt x="21" y="2"/>
                    <a:pt x="21" y="2"/>
                  </a:cubicBezTo>
                  <a:cubicBezTo>
                    <a:pt x="22" y="0"/>
                    <a:pt x="25" y="2"/>
                    <a:pt x="24" y="4"/>
                  </a:cubicBezTo>
                  <a:cubicBezTo>
                    <a:pt x="16" y="31"/>
                    <a:pt x="16" y="31"/>
                    <a:pt x="16" y="31"/>
                  </a:cubicBezTo>
                  <a:cubicBezTo>
                    <a:pt x="16" y="31"/>
                    <a:pt x="4" y="30"/>
                    <a:pt x="0" y="2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îSḻíḓê"/>
            <p:cNvSpPr/>
            <p:nvPr/>
          </p:nvSpPr>
          <p:spPr bwMode="auto">
            <a:xfrm>
              <a:off x="7833943" y="4574518"/>
              <a:ext cx="107281" cy="28608"/>
            </a:xfrm>
            <a:custGeom>
              <a:avLst/>
              <a:gdLst>
                <a:gd name="T0" fmla="*/ 19 w 19"/>
                <a:gd name="T1" fmla="*/ 2 h 5"/>
                <a:gd name="T2" fmla="*/ 9 w 19"/>
                <a:gd name="T3" fmla="*/ 5 h 5"/>
                <a:gd name="T4" fmla="*/ 8 w 19"/>
                <a:gd name="T5" fmla="*/ 4 h 5"/>
                <a:gd name="T6" fmla="*/ 7 w 19"/>
                <a:gd name="T7" fmla="*/ 2 h 5"/>
                <a:gd name="T8" fmla="*/ 1 w 19"/>
                <a:gd name="T9" fmla="*/ 2 h 5"/>
                <a:gd name="T10" fmla="*/ 0 w 19"/>
                <a:gd name="T11" fmla="*/ 0 h 5"/>
                <a:gd name="T12" fmla="*/ 6 w 19"/>
                <a:gd name="T13" fmla="*/ 0 h 5"/>
                <a:gd name="T14" fmla="*/ 19 w 19"/>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5">
                  <a:moveTo>
                    <a:pt x="19" y="2"/>
                  </a:moveTo>
                  <a:cubicBezTo>
                    <a:pt x="9" y="5"/>
                    <a:pt x="9" y="5"/>
                    <a:pt x="9" y="5"/>
                  </a:cubicBezTo>
                  <a:cubicBezTo>
                    <a:pt x="9" y="5"/>
                    <a:pt x="9" y="4"/>
                    <a:pt x="8" y="4"/>
                  </a:cubicBezTo>
                  <a:cubicBezTo>
                    <a:pt x="8" y="3"/>
                    <a:pt x="7" y="2"/>
                    <a:pt x="7" y="2"/>
                  </a:cubicBezTo>
                  <a:cubicBezTo>
                    <a:pt x="1" y="2"/>
                    <a:pt x="1" y="2"/>
                    <a:pt x="1" y="2"/>
                  </a:cubicBezTo>
                  <a:cubicBezTo>
                    <a:pt x="1" y="1"/>
                    <a:pt x="0" y="0"/>
                    <a:pt x="0" y="0"/>
                  </a:cubicBezTo>
                  <a:cubicBezTo>
                    <a:pt x="6" y="0"/>
                    <a:pt x="6" y="0"/>
                    <a:pt x="6" y="0"/>
                  </a:cubicBezTo>
                  <a:lnTo>
                    <a:pt x="19" y="2"/>
                  </a:lnTo>
                  <a:close/>
                </a:path>
              </a:pathLst>
            </a:custGeom>
            <a:solidFill>
              <a:srgbClr val="B82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iṡlíde"/>
            <p:cNvSpPr/>
            <p:nvPr/>
          </p:nvSpPr>
          <p:spPr bwMode="auto">
            <a:xfrm>
              <a:off x="7771959" y="4472005"/>
              <a:ext cx="193106" cy="112049"/>
            </a:xfrm>
            <a:custGeom>
              <a:avLst/>
              <a:gdLst>
                <a:gd name="T0" fmla="*/ 31 w 34"/>
                <a:gd name="T1" fmla="*/ 20 h 20"/>
                <a:gd name="T2" fmla="*/ 19 w 34"/>
                <a:gd name="T3" fmla="*/ 20 h 20"/>
                <a:gd name="T4" fmla="*/ 13 w 34"/>
                <a:gd name="T5" fmla="*/ 20 h 20"/>
                <a:gd name="T6" fmla="*/ 3 w 34"/>
                <a:gd name="T7" fmla="*/ 20 h 20"/>
                <a:gd name="T8" fmla="*/ 2 w 34"/>
                <a:gd name="T9" fmla="*/ 15 h 20"/>
                <a:gd name="T10" fmla="*/ 13 w 34"/>
                <a:gd name="T11" fmla="*/ 8 h 20"/>
                <a:gd name="T12" fmla="*/ 25 w 34"/>
                <a:gd name="T13" fmla="*/ 0 h 20"/>
                <a:gd name="T14" fmla="*/ 31 w 34"/>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0">
                  <a:moveTo>
                    <a:pt x="31" y="20"/>
                  </a:moveTo>
                  <a:cubicBezTo>
                    <a:pt x="19" y="20"/>
                    <a:pt x="19" y="20"/>
                    <a:pt x="19" y="20"/>
                  </a:cubicBezTo>
                  <a:cubicBezTo>
                    <a:pt x="13" y="20"/>
                    <a:pt x="13" y="20"/>
                    <a:pt x="13" y="20"/>
                  </a:cubicBezTo>
                  <a:cubicBezTo>
                    <a:pt x="3" y="20"/>
                    <a:pt x="3" y="20"/>
                    <a:pt x="3" y="20"/>
                  </a:cubicBezTo>
                  <a:cubicBezTo>
                    <a:pt x="1" y="20"/>
                    <a:pt x="0" y="17"/>
                    <a:pt x="2" y="15"/>
                  </a:cubicBezTo>
                  <a:cubicBezTo>
                    <a:pt x="13" y="8"/>
                    <a:pt x="13" y="8"/>
                    <a:pt x="13" y="8"/>
                  </a:cubicBezTo>
                  <a:cubicBezTo>
                    <a:pt x="25" y="0"/>
                    <a:pt x="25" y="0"/>
                    <a:pt x="25" y="0"/>
                  </a:cubicBezTo>
                  <a:cubicBezTo>
                    <a:pt x="25" y="0"/>
                    <a:pt x="34" y="9"/>
                    <a:pt x="31" y="2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iṧľîḋè"/>
            <p:cNvSpPr/>
            <p:nvPr/>
          </p:nvSpPr>
          <p:spPr bwMode="auto">
            <a:xfrm>
              <a:off x="7681366" y="4317045"/>
              <a:ext cx="193106" cy="114432"/>
            </a:xfrm>
            <a:custGeom>
              <a:avLst/>
              <a:gdLst>
                <a:gd name="T0" fmla="*/ 27 w 34"/>
                <a:gd name="T1" fmla="*/ 20 h 20"/>
                <a:gd name="T2" fmla="*/ 16 w 34"/>
                <a:gd name="T3" fmla="*/ 15 h 20"/>
                <a:gd name="T4" fmla="*/ 11 w 34"/>
                <a:gd name="T5" fmla="*/ 13 h 20"/>
                <a:gd name="T6" fmla="*/ 2 w 34"/>
                <a:gd name="T7" fmla="*/ 8 h 20"/>
                <a:gd name="T8" fmla="*/ 3 w 34"/>
                <a:gd name="T9" fmla="*/ 4 h 20"/>
                <a:gd name="T10" fmla="*/ 16 w 34"/>
                <a:gd name="T11" fmla="*/ 2 h 20"/>
                <a:gd name="T12" fmla="*/ 30 w 34"/>
                <a:gd name="T13" fmla="*/ 0 h 20"/>
                <a:gd name="T14" fmla="*/ 27 w 34"/>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0">
                  <a:moveTo>
                    <a:pt x="27" y="20"/>
                  </a:moveTo>
                  <a:cubicBezTo>
                    <a:pt x="16" y="15"/>
                    <a:pt x="16" y="15"/>
                    <a:pt x="16" y="15"/>
                  </a:cubicBezTo>
                  <a:cubicBezTo>
                    <a:pt x="11" y="13"/>
                    <a:pt x="11" y="13"/>
                    <a:pt x="11" y="13"/>
                  </a:cubicBezTo>
                  <a:cubicBezTo>
                    <a:pt x="2" y="8"/>
                    <a:pt x="2" y="8"/>
                    <a:pt x="2" y="8"/>
                  </a:cubicBezTo>
                  <a:cubicBezTo>
                    <a:pt x="0" y="7"/>
                    <a:pt x="0" y="4"/>
                    <a:pt x="3" y="4"/>
                  </a:cubicBezTo>
                  <a:cubicBezTo>
                    <a:pt x="16" y="2"/>
                    <a:pt x="16" y="2"/>
                    <a:pt x="16" y="2"/>
                  </a:cubicBezTo>
                  <a:cubicBezTo>
                    <a:pt x="30" y="0"/>
                    <a:pt x="30" y="0"/>
                    <a:pt x="30" y="0"/>
                  </a:cubicBezTo>
                  <a:cubicBezTo>
                    <a:pt x="30" y="0"/>
                    <a:pt x="34" y="12"/>
                    <a:pt x="27" y="20"/>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iS1ídé"/>
            <p:cNvSpPr/>
            <p:nvPr/>
          </p:nvSpPr>
          <p:spPr bwMode="auto">
            <a:xfrm>
              <a:off x="7903080" y="4188308"/>
              <a:ext cx="436275" cy="443426"/>
            </a:xfrm>
            <a:custGeom>
              <a:avLst/>
              <a:gdLst>
                <a:gd name="T0" fmla="*/ 72 w 77"/>
                <a:gd name="T1" fmla="*/ 30 h 78"/>
                <a:gd name="T2" fmla="*/ 48 w 77"/>
                <a:gd name="T3" fmla="*/ 73 h 78"/>
                <a:gd name="T4" fmla="*/ 5 w 77"/>
                <a:gd name="T5" fmla="*/ 48 h 78"/>
                <a:gd name="T6" fmla="*/ 29 w 77"/>
                <a:gd name="T7" fmla="*/ 5 h 78"/>
                <a:gd name="T8" fmla="*/ 72 w 77"/>
                <a:gd name="T9" fmla="*/ 30 h 78"/>
              </a:gdLst>
              <a:ahLst/>
              <a:cxnLst>
                <a:cxn ang="0">
                  <a:pos x="T0" y="T1"/>
                </a:cxn>
                <a:cxn ang="0">
                  <a:pos x="T2" y="T3"/>
                </a:cxn>
                <a:cxn ang="0">
                  <a:pos x="T4" y="T5"/>
                </a:cxn>
                <a:cxn ang="0">
                  <a:pos x="T6" y="T7"/>
                </a:cxn>
                <a:cxn ang="0">
                  <a:pos x="T8" y="T9"/>
                </a:cxn>
              </a:cxnLst>
              <a:rect l="0" t="0" r="r" b="b"/>
              <a:pathLst>
                <a:path w="77" h="78">
                  <a:moveTo>
                    <a:pt x="72" y="30"/>
                  </a:moveTo>
                  <a:cubicBezTo>
                    <a:pt x="77" y="48"/>
                    <a:pt x="66" y="68"/>
                    <a:pt x="48" y="73"/>
                  </a:cubicBezTo>
                  <a:cubicBezTo>
                    <a:pt x="29" y="78"/>
                    <a:pt x="10" y="67"/>
                    <a:pt x="5" y="48"/>
                  </a:cubicBezTo>
                  <a:cubicBezTo>
                    <a:pt x="0" y="29"/>
                    <a:pt x="11" y="10"/>
                    <a:pt x="29" y="5"/>
                  </a:cubicBezTo>
                  <a:cubicBezTo>
                    <a:pt x="48" y="0"/>
                    <a:pt x="67" y="11"/>
                    <a:pt x="72" y="30"/>
                  </a:cubicBezTo>
                  <a:close/>
                </a:path>
              </a:pathLst>
            </a:custGeom>
            <a:solidFill>
              <a:srgbClr val="DD70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îṣļîḓé"/>
            <p:cNvSpPr/>
            <p:nvPr/>
          </p:nvSpPr>
          <p:spPr bwMode="auto">
            <a:xfrm>
              <a:off x="7924535" y="4238372"/>
              <a:ext cx="214561" cy="324225"/>
            </a:xfrm>
            <a:custGeom>
              <a:avLst/>
              <a:gdLst>
                <a:gd name="T0" fmla="*/ 33 w 38"/>
                <a:gd name="T1" fmla="*/ 4 h 57"/>
                <a:gd name="T2" fmla="*/ 18 w 38"/>
                <a:gd name="T3" fmla="*/ 4 h 57"/>
                <a:gd name="T4" fmla="*/ 6 w 38"/>
                <a:gd name="T5" fmla="*/ 18 h 57"/>
                <a:gd name="T6" fmla="*/ 22 w 38"/>
                <a:gd name="T7" fmla="*/ 55 h 57"/>
                <a:gd name="T8" fmla="*/ 26 w 38"/>
                <a:gd name="T9" fmla="*/ 36 h 57"/>
                <a:gd name="T10" fmla="*/ 29 w 38"/>
                <a:gd name="T11" fmla="*/ 12 h 57"/>
                <a:gd name="T12" fmla="*/ 33 w 38"/>
                <a:gd name="T13" fmla="*/ 4 h 57"/>
              </a:gdLst>
              <a:ahLst/>
              <a:cxnLst>
                <a:cxn ang="0">
                  <a:pos x="T0" y="T1"/>
                </a:cxn>
                <a:cxn ang="0">
                  <a:pos x="T2" y="T3"/>
                </a:cxn>
                <a:cxn ang="0">
                  <a:pos x="T4" y="T5"/>
                </a:cxn>
                <a:cxn ang="0">
                  <a:pos x="T6" y="T7"/>
                </a:cxn>
                <a:cxn ang="0">
                  <a:pos x="T8" y="T9"/>
                </a:cxn>
                <a:cxn ang="0">
                  <a:pos x="T10" y="T11"/>
                </a:cxn>
                <a:cxn ang="0">
                  <a:pos x="T12" y="T13"/>
                </a:cxn>
              </a:cxnLst>
              <a:rect l="0" t="0" r="r" b="b"/>
              <a:pathLst>
                <a:path w="38" h="57">
                  <a:moveTo>
                    <a:pt x="33" y="4"/>
                  </a:moveTo>
                  <a:cubicBezTo>
                    <a:pt x="30" y="0"/>
                    <a:pt x="23" y="1"/>
                    <a:pt x="18" y="4"/>
                  </a:cubicBezTo>
                  <a:cubicBezTo>
                    <a:pt x="13" y="6"/>
                    <a:pt x="9" y="10"/>
                    <a:pt x="6" y="18"/>
                  </a:cubicBezTo>
                  <a:cubicBezTo>
                    <a:pt x="0" y="32"/>
                    <a:pt x="6" y="54"/>
                    <a:pt x="22" y="55"/>
                  </a:cubicBezTo>
                  <a:cubicBezTo>
                    <a:pt x="38" y="57"/>
                    <a:pt x="36" y="41"/>
                    <a:pt x="26" y="36"/>
                  </a:cubicBezTo>
                  <a:cubicBezTo>
                    <a:pt x="15" y="31"/>
                    <a:pt x="18" y="17"/>
                    <a:pt x="29" y="12"/>
                  </a:cubicBezTo>
                  <a:cubicBezTo>
                    <a:pt x="35" y="10"/>
                    <a:pt x="35" y="7"/>
                    <a:pt x="33" y="4"/>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íṥḷiďé"/>
            <p:cNvSpPr/>
            <p:nvPr/>
          </p:nvSpPr>
          <p:spPr bwMode="auto">
            <a:xfrm>
              <a:off x="8067576" y="4328964"/>
              <a:ext cx="219329" cy="171649"/>
            </a:xfrm>
            <a:custGeom>
              <a:avLst/>
              <a:gdLst>
                <a:gd name="T0" fmla="*/ 17 w 39"/>
                <a:gd name="T1" fmla="*/ 2 h 30"/>
                <a:gd name="T2" fmla="*/ 8 w 39"/>
                <a:gd name="T3" fmla="*/ 1 h 30"/>
                <a:gd name="T4" fmla="*/ 1 w 39"/>
                <a:gd name="T5" fmla="*/ 9 h 30"/>
                <a:gd name="T6" fmla="*/ 20 w 39"/>
                <a:gd name="T7" fmla="*/ 21 h 30"/>
                <a:gd name="T8" fmla="*/ 37 w 39"/>
                <a:gd name="T9" fmla="*/ 18 h 30"/>
                <a:gd name="T10" fmla="*/ 17 w 39"/>
                <a:gd name="T11" fmla="*/ 2 h 30"/>
              </a:gdLst>
              <a:ahLst/>
              <a:cxnLst>
                <a:cxn ang="0">
                  <a:pos x="T0" y="T1"/>
                </a:cxn>
                <a:cxn ang="0">
                  <a:pos x="T2" y="T3"/>
                </a:cxn>
                <a:cxn ang="0">
                  <a:pos x="T4" y="T5"/>
                </a:cxn>
                <a:cxn ang="0">
                  <a:pos x="T6" y="T7"/>
                </a:cxn>
                <a:cxn ang="0">
                  <a:pos x="T8" y="T9"/>
                </a:cxn>
                <a:cxn ang="0">
                  <a:pos x="T10" y="T11"/>
                </a:cxn>
              </a:cxnLst>
              <a:rect l="0" t="0" r="r" b="b"/>
              <a:pathLst>
                <a:path w="39" h="30">
                  <a:moveTo>
                    <a:pt x="17" y="2"/>
                  </a:moveTo>
                  <a:cubicBezTo>
                    <a:pt x="14" y="1"/>
                    <a:pt x="11" y="0"/>
                    <a:pt x="8" y="1"/>
                  </a:cubicBezTo>
                  <a:cubicBezTo>
                    <a:pt x="5" y="1"/>
                    <a:pt x="0" y="3"/>
                    <a:pt x="1" y="9"/>
                  </a:cubicBezTo>
                  <a:cubicBezTo>
                    <a:pt x="2" y="19"/>
                    <a:pt x="16" y="13"/>
                    <a:pt x="20" y="21"/>
                  </a:cubicBezTo>
                  <a:cubicBezTo>
                    <a:pt x="25" y="30"/>
                    <a:pt x="39" y="27"/>
                    <a:pt x="37" y="18"/>
                  </a:cubicBezTo>
                  <a:cubicBezTo>
                    <a:pt x="36" y="8"/>
                    <a:pt x="22" y="3"/>
                    <a:pt x="17" y="2"/>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iṩļïḓé"/>
            <p:cNvSpPr/>
            <p:nvPr/>
          </p:nvSpPr>
          <p:spPr bwMode="auto">
            <a:xfrm>
              <a:off x="8134328" y="4488693"/>
              <a:ext cx="102513" cy="114432"/>
            </a:xfrm>
            <a:custGeom>
              <a:avLst/>
              <a:gdLst>
                <a:gd name="T0" fmla="*/ 13 w 18"/>
                <a:gd name="T1" fmla="*/ 1 h 20"/>
                <a:gd name="T2" fmla="*/ 2 w 18"/>
                <a:gd name="T3" fmla="*/ 4 h 20"/>
                <a:gd name="T4" fmla="*/ 1 w 18"/>
                <a:gd name="T5" fmla="*/ 12 h 20"/>
                <a:gd name="T6" fmla="*/ 18 w 18"/>
                <a:gd name="T7" fmla="*/ 5 h 20"/>
                <a:gd name="T8" fmla="*/ 13 w 18"/>
                <a:gd name="T9" fmla="*/ 1 h 20"/>
              </a:gdLst>
              <a:ahLst/>
              <a:cxnLst>
                <a:cxn ang="0">
                  <a:pos x="T0" y="T1"/>
                </a:cxn>
                <a:cxn ang="0">
                  <a:pos x="T2" y="T3"/>
                </a:cxn>
                <a:cxn ang="0">
                  <a:pos x="T4" y="T5"/>
                </a:cxn>
                <a:cxn ang="0">
                  <a:pos x="T6" y="T7"/>
                </a:cxn>
                <a:cxn ang="0">
                  <a:pos x="T8" y="T9"/>
                </a:cxn>
              </a:cxnLst>
              <a:rect l="0" t="0" r="r" b="b"/>
              <a:pathLst>
                <a:path w="18" h="20">
                  <a:moveTo>
                    <a:pt x="13" y="1"/>
                  </a:moveTo>
                  <a:cubicBezTo>
                    <a:pt x="9" y="0"/>
                    <a:pt x="5" y="1"/>
                    <a:pt x="2" y="4"/>
                  </a:cubicBezTo>
                  <a:cubicBezTo>
                    <a:pt x="1" y="6"/>
                    <a:pt x="0" y="9"/>
                    <a:pt x="1" y="12"/>
                  </a:cubicBezTo>
                  <a:cubicBezTo>
                    <a:pt x="5" y="20"/>
                    <a:pt x="18" y="10"/>
                    <a:pt x="18" y="5"/>
                  </a:cubicBezTo>
                  <a:cubicBezTo>
                    <a:pt x="17" y="3"/>
                    <a:pt x="15" y="2"/>
                    <a:pt x="13" y="1"/>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îṩľîḋe"/>
            <p:cNvSpPr/>
            <p:nvPr/>
          </p:nvSpPr>
          <p:spPr bwMode="auto">
            <a:xfrm>
              <a:off x="8122409" y="4238372"/>
              <a:ext cx="102513" cy="97745"/>
            </a:xfrm>
            <a:custGeom>
              <a:avLst/>
              <a:gdLst>
                <a:gd name="T0" fmla="*/ 10 w 18"/>
                <a:gd name="T1" fmla="*/ 1 h 17"/>
                <a:gd name="T2" fmla="*/ 4 w 18"/>
                <a:gd name="T3" fmla="*/ 2 h 17"/>
                <a:gd name="T4" fmla="*/ 2 w 18"/>
                <a:gd name="T5" fmla="*/ 10 h 17"/>
                <a:gd name="T6" fmla="*/ 16 w 18"/>
                <a:gd name="T7" fmla="*/ 5 h 17"/>
                <a:gd name="T8" fmla="*/ 10 w 18"/>
                <a:gd name="T9" fmla="*/ 1 h 17"/>
              </a:gdLst>
              <a:ahLst/>
              <a:cxnLst>
                <a:cxn ang="0">
                  <a:pos x="T0" y="T1"/>
                </a:cxn>
                <a:cxn ang="0">
                  <a:pos x="T2" y="T3"/>
                </a:cxn>
                <a:cxn ang="0">
                  <a:pos x="T4" y="T5"/>
                </a:cxn>
                <a:cxn ang="0">
                  <a:pos x="T6" y="T7"/>
                </a:cxn>
                <a:cxn ang="0">
                  <a:pos x="T8" y="T9"/>
                </a:cxn>
              </a:cxnLst>
              <a:rect l="0" t="0" r="r" b="b"/>
              <a:pathLst>
                <a:path w="18" h="17">
                  <a:moveTo>
                    <a:pt x="10" y="1"/>
                  </a:moveTo>
                  <a:cubicBezTo>
                    <a:pt x="8" y="0"/>
                    <a:pt x="6" y="1"/>
                    <a:pt x="4" y="2"/>
                  </a:cubicBezTo>
                  <a:cubicBezTo>
                    <a:pt x="2" y="3"/>
                    <a:pt x="0" y="5"/>
                    <a:pt x="2" y="10"/>
                  </a:cubicBezTo>
                  <a:cubicBezTo>
                    <a:pt x="6" y="17"/>
                    <a:pt x="18" y="10"/>
                    <a:pt x="16" y="5"/>
                  </a:cubicBezTo>
                  <a:cubicBezTo>
                    <a:pt x="16" y="2"/>
                    <a:pt x="12" y="1"/>
                    <a:pt x="10" y="1"/>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îSľíḓé"/>
            <p:cNvSpPr/>
            <p:nvPr/>
          </p:nvSpPr>
          <p:spPr bwMode="auto">
            <a:xfrm>
              <a:off x="8208233" y="4295588"/>
              <a:ext cx="73905" cy="66752"/>
            </a:xfrm>
            <a:custGeom>
              <a:avLst/>
              <a:gdLst>
                <a:gd name="T0" fmla="*/ 4 w 13"/>
                <a:gd name="T1" fmla="*/ 11 h 12"/>
                <a:gd name="T2" fmla="*/ 9 w 13"/>
                <a:gd name="T3" fmla="*/ 11 h 12"/>
                <a:gd name="T4" fmla="*/ 12 w 13"/>
                <a:gd name="T5" fmla="*/ 6 h 12"/>
                <a:gd name="T6" fmla="*/ 1 w 13"/>
                <a:gd name="T7" fmla="*/ 5 h 12"/>
                <a:gd name="T8" fmla="*/ 4 w 13"/>
                <a:gd name="T9" fmla="*/ 11 h 12"/>
              </a:gdLst>
              <a:ahLst/>
              <a:cxnLst>
                <a:cxn ang="0">
                  <a:pos x="T0" y="T1"/>
                </a:cxn>
                <a:cxn ang="0">
                  <a:pos x="T2" y="T3"/>
                </a:cxn>
                <a:cxn ang="0">
                  <a:pos x="T4" y="T5"/>
                </a:cxn>
                <a:cxn ang="0">
                  <a:pos x="T6" y="T7"/>
                </a:cxn>
                <a:cxn ang="0">
                  <a:pos x="T8" y="T9"/>
                </a:cxn>
              </a:cxnLst>
              <a:rect l="0" t="0" r="r" b="b"/>
              <a:pathLst>
                <a:path w="13" h="12">
                  <a:moveTo>
                    <a:pt x="4" y="11"/>
                  </a:moveTo>
                  <a:cubicBezTo>
                    <a:pt x="6" y="11"/>
                    <a:pt x="7" y="12"/>
                    <a:pt x="9" y="11"/>
                  </a:cubicBezTo>
                  <a:cubicBezTo>
                    <a:pt x="11" y="11"/>
                    <a:pt x="13" y="10"/>
                    <a:pt x="12" y="6"/>
                  </a:cubicBezTo>
                  <a:cubicBezTo>
                    <a:pt x="12" y="0"/>
                    <a:pt x="1" y="2"/>
                    <a:pt x="1" y="5"/>
                  </a:cubicBezTo>
                  <a:cubicBezTo>
                    <a:pt x="0" y="8"/>
                    <a:pt x="3" y="9"/>
                    <a:pt x="4" y="11"/>
                  </a:cubicBezTo>
                  <a:close/>
                </a:path>
              </a:pathLst>
            </a:custGeom>
            <a:solidFill>
              <a:srgbClr val="DD5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3" name="42ef4daf-2e5f-495e-afd5-7a1cc9fbfc8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9167722" y="3665230"/>
            <a:ext cx="2801009" cy="2801009"/>
            <a:chOff x="3894138" y="1227138"/>
            <a:chExt cx="4389438" cy="4389438"/>
          </a:xfrm>
        </p:grpSpPr>
        <p:sp>
          <p:nvSpPr>
            <p:cNvPr id="214" name="îṡḻiḓe"/>
            <p:cNvSpPr/>
            <p:nvPr/>
          </p:nvSpPr>
          <p:spPr bwMode="auto">
            <a:xfrm>
              <a:off x="3894138" y="1227138"/>
              <a:ext cx="4389438" cy="4389438"/>
            </a:xfrm>
            <a:prstGeom prst="ellipse">
              <a:avLst/>
            </a:prstGeom>
            <a:solidFill>
              <a:srgbClr val="F9F9F9"/>
            </a:solidFill>
            <a:ln>
              <a:noFill/>
            </a:ln>
          </p:spPr>
          <p:txBody>
            <a:bodyPr vert="horz" wrap="square" lIns="91440" tIns="45720" rIns="91440" bIns="45720" numCol="1" anchor="t" anchorCtr="0" compatLnSpc="1"/>
            <a:lstStyle/>
            <a:p>
              <a:endParaRPr lang="zh-CN" altLang="en-US"/>
            </a:p>
          </p:txBody>
        </p:sp>
        <p:sp>
          <p:nvSpPr>
            <p:cNvPr id="215" name="íṣḷîdé"/>
            <p:cNvSpPr/>
            <p:nvPr/>
          </p:nvSpPr>
          <p:spPr bwMode="auto">
            <a:xfrm>
              <a:off x="3908425" y="2743200"/>
              <a:ext cx="1014413" cy="1985963"/>
            </a:xfrm>
            <a:custGeom>
              <a:avLst/>
              <a:gdLst>
                <a:gd name="T0" fmla="*/ 64 w 71"/>
                <a:gd name="T1" fmla="*/ 103 h 139"/>
                <a:gd name="T2" fmla="*/ 39 w 71"/>
                <a:gd name="T3" fmla="*/ 71 h 139"/>
                <a:gd name="T4" fmla="*/ 36 w 71"/>
                <a:gd name="T5" fmla="*/ 73 h 139"/>
                <a:gd name="T6" fmla="*/ 58 w 71"/>
                <a:gd name="T7" fmla="*/ 98 h 139"/>
                <a:gd name="T8" fmla="*/ 64 w 71"/>
                <a:gd name="T9" fmla="*/ 113 h 139"/>
                <a:gd name="T10" fmla="*/ 47 w 71"/>
                <a:gd name="T11" fmla="*/ 129 h 139"/>
                <a:gd name="T12" fmla="*/ 29 w 71"/>
                <a:gd name="T13" fmla="*/ 100 h 139"/>
                <a:gd name="T14" fmla="*/ 32 w 71"/>
                <a:gd name="T15" fmla="*/ 78 h 139"/>
                <a:gd name="T16" fmla="*/ 25 w 71"/>
                <a:gd name="T17" fmla="*/ 65 h 139"/>
                <a:gd name="T18" fmla="*/ 21 w 71"/>
                <a:gd name="T19" fmla="*/ 63 h 139"/>
                <a:gd name="T20" fmla="*/ 6 w 71"/>
                <a:gd name="T21" fmla="*/ 51 h 139"/>
                <a:gd name="T22" fmla="*/ 39 w 71"/>
                <a:gd name="T23" fmla="*/ 2 h 139"/>
                <a:gd name="T24" fmla="*/ 38 w 71"/>
                <a:gd name="T25" fmla="*/ 0 h 139"/>
                <a:gd name="T26" fmla="*/ 1 w 71"/>
                <a:gd name="T27" fmla="*/ 51 h 139"/>
                <a:gd name="T28" fmla="*/ 13 w 71"/>
                <a:gd name="T29" fmla="*/ 68 h 139"/>
                <a:gd name="T30" fmla="*/ 25 w 71"/>
                <a:gd name="T31" fmla="*/ 71 h 139"/>
                <a:gd name="T32" fmla="*/ 26 w 71"/>
                <a:gd name="T33" fmla="*/ 88 h 139"/>
                <a:gd name="T34" fmla="*/ 25 w 71"/>
                <a:gd name="T35" fmla="*/ 103 h 139"/>
                <a:gd name="T36" fmla="*/ 42 w 71"/>
                <a:gd name="T37" fmla="*/ 131 h 139"/>
                <a:gd name="T38" fmla="*/ 65 w 71"/>
                <a:gd name="T39" fmla="*/ 131 h 139"/>
                <a:gd name="T40" fmla="*/ 64 w 71"/>
                <a:gd name="T41" fmla="*/ 10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39">
                  <a:moveTo>
                    <a:pt x="64" y="103"/>
                  </a:moveTo>
                  <a:cubicBezTo>
                    <a:pt x="59" y="90"/>
                    <a:pt x="49" y="80"/>
                    <a:pt x="39" y="71"/>
                  </a:cubicBezTo>
                  <a:cubicBezTo>
                    <a:pt x="37" y="70"/>
                    <a:pt x="35" y="72"/>
                    <a:pt x="36" y="73"/>
                  </a:cubicBezTo>
                  <a:cubicBezTo>
                    <a:pt x="45" y="81"/>
                    <a:pt x="53" y="88"/>
                    <a:pt x="58" y="98"/>
                  </a:cubicBezTo>
                  <a:cubicBezTo>
                    <a:pt x="61" y="102"/>
                    <a:pt x="63" y="107"/>
                    <a:pt x="64" y="113"/>
                  </a:cubicBezTo>
                  <a:cubicBezTo>
                    <a:pt x="68" y="134"/>
                    <a:pt x="54" y="133"/>
                    <a:pt x="47" y="129"/>
                  </a:cubicBezTo>
                  <a:cubicBezTo>
                    <a:pt x="36" y="123"/>
                    <a:pt x="29" y="112"/>
                    <a:pt x="29" y="100"/>
                  </a:cubicBezTo>
                  <a:cubicBezTo>
                    <a:pt x="29" y="92"/>
                    <a:pt x="32" y="85"/>
                    <a:pt x="32" y="78"/>
                  </a:cubicBezTo>
                  <a:cubicBezTo>
                    <a:pt x="31" y="73"/>
                    <a:pt x="30" y="67"/>
                    <a:pt x="25" y="65"/>
                  </a:cubicBezTo>
                  <a:cubicBezTo>
                    <a:pt x="24" y="64"/>
                    <a:pt x="23" y="63"/>
                    <a:pt x="21" y="63"/>
                  </a:cubicBezTo>
                  <a:cubicBezTo>
                    <a:pt x="13" y="62"/>
                    <a:pt x="7" y="62"/>
                    <a:pt x="6" y="51"/>
                  </a:cubicBezTo>
                  <a:cubicBezTo>
                    <a:pt x="3" y="30"/>
                    <a:pt x="19" y="8"/>
                    <a:pt x="39" y="2"/>
                  </a:cubicBezTo>
                  <a:cubicBezTo>
                    <a:pt x="40" y="1"/>
                    <a:pt x="39" y="0"/>
                    <a:pt x="38" y="0"/>
                  </a:cubicBezTo>
                  <a:cubicBezTo>
                    <a:pt x="16" y="6"/>
                    <a:pt x="0" y="28"/>
                    <a:pt x="1" y="51"/>
                  </a:cubicBezTo>
                  <a:cubicBezTo>
                    <a:pt x="1" y="59"/>
                    <a:pt x="5" y="66"/>
                    <a:pt x="13" y="68"/>
                  </a:cubicBezTo>
                  <a:cubicBezTo>
                    <a:pt x="17" y="68"/>
                    <a:pt x="22" y="67"/>
                    <a:pt x="25" y="71"/>
                  </a:cubicBezTo>
                  <a:cubicBezTo>
                    <a:pt x="29" y="76"/>
                    <a:pt x="27" y="83"/>
                    <a:pt x="26" y="88"/>
                  </a:cubicBezTo>
                  <a:cubicBezTo>
                    <a:pt x="25" y="93"/>
                    <a:pt x="24" y="98"/>
                    <a:pt x="25" y="103"/>
                  </a:cubicBezTo>
                  <a:cubicBezTo>
                    <a:pt x="26" y="115"/>
                    <a:pt x="32" y="125"/>
                    <a:pt x="42" y="131"/>
                  </a:cubicBezTo>
                  <a:cubicBezTo>
                    <a:pt x="49" y="135"/>
                    <a:pt x="60" y="139"/>
                    <a:pt x="65" y="131"/>
                  </a:cubicBezTo>
                  <a:cubicBezTo>
                    <a:pt x="71" y="124"/>
                    <a:pt x="67" y="110"/>
                    <a:pt x="64" y="103"/>
                  </a:cubicBezTo>
                  <a:close/>
                </a:path>
              </a:pathLst>
            </a:custGeom>
            <a:solidFill>
              <a:srgbClr val="6370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íSḷïḑê"/>
            <p:cNvSpPr/>
            <p:nvPr/>
          </p:nvSpPr>
          <p:spPr bwMode="auto">
            <a:xfrm>
              <a:off x="7340600" y="2743200"/>
              <a:ext cx="814388" cy="2214563"/>
            </a:xfrm>
            <a:custGeom>
              <a:avLst/>
              <a:gdLst>
                <a:gd name="T0" fmla="*/ 52 w 57"/>
                <a:gd name="T1" fmla="*/ 72 h 155"/>
                <a:gd name="T2" fmla="*/ 51 w 57"/>
                <a:gd name="T3" fmla="*/ 47 h 155"/>
                <a:gd name="T4" fmla="*/ 22 w 57"/>
                <a:gd name="T5" fmla="*/ 0 h 155"/>
                <a:gd name="T6" fmla="*/ 22 w 57"/>
                <a:gd name="T7" fmla="*/ 1 h 155"/>
                <a:gd name="T8" fmla="*/ 44 w 57"/>
                <a:gd name="T9" fmla="*/ 23 h 155"/>
                <a:gd name="T10" fmla="*/ 46 w 57"/>
                <a:gd name="T11" fmla="*/ 51 h 155"/>
                <a:gd name="T12" fmla="*/ 49 w 57"/>
                <a:gd name="T13" fmla="*/ 76 h 155"/>
                <a:gd name="T14" fmla="*/ 48 w 57"/>
                <a:gd name="T15" fmla="*/ 107 h 155"/>
                <a:gd name="T16" fmla="*/ 31 w 57"/>
                <a:gd name="T17" fmla="*/ 128 h 155"/>
                <a:gd name="T18" fmla="*/ 7 w 57"/>
                <a:gd name="T19" fmla="*/ 135 h 155"/>
                <a:gd name="T20" fmla="*/ 8 w 57"/>
                <a:gd name="T21" fmla="*/ 114 h 155"/>
                <a:gd name="T22" fmla="*/ 27 w 57"/>
                <a:gd name="T23" fmla="*/ 72 h 155"/>
                <a:gd name="T24" fmla="*/ 23 w 57"/>
                <a:gd name="T25" fmla="*/ 72 h 155"/>
                <a:gd name="T26" fmla="*/ 5 w 57"/>
                <a:gd name="T27" fmla="*/ 112 h 155"/>
                <a:gd name="T28" fmla="*/ 5 w 57"/>
                <a:gd name="T29" fmla="*/ 138 h 155"/>
                <a:gd name="T30" fmla="*/ 48 w 57"/>
                <a:gd name="T31" fmla="*/ 114 h 155"/>
                <a:gd name="T32" fmla="*/ 56 w 57"/>
                <a:gd name="T33" fmla="*/ 89 h 155"/>
                <a:gd name="T34" fmla="*/ 52 w 57"/>
                <a:gd name="T35" fmla="*/ 7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55">
                  <a:moveTo>
                    <a:pt x="52" y="72"/>
                  </a:moveTo>
                  <a:cubicBezTo>
                    <a:pt x="50" y="64"/>
                    <a:pt x="50" y="55"/>
                    <a:pt x="51" y="47"/>
                  </a:cubicBezTo>
                  <a:cubicBezTo>
                    <a:pt x="51" y="24"/>
                    <a:pt x="47" y="6"/>
                    <a:pt x="22" y="0"/>
                  </a:cubicBezTo>
                  <a:cubicBezTo>
                    <a:pt x="22" y="0"/>
                    <a:pt x="21" y="1"/>
                    <a:pt x="22" y="1"/>
                  </a:cubicBezTo>
                  <a:cubicBezTo>
                    <a:pt x="32" y="5"/>
                    <a:pt x="41" y="12"/>
                    <a:pt x="44" y="23"/>
                  </a:cubicBezTo>
                  <a:cubicBezTo>
                    <a:pt x="47" y="32"/>
                    <a:pt x="46" y="42"/>
                    <a:pt x="46" y="51"/>
                  </a:cubicBezTo>
                  <a:cubicBezTo>
                    <a:pt x="46" y="60"/>
                    <a:pt x="46" y="68"/>
                    <a:pt x="49" y="76"/>
                  </a:cubicBezTo>
                  <a:cubicBezTo>
                    <a:pt x="52" y="87"/>
                    <a:pt x="54" y="96"/>
                    <a:pt x="48" y="107"/>
                  </a:cubicBezTo>
                  <a:cubicBezTo>
                    <a:pt x="44" y="115"/>
                    <a:pt x="37" y="122"/>
                    <a:pt x="31" y="128"/>
                  </a:cubicBezTo>
                  <a:cubicBezTo>
                    <a:pt x="27" y="132"/>
                    <a:pt x="13" y="145"/>
                    <a:pt x="7" y="135"/>
                  </a:cubicBezTo>
                  <a:cubicBezTo>
                    <a:pt x="4" y="129"/>
                    <a:pt x="6" y="119"/>
                    <a:pt x="8" y="114"/>
                  </a:cubicBezTo>
                  <a:cubicBezTo>
                    <a:pt x="14" y="99"/>
                    <a:pt x="29" y="89"/>
                    <a:pt x="27" y="72"/>
                  </a:cubicBezTo>
                  <a:cubicBezTo>
                    <a:pt x="26" y="70"/>
                    <a:pt x="23" y="70"/>
                    <a:pt x="23" y="72"/>
                  </a:cubicBezTo>
                  <a:cubicBezTo>
                    <a:pt x="26" y="88"/>
                    <a:pt x="11" y="99"/>
                    <a:pt x="5" y="112"/>
                  </a:cubicBezTo>
                  <a:cubicBezTo>
                    <a:pt x="2" y="120"/>
                    <a:pt x="0" y="131"/>
                    <a:pt x="5" y="138"/>
                  </a:cubicBezTo>
                  <a:cubicBezTo>
                    <a:pt x="16" y="155"/>
                    <a:pt x="43" y="122"/>
                    <a:pt x="48" y="114"/>
                  </a:cubicBezTo>
                  <a:cubicBezTo>
                    <a:pt x="53" y="107"/>
                    <a:pt x="57" y="98"/>
                    <a:pt x="56" y="89"/>
                  </a:cubicBezTo>
                  <a:cubicBezTo>
                    <a:pt x="56" y="83"/>
                    <a:pt x="53" y="77"/>
                    <a:pt x="52" y="72"/>
                  </a:cubicBezTo>
                  <a:close/>
                </a:path>
              </a:pathLst>
            </a:custGeom>
            <a:solidFill>
              <a:srgbClr val="6370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îśľíḑé"/>
            <p:cNvSpPr/>
            <p:nvPr/>
          </p:nvSpPr>
          <p:spPr bwMode="auto">
            <a:xfrm>
              <a:off x="4322763" y="2255838"/>
              <a:ext cx="3489325" cy="2087563"/>
            </a:xfrm>
            <a:custGeom>
              <a:avLst/>
              <a:gdLst>
                <a:gd name="T0" fmla="*/ 239 w 244"/>
                <a:gd name="T1" fmla="*/ 112 h 146"/>
                <a:gd name="T2" fmla="*/ 182 w 244"/>
                <a:gd name="T3" fmla="*/ 126 h 146"/>
                <a:gd name="T4" fmla="*/ 122 w 244"/>
                <a:gd name="T5" fmla="*/ 146 h 146"/>
                <a:gd name="T6" fmla="*/ 122 w 244"/>
                <a:gd name="T7" fmla="*/ 146 h 146"/>
                <a:gd name="T8" fmla="*/ 62 w 244"/>
                <a:gd name="T9" fmla="*/ 126 h 146"/>
                <a:gd name="T10" fmla="*/ 5 w 244"/>
                <a:gd name="T11" fmla="*/ 112 h 146"/>
                <a:gd name="T12" fmla="*/ 3 w 244"/>
                <a:gd name="T13" fmla="*/ 30 h 146"/>
                <a:gd name="T14" fmla="*/ 48 w 244"/>
                <a:gd name="T15" fmla="*/ 22 h 146"/>
                <a:gd name="T16" fmla="*/ 122 w 244"/>
                <a:gd name="T17" fmla="*/ 0 h 146"/>
                <a:gd name="T18" fmla="*/ 122 w 244"/>
                <a:gd name="T19" fmla="*/ 0 h 146"/>
                <a:gd name="T20" fmla="*/ 197 w 244"/>
                <a:gd name="T21" fmla="*/ 22 h 146"/>
                <a:gd name="T22" fmla="*/ 241 w 244"/>
                <a:gd name="T23" fmla="*/ 30 h 146"/>
                <a:gd name="T24" fmla="*/ 239 w 244"/>
                <a:gd name="T25" fmla="*/ 1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146">
                  <a:moveTo>
                    <a:pt x="239" y="112"/>
                  </a:moveTo>
                  <a:cubicBezTo>
                    <a:pt x="234" y="117"/>
                    <a:pt x="204" y="118"/>
                    <a:pt x="182" y="126"/>
                  </a:cubicBezTo>
                  <a:cubicBezTo>
                    <a:pt x="166" y="132"/>
                    <a:pt x="133" y="146"/>
                    <a:pt x="122" y="146"/>
                  </a:cubicBezTo>
                  <a:cubicBezTo>
                    <a:pt x="122" y="146"/>
                    <a:pt x="122" y="146"/>
                    <a:pt x="122" y="146"/>
                  </a:cubicBezTo>
                  <a:cubicBezTo>
                    <a:pt x="111" y="146"/>
                    <a:pt x="78" y="132"/>
                    <a:pt x="62" y="126"/>
                  </a:cubicBezTo>
                  <a:cubicBezTo>
                    <a:pt x="40" y="118"/>
                    <a:pt x="10" y="117"/>
                    <a:pt x="5" y="112"/>
                  </a:cubicBezTo>
                  <a:cubicBezTo>
                    <a:pt x="0" y="107"/>
                    <a:pt x="1" y="32"/>
                    <a:pt x="3" y="30"/>
                  </a:cubicBezTo>
                  <a:cubicBezTo>
                    <a:pt x="5" y="28"/>
                    <a:pt x="25" y="29"/>
                    <a:pt x="48" y="22"/>
                  </a:cubicBezTo>
                  <a:cubicBezTo>
                    <a:pt x="62" y="18"/>
                    <a:pt x="107" y="1"/>
                    <a:pt x="122" y="0"/>
                  </a:cubicBezTo>
                  <a:cubicBezTo>
                    <a:pt x="122" y="0"/>
                    <a:pt x="122" y="0"/>
                    <a:pt x="122" y="0"/>
                  </a:cubicBezTo>
                  <a:cubicBezTo>
                    <a:pt x="137" y="1"/>
                    <a:pt x="183" y="18"/>
                    <a:pt x="197" y="22"/>
                  </a:cubicBezTo>
                  <a:cubicBezTo>
                    <a:pt x="219" y="29"/>
                    <a:pt x="239" y="28"/>
                    <a:pt x="241" y="30"/>
                  </a:cubicBezTo>
                  <a:cubicBezTo>
                    <a:pt x="243" y="32"/>
                    <a:pt x="244" y="107"/>
                    <a:pt x="239" y="112"/>
                  </a:cubicBezTo>
                  <a:close/>
                </a:path>
              </a:pathLst>
            </a:custGeom>
            <a:solidFill>
              <a:srgbClr val="8E9D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iSľíďé"/>
            <p:cNvSpPr/>
            <p:nvPr/>
          </p:nvSpPr>
          <p:spPr bwMode="auto">
            <a:xfrm>
              <a:off x="4522788" y="2786063"/>
              <a:ext cx="85725" cy="1042988"/>
            </a:xfrm>
            <a:custGeom>
              <a:avLst/>
              <a:gdLst>
                <a:gd name="T0" fmla="*/ 4 w 6"/>
                <a:gd name="T1" fmla="*/ 1 h 73"/>
                <a:gd name="T2" fmla="*/ 3 w 6"/>
                <a:gd name="T3" fmla="*/ 1 h 73"/>
                <a:gd name="T4" fmla="*/ 4 w 6"/>
                <a:gd name="T5" fmla="*/ 72 h 73"/>
                <a:gd name="T6" fmla="*/ 6 w 6"/>
                <a:gd name="T7" fmla="*/ 72 h 73"/>
                <a:gd name="T8" fmla="*/ 4 w 6"/>
                <a:gd name="T9" fmla="*/ 1 h 73"/>
              </a:gdLst>
              <a:ahLst/>
              <a:cxnLst>
                <a:cxn ang="0">
                  <a:pos x="T0" y="T1"/>
                </a:cxn>
                <a:cxn ang="0">
                  <a:pos x="T2" y="T3"/>
                </a:cxn>
                <a:cxn ang="0">
                  <a:pos x="T4" y="T5"/>
                </a:cxn>
                <a:cxn ang="0">
                  <a:pos x="T6" y="T7"/>
                </a:cxn>
                <a:cxn ang="0">
                  <a:pos x="T8" y="T9"/>
                </a:cxn>
              </a:cxnLst>
              <a:rect l="0" t="0" r="r" b="b"/>
              <a:pathLst>
                <a:path w="6" h="73">
                  <a:moveTo>
                    <a:pt x="4" y="1"/>
                  </a:moveTo>
                  <a:cubicBezTo>
                    <a:pt x="4" y="0"/>
                    <a:pt x="3" y="0"/>
                    <a:pt x="3" y="1"/>
                  </a:cubicBezTo>
                  <a:cubicBezTo>
                    <a:pt x="0" y="24"/>
                    <a:pt x="1" y="49"/>
                    <a:pt x="4" y="72"/>
                  </a:cubicBezTo>
                  <a:cubicBezTo>
                    <a:pt x="4" y="73"/>
                    <a:pt x="6" y="73"/>
                    <a:pt x="6" y="72"/>
                  </a:cubicBezTo>
                  <a:cubicBezTo>
                    <a:pt x="4" y="48"/>
                    <a:pt x="5" y="25"/>
                    <a:pt x="4" y="1"/>
                  </a:cubicBezTo>
                  <a:close/>
                </a:path>
              </a:pathLst>
            </a:custGeom>
            <a:solidFill>
              <a:srgbClr val="7787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išḷiḑé"/>
            <p:cNvSpPr/>
            <p:nvPr/>
          </p:nvSpPr>
          <p:spPr bwMode="auto">
            <a:xfrm>
              <a:off x="7554913" y="2757488"/>
              <a:ext cx="71438" cy="1057275"/>
            </a:xfrm>
            <a:custGeom>
              <a:avLst/>
              <a:gdLst>
                <a:gd name="T0" fmla="*/ 2 w 5"/>
                <a:gd name="T1" fmla="*/ 1 h 74"/>
                <a:gd name="T2" fmla="*/ 1 w 5"/>
                <a:gd name="T3" fmla="*/ 1 h 74"/>
                <a:gd name="T4" fmla="*/ 1 w 5"/>
                <a:gd name="T5" fmla="*/ 73 h 74"/>
                <a:gd name="T6" fmla="*/ 3 w 5"/>
                <a:gd name="T7" fmla="*/ 73 h 74"/>
                <a:gd name="T8" fmla="*/ 2 w 5"/>
                <a:gd name="T9" fmla="*/ 1 h 74"/>
              </a:gdLst>
              <a:ahLst/>
              <a:cxnLst>
                <a:cxn ang="0">
                  <a:pos x="T0" y="T1"/>
                </a:cxn>
                <a:cxn ang="0">
                  <a:pos x="T2" y="T3"/>
                </a:cxn>
                <a:cxn ang="0">
                  <a:pos x="T4" y="T5"/>
                </a:cxn>
                <a:cxn ang="0">
                  <a:pos x="T6" y="T7"/>
                </a:cxn>
                <a:cxn ang="0">
                  <a:pos x="T8" y="T9"/>
                </a:cxn>
              </a:cxnLst>
              <a:rect l="0" t="0" r="r" b="b"/>
              <a:pathLst>
                <a:path w="5" h="74">
                  <a:moveTo>
                    <a:pt x="2" y="1"/>
                  </a:moveTo>
                  <a:cubicBezTo>
                    <a:pt x="2" y="0"/>
                    <a:pt x="1" y="0"/>
                    <a:pt x="1" y="1"/>
                  </a:cubicBezTo>
                  <a:cubicBezTo>
                    <a:pt x="1" y="25"/>
                    <a:pt x="0" y="49"/>
                    <a:pt x="1" y="73"/>
                  </a:cubicBezTo>
                  <a:cubicBezTo>
                    <a:pt x="1" y="74"/>
                    <a:pt x="2" y="74"/>
                    <a:pt x="3" y="73"/>
                  </a:cubicBezTo>
                  <a:cubicBezTo>
                    <a:pt x="5" y="49"/>
                    <a:pt x="4" y="25"/>
                    <a:pt x="2" y="1"/>
                  </a:cubicBezTo>
                  <a:close/>
                </a:path>
              </a:pathLst>
            </a:custGeom>
            <a:solidFill>
              <a:srgbClr val="7787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îşḷíḑe"/>
            <p:cNvSpPr/>
            <p:nvPr/>
          </p:nvSpPr>
          <p:spPr bwMode="auto">
            <a:xfrm>
              <a:off x="4737100" y="2555875"/>
              <a:ext cx="2717800" cy="373063"/>
            </a:xfrm>
            <a:custGeom>
              <a:avLst/>
              <a:gdLst>
                <a:gd name="T0" fmla="*/ 189 w 190"/>
                <a:gd name="T1" fmla="*/ 24 h 26"/>
                <a:gd name="T2" fmla="*/ 140 w 190"/>
                <a:gd name="T3" fmla="*/ 13 h 26"/>
                <a:gd name="T4" fmla="*/ 95 w 190"/>
                <a:gd name="T5" fmla="*/ 1 h 26"/>
                <a:gd name="T6" fmla="*/ 51 w 190"/>
                <a:gd name="T7" fmla="*/ 9 h 26"/>
                <a:gd name="T8" fmla="*/ 0 w 190"/>
                <a:gd name="T9" fmla="*/ 24 h 26"/>
                <a:gd name="T10" fmla="*/ 0 w 190"/>
                <a:gd name="T11" fmla="*/ 24 h 26"/>
                <a:gd name="T12" fmla="*/ 46 w 190"/>
                <a:gd name="T13" fmla="*/ 12 h 26"/>
                <a:gd name="T14" fmla="*/ 97 w 190"/>
                <a:gd name="T15" fmla="*/ 3 h 26"/>
                <a:gd name="T16" fmla="*/ 141 w 190"/>
                <a:gd name="T17" fmla="*/ 15 h 26"/>
                <a:gd name="T18" fmla="*/ 189 w 190"/>
                <a:gd name="T19" fmla="*/ 26 h 26"/>
                <a:gd name="T20" fmla="*/ 189 w 190"/>
                <a:gd name="T2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6">
                  <a:moveTo>
                    <a:pt x="189" y="24"/>
                  </a:moveTo>
                  <a:cubicBezTo>
                    <a:pt x="173" y="20"/>
                    <a:pt x="156" y="17"/>
                    <a:pt x="140" y="13"/>
                  </a:cubicBezTo>
                  <a:cubicBezTo>
                    <a:pt x="125" y="9"/>
                    <a:pt x="110" y="2"/>
                    <a:pt x="95" y="1"/>
                  </a:cubicBezTo>
                  <a:cubicBezTo>
                    <a:pt x="80" y="0"/>
                    <a:pt x="65" y="5"/>
                    <a:pt x="51" y="9"/>
                  </a:cubicBezTo>
                  <a:cubicBezTo>
                    <a:pt x="34" y="14"/>
                    <a:pt x="17" y="18"/>
                    <a:pt x="0" y="24"/>
                  </a:cubicBezTo>
                  <a:cubicBezTo>
                    <a:pt x="0" y="24"/>
                    <a:pt x="0" y="24"/>
                    <a:pt x="0" y="24"/>
                  </a:cubicBezTo>
                  <a:cubicBezTo>
                    <a:pt x="15" y="20"/>
                    <a:pt x="31" y="16"/>
                    <a:pt x="46" y="12"/>
                  </a:cubicBezTo>
                  <a:cubicBezTo>
                    <a:pt x="62" y="8"/>
                    <a:pt x="80" y="1"/>
                    <a:pt x="97" y="3"/>
                  </a:cubicBezTo>
                  <a:cubicBezTo>
                    <a:pt x="112" y="4"/>
                    <a:pt x="127" y="11"/>
                    <a:pt x="141" y="15"/>
                  </a:cubicBezTo>
                  <a:cubicBezTo>
                    <a:pt x="157" y="19"/>
                    <a:pt x="173" y="23"/>
                    <a:pt x="189" y="26"/>
                  </a:cubicBezTo>
                  <a:cubicBezTo>
                    <a:pt x="189" y="26"/>
                    <a:pt x="190" y="24"/>
                    <a:pt x="189" y="24"/>
                  </a:cubicBezTo>
                  <a:close/>
                </a:path>
              </a:pathLst>
            </a:custGeom>
            <a:solidFill>
              <a:srgbClr val="7787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isľïde"/>
            <p:cNvSpPr/>
            <p:nvPr/>
          </p:nvSpPr>
          <p:spPr bwMode="auto">
            <a:xfrm>
              <a:off x="4779963" y="3671888"/>
              <a:ext cx="1458913" cy="414338"/>
            </a:xfrm>
            <a:custGeom>
              <a:avLst/>
              <a:gdLst>
                <a:gd name="T0" fmla="*/ 101 w 102"/>
                <a:gd name="T1" fmla="*/ 25 h 29"/>
                <a:gd name="T2" fmla="*/ 48 w 102"/>
                <a:gd name="T3" fmla="*/ 14 h 29"/>
                <a:gd name="T4" fmla="*/ 1 w 102"/>
                <a:gd name="T5" fmla="*/ 1 h 29"/>
                <a:gd name="T6" fmla="*/ 1 w 102"/>
                <a:gd name="T7" fmla="*/ 1 h 29"/>
                <a:gd name="T8" fmla="*/ 55 w 102"/>
                <a:gd name="T9" fmla="*/ 18 h 29"/>
                <a:gd name="T10" fmla="*/ 101 w 102"/>
                <a:gd name="T11" fmla="*/ 26 h 29"/>
                <a:gd name="T12" fmla="*/ 101 w 102"/>
                <a:gd name="T13" fmla="*/ 25 h 29"/>
              </a:gdLst>
              <a:ahLst/>
              <a:cxnLst>
                <a:cxn ang="0">
                  <a:pos x="T0" y="T1"/>
                </a:cxn>
                <a:cxn ang="0">
                  <a:pos x="T2" y="T3"/>
                </a:cxn>
                <a:cxn ang="0">
                  <a:pos x="T4" y="T5"/>
                </a:cxn>
                <a:cxn ang="0">
                  <a:pos x="T6" y="T7"/>
                </a:cxn>
                <a:cxn ang="0">
                  <a:pos x="T8" y="T9"/>
                </a:cxn>
                <a:cxn ang="0">
                  <a:pos x="T10" y="T11"/>
                </a:cxn>
                <a:cxn ang="0">
                  <a:pos x="T12" y="T13"/>
                </a:cxn>
              </a:cxnLst>
              <a:rect l="0" t="0" r="r" b="b"/>
              <a:pathLst>
                <a:path w="102" h="29">
                  <a:moveTo>
                    <a:pt x="101" y="25"/>
                  </a:moveTo>
                  <a:cubicBezTo>
                    <a:pt x="84" y="28"/>
                    <a:pt x="64" y="19"/>
                    <a:pt x="48" y="14"/>
                  </a:cubicBezTo>
                  <a:cubicBezTo>
                    <a:pt x="33" y="9"/>
                    <a:pt x="17" y="5"/>
                    <a:pt x="1" y="1"/>
                  </a:cubicBezTo>
                  <a:cubicBezTo>
                    <a:pt x="1" y="0"/>
                    <a:pt x="0" y="1"/>
                    <a:pt x="1" y="1"/>
                  </a:cubicBezTo>
                  <a:cubicBezTo>
                    <a:pt x="19" y="7"/>
                    <a:pt x="37" y="12"/>
                    <a:pt x="55" y="18"/>
                  </a:cubicBezTo>
                  <a:cubicBezTo>
                    <a:pt x="70" y="22"/>
                    <a:pt x="86" y="29"/>
                    <a:pt x="101" y="26"/>
                  </a:cubicBezTo>
                  <a:cubicBezTo>
                    <a:pt x="102" y="26"/>
                    <a:pt x="102" y="25"/>
                    <a:pt x="101" y="25"/>
                  </a:cubicBezTo>
                  <a:close/>
                </a:path>
              </a:pathLst>
            </a:custGeom>
            <a:solidFill>
              <a:srgbClr val="7787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íŝľîďé"/>
            <p:cNvSpPr/>
            <p:nvPr/>
          </p:nvSpPr>
          <p:spPr bwMode="auto">
            <a:xfrm>
              <a:off x="6467475" y="3714750"/>
              <a:ext cx="944563" cy="257175"/>
            </a:xfrm>
            <a:custGeom>
              <a:avLst/>
              <a:gdLst>
                <a:gd name="T0" fmla="*/ 65 w 66"/>
                <a:gd name="T1" fmla="*/ 0 h 18"/>
                <a:gd name="T2" fmla="*/ 0 w 66"/>
                <a:gd name="T3" fmla="*/ 17 h 18"/>
                <a:gd name="T4" fmla="*/ 0 w 66"/>
                <a:gd name="T5" fmla="*/ 18 h 18"/>
                <a:gd name="T6" fmla="*/ 65 w 66"/>
                <a:gd name="T7" fmla="*/ 1 h 18"/>
                <a:gd name="T8" fmla="*/ 65 w 66"/>
                <a:gd name="T9" fmla="*/ 0 h 18"/>
              </a:gdLst>
              <a:ahLst/>
              <a:cxnLst>
                <a:cxn ang="0">
                  <a:pos x="T0" y="T1"/>
                </a:cxn>
                <a:cxn ang="0">
                  <a:pos x="T2" y="T3"/>
                </a:cxn>
                <a:cxn ang="0">
                  <a:pos x="T4" y="T5"/>
                </a:cxn>
                <a:cxn ang="0">
                  <a:pos x="T6" y="T7"/>
                </a:cxn>
                <a:cxn ang="0">
                  <a:pos x="T8" y="T9"/>
                </a:cxn>
              </a:cxnLst>
              <a:rect l="0" t="0" r="r" b="b"/>
              <a:pathLst>
                <a:path w="66" h="18">
                  <a:moveTo>
                    <a:pt x="65" y="0"/>
                  </a:moveTo>
                  <a:cubicBezTo>
                    <a:pt x="44" y="3"/>
                    <a:pt x="20" y="10"/>
                    <a:pt x="0" y="17"/>
                  </a:cubicBezTo>
                  <a:cubicBezTo>
                    <a:pt x="0" y="17"/>
                    <a:pt x="0" y="18"/>
                    <a:pt x="0" y="18"/>
                  </a:cubicBezTo>
                  <a:cubicBezTo>
                    <a:pt x="21" y="12"/>
                    <a:pt x="45" y="6"/>
                    <a:pt x="65" y="1"/>
                  </a:cubicBezTo>
                  <a:cubicBezTo>
                    <a:pt x="66" y="1"/>
                    <a:pt x="66" y="0"/>
                    <a:pt x="65" y="0"/>
                  </a:cubicBezTo>
                  <a:close/>
                </a:path>
              </a:pathLst>
            </a:custGeom>
            <a:solidFill>
              <a:srgbClr val="7787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isḻiďê"/>
            <p:cNvSpPr/>
            <p:nvPr/>
          </p:nvSpPr>
          <p:spPr bwMode="auto">
            <a:xfrm>
              <a:off x="4779963" y="2886075"/>
              <a:ext cx="1587500" cy="242888"/>
            </a:xfrm>
            <a:custGeom>
              <a:avLst/>
              <a:gdLst>
                <a:gd name="T0" fmla="*/ 111 w 111"/>
                <a:gd name="T1" fmla="*/ 4 h 17"/>
                <a:gd name="T2" fmla="*/ 56 w 111"/>
                <a:gd name="T3" fmla="*/ 5 h 17"/>
                <a:gd name="T4" fmla="*/ 1 w 111"/>
                <a:gd name="T5" fmla="*/ 17 h 17"/>
                <a:gd name="T6" fmla="*/ 1 w 111"/>
                <a:gd name="T7" fmla="*/ 17 h 17"/>
                <a:gd name="T8" fmla="*/ 110 w 111"/>
                <a:gd name="T9" fmla="*/ 5 h 17"/>
                <a:gd name="T10" fmla="*/ 111 w 111"/>
                <a:gd name="T11" fmla="*/ 4 h 17"/>
              </a:gdLst>
              <a:ahLst/>
              <a:cxnLst>
                <a:cxn ang="0">
                  <a:pos x="T0" y="T1"/>
                </a:cxn>
                <a:cxn ang="0">
                  <a:pos x="T2" y="T3"/>
                </a:cxn>
                <a:cxn ang="0">
                  <a:pos x="T4" y="T5"/>
                </a:cxn>
                <a:cxn ang="0">
                  <a:pos x="T6" y="T7"/>
                </a:cxn>
                <a:cxn ang="0">
                  <a:pos x="T8" y="T9"/>
                </a:cxn>
                <a:cxn ang="0">
                  <a:pos x="T10" y="T11"/>
                </a:cxn>
              </a:cxnLst>
              <a:rect l="0" t="0" r="r" b="b"/>
              <a:pathLst>
                <a:path w="111" h="17">
                  <a:moveTo>
                    <a:pt x="111" y="4"/>
                  </a:moveTo>
                  <a:cubicBezTo>
                    <a:pt x="93" y="0"/>
                    <a:pt x="74" y="3"/>
                    <a:pt x="56" y="5"/>
                  </a:cubicBezTo>
                  <a:cubicBezTo>
                    <a:pt x="37" y="7"/>
                    <a:pt x="19" y="11"/>
                    <a:pt x="1" y="17"/>
                  </a:cubicBezTo>
                  <a:cubicBezTo>
                    <a:pt x="0" y="17"/>
                    <a:pt x="1" y="17"/>
                    <a:pt x="1" y="17"/>
                  </a:cubicBezTo>
                  <a:cubicBezTo>
                    <a:pt x="36" y="9"/>
                    <a:pt x="74" y="0"/>
                    <a:pt x="110" y="5"/>
                  </a:cubicBezTo>
                  <a:cubicBezTo>
                    <a:pt x="111" y="5"/>
                    <a:pt x="111" y="4"/>
                    <a:pt x="111" y="4"/>
                  </a:cubicBezTo>
                  <a:close/>
                </a:path>
              </a:pathLst>
            </a:custGeom>
            <a:solidFill>
              <a:srgbClr val="7787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ïSḷïḍe"/>
            <p:cNvSpPr/>
            <p:nvPr/>
          </p:nvSpPr>
          <p:spPr bwMode="auto">
            <a:xfrm>
              <a:off x="6538913" y="2971800"/>
              <a:ext cx="901700" cy="157163"/>
            </a:xfrm>
            <a:custGeom>
              <a:avLst/>
              <a:gdLst>
                <a:gd name="T0" fmla="*/ 62 w 63"/>
                <a:gd name="T1" fmla="*/ 10 h 11"/>
                <a:gd name="T2" fmla="*/ 0 w 63"/>
                <a:gd name="T3" fmla="*/ 0 h 11"/>
                <a:gd name="T4" fmla="*/ 0 w 63"/>
                <a:gd name="T5" fmla="*/ 0 h 11"/>
                <a:gd name="T6" fmla="*/ 62 w 63"/>
                <a:gd name="T7" fmla="*/ 11 h 11"/>
                <a:gd name="T8" fmla="*/ 62 w 63"/>
                <a:gd name="T9" fmla="*/ 10 h 11"/>
              </a:gdLst>
              <a:ahLst/>
              <a:cxnLst>
                <a:cxn ang="0">
                  <a:pos x="T0" y="T1"/>
                </a:cxn>
                <a:cxn ang="0">
                  <a:pos x="T2" y="T3"/>
                </a:cxn>
                <a:cxn ang="0">
                  <a:pos x="T4" y="T5"/>
                </a:cxn>
                <a:cxn ang="0">
                  <a:pos x="T6" y="T7"/>
                </a:cxn>
                <a:cxn ang="0">
                  <a:pos x="T8" y="T9"/>
                </a:cxn>
              </a:cxnLst>
              <a:rect l="0" t="0" r="r" b="b"/>
              <a:pathLst>
                <a:path w="63" h="11">
                  <a:moveTo>
                    <a:pt x="62" y="10"/>
                  </a:moveTo>
                  <a:cubicBezTo>
                    <a:pt x="42" y="5"/>
                    <a:pt x="21" y="2"/>
                    <a:pt x="0" y="0"/>
                  </a:cubicBezTo>
                  <a:cubicBezTo>
                    <a:pt x="0" y="0"/>
                    <a:pt x="0" y="0"/>
                    <a:pt x="0" y="0"/>
                  </a:cubicBezTo>
                  <a:cubicBezTo>
                    <a:pt x="20" y="4"/>
                    <a:pt x="41" y="9"/>
                    <a:pt x="62" y="11"/>
                  </a:cubicBezTo>
                  <a:cubicBezTo>
                    <a:pt x="63" y="11"/>
                    <a:pt x="63" y="11"/>
                    <a:pt x="62" y="10"/>
                  </a:cubicBezTo>
                  <a:close/>
                </a:path>
              </a:pathLst>
            </a:custGeom>
            <a:solidFill>
              <a:srgbClr val="7787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ï$ľiḋé"/>
            <p:cNvSpPr/>
            <p:nvPr/>
          </p:nvSpPr>
          <p:spPr bwMode="auto">
            <a:xfrm>
              <a:off x="4794250" y="3343275"/>
              <a:ext cx="887413" cy="157163"/>
            </a:xfrm>
            <a:custGeom>
              <a:avLst/>
              <a:gdLst>
                <a:gd name="T0" fmla="*/ 61 w 62"/>
                <a:gd name="T1" fmla="*/ 10 h 11"/>
                <a:gd name="T2" fmla="*/ 0 w 62"/>
                <a:gd name="T3" fmla="*/ 0 h 11"/>
                <a:gd name="T4" fmla="*/ 0 w 62"/>
                <a:gd name="T5" fmla="*/ 0 h 11"/>
                <a:gd name="T6" fmla="*/ 61 w 62"/>
                <a:gd name="T7" fmla="*/ 11 h 11"/>
                <a:gd name="T8" fmla="*/ 61 w 62"/>
                <a:gd name="T9" fmla="*/ 10 h 11"/>
              </a:gdLst>
              <a:ahLst/>
              <a:cxnLst>
                <a:cxn ang="0">
                  <a:pos x="T0" y="T1"/>
                </a:cxn>
                <a:cxn ang="0">
                  <a:pos x="T2" y="T3"/>
                </a:cxn>
                <a:cxn ang="0">
                  <a:pos x="T4" y="T5"/>
                </a:cxn>
                <a:cxn ang="0">
                  <a:pos x="T6" y="T7"/>
                </a:cxn>
                <a:cxn ang="0">
                  <a:pos x="T8" y="T9"/>
                </a:cxn>
              </a:cxnLst>
              <a:rect l="0" t="0" r="r" b="b"/>
              <a:pathLst>
                <a:path w="62" h="11">
                  <a:moveTo>
                    <a:pt x="61" y="10"/>
                  </a:moveTo>
                  <a:cubicBezTo>
                    <a:pt x="41" y="5"/>
                    <a:pt x="20" y="2"/>
                    <a:pt x="0" y="0"/>
                  </a:cubicBezTo>
                  <a:cubicBezTo>
                    <a:pt x="0" y="0"/>
                    <a:pt x="0" y="0"/>
                    <a:pt x="0" y="0"/>
                  </a:cubicBezTo>
                  <a:cubicBezTo>
                    <a:pt x="20" y="5"/>
                    <a:pt x="41" y="9"/>
                    <a:pt x="61" y="11"/>
                  </a:cubicBezTo>
                  <a:cubicBezTo>
                    <a:pt x="62" y="11"/>
                    <a:pt x="62" y="10"/>
                    <a:pt x="61" y="10"/>
                  </a:cubicBezTo>
                  <a:close/>
                </a:path>
              </a:pathLst>
            </a:custGeom>
            <a:solidFill>
              <a:srgbClr val="7787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i$ḷíḍè"/>
            <p:cNvSpPr/>
            <p:nvPr/>
          </p:nvSpPr>
          <p:spPr bwMode="auto">
            <a:xfrm>
              <a:off x="5924550" y="3357563"/>
              <a:ext cx="1516063" cy="271463"/>
            </a:xfrm>
            <a:custGeom>
              <a:avLst/>
              <a:gdLst>
                <a:gd name="T0" fmla="*/ 105 w 106"/>
                <a:gd name="T1" fmla="*/ 0 h 19"/>
                <a:gd name="T2" fmla="*/ 0 w 106"/>
                <a:gd name="T3" fmla="*/ 14 h 19"/>
                <a:gd name="T4" fmla="*/ 0 w 106"/>
                <a:gd name="T5" fmla="*/ 14 h 19"/>
                <a:gd name="T6" fmla="*/ 50 w 106"/>
                <a:gd name="T7" fmla="*/ 14 h 19"/>
                <a:gd name="T8" fmla="*/ 105 w 106"/>
                <a:gd name="T9" fmla="*/ 1 h 19"/>
                <a:gd name="T10" fmla="*/ 105 w 106"/>
                <a:gd name="T11" fmla="*/ 0 h 19"/>
              </a:gdLst>
              <a:ahLst/>
              <a:cxnLst>
                <a:cxn ang="0">
                  <a:pos x="T0" y="T1"/>
                </a:cxn>
                <a:cxn ang="0">
                  <a:pos x="T2" y="T3"/>
                </a:cxn>
                <a:cxn ang="0">
                  <a:pos x="T4" y="T5"/>
                </a:cxn>
                <a:cxn ang="0">
                  <a:pos x="T6" y="T7"/>
                </a:cxn>
                <a:cxn ang="0">
                  <a:pos x="T8" y="T9"/>
                </a:cxn>
                <a:cxn ang="0">
                  <a:pos x="T10" y="T11"/>
                </a:cxn>
              </a:cxnLst>
              <a:rect l="0" t="0" r="r" b="b"/>
              <a:pathLst>
                <a:path w="106" h="19">
                  <a:moveTo>
                    <a:pt x="105" y="0"/>
                  </a:moveTo>
                  <a:cubicBezTo>
                    <a:pt x="70" y="7"/>
                    <a:pt x="36" y="18"/>
                    <a:pt x="0" y="14"/>
                  </a:cubicBezTo>
                  <a:cubicBezTo>
                    <a:pt x="0" y="14"/>
                    <a:pt x="0" y="14"/>
                    <a:pt x="0" y="14"/>
                  </a:cubicBezTo>
                  <a:cubicBezTo>
                    <a:pt x="16" y="19"/>
                    <a:pt x="33" y="17"/>
                    <a:pt x="50" y="14"/>
                  </a:cubicBezTo>
                  <a:cubicBezTo>
                    <a:pt x="68" y="10"/>
                    <a:pt x="87" y="6"/>
                    <a:pt x="105" y="1"/>
                  </a:cubicBezTo>
                  <a:cubicBezTo>
                    <a:pt x="106" y="1"/>
                    <a:pt x="105" y="0"/>
                    <a:pt x="105" y="0"/>
                  </a:cubicBezTo>
                  <a:close/>
                </a:path>
              </a:pathLst>
            </a:custGeom>
            <a:solidFill>
              <a:srgbClr val="7787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7" name="矩形: 圆角 226"/>
          <p:cNvSpPr/>
          <p:nvPr/>
        </p:nvSpPr>
        <p:spPr>
          <a:xfrm>
            <a:off x="843280" y="1117600"/>
            <a:ext cx="1201274" cy="497649"/>
          </a:xfrm>
          <a:prstGeom prst="roundRect">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冠状病毒</a:t>
            </a:r>
          </a:p>
        </p:txBody>
      </p:sp>
      <p:sp>
        <p:nvSpPr>
          <p:cNvPr id="228" name="矩形: 圆角 227"/>
          <p:cNvSpPr/>
          <p:nvPr/>
        </p:nvSpPr>
        <p:spPr>
          <a:xfrm>
            <a:off x="843280" y="3665230"/>
            <a:ext cx="1201274" cy="497649"/>
          </a:xfrm>
          <a:prstGeom prst="roundRect">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预防措施</a:t>
            </a:r>
          </a:p>
        </p:txBody>
      </p:sp>
      <p:sp>
        <p:nvSpPr>
          <p:cNvPr id="229" name="文本框 228"/>
          <p:cNvSpPr txBox="1"/>
          <p:nvPr/>
        </p:nvSpPr>
        <p:spPr>
          <a:xfrm>
            <a:off x="642661" y="4187537"/>
            <a:ext cx="6683618" cy="1534394"/>
          </a:xfrm>
          <a:prstGeom prst="rect">
            <a:avLst/>
          </a:prstGeom>
          <a:noFill/>
        </p:spPr>
        <p:txBody>
          <a:bodyPr wrap="square" rtlCol="0">
            <a:spAutoFit/>
          </a:bodyPr>
          <a:lstStyle/>
          <a:p>
            <a:pPr indent="457200">
              <a:lnSpc>
                <a:spcPct val="150000"/>
              </a:lnSpc>
            </a:pPr>
            <a:r>
              <a:rPr lang="zh-CN" altLang="en-US" sz="1600" dirty="0">
                <a:latin typeface="阿里巴巴普惠体 L" panose="00020600040101010101" pitchFamily="18" charset="-122"/>
                <a:ea typeface="阿里巴巴普惠体 L" panose="00020600040101010101" pitchFamily="18" charset="-122"/>
                <a:cs typeface="阿里巴巴普惠体 L" panose="00020600040101010101" pitchFamily="18" charset="-122"/>
              </a:rPr>
              <a:t>对其预防有特异性预防，即针对性预防措施（疫苗，疫苗的研制是有可能的，但需要时间较长，解决病毒繁殖问题是其难题）和非特异性预防措施（即预防春季呼吸道传染疾病的措施，如保暖、洗手、通风、勿过度疲劳及勿接触病人，少去人多的公共场所等）。</a:t>
            </a:r>
            <a:endParaRPr lang="zh-CN" altLang="en-US" sz="1600" dirty="0"/>
          </a:p>
        </p:txBody>
      </p:sp>
    </p:spTree>
    <p:custDataLst>
      <p:tags r:id="rId1"/>
    </p:custDataLst>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f1cd654-24b5-4e17-b119-f71f5e738be4" descr="qzEAAB+LCAAAAAAABADlWl1v2koQ/S++vW808n74K29QoKrUj6iJ+lLlwYUN8S3YkTFSoyr/vWsDzUxs791lbYiEKqWZ9Q4cnzl7vOPNb+dNMncuHeIMnDfF44OQv1+v4rwYJ/Eij1efsrlYymtXefYg8iIRa+fy++9dEgVJ3+LlRuxmPcrxT0marDarati5dC9cORT/AkPErQbHYpas4uU4WSSF/Gw58mF9JfKZSIvdxCLfiIGzC8Iq6X2ebR4q1E+DPRgGwLzLllkOwOyS91M5mPrl7i6ZiZt7sRJVlrx0k6TFMJ1f38fzPfRRnizui1SsS4gXfOB8+fGfmBUg7dKTidVHVtM363v54f9Mp9E0Gk98ibMRtKcP2rcC/VaOeE2waTPsKS3/tcEOoFqKPEkXddyO+6/TnB2C7FGWLUWc1tO3VW9Kj46vOh5C1VEAhrj6FSTEUnduUwH95gKOhsPxJIIFRLCpAWx2YuUh4NxYeijdM9ceyvePLz4SQfExiCYwqGLYh/iC5hryoReOh7CGCHakD5u6NdhfRcnUHvfXxQ9Jkcci7rG/iiIIzYRP/EkrGkqMFYXSqbmiUD47vqKoBxXFIRpuUBqvD0WFzYoa8hGZjmANEWzfAHZwYjtDwENj8aH0yFx8MJ+5xxdfRKD4PIiG6FeRUUvx2e3hEGyDnSez23raiw8B94zFh9J9c/Gh/OD44vODC+YGfkS3P2lEn7H5EFtoUNOoDx/UfrJC2NxgN8rtdqP2UkTAqbEUUTozl6LMv5UIk3Quvwx2tRyu0fd5PE+kmHbzqk5YCi5/xOyWrObibvdsd67FLEvnilnlOnAaxiuCrmLZeItC5Ovqygsk4OqeaWeaLMsmfZguluXjPaiqJSv3ID7LueXNbTmohohz+1Rv6J+/H90KQnw2026BtKBJ3ohfQAkvdPpcxcC8ulVl1qi2DfUrv1+7fF0EkIjaHguuieZ10Hyv20XRIOPy9koZz0r7lpa0FsXORva+83ewFDh0KHThAOZYqxwODCBztTatc+b2BtADc6N49rN8VJT//69/9EpjaOPLxNUyZkJb1m50BGemCmYjSEx1MxjzWU6E6ojMfZpw82LrG7V2NbsIABNebROotJvtwngVTv1usy6y1Za7gR6RLzTRWQT5rLWl3fPZs39T6N+nppNa2XigZ+NRy8om/hF8nKkY9hE3AYqw3Z3dTKgSZm7nlBxQdH0/N6hqZxFkpPZqVm1DwSu0dQZtXclnoFCKRQT5rJ29ds9nz7bOoK2fmk7fxtYp17J16rd11oqmqTNb56rOGzUulKMILevzmwlVEhxg6+EBRde3dYOqdhZBRmpvmpU2tF0or8zWObR1JZ9coRSLCPJZO1zuns+ebZ1DWz8xnb5rY+uMaNk6Yy0rnCl6qc5s3VO9z0KdDCMowu+qzm4mVAkxt3XWdgaiKrq+rRtUtbMIMlL7Ayv1O1/yamxdj0Gi0IZFBBmsHat3z2DPRu5BIz81nXanmqGWkXO3bU0ruqfOjNxXMYx6l+p2MOoznglVcsBpJ287MlEVXd/IDaraWQQZMTz2DA+woY9JKno0ciWDYbs2bCLIoOHx5yEM9mzkPjTy09B5+/QHmdOYYqsxAAA="/>
          <p:cNvGrpSpPr>
            <a:grpSpLocks noChangeAspect="1"/>
          </p:cNvGrpSpPr>
          <p:nvPr/>
        </p:nvGrpSpPr>
        <p:grpSpPr>
          <a:xfrm>
            <a:off x="0" y="717638"/>
            <a:ext cx="12192000" cy="6142824"/>
            <a:chOff x="-562708" y="677469"/>
            <a:chExt cx="12192000" cy="6142824"/>
          </a:xfrm>
        </p:grpSpPr>
        <p:sp>
          <p:nvSpPr>
            <p:cNvPr id="3" name="ExtraShape"/>
            <p:cNvSpPr/>
            <p:nvPr/>
          </p:nvSpPr>
          <p:spPr>
            <a:xfrm>
              <a:off x="-562708" y="677469"/>
              <a:ext cx="12192000" cy="6142824"/>
            </a:xfrm>
            <a:prstGeom prst="rect">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4" name="ExtraShape1"/>
            <p:cNvSpPr/>
            <p:nvPr/>
          </p:nvSpPr>
          <p:spPr bwMode="auto">
            <a:xfrm>
              <a:off x="5132388" y="1813719"/>
              <a:ext cx="1136650" cy="3946525"/>
            </a:xfrm>
            <a:custGeom>
              <a:avLst/>
              <a:gdLst>
                <a:gd name="T0" fmla="*/ 1199 w 1235"/>
                <a:gd name="T1" fmla="*/ 1350 h 4309"/>
                <a:gd name="T2" fmla="*/ 1131 w 1235"/>
                <a:gd name="T3" fmla="*/ 820 h 4309"/>
                <a:gd name="T4" fmla="*/ 1035 w 1235"/>
                <a:gd name="T5" fmla="*/ 760 h 4309"/>
                <a:gd name="T6" fmla="*/ 894 w 1235"/>
                <a:gd name="T7" fmla="*/ 722 h 4309"/>
                <a:gd name="T8" fmla="*/ 733 w 1235"/>
                <a:gd name="T9" fmla="*/ 630 h 4309"/>
                <a:gd name="T10" fmla="*/ 765 w 1235"/>
                <a:gd name="T11" fmla="*/ 449 h 4309"/>
                <a:gd name="T12" fmla="*/ 796 w 1235"/>
                <a:gd name="T13" fmla="*/ 283 h 4309"/>
                <a:gd name="T14" fmla="*/ 766 w 1235"/>
                <a:gd name="T15" fmla="*/ 81 h 4309"/>
                <a:gd name="T16" fmla="*/ 675 w 1235"/>
                <a:gd name="T17" fmla="*/ 24 h 4309"/>
                <a:gd name="T18" fmla="*/ 520 w 1235"/>
                <a:gd name="T19" fmla="*/ 2 h 4309"/>
                <a:gd name="T20" fmla="*/ 358 w 1235"/>
                <a:gd name="T21" fmla="*/ 264 h 4309"/>
                <a:gd name="T22" fmla="*/ 390 w 1235"/>
                <a:gd name="T23" fmla="*/ 406 h 4309"/>
                <a:gd name="T24" fmla="*/ 464 w 1235"/>
                <a:gd name="T25" fmla="*/ 525 h 4309"/>
                <a:gd name="T26" fmla="*/ 403 w 1235"/>
                <a:gd name="T27" fmla="*/ 681 h 4309"/>
                <a:gd name="T28" fmla="*/ 215 w 1235"/>
                <a:gd name="T29" fmla="*/ 731 h 4309"/>
                <a:gd name="T30" fmla="*/ 82 w 1235"/>
                <a:gd name="T31" fmla="*/ 845 h 4309"/>
                <a:gd name="T32" fmla="*/ 31 w 1235"/>
                <a:gd name="T33" fmla="*/ 1028 h 4309"/>
                <a:gd name="T34" fmla="*/ 43 w 1235"/>
                <a:gd name="T35" fmla="*/ 1199 h 4309"/>
                <a:gd name="T36" fmla="*/ 51 w 1235"/>
                <a:gd name="T37" fmla="*/ 1522 h 4309"/>
                <a:gd name="T38" fmla="*/ 26 w 1235"/>
                <a:gd name="T39" fmla="*/ 1972 h 4309"/>
                <a:gd name="T40" fmla="*/ 33 w 1235"/>
                <a:gd name="T41" fmla="*/ 2231 h 4309"/>
                <a:gd name="T42" fmla="*/ 79 w 1235"/>
                <a:gd name="T43" fmla="*/ 2440 h 4309"/>
                <a:gd name="T44" fmla="*/ 154 w 1235"/>
                <a:gd name="T45" fmla="*/ 2564 h 4309"/>
                <a:gd name="T46" fmla="*/ 199 w 1235"/>
                <a:gd name="T47" fmla="*/ 2948 h 4309"/>
                <a:gd name="T48" fmla="*/ 149 w 1235"/>
                <a:gd name="T49" fmla="*/ 3341 h 4309"/>
                <a:gd name="T50" fmla="*/ 195 w 1235"/>
                <a:gd name="T51" fmla="*/ 3605 h 4309"/>
                <a:gd name="T52" fmla="*/ 217 w 1235"/>
                <a:gd name="T53" fmla="*/ 3794 h 4309"/>
                <a:gd name="T54" fmla="*/ 224 w 1235"/>
                <a:gd name="T55" fmla="*/ 4029 h 4309"/>
                <a:gd name="T56" fmla="*/ 152 w 1235"/>
                <a:gd name="T57" fmla="*/ 4152 h 4309"/>
                <a:gd name="T58" fmla="*/ 186 w 1235"/>
                <a:gd name="T59" fmla="*/ 4232 h 4309"/>
                <a:gd name="T60" fmla="*/ 322 w 1235"/>
                <a:gd name="T61" fmla="*/ 4230 h 4309"/>
                <a:gd name="T62" fmla="*/ 419 w 1235"/>
                <a:gd name="T63" fmla="*/ 4079 h 4309"/>
                <a:gd name="T64" fmla="*/ 403 w 1235"/>
                <a:gd name="T65" fmla="*/ 3897 h 4309"/>
                <a:gd name="T66" fmla="*/ 383 w 1235"/>
                <a:gd name="T67" fmla="*/ 3651 h 4309"/>
                <a:gd name="T68" fmla="*/ 418 w 1235"/>
                <a:gd name="T69" fmla="*/ 3328 h 4309"/>
                <a:gd name="T70" fmla="*/ 441 w 1235"/>
                <a:gd name="T71" fmla="*/ 3077 h 4309"/>
                <a:gd name="T72" fmla="*/ 630 w 1235"/>
                <a:gd name="T73" fmla="*/ 2458 h 4309"/>
                <a:gd name="T74" fmla="*/ 667 w 1235"/>
                <a:gd name="T75" fmla="*/ 2906 h 4309"/>
                <a:gd name="T76" fmla="*/ 711 w 1235"/>
                <a:gd name="T77" fmla="*/ 3175 h 4309"/>
                <a:gd name="T78" fmla="*/ 678 w 1235"/>
                <a:gd name="T79" fmla="*/ 3430 h 4309"/>
                <a:gd name="T80" fmla="*/ 678 w 1235"/>
                <a:gd name="T81" fmla="*/ 4132 h 4309"/>
                <a:gd name="T82" fmla="*/ 836 w 1235"/>
                <a:gd name="T83" fmla="*/ 4237 h 4309"/>
                <a:gd name="T84" fmla="*/ 1043 w 1235"/>
                <a:gd name="T85" fmla="*/ 4230 h 4309"/>
                <a:gd name="T86" fmla="*/ 965 w 1235"/>
                <a:gd name="T87" fmla="*/ 4116 h 4309"/>
                <a:gd name="T88" fmla="*/ 854 w 1235"/>
                <a:gd name="T89" fmla="*/ 3940 h 4309"/>
                <a:gd name="T90" fmla="*/ 935 w 1235"/>
                <a:gd name="T91" fmla="*/ 3289 h 4309"/>
                <a:gd name="T92" fmla="*/ 990 w 1235"/>
                <a:gd name="T93" fmla="*/ 2828 h 4309"/>
                <a:gd name="T94" fmla="*/ 1105 w 1235"/>
                <a:gd name="T95" fmla="*/ 2544 h 4309"/>
                <a:gd name="T96" fmla="*/ 1174 w 1235"/>
                <a:gd name="T97" fmla="*/ 2435 h 4309"/>
                <a:gd name="T98" fmla="*/ 1198 w 1235"/>
                <a:gd name="T99" fmla="*/ 1911 h 4309"/>
                <a:gd name="T100" fmla="*/ 259 w 1235"/>
                <a:gd name="T101" fmla="*/ 1774 h 4309"/>
                <a:gd name="T102" fmla="*/ 215 w 1235"/>
                <a:gd name="T103" fmla="*/ 2013 h 4309"/>
                <a:gd name="T104" fmla="*/ 151 w 1235"/>
                <a:gd name="T105" fmla="*/ 2136 h 4309"/>
                <a:gd name="T106" fmla="*/ 210 w 1235"/>
                <a:gd name="T107" fmla="*/ 1823 h 4309"/>
                <a:gd name="T108" fmla="*/ 229 w 1235"/>
                <a:gd name="T109" fmla="*/ 1494 h 4309"/>
                <a:gd name="T110" fmla="*/ 260 w 1235"/>
                <a:gd name="T111" fmla="*/ 1501 h 4309"/>
                <a:gd name="T112" fmla="*/ 1013 w 1235"/>
                <a:gd name="T113" fmla="*/ 2075 h 4309"/>
                <a:gd name="T114" fmla="*/ 955 w 1235"/>
                <a:gd name="T115" fmla="*/ 1638 h 4309"/>
                <a:gd name="T116" fmla="*/ 997 w 1235"/>
                <a:gd name="T117" fmla="*/ 1421 h 4309"/>
                <a:gd name="T118" fmla="*/ 1047 w 1235"/>
                <a:gd name="T119" fmla="*/ 2035 h 4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5" h="4309">
                  <a:moveTo>
                    <a:pt x="1229" y="1658"/>
                  </a:moveTo>
                  <a:cubicBezTo>
                    <a:pt x="1225" y="1609"/>
                    <a:pt x="1197" y="1560"/>
                    <a:pt x="1198" y="1504"/>
                  </a:cubicBezTo>
                  <a:cubicBezTo>
                    <a:pt x="1198" y="1452"/>
                    <a:pt x="1203" y="1401"/>
                    <a:pt x="1199" y="1350"/>
                  </a:cubicBezTo>
                  <a:cubicBezTo>
                    <a:pt x="1196" y="1304"/>
                    <a:pt x="1182" y="1258"/>
                    <a:pt x="1179" y="1210"/>
                  </a:cubicBezTo>
                  <a:cubicBezTo>
                    <a:pt x="1175" y="1144"/>
                    <a:pt x="1184" y="1075"/>
                    <a:pt x="1183" y="1010"/>
                  </a:cubicBezTo>
                  <a:cubicBezTo>
                    <a:pt x="1182" y="945"/>
                    <a:pt x="1158" y="862"/>
                    <a:pt x="1131" y="820"/>
                  </a:cubicBezTo>
                  <a:cubicBezTo>
                    <a:pt x="1131" y="820"/>
                    <a:pt x="1131" y="820"/>
                    <a:pt x="1131" y="820"/>
                  </a:cubicBezTo>
                  <a:cubicBezTo>
                    <a:pt x="1131" y="820"/>
                    <a:pt x="1131" y="820"/>
                    <a:pt x="1131" y="820"/>
                  </a:cubicBezTo>
                  <a:cubicBezTo>
                    <a:pt x="1115" y="795"/>
                    <a:pt x="1066" y="768"/>
                    <a:pt x="1035" y="760"/>
                  </a:cubicBezTo>
                  <a:cubicBezTo>
                    <a:pt x="1019" y="757"/>
                    <a:pt x="1002" y="759"/>
                    <a:pt x="985" y="754"/>
                  </a:cubicBezTo>
                  <a:cubicBezTo>
                    <a:pt x="969" y="749"/>
                    <a:pt x="959" y="737"/>
                    <a:pt x="944" y="731"/>
                  </a:cubicBezTo>
                  <a:cubicBezTo>
                    <a:pt x="928" y="724"/>
                    <a:pt x="915" y="727"/>
                    <a:pt x="894" y="722"/>
                  </a:cubicBezTo>
                  <a:cubicBezTo>
                    <a:pt x="884" y="720"/>
                    <a:pt x="866" y="709"/>
                    <a:pt x="851" y="702"/>
                  </a:cubicBezTo>
                  <a:cubicBezTo>
                    <a:pt x="812" y="687"/>
                    <a:pt x="762" y="671"/>
                    <a:pt x="740" y="642"/>
                  </a:cubicBezTo>
                  <a:cubicBezTo>
                    <a:pt x="737" y="638"/>
                    <a:pt x="735" y="634"/>
                    <a:pt x="733" y="630"/>
                  </a:cubicBezTo>
                  <a:cubicBezTo>
                    <a:pt x="724" y="608"/>
                    <a:pt x="726" y="552"/>
                    <a:pt x="735" y="522"/>
                  </a:cubicBezTo>
                  <a:cubicBezTo>
                    <a:pt x="739" y="508"/>
                    <a:pt x="752" y="495"/>
                    <a:pt x="758" y="480"/>
                  </a:cubicBezTo>
                  <a:cubicBezTo>
                    <a:pt x="762" y="470"/>
                    <a:pt x="761" y="459"/>
                    <a:pt x="765" y="449"/>
                  </a:cubicBezTo>
                  <a:cubicBezTo>
                    <a:pt x="770" y="433"/>
                    <a:pt x="780" y="420"/>
                    <a:pt x="784" y="402"/>
                  </a:cubicBezTo>
                  <a:cubicBezTo>
                    <a:pt x="789" y="386"/>
                    <a:pt x="797" y="368"/>
                    <a:pt x="799" y="349"/>
                  </a:cubicBezTo>
                  <a:cubicBezTo>
                    <a:pt x="803" y="325"/>
                    <a:pt x="794" y="307"/>
                    <a:pt x="796" y="283"/>
                  </a:cubicBezTo>
                  <a:cubicBezTo>
                    <a:pt x="797" y="272"/>
                    <a:pt x="804" y="258"/>
                    <a:pt x="804" y="243"/>
                  </a:cubicBezTo>
                  <a:cubicBezTo>
                    <a:pt x="806" y="212"/>
                    <a:pt x="788" y="182"/>
                    <a:pt x="783" y="147"/>
                  </a:cubicBezTo>
                  <a:cubicBezTo>
                    <a:pt x="780" y="124"/>
                    <a:pt x="777" y="99"/>
                    <a:pt x="766" y="81"/>
                  </a:cubicBezTo>
                  <a:cubicBezTo>
                    <a:pt x="765" y="78"/>
                    <a:pt x="763" y="76"/>
                    <a:pt x="761" y="74"/>
                  </a:cubicBezTo>
                  <a:cubicBezTo>
                    <a:pt x="750" y="61"/>
                    <a:pt x="735" y="57"/>
                    <a:pt x="718" y="49"/>
                  </a:cubicBezTo>
                  <a:cubicBezTo>
                    <a:pt x="703" y="41"/>
                    <a:pt x="689" y="30"/>
                    <a:pt x="675" y="24"/>
                  </a:cubicBezTo>
                  <a:cubicBezTo>
                    <a:pt x="656" y="16"/>
                    <a:pt x="626" y="11"/>
                    <a:pt x="602" y="9"/>
                  </a:cubicBezTo>
                  <a:cubicBezTo>
                    <a:pt x="576" y="7"/>
                    <a:pt x="538" y="13"/>
                    <a:pt x="521" y="2"/>
                  </a:cubicBezTo>
                  <a:cubicBezTo>
                    <a:pt x="521" y="2"/>
                    <a:pt x="520" y="2"/>
                    <a:pt x="520" y="2"/>
                  </a:cubicBezTo>
                  <a:cubicBezTo>
                    <a:pt x="520" y="0"/>
                    <a:pt x="518" y="3"/>
                    <a:pt x="516" y="2"/>
                  </a:cubicBezTo>
                  <a:cubicBezTo>
                    <a:pt x="511" y="3"/>
                    <a:pt x="511" y="10"/>
                    <a:pt x="507" y="12"/>
                  </a:cubicBezTo>
                  <a:cubicBezTo>
                    <a:pt x="404" y="37"/>
                    <a:pt x="335" y="126"/>
                    <a:pt x="358" y="264"/>
                  </a:cubicBezTo>
                  <a:cubicBezTo>
                    <a:pt x="362" y="286"/>
                    <a:pt x="370" y="307"/>
                    <a:pt x="375" y="331"/>
                  </a:cubicBezTo>
                  <a:cubicBezTo>
                    <a:pt x="379" y="354"/>
                    <a:pt x="379" y="385"/>
                    <a:pt x="388" y="402"/>
                  </a:cubicBezTo>
                  <a:cubicBezTo>
                    <a:pt x="388" y="403"/>
                    <a:pt x="389" y="405"/>
                    <a:pt x="390" y="406"/>
                  </a:cubicBezTo>
                  <a:cubicBezTo>
                    <a:pt x="398" y="415"/>
                    <a:pt x="413" y="417"/>
                    <a:pt x="419" y="427"/>
                  </a:cubicBezTo>
                  <a:cubicBezTo>
                    <a:pt x="423" y="433"/>
                    <a:pt x="425" y="448"/>
                    <a:pt x="429" y="457"/>
                  </a:cubicBezTo>
                  <a:cubicBezTo>
                    <a:pt x="439" y="478"/>
                    <a:pt x="460" y="504"/>
                    <a:pt x="464" y="525"/>
                  </a:cubicBezTo>
                  <a:cubicBezTo>
                    <a:pt x="468" y="543"/>
                    <a:pt x="464" y="572"/>
                    <a:pt x="464" y="598"/>
                  </a:cubicBezTo>
                  <a:cubicBezTo>
                    <a:pt x="464" y="614"/>
                    <a:pt x="467" y="630"/>
                    <a:pt x="464" y="639"/>
                  </a:cubicBezTo>
                  <a:cubicBezTo>
                    <a:pt x="458" y="659"/>
                    <a:pt x="423" y="673"/>
                    <a:pt x="403" y="681"/>
                  </a:cubicBezTo>
                  <a:cubicBezTo>
                    <a:pt x="374" y="692"/>
                    <a:pt x="348" y="696"/>
                    <a:pt x="320" y="702"/>
                  </a:cubicBezTo>
                  <a:cubicBezTo>
                    <a:pt x="297" y="718"/>
                    <a:pt x="270" y="730"/>
                    <a:pt x="243" y="732"/>
                  </a:cubicBezTo>
                  <a:cubicBezTo>
                    <a:pt x="234" y="733"/>
                    <a:pt x="224" y="730"/>
                    <a:pt x="215" y="731"/>
                  </a:cubicBezTo>
                  <a:cubicBezTo>
                    <a:pt x="198" y="733"/>
                    <a:pt x="175" y="743"/>
                    <a:pt x="160" y="752"/>
                  </a:cubicBezTo>
                  <a:cubicBezTo>
                    <a:pt x="143" y="764"/>
                    <a:pt x="121" y="793"/>
                    <a:pt x="106" y="812"/>
                  </a:cubicBezTo>
                  <a:cubicBezTo>
                    <a:pt x="98" y="822"/>
                    <a:pt x="90" y="833"/>
                    <a:pt x="82" y="845"/>
                  </a:cubicBezTo>
                  <a:cubicBezTo>
                    <a:pt x="63" y="878"/>
                    <a:pt x="56" y="905"/>
                    <a:pt x="44" y="951"/>
                  </a:cubicBezTo>
                  <a:cubicBezTo>
                    <a:pt x="39" y="974"/>
                    <a:pt x="31" y="1004"/>
                    <a:pt x="31" y="1024"/>
                  </a:cubicBezTo>
                  <a:cubicBezTo>
                    <a:pt x="31" y="1025"/>
                    <a:pt x="31" y="1026"/>
                    <a:pt x="31" y="1028"/>
                  </a:cubicBezTo>
                  <a:cubicBezTo>
                    <a:pt x="31" y="1028"/>
                    <a:pt x="31" y="1028"/>
                    <a:pt x="31" y="1028"/>
                  </a:cubicBezTo>
                  <a:cubicBezTo>
                    <a:pt x="32" y="1058"/>
                    <a:pt x="47" y="1084"/>
                    <a:pt x="51" y="1107"/>
                  </a:cubicBezTo>
                  <a:cubicBezTo>
                    <a:pt x="55" y="1135"/>
                    <a:pt x="48" y="1167"/>
                    <a:pt x="43" y="1199"/>
                  </a:cubicBezTo>
                  <a:cubicBezTo>
                    <a:pt x="35" y="1253"/>
                    <a:pt x="32" y="1300"/>
                    <a:pt x="36" y="1355"/>
                  </a:cubicBezTo>
                  <a:cubicBezTo>
                    <a:pt x="38" y="1378"/>
                    <a:pt x="36" y="1402"/>
                    <a:pt x="38" y="1424"/>
                  </a:cubicBezTo>
                  <a:cubicBezTo>
                    <a:pt x="40" y="1459"/>
                    <a:pt x="54" y="1493"/>
                    <a:pt x="51" y="1522"/>
                  </a:cubicBezTo>
                  <a:cubicBezTo>
                    <a:pt x="49" y="1541"/>
                    <a:pt x="35" y="1561"/>
                    <a:pt x="28" y="1579"/>
                  </a:cubicBezTo>
                  <a:cubicBezTo>
                    <a:pt x="20" y="1599"/>
                    <a:pt x="14" y="1620"/>
                    <a:pt x="11" y="1643"/>
                  </a:cubicBezTo>
                  <a:cubicBezTo>
                    <a:pt x="0" y="1756"/>
                    <a:pt x="17" y="1864"/>
                    <a:pt x="26" y="1972"/>
                  </a:cubicBezTo>
                  <a:cubicBezTo>
                    <a:pt x="29" y="2003"/>
                    <a:pt x="26" y="2036"/>
                    <a:pt x="25" y="2068"/>
                  </a:cubicBezTo>
                  <a:cubicBezTo>
                    <a:pt x="24" y="2098"/>
                    <a:pt x="15" y="2129"/>
                    <a:pt x="16" y="2158"/>
                  </a:cubicBezTo>
                  <a:cubicBezTo>
                    <a:pt x="17" y="2178"/>
                    <a:pt x="29" y="2203"/>
                    <a:pt x="33" y="2231"/>
                  </a:cubicBezTo>
                  <a:cubicBezTo>
                    <a:pt x="40" y="2280"/>
                    <a:pt x="36" y="2333"/>
                    <a:pt x="48" y="2372"/>
                  </a:cubicBezTo>
                  <a:cubicBezTo>
                    <a:pt x="52" y="2385"/>
                    <a:pt x="62" y="2394"/>
                    <a:pt x="68" y="2407"/>
                  </a:cubicBezTo>
                  <a:cubicBezTo>
                    <a:pt x="73" y="2418"/>
                    <a:pt x="74" y="2430"/>
                    <a:pt x="79" y="2440"/>
                  </a:cubicBezTo>
                  <a:cubicBezTo>
                    <a:pt x="95" y="2470"/>
                    <a:pt x="135" y="2495"/>
                    <a:pt x="146" y="2531"/>
                  </a:cubicBezTo>
                  <a:cubicBezTo>
                    <a:pt x="147" y="2537"/>
                    <a:pt x="144" y="2544"/>
                    <a:pt x="146" y="2549"/>
                  </a:cubicBezTo>
                  <a:cubicBezTo>
                    <a:pt x="147" y="2554"/>
                    <a:pt x="152" y="2557"/>
                    <a:pt x="154" y="2564"/>
                  </a:cubicBezTo>
                  <a:cubicBezTo>
                    <a:pt x="161" y="2594"/>
                    <a:pt x="159" y="2626"/>
                    <a:pt x="166" y="2659"/>
                  </a:cubicBezTo>
                  <a:cubicBezTo>
                    <a:pt x="172" y="2689"/>
                    <a:pt x="174" y="2721"/>
                    <a:pt x="179" y="2753"/>
                  </a:cubicBezTo>
                  <a:cubicBezTo>
                    <a:pt x="188" y="2820"/>
                    <a:pt x="199" y="2889"/>
                    <a:pt x="199" y="2948"/>
                  </a:cubicBezTo>
                  <a:cubicBezTo>
                    <a:pt x="199" y="2987"/>
                    <a:pt x="192" y="3015"/>
                    <a:pt x="189" y="3049"/>
                  </a:cubicBezTo>
                  <a:cubicBezTo>
                    <a:pt x="187" y="3070"/>
                    <a:pt x="187" y="3091"/>
                    <a:pt x="184" y="3112"/>
                  </a:cubicBezTo>
                  <a:cubicBezTo>
                    <a:pt x="174" y="3184"/>
                    <a:pt x="136" y="3262"/>
                    <a:pt x="149" y="3341"/>
                  </a:cubicBezTo>
                  <a:cubicBezTo>
                    <a:pt x="150" y="3349"/>
                    <a:pt x="151" y="3358"/>
                    <a:pt x="152" y="3366"/>
                  </a:cubicBezTo>
                  <a:cubicBezTo>
                    <a:pt x="161" y="3418"/>
                    <a:pt x="171" y="3461"/>
                    <a:pt x="181" y="3507"/>
                  </a:cubicBezTo>
                  <a:cubicBezTo>
                    <a:pt x="187" y="3538"/>
                    <a:pt x="192" y="3572"/>
                    <a:pt x="195" y="3605"/>
                  </a:cubicBezTo>
                  <a:cubicBezTo>
                    <a:pt x="199" y="3639"/>
                    <a:pt x="206" y="3675"/>
                    <a:pt x="207" y="3708"/>
                  </a:cubicBezTo>
                  <a:cubicBezTo>
                    <a:pt x="207" y="3715"/>
                    <a:pt x="205" y="3722"/>
                    <a:pt x="205" y="3729"/>
                  </a:cubicBezTo>
                  <a:cubicBezTo>
                    <a:pt x="207" y="3750"/>
                    <a:pt x="220" y="3771"/>
                    <a:pt x="217" y="3794"/>
                  </a:cubicBezTo>
                  <a:cubicBezTo>
                    <a:pt x="240" y="3832"/>
                    <a:pt x="235" y="3892"/>
                    <a:pt x="235" y="3941"/>
                  </a:cubicBezTo>
                  <a:cubicBezTo>
                    <a:pt x="235" y="3960"/>
                    <a:pt x="246" y="3988"/>
                    <a:pt x="242" y="4006"/>
                  </a:cubicBezTo>
                  <a:cubicBezTo>
                    <a:pt x="240" y="4013"/>
                    <a:pt x="231" y="4020"/>
                    <a:pt x="224" y="4029"/>
                  </a:cubicBezTo>
                  <a:cubicBezTo>
                    <a:pt x="217" y="4038"/>
                    <a:pt x="213" y="4050"/>
                    <a:pt x="209" y="4056"/>
                  </a:cubicBezTo>
                  <a:cubicBezTo>
                    <a:pt x="196" y="4072"/>
                    <a:pt x="181" y="4091"/>
                    <a:pt x="174" y="4106"/>
                  </a:cubicBezTo>
                  <a:cubicBezTo>
                    <a:pt x="165" y="4124"/>
                    <a:pt x="164" y="4138"/>
                    <a:pt x="152" y="4152"/>
                  </a:cubicBezTo>
                  <a:cubicBezTo>
                    <a:pt x="148" y="4158"/>
                    <a:pt x="141" y="4152"/>
                    <a:pt x="136" y="4155"/>
                  </a:cubicBezTo>
                  <a:cubicBezTo>
                    <a:pt x="138" y="4172"/>
                    <a:pt x="124" y="4172"/>
                    <a:pt x="124" y="4185"/>
                  </a:cubicBezTo>
                  <a:cubicBezTo>
                    <a:pt x="125" y="4213"/>
                    <a:pt x="165" y="4220"/>
                    <a:pt x="186" y="4232"/>
                  </a:cubicBezTo>
                  <a:cubicBezTo>
                    <a:pt x="205" y="4243"/>
                    <a:pt x="216" y="4259"/>
                    <a:pt x="235" y="4265"/>
                  </a:cubicBezTo>
                  <a:cubicBezTo>
                    <a:pt x="267" y="4275"/>
                    <a:pt x="279" y="4263"/>
                    <a:pt x="297" y="4250"/>
                  </a:cubicBezTo>
                  <a:cubicBezTo>
                    <a:pt x="306" y="4244"/>
                    <a:pt x="317" y="4238"/>
                    <a:pt x="322" y="4230"/>
                  </a:cubicBezTo>
                  <a:cubicBezTo>
                    <a:pt x="334" y="4211"/>
                    <a:pt x="333" y="4186"/>
                    <a:pt x="343" y="4169"/>
                  </a:cubicBezTo>
                  <a:cubicBezTo>
                    <a:pt x="354" y="4150"/>
                    <a:pt x="371" y="4133"/>
                    <a:pt x="396" y="4124"/>
                  </a:cubicBezTo>
                  <a:cubicBezTo>
                    <a:pt x="393" y="4103"/>
                    <a:pt x="416" y="4098"/>
                    <a:pt x="419" y="4079"/>
                  </a:cubicBezTo>
                  <a:cubicBezTo>
                    <a:pt x="421" y="4070"/>
                    <a:pt x="418" y="4056"/>
                    <a:pt x="416" y="4043"/>
                  </a:cubicBezTo>
                  <a:cubicBezTo>
                    <a:pt x="411" y="4007"/>
                    <a:pt x="398" y="3980"/>
                    <a:pt x="398" y="3948"/>
                  </a:cubicBezTo>
                  <a:cubicBezTo>
                    <a:pt x="398" y="3930"/>
                    <a:pt x="405" y="3914"/>
                    <a:pt x="403" y="3897"/>
                  </a:cubicBezTo>
                  <a:cubicBezTo>
                    <a:pt x="401" y="3877"/>
                    <a:pt x="388" y="3861"/>
                    <a:pt x="383" y="3844"/>
                  </a:cubicBezTo>
                  <a:cubicBezTo>
                    <a:pt x="376" y="3820"/>
                    <a:pt x="379" y="3793"/>
                    <a:pt x="381" y="3766"/>
                  </a:cubicBezTo>
                  <a:cubicBezTo>
                    <a:pt x="384" y="3728"/>
                    <a:pt x="379" y="3690"/>
                    <a:pt x="383" y="3651"/>
                  </a:cubicBezTo>
                  <a:cubicBezTo>
                    <a:pt x="386" y="3616"/>
                    <a:pt x="391" y="3581"/>
                    <a:pt x="396" y="3545"/>
                  </a:cubicBezTo>
                  <a:cubicBezTo>
                    <a:pt x="401" y="3509"/>
                    <a:pt x="404" y="3472"/>
                    <a:pt x="406" y="3435"/>
                  </a:cubicBezTo>
                  <a:cubicBezTo>
                    <a:pt x="409" y="3399"/>
                    <a:pt x="416" y="3363"/>
                    <a:pt x="418" y="3328"/>
                  </a:cubicBezTo>
                  <a:cubicBezTo>
                    <a:pt x="419" y="3299"/>
                    <a:pt x="416" y="3270"/>
                    <a:pt x="413" y="3241"/>
                  </a:cubicBezTo>
                  <a:cubicBezTo>
                    <a:pt x="410" y="3214"/>
                    <a:pt x="401" y="3186"/>
                    <a:pt x="403" y="3160"/>
                  </a:cubicBezTo>
                  <a:cubicBezTo>
                    <a:pt x="405" y="3126"/>
                    <a:pt x="430" y="3104"/>
                    <a:pt x="441" y="3077"/>
                  </a:cubicBezTo>
                  <a:cubicBezTo>
                    <a:pt x="456" y="3040"/>
                    <a:pt x="457" y="2997"/>
                    <a:pt x="461" y="2946"/>
                  </a:cubicBezTo>
                  <a:cubicBezTo>
                    <a:pt x="472" y="2809"/>
                    <a:pt x="534" y="2683"/>
                    <a:pt x="567" y="2559"/>
                  </a:cubicBezTo>
                  <a:cubicBezTo>
                    <a:pt x="574" y="2534"/>
                    <a:pt x="595" y="2446"/>
                    <a:pt x="630" y="2458"/>
                  </a:cubicBezTo>
                  <a:cubicBezTo>
                    <a:pt x="640" y="2462"/>
                    <a:pt x="640" y="2487"/>
                    <a:pt x="642" y="2506"/>
                  </a:cubicBezTo>
                  <a:cubicBezTo>
                    <a:pt x="651" y="2606"/>
                    <a:pt x="647" y="2705"/>
                    <a:pt x="655" y="2797"/>
                  </a:cubicBezTo>
                  <a:cubicBezTo>
                    <a:pt x="659" y="2835"/>
                    <a:pt x="665" y="2874"/>
                    <a:pt x="667" y="2906"/>
                  </a:cubicBezTo>
                  <a:cubicBezTo>
                    <a:pt x="670" y="2960"/>
                    <a:pt x="670" y="3005"/>
                    <a:pt x="680" y="3049"/>
                  </a:cubicBezTo>
                  <a:cubicBezTo>
                    <a:pt x="685" y="3069"/>
                    <a:pt x="693" y="3088"/>
                    <a:pt x="698" y="3109"/>
                  </a:cubicBezTo>
                  <a:cubicBezTo>
                    <a:pt x="703" y="3129"/>
                    <a:pt x="711" y="3153"/>
                    <a:pt x="711" y="3175"/>
                  </a:cubicBezTo>
                  <a:cubicBezTo>
                    <a:pt x="712" y="3193"/>
                    <a:pt x="704" y="3216"/>
                    <a:pt x="700" y="3236"/>
                  </a:cubicBezTo>
                  <a:cubicBezTo>
                    <a:pt x="696" y="3256"/>
                    <a:pt x="690" y="3275"/>
                    <a:pt x="685" y="3294"/>
                  </a:cubicBezTo>
                  <a:cubicBezTo>
                    <a:pt x="675" y="3335"/>
                    <a:pt x="675" y="3383"/>
                    <a:pt x="678" y="3430"/>
                  </a:cubicBezTo>
                  <a:cubicBezTo>
                    <a:pt x="682" y="3485"/>
                    <a:pt x="688" y="3544"/>
                    <a:pt x="695" y="3601"/>
                  </a:cubicBezTo>
                  <a:cubicBezTo>
                    <a:pt x="702" y="3658"/>
                    <a:pt x="713" y="3717"/>
                    <a:pt x="713" y="3771"/>
                  </a:cubicBezTo>
                  <a:cubicBezTo>
                    <a:pt x="713" y="3899"/>
                    <a:pt x="711" y="4036"/>
                    <a:pt x="678" y="4132"/>
                  </a:cubicBezTo>
                  <a:cubicBezTo>
                    <a:pt x="684" y="4170"/>
                    <a:pt x="731" y="4171"/>
                    <a:pt x="761" y="4185"/>
                  </a:cubicBezTo>
                  <a:cubicBezTo>
                    <a:pt x="775" y="4192"/>
                    <a:pt x="791" y="4199"/>
                    <a:pt x="803" y="4207"/>
                  </a:cubicBezTo>
                  <a:cubicBezTo>
                    <a:pt x="814" y="4215"/>
                    <a:pt x="824" y="4229"/>
                    <a:pt x="836" y="4237"/>
                  </a:cubicBezTo>
                  <a:cubicBezTo>
                    <a:pt x="871" y="4261"/>
                    <a:pt x="915" y="4276"/>
                    <a:pt x="962" y="4287"/>
                  </a:cubicBezTo>
                  <a:cubicBezTo>
                    <a:pt x="991" y="4293"/>
                    <a:pt x="1034" y="4309"/>
                    <a:pt x="1048" y="4287"/>
                  </a:cubicBezTo>
                  <a:cubicBezTo>
                    <a:pt x="1059" y="4270"/>
                    <a:pt x="1048" y="4256"/>
                    <a:pt x="1043" y="4230"/>
                  </a:cubicBezTo>
                  <a:cubicBezTo>
                    <a:pt x="1042" y="4220"/>
                    <a:pt x="1044" y="4208"/>
                    <a:pt x="1042" y="4199"/>
                  </a:cubicBezTo>
                  <a:cubicBezTo>
                    <a:pt x="1037" y="4176"/>
                    <a:pt x="994" y="4147"/>
                    <a:pt x="985" y="4141"/>
                  </a:cubicBezTo>
                  <a:cubicBezTo>
                    <a:pt x="975" y="4133"/>
                    <a:pt x="971" y="4124"/>
                    <a:pt x="965" y="4116"/>
                  </a:cubicBezTo>
                  <a:cubicBezTo>
                    <a:pt x="933" y="4099"/>
                    <a:pt x="901" y="4083"/>
                    <a:pt x="879" y="4058"/>
                  </a:cubicBezTo>
                  <a:cubicBezTo>
                    <a:pt x="865" y="4042"/>
                    <a:pt x="850" y="4016"/>
                    <a:pt x="848" y="3990"/>
                  </a:cubicBezTo>
                  <a:cubicBezTo>
                    <a:pt x="846" y="3973"/>
                    <a:pt x="853" y="3957"/>
                    <a:pt x="854" y="3940"/>
                  </a:cubicBezTo>
                  <a:cubicBezTo>
                    <a:pt x="858" y="3894"/>
                    <a:pt x="868" y="3847"/>
                    <a:pt x="874" y="3799"/>
                  </a:cubicBezTo>
                  <a:cubicBezTo>
                    <a:pt x="880" y="3751"/>
                    <a:pt x="886" y="3703"/>
                    <a:pt x="892" y="3656"/>
                  </a:cubicBezTo>
                  <a:cubicBezTo>
                    <a:pt x="910" y="3530"/>
                    <a:pt x="938" y="3418"/>
                    <a:pt x="935" y="3289"/>
                  </a:cubicBezTo>
                  <a:cubicBezTo>
                    <a:pt x="935" y="3263"/>
                    <a:pt x="926" y="3238"/>
                    <a:pt x="924" y="3211"/>
                  </a:cubicBezTo>
                  <a:cubicBezTo>
                    <a:pt x="920" y="3149"/>
                    <a:pt x="935" y="3101"/>
                    <a:pt x="942" y="3049"/>
                  </a:cubicBezTo>
                  <a:cubicBezTo>
                    <a:pt x="953" y="2972"/>
                    <a:pt x="975" y="2900"/>
                    <a:pt x="990" y="2828"/>
                  </a:cubicBezTo>
                  <a:cubicBezTo>
                    <a:pt x="998" y="2789"/>
                    <a:pt x="1001" y="2750"/>
                    <a:pt x="1005" y="2709"/>
                  </a:cubicBezTo>
                  <a:cubicBezTo>
                    <a:pt x="1008" y="2684"/>
                    <a:pt x="1016" y="2632"/>
                    <a:pt x="1025" y="2614"/>
                  </a:cubicBezTo>
                  <a:cubicBezTo>
                    <a:pt x="1040" y="2583"/>
                    <a:pt x="1079" y="2567"/>
                    <a:pt x="1105" y="2544"/>
                  </a:cubicBezTo>
                  <a:cubicBezTo>
                    <a:pt x="1115" y="2536"/>
                    <a:pt x="1127" y="2531"/>
                    <a:pt x="1131" y="2524"/>
                  </a:cubicBezTo>
                  <a:cubicBezTo>
                    <a:pt x="1138" y="2516"/>
                    <a:pt x="1145" y="2496"/>
                    <a:pt x="1153" y="2480"/>
                  </a:cubicBezTo>
                  <a:cubicBezTo>
                    <a:pt x="1160" y="2463"/>
                    <a:pt x="1170" y="2447"/>
                    <a:pt x="1174" y="2435"/>
                  </a:cubicBezTo>
                  <a:cubicBezTo>
                    <a:pt x="1198" y="2360"/>
                    <a:pt x="1152" y="2297"/>
                    <a:pt x="1154" y="2217"/>
                  </a:cubicBezTo>
                  <a:cubicBezTo>
                    <a:pt x="1156" y="2178"/>
                    <a:pt x="1163" y="2140"/>
                    <a:pt x="1168" y="2103"/>
                  </a:cubicBezTo>
                  <a:cubicBezTo>
                    <a:pt x="1175" y="2037"/>
                    <a:pt x="1188" y="1976"/>
                    <a:pt x="1198" y="1911"/>
                  </a:cubicBezTo>
                  <a:cubicBezTo>
                    <a:pt x="1202" y="1884"/>
                    <a:pt x="1209" y="1858"/>
                    <a:pt x="1213" y="1831"/>
                  </a:cubicBezTo>
                  <a:cubicBezTo>
                    <a:pt x="1220" y="1780"/>
                    <a:pt x="1235" y="1717"/>
                    <a:pt x="1229" y="1658"/>
                  </a:cubicBezTo>
                  <a:close/>
                  <a:moveTo>
                    <a:pt x="259" y="1774"/>
                  </a:moveTo>
                  <a:cubicBezTo>
                    <a:pt x="256" y="1783"/>
                    <a:pt x="252" y="1793"/>
                    <a:pt x="250" y="1801"/>
                  </a:cubicBezTo>
                  <a:cubicBezTo>
                    <a:pt x="247" y="1819"/>
                    <a:pt x="250" y="1845"/>
                    <a:pt x="249" y="1864"/>
                  </a:cubicBezTo>
                  <a:cubicBezTo>
                    <a:pt x="244" y="1912"/>
                    <a:pt x="225" y="1965"/>
                    <a:pt x="215" y="2013"/>
                  </a:cubicBezTo>
                  <a:cubicBezTo>
                    <a:pt x="205" y="2065"/>
                    <a:pt x="192" y="2117"/>
                    <a:pt x="184" y="2164"/>
                  </a:cubicBezTo>
                  <a:cubicBezTo>
                    <a:pt x="181" y="2179"/>
                    <a:pt x="185" y="2192"/>
                    <a:pt x="176" y="2204"/>
                  </a:cubicBezTo>
                  <a:cubicBezTo>
                    <a:pt x="163" y="2186"/>
                    <a:pt x="153" y="2160"/>
                    <a:pt x="151" y="2136"/>
                  </a:cubicBezTo>
                  <a:cubicBezTo>
                    <a:pt x="145" y="2091"/>
                    <a:pt x="159" y="2063"/>
                    <a:pt x="169" y="2027"/>
                  </a:cubicBezTo>
                  <a:cubicBezTo>
                    <a:pt x="181" y="1984"/>
                    <a:pt x="189" y="1938"/>
                    <a:pt x="199" y="1892"/>
                  </a:cubicBezTo>
                  <a:cubicBezTo>
                    <a:pt x="204" y="1869"/>
                    <a:pt x="206" y="1845"/>
                    <a:pt x="210" y="1823"/>
                  </a:cubicBezTo>
                  <a:cubicBezTo>
                    <a:pt x="215" y="1800"/>
                    <a:pt x="225" y="1779"/>
                    <a:pt x="225" y="1756"/>
                  </a:cubicBezTo>
                  <a:cubicBezTo>
                    <a:pt x="225" y="1727"/>
                    <a:pt x="211" y="1698"/>
                    <a:pt x="209" y="1668"/>
                  </a:cubicBezTo>
                  <a:cubicBezTo>
                    <a:pt x="205" y="1616"/>
                    <a:pt x="219" y="1543"/>
                    <a:pt x="229" y="1494"/>
                  </a:cubicBezTo>
                  <a:cubicBezTo>
                    <a:pt x="231" y="1482"/>
                    <a:pt x="235" y="1466"/>
                    <a:pt x="239" y="1459"/>
                  </a:cubicBezTo>
                  <a:cubicBezTo>
                    <a:pt x="240" y="1458"/>
                    <a:pt x="240" y="1455"/>
                    <a:pt x="242" y="1454"/>
                  </a:cubicBezTo>
                  <a:cubicBezTo>
                    <a:pt x="252" y="1457"/>
                    <a:pt x="255" y="1482"/>
                    <a:pt x="260" y="1501"/>
                  </a:cubicBezTo>
                  <a:cubicBezTo>
                    <a:pt x="283" y="1588"/>
                    <a:pt x="284" y="1687"/>
                    <a:pt x="259" y="1774"/>
                  </a:cubicBezTo>
                  <a:close/>
                  <a:moveTo>
                    <a:pt x="1030" y="2251"/>
                  </a:moveTo>
                  <a:cubicBezTo>
                    <a:pt x="1017" y="2195"/>
                    <a:pt x="1019" y="2135"/>
                    <a:pt x="1013" y="2075"/>
                  </a:cubicBezTo>
                  <a:cubicBezTo>
                    <a:pt x="1009" y="2035"/>
                    <a:pt x="991" y="1999"/>
                    <a:pt x="987" y="1962"/>
                  </a:cubicBezTo>
                  <a:cubicBezTo>
                    <a:pt x="982" y="1911"/>
                    <a:pt x="996" y="1857"/>
                    <a:pt x="992" y="1801"/>
                  </a:cubicBezTo>
                  <a:cubicBezTo>
                    <a:pt x="988" y="1742"/>
                    <a:pt x="960" y="1692"/>
                    <a:pt x="955" y="1638"/>
                  </a:cubicBezTo>
                  <a:cubicBezTo>
                    <a:pt x="951" y="1588"/>
                    <a:pt x="958" y="1543"/>
                    <a:pt x="969" y="1501"/>
                  </a:cubicBezTo>
                  <a:cubicBezTo>
                    <a:pt x="977" y="1471"/>
                    <a:pt x="982" y="1442"/>
                    <a:pt x="992" y="1419"/>
                  </a:cubicBezTo>
                  <a:cubicBezTo>
                    <a:pt x="995" y="1419"/>
                    <a:pt x="995" y="1421"/>
                    <a:pt x="997" y="1421"/>
                  </a:cubicBezTo>
                  <a:cubicBezTo>
                    <a:pt x="1011" y="1484"/>
                    <a:pt x="1032" y="1551"/>
                    <a:pt x="1032" y="1625"/>
                  </a:cubicBezTo>
                  <a:cubicBezTo>
                    <a:pt x="1032" y="1664"/>
                    <a:pt x="1021" y="1704"/>
                    <a:pt x="1022" y="1745"/>
                  </a:cubicBezTo>
                  <a:cubicBezTo>
                    <a:pt x="1024" y="1843"/>
                    <a:pt x="1044" y="1941"/>
                    <a:pt x="1047" y="2035"/>
                  </a:cubicBezTo>
                  <a:cubicBezTo>
                    <a:pt x="1047" y="2045"/>
                    <a:pt x="1045" y="2055"/>
                    <a:pt x="1045" y="2065"/>
                  </a:cubicBezTo>
                  <a:cubicBezTo>
                    <a:pt x="1046" y="2125"/>
                    <a:pt x="1073" y="2219"/>
                    <a:pt x="1030" y="2251"/>
                  </a:cubicBezTo>
                  <a:close/>
                </a:path>
              </a:pathLst>
            </a:custGeom>
            <a:solidFill>
              <a:schemeClr val="bg2"/>
            </a:solidFill>
            <a:ln>
              <a:noFill/>
            </a:ln>
          </p:spPr>
          <p:txBody>
            <a:bodyPr anchor="ctr"/>
            <a:lstStyle/>
            <a:p>
              <a:pPr algn="ctr"/>
              <a:endParaRPr dirty="0"/>
            </a:p>
          </p:txBody>
        </p:sp>
        <p:sp>
          <p:nvSpPr>
            <p:cNvPr id="5" name="ExtraShape2"/>
            <p:cNvSpPr/>
            <p:nvPr/>
          </p:nvSpPr>
          <p:spPr bwMode="auto">
            <a:xfrm>
              <a:off x="5784850" y="2724944"/>
              <a:ext cx="12700" cy="31750"/>
            </a:xfrm>
            <a:custGeom>
              <a:avLst/>
              <a:gdLst>
                <a:gd name="T0" fmla="*/ 7 w 14"/>
                <a:gd name="T1" fmla="*/ 18 h 35"/>
                <a:gd name="T2" fmla="*/ 7 w 14"/>
                <a:gd name="T3" fmla="*/ 17 h 35"/>
                <a:gd name="T4" fmla="*/ 7 w 14"/>
                <a:gd name="T5" fmla="*/ 18 h 35"/>
                <a:gd name="T6" fmla="*/ 10 w 14"/>
                <a:gd name="T7" fmla="*/ 11 h 35"/>
                <a:gd name="T8" fmla="*/ 10 w 14"/>
                <a:gd name="T9" fmla="*/ 11 h 35"/>
                <a:gd name="T10" fmla="*/ 10 w 14"/>
                <a:gd name="T11" fmla="*/ 11 h 35"/>
                <a:gd name="T12" fmla="*/ 4 w 14"/>
                <a:gd name="T13" fmla="*/ 13 h 35"/>
                <a:gd name="T14" fmla="*/ 4 w 14"/>
                <a:gd name="T15" fmla="*/ 13 h 35"/>
                <a:gd name="T16" fmla="*/ 5 w 14"/>
                <a:gd name="T17" fmla="*/ 12 h 35"/>
                <a:gd name="T18" fmla="*/ 5 w 14"/>
                <a:gd name="T19" fmla="*/ 12 h 35"/>
                <a:gd name="T20" fmla="*/ 6 w 14"/>
                <a:gd name="T21" fmla="*/ 12 h 35"/>
                <a:gd name="T22" fmla="*/ 4 w 14"/>
                <a:gd name="T23" fmla="*/ 13 h 35"/>
                <a:gd name="T24" fmla="*/ 4 w 14"/>
                <a:gd name="T25" fmla="*/ 13 h 35"/>
                <a:gd name="T26" fmla="*/ 2 w 14"/>
                <a:gd name="T27" fmla="*/ 13 h 35"/>
                <a:gd name="T28" fmla="*/ 3 w 14"/>
                <a:gd name="T29" fmla="*/ 13 h 35"/>
                <a:gd name="T30" fmla="*/ 3 w 14"/>
                <a:gd name="T31" fmla="*/ 13 h 35"/>
                <a:gd name="T32" fmla="*/ 4 w 14"/>
                <a:gd name="T33" fmla="*/ 13 h 35"/>
                <a:gd name="T34" fmla="*/ 2 w 14"/>
                <a:gd name="T35" fmla="*/ 13 h 35"/>
                <a:gd name="T36" fmla="*/ 1 w 14"/>
                <a:gd name="T37" fmla="*/ 14 h 35"/>
                <a:gd name="T38" fmla="*/ 1 w 14"/>
                <a:gd name="T39" fmla="*/ 14 h 35"/>
                <a:gd name="T40" fmla="*/ 1 w 14"/>
                <a:gd name="T41" fmla="*/ 14 h 35"/>
                <a:gd name="T42" fmla="*/ 2 w 14"/>
                <a:gd name="T43" fmla="*/ 14 h 35"/>
                <a:gd name="T44" fmla="*/ 2 w 14"/>
                <a:gd name="T45" fmla="*/ 13 h 35"/>
                <a:gd name="T46" fmla="*/ 2 w 14"/>
                <a:gd name="T47" fmla="*/ 13 h 35"/>
                <a:gd name="T48" fmla="*/ 0 w 14"/>
                <a:gd name="T49" fmla="*/ 15 h 35"/>
                <a:gd name="T50" fmla="*/ 1 w 14"/>
                <a:gd name="T51" fmla="*/ 14 h 35"/>
                <a:gd name="T52" fmla="*/ 1 w 14"/>
                <a:gd name="T53" fmla="*/ 14 h 35"/>
                <a:gd name="T54" fmla="*/ 0 w 14"/>
                <a:gd name="T55" fmla="*/ 15 h 35"/>
                <a:gd name="T56" fmla="*/ 0 w 14"/>
                <a:gd name="T57" fmla="*/ 15 h 35"/>
                <a:gd name="T58" fmla="*/ 7 w 14"/>
                <a:gd name="T59" fmla="*/ 32 h 35"/>
                <a:gd name="T60" fmla="*/ 8 w 14"/>
                <a:gd name="T61" fmla="*/ 32 h 35"/>
                <a:gd name="T62" fmla="*/ 9 w 14"/>
                <a:gd name="T63" fmla="*/ 32 h 35"/>
                <a:gd name="T64" fmla="*/ 10 w 14"/>
                <a:gd name="T65" fmla="*/ 33 h 35"/>
                <a:gd name="T66" fmla="*/ 6 w 14"/>
                <a:gd name="T67" fmla="*/ 31 h 35"/>
                <a:gd name="T68" fmla="*/ 7 w 14"/>
                <a:gd name="T69" fmla="*/ 32 h 35"/>
                <a:gd name="T70" fmla="*/ 11 w 14"/>
                <a:gd name="T71" fmla="*/ 33 h 35"/>
                <a:gd name="T72" fmla="*/ 11 w 14"/>
                <a:gd name="T73" fmla="*/ 33 h 35"/>
                <a:gd name="T74" fmla="*/ 11 w 14"/>
                <a:gd name="T75" fmla="*/ 33 h 35"/>
                <a:gd name="T76" fmla="*/ 14 w 14"/>
                <a:gd name="T77" fmla="*/ 35 h 35"/>
                <a:gd name="T78" fmla="*/ 11 w 14"/>
                <a:gd name="T79" fmla="*/ 33 h 35"/>
                <a:gd name="T80" fmla="*/ 9 w 14"/>
                <a:gd name="T81" fmla="*/ 19 h 35"/>
                <a:gd name="T82" fmla="*/ 11 w 14"/>
                <a:gd name="T83" fmla="*/ 20 h 35"/>
                <a:gd name="T84" fmla="*/ 9 w 14"/>
                <a:gd name="T85" fmla="*/ 19 h 35"/>
                <a:gd name="T86" fmla="*/ 11 w 14"/>
                <a:gd name="T87" fmla="*/ 1 h 35"/>
                <a:gd name="T88" fmla="*/ 10 w 14"/>
                <a:gd name="T89" fmla="*/ 0 h 35"/>
                <a:gd name="T90" fmla="*/ 11 w 14"/>
                <a:gd name="T91" fmla="*/ 1 h 35"/>
                <a:gd name="T92" fmla="*/ 9 w 14"/>
                <a:gd name="T93" fmla="*/ 0 h 35"/>
                <a:gd name="T94" fmla="*/ 9 w 14"/>
                <a:gd name="T9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 h="35">
                  <a:moveTo>
                    <a:pt x="7" y="18"/>
                  </a:moveTo>
                  <a:cubicBezTo>
                    <a:pt x="7" y="17"/>
                    <a:pt x="7" y="17"/>
                    <a:pt x="7" y="17"/>
                  </a:cubicBezTo>
                  <a:cubicBezTo>
                    <a:pt x="7" y="17"/>
                    <a:pt x="7" y="17"/>
                    <a:pt x="7" y="18"/>
                  </a:cubicBezTo>
                  <a:close/>
                  <a:moveTo>
                    <a:pt x="10" y="11"/>
                  </a:moveTo>
                  <a:cubicBezTo>
                    <a:pt x="10" y="11"/>
                    <a:pt x="10" y="11"/>
                    <a:pt x="10" y="11"/>
                  </a:cubicBezTo>
                  <a:cubicBezTo>
                    <a:pt x="10" y="11"/>
                    <a:pt x="10" y="11"/>
                    <a:pt x="10" y="11"/>
                  </a:cubicBezTo>
                  <a:close/>
                  <a:moveTo>
                    <a:pt x="4" y="13"/>
                  </a:moveTo>
                  <a:cubicBezTo>
                    <a:pt x="4" y="13"/>
                    <a:pt x="4" y="13"/>
                    <a:pt x="4" y="13"/>
                  </a:cubicBezTo>
                  <a:cubicBezTo>
                    <a:pt x="4" y="12"/>
                    <a:pt x="4" y="12"/>
                    <a:pt x="5" y="12"/>
                  </a:cubicBezTo>
                  <a:cubicBezTo>
                    <a:pt x="5" y="12"/>
                    <a:pt x="5" y="12"/>
                    <a:pt x="5" y="12"/>
                  </a:cubicBezTo>
                  <a:cubicBezTo>
                    <a:pt x="5" y="12"/>
                    <a:pt x="5" y="12"/>
                    <a:pt x="6" y="12"/>
                  </a:cubicBezTo>
                  <a:cubicBezTo>
                    <a:pt x="5" y="12"/>
                    <a:pt x="4" y="12"/>
                    <a:pt x="4" y="13"/>
                  </a:cubicBezTo>
                  <a:close/>
                  <a:moveTo>
                    <a:pt x="4" y="13"/>
                  </a:moveTo>
                  <a:cubicBezTo>
                    <a:pt x="3" y="13"/>
                    <a:pt x="3" y="13"/>
                    <a:pt x="2" y="13"/>
                  </a:cubicBezTo>
                  <a:cubicBezTo>
                    <a:pt x="3" y="13"/>
                    <a:pt x="3" y="13"/>
                    <a:pt x="3" y="13"/>
                  </a:cubicBezTo>
                  <a:cubicBezTo>
                    <a:pt x="3" y="13"/>
                    <a:pt x="3" y="13"/>
                    <a:pt x="3" y="13"/>
                  </a:cubicBezTo>
                  <a:cubicBezTo>
                    <a:pt x="4" y="13"/>
                    <a:pt x="4" y="13"/>
                    <a:pt x="4" y="13"/>
                  </a:cubicBezTo>
                  <a:close/>
                  <a:moveTo>
                    <a:pt x="2" y="13"/>
                  </a:moveTo>
                  <a:cubicBezTo>
                    <a:pt x="2" y="14"/>
                    <a:pt x="1" y="14"/>
                    <a:pt x="1" y="14"/>
                  </a:cubicBezTo>
                  <a:cubicBezTo>
                    <a:pt x="1" y="14"/>
                    <a:pt x="1" y="14"/>
                    <a:pt x="1" y="14"/>
                  </a:cubicBezTo>
                  <a:cubicBezTo>
                    <a:pt x="1" y="14"/>
                    <a:pt x="1" y="14"/>
                    <a:pt x="1" y="14"/>
                  </a:cubicBezTo>
                  <a:cubicBezTo>
                    <a:pt x="2" y="14"/>
                    <a:pt x="2" y="14"/>
                    <a:pt x="2" y="14"/>
                  </a:cubicBezTo>
                  <a:cubicBezTo>
                    <a:pt x="2" y="14"/>
                    <a:pt x="2" y="13"/>
                    <a:pt x="2" y="13"/>
                  </a:cubicBezTo>
                  <a:cubicBezTo>
                    <a:pt x="2" y="13"/>
                    <a:pt x="2" y="13"/>
                    <a:pt x="2" y="13"/>
                  </a:cubicBezTo>
                  <a:close/>
                  <a:moveTo>
                    <a:pt x="0" y="15"/>
                  </a:moveTo>
                  <a:cubicBezTo>
                    <a:pt x="1" y="15"/>
                    <a:pt x="1" y="15"/>
                    <a:pt x="1" y="14"/>
                  </a:cubicBezTo>
                  <a:cubicBezTo>
                    <a:pt x="1" y="14"/>
                    <a:pt x="1" y="14"/>
                    <a:pt x="1" y="14"/>
                  </a:cubicBezTo>
                  <a:cubicBezTo>
                    <a:pt x="0" y="15"/>
                    <a:pt x="0" y="15"/>
                    <a:pt x="0" y="15"/>
                  </a:cubicBezTo>
                  <a:cubicBezTo>
                    <a:pt x="0" y="15"/>
                    <a:pt x="0" y="15"/>
                    <a:pt x="0" y="15"/>
                  </a:cubicBezTo>
                  <a:close/>
                  <a:moveTo>
                    <a:pt x="7" y="32"/>
                  </a:moveTo>
                  <a:cubicBezTo>
                    <a:pt x="8" y="32"/>
                    <a:pt x="8" y="32"/>
                    <a:pt x="8" y="32"/>
                  </a:cubicBezTo>
                  <a:cubicBezTo>
                    <a:pt x="8" y="32"/>
                    <a:pt x="8" y="32"/>
                    <a:pt x="9" y="32"/>
                  </a:cubicBezTo>
                  <a:cubicBezTo>
                    <a:pt x="9" y="32"/>
                    <a:pt x="9" y="32"/>
                    <a:pt x="10" y="33"/>
                  </a:cubicBezTo>
                  <a:cubicBezTo>
                    <a:pt x="8" y="32"/>
                    <a:pt x="7" y="31"/>
                    <a:pt x="6" y="31"/>
                  </a:cubicBezTo>
                  <a:cubicBezTo>
                    <a:pt x="7" y="31"/>
                    <a:pt x="7" y="31"/>
                    <a:pt x="7" y="32"/>
                  </a:cubicBezTo>
                  <a:close/>
                  <a:moveTo>
                    <a:pt x="11" y="33"/>
                  </a:moveTo>
                  <a:cubicBezTo>
                    <a:pt x="11" y="33"/>
                    <a:pt x="11" y="33"/>
                    <a:pt x="11" y="33"/>
                  </a:cubicBezTo>
                  <a:cubicBezTo>
                    <a:pt x="11" y="33"/>
                    <a:pt x="11" y="33"/>
                    <a:pt x="11" y="33"/>
                  </a:cubicBezTo>
                  <a:cubicBezTo>
                    <a:pt x="12" y="34"/>
                    <a:pt x="13" y="35"/>
                    <a:pt x="14" y="35"/>
                  </a:cubicBezTo>
                  <a:cubicBezTo>
                    <a:pt x="13" y="34"/>
                    <a:pt x="12" y="34"/>
                    <a:pt x="11" y="33"/>
                  </a:cubicBezTo>
                  <a:close/>
                  <a:moveTo>
                    <a:pt x="9" y="19"/>
                  </a:moveTo>
                  <a:cubicBezTo>
                    <a:pt x="10" y="19"/>
                    <a:pt x="10" y="19"/>
                    <a:pt x="11" y="20"/>
                  </a:cubicBezTo>
                  <a:cubicBezTo>
                    <a:pt x="10" y="19"/>
                    <a:pt x="10" y="19"/>
                    <a:pt x="9" y="19"/>
                  </a:cubicBezTo>
                  <a:close/>
                  <a:moveTo>
                    <a:pt x="11" y="1"/>
                  </a:moveTo>
                  <a:cubicBezTo>
                    <a:pt x="10" y="1"/>
                    <a:pt x="10" y="0"/>
                    <a:pt x="10" y="0"/>
                  </a:cubicBezTo>
                  <a:cubicBezTo>
                    <a:pt x="10" y="0"/>
                    <a:pt x="10" y="1"/>
                    <a:pt x="11" y="1"/>
                  </a:cubicBezTo>
                  <a:close/>
                  <a:moveTo>
                    <a:pt x="9" y="0"/>
                  </a:moveTo>
                  <a:cubicBezTo>
                    <a:pt x="9" y="0"/>
                    <a:pt x="9" y="0"/>
                    <a:pt x="9" y="0"/>
                  </a:cubicBezTo>
                  <a:close/>
                </a:path>
              </a:pathLst>
            </a:custGeom>
            <a:solidFill>
              <a:srgbClr val="A70F17"/>
            </a:solidFill>
            <a:ln w="9525">
              <a:solidFill>
                <a:srgbClr val="000000"/>
              </a:solidFill>
              <a:round/>
            </a:ln>
          </p:spPr>
          <p:txBody>
            <a:bodyPr anchor="ctr"/>
            <a:lstStyle/>
            <a:p>
              <a:pPr algn="ctr"/>
              <a:endParaRPr/>
            </a:p>
          </p:txBody>
        </p:sp>
        <p:sp>
          <p:nvSpPr>
            <p:cNvPr id="6" name="BackShape1"/>
            <p:cNvSpPr/>
            <p:nvPr/>
          </p:nvSpPr>
          <p:spPr bwMode="auto">
            <a:xfrm>
              <a:off x="5607050" y="2321719"/>
              <a:ext cx="115887" cy="100013"/>
            </a:xfrm>
            <a:custGeom>
              <a:avLst/>
              <a:gdLst>
                <a:gd name="T0" fmla="*/ 118 w 125"/>
                <a:gd name="T1" fmla="*/ 32 h 108"/>
                <a:gd name="T2" fmla="*/ 100 w 125"/>
                <a:gd name="T3" fmla="*/ 9 h 108"/>
                <a:gd name="T4" fmla="*/ 67 w 125"/>
                <a:gd name="T5" fmla="*/ 18 h 108"/>
                <a:gd name="T6" fmla="*/ 50 w 125"/>
                <a:gd name="T7" fmla="*/ 1 h 108"/>
                <a:gd name="T8" fmla="*/ 17 w 125"/>
                <a:gd name="T9" fmla="*/ 100 h 108"/>
                <a:gd name="T10" fmla="*/ 50 w 125"/>
                <a:gd name="T11" fmla="*/ 77 h 108"/>
                <a:gd name="T12" fmla="*/ 62 w 125"/>
                <a:gd name="T13" fmla="*/ 57 h 108"/>
                <a:gd name="T14" fmla="*/ 78 w 125"/>
                <a:gd name="T15" fmla="*/ 67 h 108"/>
                <a:gd name="T16" fmla="*/ 104 w 125"/>
                <a:gd name="T17" fmla="*/ 108 h 108"/>
                <a:gd name="T18" fmla="*/ 110 w 125"/>
                <a:gd name="T19" fmla="*/ 93 h 108"/>
                <a:gd name="T20" fmla="*/ 125 w 125"/>
                <a:gd name="T21" fmla="*/ 50 h 108"/>
                <a:gd name="T22" fmla="*/ 118 w 125"/>
                <a:gd name="T23" fmla="*/ 3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108">
                  <a:moveTo>
                    <a:pt x="118" y="32"/>
                  </a:moveTo>
                  <a:cubicBezTo>
                    <a:pt x="115" y="17"/>
                    <a:pt x="112" y="14"/>
                    <a:pt x="100" y="9"/>
                  </a:cubicBezTo>
                  <a:cubicBezTo>
                    <a:pt x="91" y="14"/>
                    <a:pt x="81" y="18"/>
                    <a:pt x="67" y="18"/>
                  </a:cubicBezTo>
                  <a:cubicBezTo>
                    <a:pt x="61" y="13"/>
                    <a:pt x="58" y="5"/>
                    <a:pt x="50" y="1"/>
                  </a:cubicBezTo>
                  <a:cubicBezTo>
                    <a:pt x="0" y="0"/>
                    <a:pt x="13" y="63"/>
                    <a:pt x="17" y="100"/>
                  </a:cubicBezTo>
                  <a:cubicBezTo>
                    <a:pt x="30" y="97"/>
                    <a:pt x="42" y="86"/>
                    <a:pt x="50" y="77"/>
                  </a:cubicBezTo>
                  <a:cubicBezTo>
                    <a:pt x="55" y="71"/>
                    <a:pt x="53" y="60"/>
                    <a:pt x="62" y="57"/>
                  </a:cubicBezTo>
                  <a:cubicBezTo>
                    <a:pt x="64" y="64"/>
                    <a:pt x="69" y="68"/>
                    <a:pt x="78" y="67"/>
                  </a:cubicBezTo>
                  <a:cubicBezTo>
                    <a:pt x="85" y="82"/>
                    <a:pt x="86" y="104"/>
                    <a:pt x="104" y="108"/>
                  </a:cubicBezTo>
                  <a:cubicBezTo>
                    <a:pt x="110" y="105"/>
                    <a:pt x="108" y="99"/>
                    <a:pt x="110" y="93"/>
                  </a:cubicBezTo>
                  <a:cubicBezTo>
                    <a:pt x="115" y="80"/>
                    <a:pt x="125" y="64"/>
                    <a:pt x="125" y="50"/>
                  </a:cubicBezTo>
                  <a:cubicBezTo>
                    <a:pt x="125" y="45"/>
                    <a:pt x="120" y="38"/>
                    <a:pt x="118" y="32"/>
                  </a:cubicBezTo>
                  <a:close/>
                </a:path>
              </a:pathLst>
            </a:custGeom>
            <a:solidFill>
              <a:schemeClr val="accent1">
                <a:lumMod val="60000"/>
                <a:lumOff val="40000"/>
              </a:schemeClr>
            </a:solidFill>
            <a:ln>
              <a:noFill/>
            </a:ln>
          </p:spPr>
          <p:txBody>
            <a:bodyPr anchor="ctr"/>
            <a:lstStyle/>
            <a:p>
              <a:pPr algn="ctr"/>
              <a:endParaRPr/>
            </a:p>
          </p:txBody>
        </p:sp>
        <p:sp>
          <p:nvSpPr>
            <p:cNvPr id="7" name="BackShape2"/>
            <p:cNvSpPr/>
            <p:nvPr/>
          </p:nvSpPr>
          <p:spPr bwMode="auto">
            <a:xfrm>
              <a:off x="5394325" y="3164681"/>
              <a:ext cx="425450" cy="301625"/>
            </a:xfrm>
            <a:custGeom>
              <a:avLst/>
              <a:gdLst>
                <a:gd name="T0" fmla="*/ 439 w 463"/>
                <a:gd name="T1" fmla="*/ 21 h 330"/>
                <a:gd name="T2" fmla="*/ 347 w 463"/>
                <a:gd name="T3" fmla="*/ 8 h 330"/>
                <a:gd name="T4" fmla="*/ 322 w 463"/>
                <a:gd name="T5" fmla="*/ 12 h 330"/>
                <a:gd name="T6" fmla="*/ 295 w 463"/>
                <a:gd name="T7" fmla="*/ 14 h 330"/>
                <a:gd name="T8" fmla="*/ 241 w 463"/>
                <a:gd name="T9" fmla="*/ 18 h 330"/>
                <a:gd name="T10" fmla="*/ 177 w 463"/>
                <a:gd name="T11" fmla="*/ 4 h 330"/>
                <a:gd name="T12" fmla="*/ 150 w 463"/>
                <a:gd name="T13" fmla="*/ 3 h 330"/>
                <a:gd name="T14" fmla="*/ 124 w 463"/>
                <a:gd name="T15" fmla="*/ 1 h 330"/>
                <a:gd name="T16" fmla="*/ 80 w 463"/>
                <a:gd name="T17" fmla="*/ 8 h 330"/>
                <a:gd name="T18" fmla="*/ 52 w 463"/>
                <a:gd name="T19" fmla="*/ 23 h 330"/>
                <a:gd name="T20" fmla="*/ 19 w 463"/>
                <a:gd name="T21" fmla="*/ 59 h 330"/>
                <a:gd name="T22" fmla="*/ 10 w 463"/>
                <a:gd name="T23" fmla="*/ 76 h 330"/>
                <a:gd name="T24" fmla="*/ 1 w 463"/>
                <a:gd name="T25" fmla="*/ 123 h 330"/>
                <a:gd name="T26" fmla="*/ 6 w 463"/>
                <a:gd name="T27" fmla="*/ 170 h 330"/>
                <a:gd name="T28" fmla="*/ 21 w 463"/>
                <a:gd name="T29" fmla="*/ 296 h 330"/>
                <a:gd name="T30" fmla="*/ 29 w 463"/>
                <a:gd name="T31" fmla="*/ 324 h 330"/>
                <a:gd name="T32" fmla="*/ 29 w 463"/>
                <a:gd name="T33" fmla="*/ 330 h 330"/>
                <a:gd name="T34" fmla="*/ 33 w 463"/>
                <a:gd name="T35" fmla="*/ 330 h 330"/>
                <a:gd name="T36" fmla="*/ 34 w 463"/>
                <a:gd name="T37" fmla="*/ 324 h 330"/>
                <a:gd name="T38" fmla="*/ 44 w 463"/>
                <a:gd name="T39" fmla="*/ 310 h 330"/>
                <a:gd name="T40" fmla="*/ 52 w 463"/>
                <a:gd name="T41" fmla="*/ 295 h 330"/>
                <a:gd name="T42" fmla="*/ 88 w 463"/>
                <a:gd name="T43" fmla="*/ 256 h 330"/>
                <a:gd name="T44" fmla="*/ 94 w 463"/>
                <a:gd name="T45" fmla="*/ 243 h 330"/>
                <a:gd name="T46" fmla="*/ 133 w 463"/>
                <a:gd name="T47" fmla="*/ 217 h 330"/>
                <a:gd name="T48" fmla="*/ 164 w 463"/>
                <a:gd name="T49" fmla="*/ 191 h 330"/>
                <a:gd name="T50" fmla="*/ 195 w 463"/>
                <a:gd name="T51" fmla="*/ 176 h 330"/>
                <a:gd name="T52" fmla="*/ 220 w 463"/>
                <a:gd name="T53" fmla="*/ 156 h 330"/>
                <a:gd name="T54" fmla="*/ 238 w 463"/>
                <a:gd name="T55" fmla="*/ 136 h 330"/>
                <a:gd name="T56" fmla="*/ 260 w 463"/>
                <a:gd name="T57" fmla="*/ 140 h 330"/>
                <a:gd name="T58" fmla="*/ 300 w 463"/>
                <a:gd name="T59" fmla="*/ 131 h 330"/>
                <a:gd name="T60" fmla="*/ 327 w 463"/>
                <a:gd name="T61" fmla="*/ 122 h 330"/>
                <a:gd name="T62" fmla="*/ 376 w 463"/>
                <a:gd name="T63" fmla="*/ 83 h 330"/>
                <a:gd name="T64" fmla="*/ 414 w 463"/>
                <a:gd name="T65" fmla="*/ 35 h 330"/>
                <a:gd name="T66" fmla="*/ 453 w 463"/>
                <a:gd name="T67" fmla="*/ 31 h 330"/>
                <a:gd name="T68" fmla="*/ 463 w 463"/>
                <a:gd name="T69" fmla="*/ 37 h 330"/>
                <a:gd name="T70" fmla="*/ 463 w 463"/>
                <a:gd name="T71" fmla="*/ 33 h 330"/>
                <a:gd name="T72" fmla="*/ 439 w 463"/>
                <a:gd name="T73" fmla="*/ 2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3" h="330">
                  <a:moveTo>
                    <a:pt x="439" y="21"/>
                  </a:moveTo>
                  <a:cubicBezTo>
                    <a:pt x="414" y="14"/>
                    <a:pt x="376" y="8"/>
                    <a:pt x="347" y="8"/>
                  </a:cubicBezTo>
                  <a:cubicBezTo>
                    <a:pt x="339" y="8"/>
                    <a:pt x="330" y="11"/>
                    <a:pt x="322" y="12"/>
                  </a:cubicBezTo>
                  <a:cubicBezTo>
                    <a:pt x="313" y="13"/>
                    <a:pt x="304" y="13"/>
                    <a:pt x="295" y="14"/>
                  </a:cubicBezTo>
                  <a:cubicBezTo>
                    <a:pt x="277" y="14"/>
                    <a:pt x="259" y="18"/>
                    <a:pt x="241" y="18"/>
                  </a:cubicBezTo>
                  <a:cubicBezTo>
                    <a:pt x="220" y="17"/>
                    <a:pt x="200" y="6"/>
                    <a:pt x="177" y="4"/>
                  </a:cubicBezTo>
                  <a:cubicBezTo>
                    <a:pt x="168" y="3"/>
                    <a:pt x="159" y="3"/>
                    <a:pt x="150" y="3"/>
                  </a:cubicBezTo>
                  <a:cubicBezTo>
                    <a:pt x="142" y="2"/>
                    <a:pt x="133" y="0"/>
                    <a:pt x="124" y="1"/>
                  </a:cubicBezTo>
                  <a:cubicBezTo>
                    <a:pt x="110" y="1"/>
                    <a:pt x="93" y="5"/>
                    <a:pt x="80" y="8"/>
                  </a:cubicBezTo>
                  <a:cubicBezTo>
                    <a:pt x="72" y="10"/>
                    <a:pt x="61" y="18"/>
                    <a:pt x="52" y="23"/>
                  </a:cubicBezTo>
                  <a:cubicBezTo>
                    <a:pt x="35" y="33"/>
                    <a:pt x="27" y="41"/>
                    <a:pt x="19" y="59"/>
                  </a:cubicBezTo>
                  <a:cubicBezTo>
                    <a:pt x="16" y="65"/>
                    <a:pt x="12" y="70"/>
                    <a:pt x="10" y="76"/>
                  </a:cubicBezTo>
                  <a:cubicBezTo>
                    <a:pt x="5" y="89"/>
                    <a:pt x="2" y="108"/>
                    <a:pt x="1" y="123"/>
                  </a:cubicBezTo>
                  <a:cubicBezTo>
                    <a:pt x="0" y="140"/>
                    <a:pt x="4" y="154"/>
                    <a:pt x="6" y="170"/>
                  </a:cubicBezTo>
                  <a:cubicBezTo>
                    <a:pt x="11" y="211"/>
                    <a:pt x="10" y="260"/>
                    <a:pt x="21" y="296"/>
                  </a:cubicBezTo>
                  <a:cubicBezTo>
                    <a:pt x="24" y="306"/>
                    <a:pt x="28" y="315"/>
                    <a:pt x="29" y="324"/>
                  </a:cubicBezTo>
                  <a:cubicBezTo>
                    <a:pt x="29" y="326"/>
                    <a:pt x="29" y="328"/>
                    <a:pt x="29" y="330"/>
                  </a:cubicBezTo>
                  <a:cubicBezTo>
                    <a:pt x="33" y="330"/>
                    <a:pt x="33" y="330"/>
                    <a:pt x="33" y="330"/>
                  </a:cubicBezTo>
                  <a:cubicBezTo>
                    <a:pt x="33" y="328"/>
                    <a:pt x="33" y="326"/>
                    <a:pt x="34" y="324"/>
                  </a:cubicBezTo>
                  <a:cubicBezTo>
                    <a:pt x="35" y="320"/>
                    <a:pt x="40" y="316"/>
                    <a:pt x="44" y="310"/>
                  </a:cubicBezTo>
                  <a:cubicBezTo>
                    <a:pt x="47" y="305"/>
                    <a:pt x="49" y="298"/>
                    <a:pt x="52" y="295"/>
                  </a:cubicBezTo>
                  <a:cubicBezTo>
                    <a:pt x="61" y="281"/>
                    <a:pt x="78" y="270"/>
                    <a:pt x="88" y="256"/>
                  </a:cubicBezTo>
                  <a:cubicBezTo>
                    <a:pt x="91" y="252"/>
                    <a:pt x="92" y="247"/>
                    <a:pt x="94" y="243"/>
                  </a:cubicBezTo>
                  <a:cubicBezTo>
                    <a:pt x="103" y="231"/>
                    <a:pt x="119" y="227"/>
                    <a:pt x="133" y="217"/>
                  </a:cubicBezTo>
                  <a:cubicBezTo>
                    <a:pt x="143" y="210"/>
                    <a:pt x="150" y="198"/>
                    <a:pt x="164" y="191"/>
                  </a:cubicBezTo>
                  <a:cubicBezTo>
                    <a:pt x="173" y="185"/>
                    <a:pt x="185" y="182"/>
                    <a:pt x="195" y="176"/>
                  </a:cubicBezTo>
                  <a:cubicBezTo>
                    <a:pt x="205" y="171"/>
                    <a:pt x="214" y="164"/>
                    <a:pt x="220" y="156"/>
                  </a:cubicBezTo>
                  <a:cubicBezTo>
                    <a:pt x="226" y="150"/>
                    <a:pt x="232" y="137"/>
                    <a:pt x="238" y="136"/>
                  </a:cubicBezTo>
                  <a:cubicBezTo>
                    <a:pt x="245" y="134"/>
                    <a:pt x="253" y="140"/>
                    <a:pt x="260" y="140"/>
                  </a:cubicBezTo>
                  <a:cubicBezTo>
                    <a:pt x="276" y="142"/>
                    <a:pt x="287" y="134"/>
                    <a:pt x="300" y="131"/>
                  </a:cubicBezTo>
                  <a:cubicBezTo>
                    <a:pt x="309" y="128"/>
                    <a:pt x="320" y="126"/>
                    <a:pt x="327" y="122"/>
                  </a:cubicBezTo>
                  <a:cubicBezTo>
                    <a:pt x="345" y="113"/>
                    <a:pt x="363" y="98"/>
                    <a:pt x="376" y="83"/>
                  </a:cubicBezTo>
                  <a:cubicBezTo>
                    <a:pt x="390" y="68"/>
                    <a:pt x="398" y="48"/>
                    <a:pt x="414" y="35"/>
                  </a:cubicBezTo>
                  <a:cubicBezTo>
                    <a:pt x="425" y="26"/>
                    <a:pt x="438" y="23"/>
                    <a:pt x="453" y="31"/>
                  </a:cubicBezTo>
                  <a:cubicBezTo>
                    <a:pt x="456" y="32"/>
                    <a:pt x="459" y="34"/>
                    <a:pt x="463" y="37"/>
                  </a:cubicBezTo>
                  <a:cubicBezTo>
                    <a:pt x="463" y="33"/>
                    <a:pt x="463" y="33"/>
                    <a:pt x="463" y="33"/>
                  </a:cubicBezTo>
                  <a:cubicBezTo>
                    <a:pt x="456" y="27"/>
                    <a:pt x="449" y="23"/>
                    <a:pt x="439" y="21"/>
                  </a:cubicBezTo>
                  <a:close/>
                </a:path>
              </a:pathLst>
            </a:custGeom>
            <a:solidFill>
              <a:schemeClr val="accent2">
                <a:lumMod val="100000"/>
              </a:schemeClr>
            </a:solidFill>
            <a:ln>
              <a:noFill/>
            </a:ln>
          </p:spPr>
          <p:txBody>
            <a:bodyPr anchor="ctr"/>
            <a:lstStyle/>
            <a:p>
              <a:pPr algn="ctr"/>
              <a:endParaRPr/>
            </a:p>
          </p:txBody>
        </p:sp>
        <p:sp>
          <p:nvSpPr>
            <p:cNvPr id="8" name="BackShape3"/>
            <p:cNvSpPr/>
            <p:nvPr/>
          </p:nvSpPr>
          <p:spPr bwMode="auto">
            <a:xfrm>
              <a:off x="5437188" y="3355181"/>
              <a:ext cx="200025" cy="282575"/>
            </a:xfrm>
            <a:custGeom>
              <a:avLst/>
              <a:gdLst>
                <a:gd name="T0" fmla="*/ 215 w 217"/>
                <a:gd name="T1" fmla="*/ 17 h 307"/>
                <a:gd name="T2" fmla="*/ 209 w 217"/>
                <a:gd name="T3" fmla="*/ 16 h 307"/>
                <a:gd name="T4" fmla="*/ 208 w 217"/>
                <a:gd name="T5" fmla="*/ 15 h 307"/>
                <a:gd name="T6" fmla="*/ 200 w 217"/>
                <a:gd name="T7" fmla="*/ 62 h 307"/>
                <a:gd name="T8" fmla="*/ 192 w 217"/>
                <a:gd name="T9" fmla="*/ 83 h 307"/>
                <a:gd name="T10" fmla="*/ 188 w 217"/>
                <a:gd name="T11" fmla="*/ 88 h 307"/>
                <a:gd name="T12" fmla="*/ 183 w 217"/>
                <a:gd name="T13" fmla="*/ 32 h 307"/>
                <a:gd name="T14" fmla="*/ 174 w 217"/>
                <a:gd name="T15" fmla="*/ 21 h 307"/>
                <a:gd name="T16" fmla="*/ 165 w 217"/>
                <a:gd name="T17" fmla="*/ 15 h 307"/>
                <a:gd name="T18" fmla="*/ 148 w 217"/>
                <a:gd name="T19" fmla="*/ 6 h 307"/>
                <a:gd name="T20" fmla="*/ 140 w 217"/>
                <a:gd name="T21" fmla="*/ 3 h 307"/>
                <a:gd name="T22" fmla="*/ 119 w 217"/>
                <a:gd name="T23" fmla="*/ 1 h 307"/>
                <a:gd name="T24" fmla="*/ 111 w 217"/>
                <a:gd name="T25" fmla="*/ 1 h 307"/>
                <a:gd name="T26" fmla="*/ 93 w 217"/>
                <a:gd name="T27" fmla="*/ 6 h 307"/>
                <a:gd name="T28" fmla="*/ 66 w 217"/>
                <a:gd name="T29" fmla="*/ 19 h 307"/>
                <a:gd name="T30" fmla="*/ 56 w 217"/>
                <a:gd name="T31" fmla="*/ 25 h 307"/>
                <a:gd name="T32" fmla="*/ 48 w 217"/>
                <a:gd name="T33" fmla="*/ 33 h 307"/>
                <a:gd name="T34" fmla="*/ 39 w 217"/>
                <a:gd name="T35" fmla="*/ 41 h 307"/>
                <a:gd name="T36" fmla="*/ 25 w 217"/>
                <a:gd name="T37" fmla="*/ 62 h 307"/>
                <a:gd name="T38" fmla="*/ 12 w 217"/>
                <a:gd name="T39" fmla="*/ 85 h 307"/>
                <a:gd name="T40" fmla="*/ 1 w 217"/>
                <a:gd name="T41" fmla="*/ 142 h 307"/>
                <a:gd name="T42" fmla="*/ 2 w 217"/>
                <a:gd name="T43" fmla="*/ 179 h 307"/>
                <a:gd name="T44" fmla="*/ 3 w 217"/>
                <a:gd name="T45" fmla="*/ 192 h 307"/>
                <a:gd name="T46" fmla="*/ 12 w 217"/>
                <a:gd name="T47" fmla="*/ 224 h 307"/>
                <a:gd name="T48" fmla="*/ 17 w 217"/>
                <a:gd name="T49" fmla="*/ 237 h 307"/>
                <a:gd name="T50" fmla="*/ 22 w 217"/>
                <a:gd name="T51" fmla="*/ 248 h 307"/>
                <a:gd name="T52" fmla="*/ 25 w 217"/>
                <a:gd name="T53" fmla="*/ 255 h 307"/>
                <a:gd name="T54" fmla="*/ 33 w 217"/>
                <a:gd name="T55" fmla="*/ 267 h 307"/>
                <a:gd name="T56" fmla="*/ 61 w 217"/>
                <a:gd name="T57" fmla="*/ 294 h 307"/>
                <a:gd name="T58" fmla="*/ 69 w 217"/>
                <a:gd name="T59" fmla="*/ 299 h 307"/>
                <a:gd name="T60" fmla="*/ 86 w 217"/>
                <a:gd name="T61" fmla="*/ 304 h 307"/>
                <a:gd name="T62" fmla="*/ 102 w 217"/>
                <a:gd name="T63" fmla="*/ 307 h 307"/>
                <a:gd name="T64" fmla="*/ 112 w 217"/>
                <a:gd name="T65" fmla="*/ 307 h 307"/>
                <a:gd name="T66" fmla="*/ 116 w 217"/>
                <a:gd name="T67" fmla="*/ 306 h 307"/>
                <a:gd name="T68" fmla="*/ 126 w 217"/>
                <a:gd name="T69" fmla="*/ 305 h 307"/>
                <a:gd name="T70" fmla="*/ 140 w 217"/>
                <a:gd name="T71" fmla="*/ 296 h 307"/>
                <a:gd name="T72" fmla="*/ 146 w 217"/>
                <a:gd name="T73" fmla="*/ 286 h 307"/>
                <a:gd name="T74" fmla="*/ 153 w 217"/>
                <a:gd name="T75" fmla="*/ 277 h 307"/>
                <a:gd name="T76" fmla="*/ 166 w 217"/>
                <a:gd name="T77" fmla="*/ 233 h 307"/>
                <a:gd name="T78" fmla="*/ 164 w 217"/>
                <a:gd name="T79" fmla="*/ 224 h 307"/>
                <a:gd name="T80" fmla="*/ 160 w 217"/>
                <a:gd name="T81" fmla="*/ 206 h 307"/>
                <a:gd name="T82" fmla="*/ 146 w 217"/>
                <a:gd name="T83" fmla="*/ 202 h 307"/>
                <a:gd name="T84" fmla="*/ 146 w 217"/>
                <a:gd name="T85" fmla="*/ 182 h 307"/>
                <a:gd name="T86" fmla="*/ 150 w 217"/>
                <a:gd name="T87" fmla="*/ 160 h 307"/>
                <a:gd name="T88" fmla="*/ 152 w 217"/>
                <a:gd name="T89" fmla="*/ 151 h 307"/>
                <a:gd name="T90" fmla="*/ 157 w 217"/>
                <a:gd name="T91" fmla="*/ 147 h 307"/>
                <a:gd name="T92" fmla="*/ 172 w 217"/>
                <a:gd name="T93" fmla="*/ 134 h 307"/>
                <a:gd name="T94" fmla="*/ 181 w 217"/>
                <a:gd name="T95" fmla="*/ 125 h 307"/>
                <a:gd name="T96" fmla="*/ 191 w 217"/>
                <a:gd name="T97" fmla="*/ 115 h 307"/>
                <a:gd name="T98" fmla="*/ 200 w 217"/>
                <a:gd name="T99" fmla="*/ 97 h 307"/>
                <a:gd name="T100" fmla="*/ 210 w 217"/>
                <a:gd name="T101" fmla="*/ 63 h 307"/>
                <a:gd name="T102" fmla="*/ 212 w 217"/>
                <a:gd name="T103" fmla="*/ 53 h 307"/>
                <a:gd name="T104" fmla="*/ 217 w 217"/>
                <a:gd name="T105" fmla="*/ 18 h 307"/>
                <a:gd name="T106" fmla="*/ 215 w 217"/>
                <a:gd name="T107" fmla="*/ 1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 h="307">
                  <a:moveTo>
                    <a:pt x="215" y="17"/>
                  </a:moveTo>
                  <a:cubicBezTo>
                    <a:pt x="209" y="16"/>
                    <a:pt x="209" y="16"/>
                    <a:pt x="209" y="16"/>
                  </a:cubicBezTo>
                  <a:cubicBezTo>
                    <a:pt x="208" y="15"/>
                    <a:pt x="208" y="15"/>
                    <a:pt x="208" y="15"/>
                  </a:cubicBezTo>
                  <a:cubicBezTo>
                    <a:pt x="205" y="32"/>
                    <a:pt x="202" y="56"/>
                    <a:pt x="200" y="62"/>
                  </a:cubicBezTo>
                  <a:cubicBezTo>
                    <a:pt x="198" y="69"/>
                    <a:pt x="195" y="77"/>
                    <a:pt x="192" y="83"/>
                  </a:cubicBezTo>
                  <a:cubicBezTo>
                    <a:pt x="191" y="85"/>
                    <a:pt x="191" y="88"/>
                    <a:pt x="188" y="88"/>
                  </a:cubicBezTo>
                  <a:cubicBezTo>
                    <a:pt x="194" y="67"/>
                    <a:pt x="193" y="46"/>
                    <a:pt x="183" y="32"/>
                  </a:cubicBezTo>
                  <a:cubicBezTo>
                    <a:pt x="181" y="28"/>
                    <a:pt x="177" y="23"/>
                    <a:pt x="174" y="21"/>
                  </a:cubicBezTo>
                  <a:cubicBezTo>
                    <a:pt x="171" y="19"/>
                    <a:pt x="168" y="17"/>
                    <a:pt x="165" y="15"/>
                  </a:cubicBezTo>
                  <a:cubicBezTo>
                    <a:pt x="160" y="11"/>
                    <a:pt x="156" y="9"/>
                    <a:pt x="148" y="6"/>
                  </a:cubicBezTo>
                  <a:cubicBezTo>
                    <a:pt x="145" y="5"/>
                    <a:pt x="143" y="4"/>
                    <a:pt x="140" y="3"/>
                  </a:cubicBezTo>
                  <a:cubicBezTo>
                    <a:pt x="132" y="0"/>
                    <a:pt x="125" y="0"/>
                    <a:pt x="119" y="1"/>
                  </a:cubicBezTo>
                  <a:cubicBezTo>
                    <a:pt x="116" y="1"/>
                    <a:pt x="114" y="1"/>
                    <a:pt x="111" y="1"/>
                  </a:cubicBezTo>
                  <a:cubicBezTo>
                    <a:pt x="106" y="2"/>
                    <a:pt x="99" y="4"/>
                    <a:pt x="93" y="6"/>
                  </a:cubicBezTo>
                  <a:cubicBezTo>
                    <a:pt x="83" y="10"/>
                    <a:pt x="74" y="13"/>
                    <a:pt x="66" y="19"/>
                  </a:cubicBezTo>
                  <a:cubicBezTo>
                    <a:pt x="63" y="21"/>
                    <a:pt x="59" y="22"/>
                    <a:pt x="56" y="25"/>
                  </a:cubicBezTo>
                  <a:cubicBezTo>
                    <a:pt x="53" y="27"/>
                    <a:pt x="51" y="30"/>
                    <a:pt x="48" y="33"/>
                  </a:cubicBezTo>
                  <a:cubicBezTo>
                    <a:pt x="45" y="36"/>
                    <a:pt x="42" y="38"/>
                    <a:pt x="39" y="41"/>
                  </a:cubicBezTo>
                  <a:cubicBezTo>
                    <a:pt x="34" y="47"/>
                    <a:pt x="30" y="55"/>
                    <a:pt x="25" y="62"/>
                  </a:cubicBezTo>
                  <a:cubicBezTo>
                    <a:pt x="20" y="69"/>
                    <a:pt x="15" y="77"/>
                    <a:pt x="12" y="85"/>
                  </a:cubicBezTo>
                  <a:cubicBezTo>
                    <a:pt x="6" y="104"/>
                    <a:pt x="2" y="123"/>
                    <a:pt x="1" y="142"/>
                  </a:cubicBezTo>
                  <a:cubicBezTo>
                    <a:pt x="0" y="155"/>
                    <a:pt x="1" y="168"/>
                    <a:pt x="2" y="179"/>
                  </a:cubicBezTo>
                  <a:cubicBezTo>
                    <a:pt x="2" y="184"/>
                    <a:pt x="2" y="188"/>
                    <a:pt x="3" y="192"/>
                  </a:cubicBezTo>
                  <a:cubicBezTo>
                    <a:pt x="4" y="204"/>
                    <a:pt x="8" y="213"/>
                    <a:pt x="12" y="224"/>
                  </a:cubicBezTo>
                  <a:cubicBezTo>
                    <a:pt x="14" y="228"/>
                    <a:pt x="16" y="233"/>
                    <a:pt x="17" y="237"/>
                  </a:cubicBezTo>
                  <a:cubicBezTo>
                    <a:pt x="19" y="241"/>
                    <a:pt x="21" y="244"/>
                    <a:pt x="22" y="248"/>
                  </a:cubicBezTo>
                  <a:cubicBezTo>
                    <a:pt x="24" y="250"/>
                    <a:pt x="24" y="253"/>
                    <a:pt x="25" y="255"/>
                  </a:cubicBezTo>
                  <a:cubicBezTo>
                    <a:pt x="27" y="259"/>
                    <a:pt x="31" y="263"/>
                    <a:pt x="33" y="267"/>
                  </a:cubicBezTo>
                  <a:cubicBezTo>
                    <a:pt x="41" y="277"/>
                    <a:pt x="50" y="287"/>
                    <a:pt x="61" y="294"/>
                  </a:cubicBezTo>
                  <a:cubicBezTo>
                    <a:pt x="63" y="296"/>
                    <a:pt x="66" y="298"/>
                    <a:pt x="69" y="299"/>
                  </a:cubicBezTo>
                  <a:cubicBezTo>
                    <a:pt x="74" y="302"/>
                    <a:pt x="80" y="303"/>
                    <a:pt x="86" y="304"/>
                  </a:cubicBezTo>
                  <a:cubicBezTo>
                    <a:pt x="92" y="306"/>
                    <a:pt x="96" y="307"/>
                    <a:pt x="102" y="307"/>
                  </a:cubicBezTo>
                  <a:cubicBezTo>
                    <a:pt x="105" y="307"/>
                    <a:pt x="109" y="307"/>
                    <a:pt x="112" y="307"/>
                  </a:cubicBezTo>
                  <a:cubicBezTo>
                    <a:pt x="113" y="307"/>
                    <a:pt x="115" y="306"/>
                    <a:pt x="116" y="306"/>
                  </a:cubicBezTo>
                  <a:cubicBezTo>
                    <a:pt x="120" y="306"/>
                    <a:pt x="123" y="306"/>
                    <a:pt x="126" y="305"/>
                  </a:cubicBezTo>
                  <a:cubicBezTo>
                    <a:pt x="130" y="303"/>
                    <a:pt x="137" y="299"/>
                    <a:pt x="140" y="296"/>
                  </a:cubicBezTo>
                  <a:cubicBezTo>
                    <a:pt x="142" y="293"/>
                    <a:pt x="144" y="290"/>
                    <a:pt x="146" y="286"/>
                  </a:cubicBezTo>
                  <a:cubicBezTo>
                    <a:pt x="149" y="283"/>
                    <a:pt x="151" y="281"/>
                    <a:pt x="153" y="277"/>
                  </a:cubicBezTo>
                  <a:cubicBezTo>
                    <a:pt x="162" y="264"/>
                    <a:pt x="166" y="249"/>
                    <a:pt x="166" y="233"/>
                  </a:cubicBezTo>
                  <a:cubicBezTo>
                    <a:pt x="165" y="230"/>
                    <a:pt x="165" y="227"/>
                    <a:pt x="164" y="224"/>
                  </a:cubicBezTo>
                  <a:cubicBezTo>
                    <a:pt x="163" y="217"/>
                    <a:pt x="164" y="210"/>
                    <a:pt x="160" y="206"/>
                  </a:cubicBezTo>
                  <a:cubicBezTo>
                    <a:pt x="156" y="201"/>
                    <a:pt x="152" y="202"/>
                    <a:pt x="146" y="202"/>
                  </a:cubicBezTo>
                  <a:cubicBezTo>
                    <a:pt x="144" y="197"/>
                    <a:pt x="145" y="189"/>
                    <a:pt x="146" y="182"/>
                  </a:cubicBezTo>
                  <a:cubicBezTo>
                    <a:pt x="148" y="175"/>
                    <a:pt x="148" y="167"/>
                    <a:pt x="150" y="160"/>
                  </a:cubicBezTo>
                  <a:cubicBezTo>
                    <a:pt x="150" y="158"/>
                    <a:pt x="151" y="153"/>
                    <a:pt x="152" y="151"/>
                  </a:cubicBezTo>
                  <a:cubicBezTo>
                    <a:pt x="153" y="150"/>
                    <a:pt x="155" y="148"/>
                    <a:pt x="157" y="147"/>
                  </a:cubicBezTo>
                  <a:cubicBezTo>
                    <a:pt x="162" y="143"/>
                    <a:pt x="168" y="138"/>
                    <a:pt x="172" y="134"/>
                  </a:cubicBezTo>
                  <a:cubicBezTo>
                    <a:pt x="175" y="131"/>
                    <a:pt x="178" y="128"/>
                    <a:pt x="181" y="125"/>
                  </a:cubicBezTo>
                  <a:cubicBezTo>
                    <a:pt x="185" y="122"/>
                    <a:pt x="188" y="118"/>
                    <a:pt x="191" y="115"/>
                  </a:cubicBezTo>
                  <a:cubicBezTo>
                    <a:pt x="194" y="110"/>
                    <a:pt x="197" y="103"/>
                    <a:pt x="200" y="97"/>
                  </a:cubicBezTo>
                  <a:cubicBezTo>
                    <a:pt x="204" y="86"/>
                    <a:pt x="208" y="75"/>
                    <a:pt x="210" y="63"/>
                  </a:cubicBezTo>
                  <a:cubicBezTo>
                    <a:pt x="211" y="60"/>
                    <a:pt x="211" y="56"/>
                    <a:pt x="212" y="53"/>
                  </a:cubicBezTo>
                  <a:cubicBezTo>
                    <a:pt x="212" y="51"/>
                    <a:pt x="215" y="31"/>
                    <a:pt x="217" y="18"/>
                  </a:cubicBezTo>
                  <a:lnTo>
                    <a:pt x="215" y="17"/>
                  </a:lnTo>
                  <a:close/>
                </a:path>
              </a:pathLst>
            </a:custGeom>
            <a:solidFill>
              <a:schemeClr val="accent3">
                <a:lumMod val="100000"/>
              </a:schemeClr>
            </a:solidFill>
            <a:ln>
              <a:noFill/>
            </a:ln>
          </p:spPr>
          <p:txBody>
            <a:bodyPr anchor="ctr"/>
            <a:lstStyle/>
            <a:p>
              <a:pPr algn="ctr"/>
              <a:endParaRPr/>
            </a:p>
          </p:txBody>
        </p:sp>
        <p:sp>
          <p:nvSpPr>
            <p:cNvPr id="9" name="BackShape4"/>
            <p:cNvSpPr/>
            <p:nvPr/>
          </p:nvSpPr>
          <p:spPr bwMode="auto">
            <a:xfrm>
              <a:off x="5484813" y="1832769"/>
              <a:ext cx="354012" cy="341313"/>
            </a:xfrm>
            <a:custGeom>
              <a:avLst/>
              <a:gdLst>
                <a:gd name="T0" fmla="*/ 380 w 385"/>
                <a:gd name="T1" fmla="*/ 113 h 373"/>
                <a:gd name="T2" fmla="*/ 372 w 385"/>
                <a:gd name="T3" fmla="*/ 94 h 373"/>
                <a:gd name="T4" fmla="*/ 353 w 385"/>
                <a:gd name="T5" fmla="*/ 60 h 373"/>
                <a:gd name="T6" fmla="*/ 307 w 385"/>
                <a:gd name="T7" fmla="*/ 30 h 373"/>
                <a:gd name="T8" fmla="*/ 279 w 385"/>
                <a:gd name="T9" fmla="*/ 14 h 373"/>
                <a:gd name="T10" fmla="*/ 261 w 385"/>
                <a:gd name="T11" fmla="*/ 7 h 373"/>
                <a:gd name="T12" fmla="*/ 243 w 385"/>
                <a:gd name="T13" fmla="*/ 8 h 373"/>
                <a:gd name="T14" fmla="*/ 223 w 385"/>
                <a:gd name="T15" fmla="*/ 2 h 373"/>
                <a:gd name="T16" fmla="*/ 194 w 385"/>
                <a:gd name="T17" fmla="*/ 6 h 373"/>
                <a:gd name="T18" fmla="*/ 179 w 385"/>
                <a:gd name="T19" fmla="*/ 1 h 373"/>
                <a:gd name="T20" fmla="*/ 155 w 385"/>
                <a:gd name="T21" fmla="*/ 8 h 373"/>
                <a:gd name="T22" fmla="*/ 141 w 385"/>
                <a:gd name="T23" fmla="*/ 8 h 373"/>
                <a:gd name="T24" fmla="*/ 110 w 385"/>
                <a:gd name="T25" fmla="*/ 22 h 373"/>
                <a:gd name="T26" fmla="*/ 89 w 385"/>
                <a:gd name="T27" fmla="*/ 27 h 373"/>
                <a:gd name="T28" fmla="*/ 54 w 385"/>
                <a:gd name="T29" fmla="*/ 53 h 373"/>
                <a:gd name="T30" fmla="*/ 48 w 385"/>
                <a:gd name="T31" fmla="*/ 53 h 373"/>
                <a:gd name="T32" fmla="*/ 21 w 385"/>
                <a:gd name="T33" fmla="*/ 91 h 373"/>
                <a:gd name="T34" fmla="*/ 12 w 385"/>
                <a:gd name="T35" fmla="*/ 116 h 373"/>
                <a:gd name="T36" fmla="*/ 6 w 385"/>
                <a:gd name="T37" fmla="*/ 124 h 373"/>
                <a:gd name="T38" fmla="*/ 3 w 385"/>
                <a:gd name="T39" fmla="*/ 146 h 373"/>
                <a:gd name="T40" fmla="*/ 2 w 385"/>
                <a:gd name="T41" fmla="*/ 168 h 373"/>
                <a:gd name="T42" fmla="*/ 9 w 385"/>
                <a:gd name="T43" fmla="*/ 229 h 373"/>
                <a:gd name="T44" fmla="*/ 29 w 385"/>
                <a:gd name="T45" fmla="*/ 266 h 373"/>
                <a:gd name="T46" fmla="*/ 39 w 385"/>
                <a:gd name="T47" fmla="*/ 272 h 373"/>
                <a:gd name="T48" fmla="*/ 48 w 385"/>
                <a:gd name="T49" fmla="*/ 313 h 373"/>
                <a:gd name="T50" fmla="*/ 91 w 385"/>
                <a:gd name="T51" fmla="*/ 343 h 373"/>
                <a:gd name="T52" fmla="*/ 116 w 385"/>
                <a:gd name="T53" fmla="*/ 346 h 373"/>
                <a:gd name="T54" fmla="*/ 137 w 385"/>
                <a:gd name="T55" fmla="*/ 334 h 373"/>
                <a:gd name="T56" fmla="*/ 143 w 385"/>
                <a:gd name="T57" fmla="*/ 342 h 373"/>
                <a:gd name="T58" fmla="*/ 150 w 385"/>
                <a:gd name="T59" fmla="*/ 347 h 373"/>
                <a:gd name="T60" fmla="*/ 145 w 385"/>
                <a:gd name="T61" fmla="*/ 358 h 373"/>
                <a:gd name="T62" fmla="*/ 144 w 385"/>
                <a:gd name="T63" fmla="*/ 373 h 373"/>
                <a:gd name="T64" fmla="*/ 147 w 385"/>
                <a:gd name="T65" fmla="*/ 373 h 373"/>
                <a:gd name="T66" fmla="*/ 188 w 385"/>
                <a:gd name="T67" fmla="*/ 373 h 373"/>
                <a:gd name="T68" fmla="*/ 193 w 385"/>
                <a:gd name="T69" fmla="*/ 373 h 373"/>
                <a:gd name="T70" fmla="*/ 194 w 385"/>
                <a:gd name="T71" fmla="*/ 369 h 373"/>
                <a:gd name="T72" fmla="*/ 206 w 385"/>
                <a:gd name="T73" fmla="*/ 354 h 373"/>
                <a:gd name="T74" fmla="*/ 211 w 385"/>
                <a:gd name="T75" fmla="*/ 363 h 373"/>
                <a:gd name="T76" fmla="*/ 223 w 385"/>
                <a:gd name="T77" fmla="*/ 366 h 373"/>
                <a:gd name="T78" fmla="*/ 262 w 385"/>
                <a:gd name="T79" fmla="*/ 363 h 373"/>
                <a:gd name="T80" fmla="*/ 303 w 385"/>
                <a:gd name="T81" fmla="*/ 302 h 373"/>
                <a:gd name="T82" fmla="*/ 296 w 385"/>
                <a:gd name="T83" fmla="*/ 284 h 373"/>
                <a:gd name="T84" fmla="*/ 311 w 385"/>
                <a:gd name="T85" fmla="*/ 285 h 373"/>
                <a:gd name="T86" fmla="*/ 334 w 385"/>
                <a:gd name="T87" fmla="*/ 260 h 373"/>
                <a:gd name="T88" fmla="*/ 340 w 385"/>
                <a:gd name="T89" fmla="*/ 245 h 373"/>
                <a:gd name="T90" fmla="*/ 348 w 385"/>
                <a:gd name="T91" fmla="*/ 238 h 373"/>
                <a:gd name="T92" fmla="*/ 355 w 385"/>
                <a:gd name="T93" fmla="*/ 220 h 373"/>
                <a:gd name="T94" fmla="*/ 355 w 385"/>
                <a:gd name="T95" fmla="*/ 203 h 373"/>
                <a:gd name="T96" fmla="*/ 359 w 385"/>
                <a:gd name="T97" fmla="*/ 196 h 373"/>
                <a:gd name="T98" fmla="*/ 377 w 385"/>
                <a:gd name="T99" fmla="*/ 174 h 373"/>
                <a:gd name="T100" fmla="*/ 380 w 385"/>
                <a:gd name="T101" fmla="*/ 11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5" h="373">
                  <a:moveTo>
                    <a:pt x="380" y="113"/>
                  </a:moveTo>
                  <a:cubicBezTo>
                    <a:pt x="379" y="107"/>
                    <a:pt x="374" y="101"/>
                    <a:pt x="372" y="94"/>
                  </a:cubicBezTo>
                  <a:cubicBezTo>
                    <a:pt x="367" y="77"/>
                    <a:pt x="363" y="71"/>
                    <a:pt x="353" y="60"/>
                  </a:cubicBezTo>
                  <a:cubicBezTo>
                    <a:pt x="340" y="46"/>
                    <a:pt x="328" y="33"/>
                    <a:pt x="307" y="30"/>
                  </a:cubicBezTo>
                  <a:cubicBezTo>
                    <a:pt x="299" y="21"/>
                    <a:pt x="289" y="19"/>
                    <a:pt x="279" y="14"/>
                  </a:cubicBezTo>
                  <a:cubicBezTo>
                    <a:pt x="271" y="11"/>
                    <a:pt x="268" y="8"/>
                    <a:pt x="261" y="7"/>
                  </a:cubicBezTo>
                  <a:cubicBezTo>
                    <a:pt x="256" y="6"/>
                    <a:pt x="250" y="8"/>
                    <a:pt x="243" y="8"/>
                  </a:cubicBezTo>
                  <a:cubicBezTo>
                    <a:pt x="236" y="7"/>
                    <a:pt x="230" y="2"/>
                    <a:pt x="223" y="2"/>
                  </a:cubicBezTo>
                  <a:cubicBezTo>
                    <a:pt x="213" y="1"/>
                    <a:pt x="205" y="8"/>
                    <a:pt x="194" y="6"/>
                  </a:cubicBezTo>
                  <a:cubicBezTo>
                    <a:pt x="187" y="5"/>
                    <a:pt x="184" y="2"/>
                    <a:pt x="179" y="1"/>
                  </a:cubicBezTo>
                  <a:cubicBezTo>
                    <a:pt x="167" y="0"/>
                    <a:pt x="164" y="6"/>
                    <a:pt x="155" y="8"/>
                  </a:cubicBezTo>
                  <a:cubicBezTo>
                    <a:pt x="151" y="9"/>
                    <a:pt x="145" y="8"/>
                    <a:pt x="141" y="8"/>
                  </a:cubicBezTo>
                  <a:cubicBezTo>
                    <a:pt x="128" y="11"/>
                    <a:pt x="121" y="18"/>
                    <a:pt x="110" y="22"/>
                  </a:cubicBezTo>
                  <a:cubicBezTo>
                    <a:pt x="103" y="24"/>
                    <a:pt x="95" y="25"/>
                    <a:pt x="89" y="27"/>
                  </a:cubicBezTo>
                  <a:cubicBezTo>
                    <a:pt x="74" y="34"/>
                    <a:pt x="64" y="45"/>
                    <a:pt x="54" y="53"/>
                  </a:cubicBezTo>
                  <a:cubicBezTo>
                    <a:pt x="52" y="53"/>
                    <a:pt x="50" y="53"/>
                    <a:pt x="48" y="53"/>
                  </a:cubicBezTo>
                  <a:cubicBezTo>
                    <a:pt x="43" y="67"/>
                    <a:pt x="28" y="76"/>
                    <a:pt x="21" y="91"/>
                  </a:cubicBezTo>
                  <a:cubicBezTo>
                    <a:pt x="17" y="98"/>
                    <a:pt x="16" y="108"/>
                    <a:pt x="12" y="116"/>
                  </a:cubicBezTo>
                  <a:cubicBezTo>
                    <a:pt x="11" y="119"/>
                    <a:pt x="7" y="121"/>
                    <a:pt x="6" y="124"/>
                  </a:cubicBezTo>
                  <a:cubicBezTo>
                    <a:pt x="4" y="129"/>
                    <a:pt x="3" y="139"/>
                    <a:pt x="3" y="146"/>
                  </a:cubicBezTo>
                  <a:cubicBezTo>
                    <a:pt x="3" y="154"/>
                    <a:pt x="3" y="162"/>
                    <a:pt x="2" y="168"/>
                  </a:cubicBezTo>
                  <a:cubicBezTo>
                    <a:pt x="0" y="186"/>
                    <a:pt x="4" y="211"/>
                    <a:pt x="9" y="229"/>
                  </a:cubicBezTo>
                  <a:cubicBezTo>
                    <a:pt x="13" y="243"/>
                    <a:pt x="21" y="260"/>
                    <a:pt x="29" y="266"/>
                  </a:cubicBezTo>
                  <a:cubicBezTo>
                    <a:pt x="32" y="268"/>
                    <a:pt x="37" y="268"/>
                    <a:pt x="39" y="272"/>
                  </a:cubicBezTo>
                  <a:cubicBezTo>
                    <a:pt x="30" y="287"/>
                    <a:pt x="40" y="304"/>
                    <a:pt x="48" y="313"/>
                  </a:cubicBezTo>
                  <a:cubicBezTo>
                    <a:pt x="58" y="325"/>
                    <a:pt x="74" y="337"/>
                    <a:pt x="91" y="343"/>
                  </a:cubicBezTo>
                  <a:cubicBezTo>
                    <a:pt x="99" y="346"/>
                    <a:pt x="110" y="347"/>
                    <a:pt x="116" y="346"/>
                  </a:cubicBezTo>
                  <a:cubicBezTo>
                    <a:pt x="124" y="345"/>
                    <a:pt x="133" y="333"/>
                    <a:pt x="137" y="334"/>
                  </a:cubicBezTo>
                  <a:cubicBezTo>
                    <a:pt x="141" y="334"/>
                    <a:pt x="140" y="339"/>
                    <a:pt x="143" y="342"/>
                  </a:cubicBezTo>
                  <a:cubicBezTo>
                    <a:pt x="146" y="345"/>
                    <a:pt x="150" y="343"/>
                    <a:pt x="150" y="347"/>
                  </a:cubicBezTo>
                  <a:cubicBezTo>
                    <a:pt x="150" y="350"/>
                    <a:pt x="147" y="354"/>
                    <a:pt x="145" y="358"/>
                  </a:cubicBezTo>
                  <a:cubicBezTo>
                    <a:pt x="144" y="362"/>
                    <a:pt x="143" y="369"/>
                    <a:pt x="144" y="373"/>
                  </a:cubicBezTo>
                  <a:cubicBezTo>
                    <a:pt x="147" y="373"/>
                    <a:pt x="147" y="373"/>
                    <a:pt x="147" y="373"/>
                  </a:cubicBezTo>
                  <a:cubicBezTo>
                    <a:pt x="188" y="373"/>
                    <a:pt x="188" y="373"/>
                    <a:pt x="188" y="373"/>
                  </a:cubicBezTo>
                  <a:cubicBezTo>
                    <a:pt x="193" y="373"/>
                    <a:pt x="193" y="373"/>
                    <a:pt x="193" y="373"/>
                  </a:cubicBezTo>
                  <a:cubicBezTo>
                    <a:pt x="193" y="371"/>
                    <a:pt x="194" y="370"/>
                    <a:pt x="194" y="369"/>
                  </a:cubicBezTo>
                  <a:cubicBezTo>
                    <a:pt x="197" y="363"/>
                    <a:pt x="199" y="356"/>
                    <a:pt x="206" y="354"/>
                  </a:cubicBezTo>
                  <a:cubicBezTo>
                    <a:pt x="209" y="356"/>
                    <a:pt x="209" y="361"/>
                    <a:pt x="211" y="363"/>
                  </a:cubicBezTo>
                  <a:cubicBezTo>
                    <a:pt x="213" y="365"/>
                    <a:pt x="219" y="365"/>
                    <a:pt x="223" y="366"/>
                  </a:cubicBezTo>
                  <a:cubicBezTo>
                    <a:pt x="236" y="370"/>
                    <a:pt x="249" y="369"/>
                    <a:pt x="262" y="363"/>
                  </a:cubicBezTo>
                  <a:cubicBezTo>
                    <a:pt x="278" y="356"/>
                    <a:pt x="304" y="324"/>
                    <a:pt x="303" y="302"/>
                  </a:cubicBezTo>
                  <a:cubicBezTo>
                    <a:pt x="302" y="294"/>
                    <a:pt x="296" y="291"/>
                    <a:pt x="296" y="284"/>
                  </a:cubicBezTo>
                  <a:cubicBezTo>
                    <a:pt x="300" y="283"/>
                    <a:pt x="305" y="286"/>
                    <a:pt x="311" y="285"/>
                  </a:cubicBezTo>
                  <a:cubicBezTo>
                    <a:pt x="318" y="283"/>
                    <a:pt x="331" y="266"/>
                    <a:pt x="334" y="260"/>
                  </a:cubicBezTo>
                  <a:cubicBezTo>
                    <a:pt x="337" y="255"/>
                    <a:pt x="337" y="249"/>
                    <a:pt x="340" y="245"/>
                  </a:cubicBezTo>
                  <a:cubicBezTo>
                    <a:pt x="342" y="242"/>
                    <a:pt x="346" y="241"/>
                    <a:pt x="348" y="238"/>
                  </a:cubicBezTo>
                  <a:cubicBezTo>
                    <a:pt x="351" y="234"/>
                    <a:pt x="355" y="224"/>
                    <a:pt x="355" y="220"/>
                  </a:cubicBezTo>
                  <a:cubicBezTo>
                    <a:pt x="356" y="214"/>
                    <a:pt x="354" y="208"/>
                    <a:pt x="355" y="203"/>
                  </a:cubicBezTo>
                  <a:cubicBezTo>
                    <a:pt x="355" y="201"/>
                    <a:pt x="357" y="199"/>
                    <a:pt x="359" y="196"/>
                  </a:cubicBezTo>
                  <a:cubicBezTo>
                    <a:pt x="365" y="187"/>
                    <a:pt x="373" y="181"/>
                    <a:pt x="377" y="174"/>
                  </a:cubicBezTo>
                  <a:cubicBezTo>
                    <a:pt x="384" y="159"/>
                    <a:pt x="385" y="130"/>
                    <a:pt x="380" y="113"/>
                  </a:cubicBezTo>
                  <a:close/>
                </a:path>
              </a:pathLst>
            </a:custGeom>
            <a:solidFill>
              <a:schemeClr val="accent4">
                <a:lumMod val="100000"/>
              </a:schemeClr>
            </a:solidFill>
            <a:ln>
              <a:noFill/>
            </a:ln>
          </p:spPr>
          <p:txBody>
            <a:bodyPr anchor="ctr"/>
            <a:lstStyle/>
            <a:p>
              <a:pPr algn="ctr"/>
              <a:endParaRPr/>
            </a:p>
          </p:txBody>
        </p:sp>
        <p:sp>
          <p:nvSpPr>
            <p:cNvPr id="10" name="BackShape5"/>
            <p:cNvSpPr/>
            <p:nvPr/>
          </p:nvSpPr>
          <p:spPr bwMode="auto">
            <a:xfrm>
              <a:off x="5403850" y="2555081"/>
              <a:ext cx="569912" cy="681038"/>
            </a:xfrm>
            <a:custGeom>
              <a:avLst/>
              <a:gdLst>
                <a:gd name="T0" fmla="*/ 620 w 620"/>
                <a:gd name="T1" fmla="*/ 502 h 743"/>
                <a:gd name="T2" fmla="*/ 599 w 620"/>
                <a:gd name="T3" fmla="*/ 286 h 743"/>
                <a:gd name="T4" fmla="*/ 540 w 620"/>
                <a:gd name="T5" fmla="*/ 138 h 743"/>
                <a:gd name="T6" fmla="*/ 488 w 620"/>
                <a:gd name="T7" fmla="*/ 63 h 743"/>
                <a:gd name="T8" fmla="*/ 429 w 620"/>
                <a:gd name="T9" fmla="*/ 33 h 743"/>
                <a:gd name="T10" fmla="*/ 382 w 620"/>
                <a:gd name="T11" fmla="*/ 125 h 743"/>
                <a:gd name="T12" fmla="*/ 356 w 620"/>
                <a:gd name="T13" fmla="*/ 8 h 743"/>
                <a:gd name="T14" fmla="*/ 342 w 620"/>
                <a:gd name="T15" fmla="*/ 7 h 743"/>
                <a:gd name="T16" fmla="*/ 303 w 620"/>
                <a:gd name="T17" fmla="*/ 2 h 743"/>
                <a:gd name="T18" fmla="*/ 286 w 620"/>
                <a:gd name="T19" fmla="*/ 0 h 743"/>
                <a:gd name="T20" fmla="*/ 309 w 620"/>
                <a:gd name="T21" fmla="*/ 62 h 743"/>
                <a:gd name="T22" fmla="*/ 316 w 620"/>
                <a:gd name="T23" fmla="*/ 123 h 743"/>
                <a:gd name="T24" fmla="*/ 301 w 620"/>
                <a:gd name="T25" fmla="*/ 64 h 743"/>
                <a:gd name="T26" fmla="*/ 223 w 620"/>
                <a:gd name="T27" fmla="*/ 46 h 743"/>
                <a:gd name="T28" fmla="*/ 155 w 620"/>
                <a:gd name="T29" fmla="*/ 105 h 743"/>
                <a:gd name="T30" fmla="*/ 118 w 620"/>
                <a:gd name="T31" fmla="*/ 155 h 743"/>
                <a:gd name="T32" fmla="*/ 16 w 620"/>
                <a:gd name="T33" fmla="*/ 428 h 743"/>
                <a:gd name="T34" fmla="*/ 2 w 620"/>
                <a:gd name="T35" fmla="*/ 560 h 743"/>
                <a:gd name="T36" fmla="*/ 1 w 620"/>
                <a:gd name="T37" fmla="*/ 656 h 743"/>
                <a:gd name="T38" fmla="*/ 55 w 620"/>
                <a:gd name="T39" fmla="*/ 685 h 743"/>
                <a:gd name="T40" fmla="*/ 155 w 620"/>
                <a:gd name="T41" fmla="*/ 636 h 743"/>
                <a:gd name="T42" fmla="*/ 250 w 620"/>
                <a:gd name="T43" fmla="*/ 548 h 743"/>
                <a:gd name="T44" fmla="*/ 275 w 620"/>
                <a:gd name="T45" fmla="*/ 497 h 743"/>
                <a:gd name="T46" fmla="*/ 287 w 620"/>
                <a:gd name="T47" fmla="*/ 417 h 743"/>
                <a:gd name="T48" fmla="*/ 333 w 620"/>
                <a:gd name="T49" fmla="*/ 249 h 743"/>
                <a:gd name="T50" fmla="*/ 351 w 620"/>
                <a:gd name="T51" fmla="*/ 256 h 743"/>
                <a:gd name="T52" fmla="*/ 357 w 620"/>
                <a:gd name="T53" fmla="*/ 288 h 743"/>
                <a:gd name="T54" fmla="*/ 349 w 620"/>
                <a:gd name="T55" fmla="*/ 316 h 743"/>
                <a:gd name="T56" fmla="*/ 343 w 620"/>
                <a:gd name="T57" fmla="*/ 449 h 743"/>
                <a:gd name="T58" fmla="*/ 360 w 620"/>
                <a:gd name="T59" fmla="*/ 495 h 743"/>
                <a:gd name="T60" fmla="*/ 382 w 620"/>
                <a:gd name="T61" fmla="*/ 521 h 743"/>
                <a:gd name="T62" fmla="*/ 431 w 620"/>
                <a:gd name="T63" fmla="*/ 553 h 743"/>
                <a:gd name="T64" fmla="*/ 499 w 620"/>
                <a:gd name="T65" fmla="*/ 592 h 743"/>
                <a:gd name="T66" fmla="*/ 570 w 620"/>
                <a:gd name="T67" fmla="*/ 643 h 743"/>
                <a:gd name="T68" fmla="*/ 597 w 620"/>
                <a:gd name="T69" fmla="*/ 743 h 743"/>
                <a:gd name="T70" fmla="*/ 617 w 620"/>
                <a:gd name="T71" fmla="*/ 644 h 743"/>
                <a:gd name="T72" fmla="*/ 618 w 620"/>
                <a:gd name="T73" fmla="*/ 586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0" h="743">
                  <a:moveTo>
                    <a:pt x="616" y="544"/>
                  </a:moveTo>
                  <a:cubicBezTo>
                    <a:pt x="616" y="530"/>
                    <a:pt x="619" y="516"/>
                    <a:pt x="620" y="502"/>
                  </a:cubicBezTo>
                  <a:cubicBezTo>
                    <a:pt x="620" y="476"/>
                    <a:pt x="618" y="451"/>
                    <a:pt x="618" y="426"/>
                  </a:cubicBezTo>
                  <a:cubicBezTo>
                    <a:pt x="616" y="376"/>
                    <a:pt x="607" y="331"/>
                    <a:pt x="599" y="286"/>
                  </a:cubicBezTo>
                  <a:cubicBezTo>
                    <a:pt x="597" y="275"/>
                    <a:pt x="594" y="263"/>
                    <a:pt x="591" y="253"/>
                  </a:cubicBezTo>
                  <a:cubicBezTo>
                    <a:pt x="578" y="214"/>
                    <a:pt x="563" y="173"/>
                    <a:pt x="540" y="138"/>
                  </a:cubicBezTo>
                  <a:cubicBezTo>
                    <a:pt x="529" y="122"/>
                    <a:pt x="520" y="104"/>
                    <a:pt x="507" y="87"/>
                  </a:cubicBezTo>
                  <a:cubicBezTo>
                    <a:pt x="501" y="80"/>
                    <a:pt x="495" y="71"/>
                    <a:pt x="488" y="63"/>
                  </a:cubicBezTo>
                  <a:cubicBezTo>
                    <a:pt x="483" y="56"/>
                    <a:pt x="473" y="45"/>
                    <a:pt x="467" y="41"/>
                  </a:cubicBezTo>
                  <a:cubicBezTo>
                    <a:pt x="457" y="36"/>
                    <a:pt x="440" y="30"/>
                    <a:pt x="429" y="33"/>
                  </a:cubicBezTo>
                  <a:cubicBezTo>
                    <a:pt x="425" y="35"/>
                    <a:pt x="420" y="38"/>
                    <a:pt x="416" y="41"/>
                  </a:cubicBezTo>
                  <a:cubicBezTo>
                    <a:pt x="398" y="59"/>
                    <a:pt x="390" y="94"/>
                    <a:pt x="382" y="125"/>
                  </a:cubicBezTo>
                  <a:cubicBezTo>
                    <a:pt x="378" y="115"/>
                    <a:pt x="378" y="104"/>
                    <a:pt x="376" y="93"/>
                  </a:cubicBezTo>
                  <a:cubicBezTo>
                    <a:pt x="371" y="64"/>
                    <a:pt x="367" y="33"/>
                    <a:pt x="356" y="8"/>
                  </a:cubicBezTo>
                  <a:cubicBezTo>
                    <a:pt x="352" y="8"/>
                    <a:pt x="352" y="8"/>
                    <a:pt x="352" y="8"/>
                  </a:cubicBezTo>
                  <a:cubicBezTo>
                    <a:pt x="342" y="7"/>
                    <a:pt x="342" y="7"/>
                    <a:pt x="342" y="7"/>
                  </a:cubicBezTo>
                  <a:cubicBezTo>
                    <a:pt x="339" y="6"/>
                    <a:pt x="339" y="6"/>
                    <a:pt x="339" y="6"/>
                  </a:cubicBezTo>
                  <a:cubicBezTo>
                    <a:pt x="303" y="2"/>
                    <a:pt x="303" y="2"/>
                    <a:pt x="303" y="2"/>
                  </a:cubicBezTo>
                  <a:cubicBezTo>
                    <a:pt x="299" y="2"/>
                    <a:pt x="299" y="2"/>
                    <a:pt x="299" y="2"/>
                  </a:cubicBezTo>
                  <a:cubicBezTo>
                    <a:pt x="286" y="0"/>
                    <a:pt x="286" y="0"/>
                    <a:pt x="286" y="0"/>
                  </a:cubicBezTo>
                  <a:cubicBezTo>
                    <a:pt x="282" y="0"/>
                    <a:pt x="282" y="0"/>
                    <a:pt x="282" y="0"/>
                  </a:cubicBezTo>
                  <a:cubicBezTo>
                    <a:pt x="291" y="20"/>
                    <a:pt x="303" y="40"/>
                    <a:pt x="309" y="62"/>
                  </a:cubicBezTo>
                  <a:cubicBezTo>
                    <a:pt x="311" y="72"/>
                    <a:pt x="312" y="82"/>
                    <a:pt x="314" y="93"/>
                  </a:cubicBezTo>
                  <a:cubicBezTo>
                    <a:pt x="315" y="102"/>
                    <a:pt x="319" y="113"/>
                    <a:pt x="316" y="123"/>
                  </a:cubicBezTo>
                  <a:cubicBezTo>
                    <a:pt x="304" y="115"/>
                    <a:pt x="310" y="100"/>
                    <a:pt x="308" y="86"/>
                  </a:cubicBezTo>
                  <a:cubicBezTo>
                    <a:pt x="307" y="80"/>
                    <a:pt x="304" y="71"/>
                    <a:pt x="301" y="64"/>
                  </a:cubicBezTo>
                  <a:cubicBezTo>
                    <a:pt x="295" y="49"/>
                    <a:pt x="290" y="36"/>
                    <a:pt x="272" y="33"/>
                  </a:cubicBezTo>
                  <a:cubicBezTo>
                    <a:pt x="247" y="29"/>
                    <a:pt x="239" y="35"/>
                    <a:pt x="223" y="46"/>
                  </a:cubicBezTo>
                  <a:cubicBezTo>
                    <a:pt x="205" y="58"/>
                    <a:pt x="191" y="69"/>
                    <a:pt x="177" y="84"/>
                  </a:cubicBezTo>
                  <a:cubicBezTo>
                    <a:pt x="169" y="91"/>
                    <a:pt x="161" y="98"/>
                    <a:pt x="155" y="105"/>
                  </a:cubicBezTo>
                  <a:cubicBezTo>
                    <a:pt x="148" y="112"/>
                    <a:pt x="142" y="121"/>
                    <a:pt x="136" y="130"/>
                  </a:cubicBezTo>
                  <a:cubicBezTo>
                    <a:pt x="130" y="138"/>
                    <a:pt x="124" y="147"/>
                    <a:pt x="118" y="155"/>
                  </a:cubicBezTo>
                  <a:cubicBezTo>
                    <a:pt x="82" y="204"/>
                    <a:pt x="53" y="261"/>
                    <a:pt x="32" y="327"/>
                  </a:cubicBezTo>
                  <a:cubicBezTo>
                    <a:pt x="23" y="358"/>
                    <a:pt x="20" y="395"/>
                    <a:pt x="16" y="428"/>
                  </a:cubicBezTo>
                  <a:cubicBezTo>
                    <a:pt x="13" y="457"/>
                    <a:pt x="8" y="489"/>
                    <a:pt x="6" y="521"/>
                  </a:cubicBezTo>
                  <a:cubicBezTo>
                    <a:pt x="5" y="534"/>
                    <a:pt x="2" y="547"/>
                    <a:pt x="2" y="560"/>
                  </a:cubicBezTo>
                  <a:cubicBezTo>
                    <a:pt x="1" y="585"/>
                    <a:pt x="0" y="608"/>
                    <a:pt x="0" y="635"/>
                  </a:cubicBezTo>
                  <a:cubicBezTo>
                    <a:pt x="0" y="642"/>
                    <a:pt x="0" y="649"/>
                    <a:pt x="1" y="656"/>
                  </a:cubicBezTo>
                  <a:cubicBezTo>
                    <a:pt x="2" y="664"/>
                    <a:pt x="3" y="672"/>
                    <a:pt x="5" y="677"/>
                  </a:cubicBezTo>
                  <a:cubicBezTo>
                    <a:pt x="12" y="695"/>
                    <a:pt x="38" y="690"/>
                    <a:pt x="55" y="685"/>
                  </a:cubicBezTo>
                  <a:cubicBezTo>
                    <a:pt x="64" y="683"/>
                    <a:pt x="74" y="678"/>
                    <a:pt x="83" y="674"/>
                  </a:cubicBezTo>
                  <a:cubicBezTo>
                    <a:pt x="111" y="662"/>
                    <a:pt x="130" y="652"/>
                    <a:pt x="155" y="636"/>
                  </a:cubicBezTo>
                  <a:cubicBezTo>
                    <a:pt x="170" y="626"/>
                    <a:pt x="185" y="618"/>
                    <a:pt x="199" y="608"/>
                  </a:cubicBezTo>
                  <a:cubicBezTo>
                    <a:pt x="218" y="593"/>
                    <a:pt x="235" y="569"/>
                    <a:pt x="250" y="548"/>
                  </a:cubicBezTo>
                  <a:cubicBezTo>
                    <a:pt x="255" y="540"/>
                    <a:pt x="261" y="532"/>
                    <a:pt x="264" y="525"/>
                  </a:cubicBezTo>
                  <a:cubicBezTo>
                    <a:pt x="268" y="516"/>
                    <a:pt x="271" y="506"/>
                    <a:pt x="275" y="497"/>
                  </a:cubicBezTo>
                  <a:cubicBezTo>
                    <a:pt x="282" y="481"/>
                    <a:pt x="284" y="465"/>
                    <a:pt x="287" y="446"/>
                  </a:cubicBezTo>
                  <a:cubicBezTo>
                    <a:pt x="288" y="436"/>
                    <a:pt x="286" y="426"/>
                    <a:pt x="287" y="417"/>
                  </a:cubicBezTo>
                  <a:cubicBezTo>
                    <a:pt x="289" y="396"/>
                    <a:pt x="292" y="375"/>
                    <a:pt x="296" y="357"/>
                  </a:cubicBezTo>
                  <a:cubicBezTo>
                    <a:pt x="305" y="318"/>
                    <a:pt x="326" y="290"/>
                    <a:pt x="333" y="249"/>
                  </a:cubicBezTo>
                  <a:cubicBezTo>
                    <a:pt x="338" y="245"/>
                    <a:pt x="338" y="237"/>
                    <a:pt x="344" y="236"/>
                  </a:cubicBezTo>
                  <a:cubicBezTo>
                    <a:pt x="349" y="241"/>
                    <a:pt x="349" y="249"/>
                    <a:pt x="351" y="256"/>
                  </a:cubicBezTo>
                  <a:cubicBezTo>
                    <a:pt x="353" y="263"/>
                    <a:pt x="356" y="271"/>
                    <a:pt x="356" y="276"/>
                  </a:cubicBezTo>
                  <a:cubicBezTo>
                    <a:pt x="357" y="280"/>
                    <a:pt x="357" y="285"/>
                    <a:pt x="357" y="288"/>
                  </a:cubicBezTo>
                  <a:cubicBezTo>
                    <a:pt x="356" y="291"/>
                    <a:pt x="354" y="293"/>
                    <a:pt x="353" y="295"/>
                  </a:cubicBezTo>
                  <a:cubicBezTo>
                    <a:pt x="350" y="302"/>
                    <a:pt x="350" y="308"/>
                    <a:pt x="349" y="316"/>
                  </a:cubicBezTo>
                  <a:cubicBezTo>
                    <a:pt x="346" y="341"/>
                    <a:pt x="342" y="368"/>
                    <a:pt x="342" y="395"/>
                  </a:cubicBezTo>
                  <a:cubicBezTo>
                    <a:pt x="341" y="414"/>
                    <a:pt x="341" y="433"/>
                    <a:pt x="343" y="449"/>
                  </a:cubicBezTo>
                  <a:cubicBezTo>
                    <a:pt x="344" y="457"/>
                    <a:pt x="347" y="463"/>
                    <a:pt x="348" y="471"/>
                  </a:cubicBezTo>
                  <a:cubicBezTo>
                    <a:pt x="350" y="483"/>
                    <a:pt x="353" y="486"/>
                    <a:pt x="360" y="495"/>
                  </a:cubicBezTo>
                  <a:cubicBezTo>
                    <a:pt x="363" y="500"/>
                    <a:pt x="366" y="506"/>
                    <a:pt x="368" y="509"/>
                  </a:cubicBezTo>
                  <a:cubicBezTo>
                    <a:pt x="371" y="513"/>
                    <a:pt x="377" y="516"/>
                    <a:pt x="382" y="521"/>
                  </a:cubicBezTo>
                  <a:cubicBezTo>
                    <a:pt x="387" y="525"/>
                    <a:pt x="391" y="529"/>
                    <a:pt x="396" y="533"/>
                  </a:cubicBezTo>
                  <a:cubicBezTo>
                    <a:pt x="407" y="540"/>
                    <a:pt x="419" y="547"/>
                    <a:pt x="431" y="553"/>
                  </a:cubicBezTo>
                  <a:cubicBezTo>
                    <a:pt x="443" y="559"/>
                    <a:pt x="455" y="565"/>
                    <a:pt x="466" y="572"/>
                  </a:cubicBezTo>
                  <a:cubicBezTo>
                    <a:pt x="478" y="578"/>
                    <a:pt x="488" y="587"/>
                    <a:pt x="499" y="592"/>
                  </a:cubicBezTo>
                  <a:cubicBezTo>
                    <a:pt x="512" y="599"/>
                    <a:pt x="522" y="603"/>
                    <a:pt x="534" y="612"/>
                  </a:cubicBezTo>
                  <a:cubicBezTo>
                    <a:pt x="547" y="623"/>
                    <a:pt x="559" y="632"/>
                    <a:pt x="570" y="643"/>
                  </a:cubicBezTo>
                  <a:cubicBezTo>
                    <a:pt x="585" y="660"/>
                    <a:pt x="590" y="685"/>
                    <a:pt x="592" y="712"/>
                  </a:cubicBezTo>
                  <a:cubicBezTo>
                    <a:pt x="593" y="722"/>
                    <a:pt x="590" y="734"/>
                    <a:pt x="597" y="743"/>
                  </a:cubicBezTo>
                  <a:cubicBezTo>
                    <a:pt x="605" y="739"/>
                    <a:pt x="607" y="727"/>
                    <a:pt x="610" y="717"/>
                  </a:cubicBezTo>
                  <a:cubicBezTo>
                    <a:pt x="616" y="692"/>
                    <a:pt x="617" y="667"/>
                    <a:pt x="617" y="644"/>
                  </a:cubicBezTo>
                  <a:cubicBezTo>
                    <a:pt x="616" y="632"/>
                    <a:pt x="615" y="620"/>
                    <a:pt x="615" y="610"/>
                  </a:cubicBezTo>
                  <a:cubicBezTo>
                    <a:pt x="615" y="602"/>
                    <a:pt x="617" y="594"/>
                    <a:pt x="618" y="586"/>
                  </a:cubicBezTo>
                  <a:cubicBezTo>
                    <a:pt x="618" y="571"/>
                    <a:pt x="616" y="557"/>
                    <a:pt x="616" y="544"/>
                  </a:cubicBezTo>
                  <a:close/>
                </a:path>
              </a:pathLst>
            </a:custGeom>
            <a:solidFill>
              <a:schemeClr val="accent1">
                <a:lumMod val="60000"/>
                <a:lumOff val="40000"/>
              </a:schemeClr>
            </a:solidFill>
            <a:ln>
              <a:noFill/>
            </a:ln>
          </p:spPr>
          <p:txBody>
            <a:bodyPr anchor="ctr"/>
            <a:lstStyle/>
            <a:p>
              <a:pPr algn="ctr"/>
              <a:endParaRPr/>
            </a:p>
          </p:txBody>
        </p:sp>
        <p:sp>
          <p:nvSpPr>
            <p:cNvPr id="11" name="BackShape6"/>
            <p:cNvSpPr/>
            <p:nvPr/>
          </p:nvSpPr>
          <p:spPr bwMode="auto">
            <a:xfrm>
              <a:off x="5588000" y="2707481"/>
              <a:ext cx="260350" cy="350838"/>
            </a:xfrm>
            <a:custGeom>
              <a:avLst/>
              <a:gdLst>
                <a:gd name="T0" fmla="*/ 272 w 282"/>
                <a:gd name="T1" fmla="*/ 235 h 384"/>
                <a:gd name="T2" fmla="*/ 242 w 282"/>
                <a:gd name="T3" fmla="*/ 170 h 384"/>
                <a:gd name="T4" fmla="*/ 209 w 282"/>
                <a:gd name="T5" fmla="*/ 128 h 384"/>
                <a:gd name="T6" fmla="*/ 171 w 282"/>
                <a:gd name="T7" fmla="*/ 100 h 384"/>
                <a:gd name="T8" fmla="*/ 214 w 282"/>
                <a:gd name="T9" fmla="*/ 99 h 384"/>
                <a:gd name="T10" fmla="*/ 225 w 282"/>
                <a:gd name="T11" fmla="*/ 85 h 384"/>
                <a:gd name="T12" fmla="*/ 215 w 282"/>
                <a:gd name="T13" fmla="*/ 76 h 384"/>
                <a:gd name="T14" fmla="*/ 226 w 282"/>
                <a:gd name="T15" fmla="*/ 75 h 384"/>
                <a:gd name="T16" fmla="*/ 222 w 282"/>
                <a:gd name="T17" fmla="*/ 59 h 384"/>
                <a:gd name="T18" fmla="*/ 197 w 282"/>
                <a:gd name="T19" fmla="*/ 61 h 384"/>
                <a:gd name="T20" fmla="*/ 154 w 282"/>
                <a:gd name="T21" fmla="*/ 52 h 384"/>
                <a:gd name="T22" fmla="*/ 144 w 282"/>
                <a:gd name="T23" fmla="*/ 17 h 384"/>
                <a:gd name="T24" fmla="*/ 133 w 282"/>
                <a:gd name="T25" fmla="*/ 0 h 384"/>
                <a:gd name="T26" fmla="*/ 77 w 282"/>
                <a:gd name="T27" fmla="*/ 0 h 384"/>
                <a:gd name="T28" fmla="*/ 66 w 282"/>
                <a:gd name="T29" fmla="*/ 0 h 384"/>
                <a:gd name="T30" fmla="*/ 59 w 282"/>
                <a:gd name="T31" fmla="*/ 0 h 384"/>
                <a:gd name="T32" fmla="*/ 9 w 282"/>
                <a:gd name="T33" fmla="*/ 0 h 384"/>
                <a:gd name="T34" fmla="*/ 13 w 282"/>
                <a:gd name="T35" fmla="*/ 75 h 384"/>
                <a:gd name="T36" fmla="*/ 11 w 282"/>
                <a:gd name="T37" fmla="*/ 127 h 384"/>
                <a:gd name="T38" fmla="*/ 8 w 282"/>
                <a:gd name="T39" fmla="*/ 160 h 384"/>
                <a:gd name="T40" fmla="*/ 1 w 282"/>
                <a:gd name="T41" fmla="*/ 207 h 384"/>
                <a:gd name="T42" fmla="*/ 7 w 282"/>
                <a:gd name="T43" fmla="*/ 241 h 384"/>
                <a:gd name="T44" fmla="*/ 15 w 282"/>
                <a:gd name="T45" fmla="*/ 317 h 384"/>
                <a:gd name="T46" fmla="*/ 18 w 282"/>
                <a:gd name="T47" fmla="*/ 384 h 384"/>
                <a:gd name="T48" fmla="*/ 73 w 282"/>
                <a:gd name="T49" fmla="*/ 384 h 384"/>
                <a:gd name="T50" fmla="*/ 101 w 282"/>
                <a:gd name="T51" fmla="*/ 329 h 384"/>
                <a:gd name="T52" fmla="*/ 117 w 282"/>
                <a:gd name="T53" fmla="*/ 336 h 384"/>
                <a:gd name="T54" fmla="*/ 176 w 282"/>
                <a:gd name="T55" fmla="*/ 354 h 384"/>
                <a:gd name="T56" fmla="*/ 221 w 282"/>
                <a:gd name="T57" fmla="*/ 354 h 384"/>
                <a:gd name="T58" fmla="*/ 241 w 282"/>
                <a:gd name="T59" fmla="*/ 350 h 384"/>
                <a:gd name="T60" fmla="*/ 266 w 282"/>
                <a:gd name="T61" fmla="*/ 336 h 384"/>
                <a:gd name="T62" fmla="*/ 220 w 282"/>
                <a:gd name="T63" fmla="*/ 100 h 384"/>
                <a:gd name="T64" fmla="*/ 220 w 282"/>
                <a:gd name="T65" fmla="*/ 100 h 384"/>
                <a:gd name="T66" fmla="*/ 220 w 282"/>
                <a:gd name="T67" fmla="*/ 100 h 384"/>
                <a:gd name="T68" fmla="*/ 220 w 282"/>
                <a:gd name="T69" fmla="*/ 83 h 384"/>
                <a:gd name="T70" fmla="*/ 218 w 282"/>
                <a:gd name="T71" fmla="*/ 98 h 384"/>
                <a:gd name="T72" fmla="*/ 217 w 282"/>
                <a:gd name="T73" fmla="*/ 98 h 384"/>
                <a:gd name="T74" fmla="*/ 215 w 282"/>
                <a:gd name="T75" fmla="*/ 80 h 384"/>
                <a:gd name="T76" fmla="*/ 215 w 282"/>
                <a:gd name="T77" fmla="*/ 80 h 384"/>
                <a:gd name="T78" fmla="*/ 211 w 282"/>
                <a:gd name="T79" fmla="*/ 74 h 384"/>
                <a:gd name="T80" fmla="*/ 213 w 282"/>
                <a:gd name="T81" fmla="*/ 74 h 384"/>
                <a:gd name="T82" fmla="*/ 211 w 282"/>
                <a:gd name="T83" fmla="*/ 74 h 384"/>
                <a:gd name="T84" fmla="*/ 209 w 282"/>
                <a:gd name="T85" fmla="*/ 75 h 384"/>
                <a:gd name="T86" fmla="*/ 211 w 282"/>
                <a:gd name="T87" fmla="*/ 74 h 384"/>
                <a:gd name="T88" fmla="*/ 209 w 282"/>
                <a:gd name="T89" fmla="*/ 75 h 384"/>
                <a:gd name="T90" fmla="*/ 208 w 282"/>
                <a:gd name="T91" fmla="*/ 76 h 384"/>
                <a:gd name="T92" fmla="*/ 209 w 282"/>
                <a:gd name="T93" fmla="*/ 75 h 384"/>
                <a:gd name="T94" fmla="*/ 209 w 282"/>
                <a:gd name="T95" fmla="*/ 75 h 384"/>
                <a:gd name="T96" fmla="*/ 207 w 282"/>
                <a:gd name="T97" fmla="*/ 76 h 384"/>
                <a:gd name="T98" fmla="*/ 207 w 282"/>
                <a:gd name="T99" fmla="*/ 77 h 384"/>
                <a:gd name="T100" fmla="*/ 216 w 282"/>
                <a:gd name="T101" fmla="*/ 97 h 384"/>
                <a:gd name="T102" fmla="*/ 217 w 282"/>
                <a:gd name="T103" fmla="*/ 98 h 384"/>
                <a:gd name="T104" fmla="*/ 216 w 282"/>
                <a:gd name="T105" fmla="*/ 97 h 384"/>
                <a:gd name="T106" fmla="*/ 223 w 282"/>
                <a:gd name="T107" fmla="*/ 73 h 384"/>
                <a:gd name="T108" fmla="*/ 216 w 282"/>
                <a:gd name="T109" fmla="*/ 73 h 384"/>
                <a:gd name="T110" fmla="*/ 216 w 282"/>
                <a:gd name="T111" fmla="*/ 73 h 384"/>
                <a:gd name="T112" fmla="*/ 219 w 282"/>
                <a:gd name="T113" fmla="*/ 5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 h="384">
                  <a:moveTo>
                    <a:pt x="281" y="281"/>
                  </a:moveTo>
                  <a:cubicBezTo>
                    <a:pt x="280" y="264"/>
                    <a:pt x="275" y="249"/>
                    <a:pt x="272" y="235"/>
                  </a:cubicBezTo>
                  <a:cubicBezTo>
                    <a:pt x="270" y="228"/>
                    <a:pt x="266" y="220"/>
                    <a:pt x="263" y="213"/>
                  </a:cubicBezTo>
                  <a:cubicBezTo>
                    <a:pt x="257" y="198"/>
                    <a:pt x="250" y="181"/>
                    <a:pt x="242" y="170"/>
                  </a:cubicBezTo>
                  <a:cubicBezTo>
                    <a:pt x="238" y="163"/>
                    <a:pt x="232" y="159"/>
                    <a:pt x="228" y="153"/>
                  </a:cubicBezTo>
                  <a:cubicBezTo>
                    <a:pt x="222" y="145"/>
                    <a:pt x="216" y="134"/>
                    <a:pt x="209" y="128"/>
                  </a:cubicBezTo>
                  <a:cubicBezTo>
                    <a:pt x="202" y="121"/>
                    <a:pt x="193" y="118"/>
                    <a:pt x="182" y="113"/>
                  </a:cubicBezTo>
                  <a:cubicBezTo>
                    <a:pt x="175" y="110"/>
                    <a:pt x="171" y="110"/>
                    <a:pt x="171" y="100"/>
                  </a:cubicBezTo>
                  <a:cubicBezTo>
                    <a:pt x="177" y="94"/>
                    <a:pt x="189" y="95"/>
                    <a:pt x="199" y="96"/>
                  </a:cubicBezTo>
                  <a:cubicBezTo>
                    <a:pt x="205" y="96"/>
                    <a:pt x="210" y="97"/>
                    <a:pt x="214" y="99"/>
                  </a:cubicBezTo>
                  <a:cubicBezTo>
                    <a:pt x="219" y="101"/>
                    <a:pt x="222" y="105"/>
                    <a:pt x="226" y="105"/>
                  </a:cubicBezTo>
                  <a:cubicBezTo>
                    <a:pt x="225" y="85"/>
                    <a:pt x="225" y="85"/>
                    <a:pt x="225" y="85"/>
                  </a:cubicBezTo>
                  <a:cubicBezTo>
                    <a:pt x="225" y="85"/>
                    <a:pt x="225" y="85"/>
                    <a:pt x="225" y="85"/>
                  </a:cubicBezTo>
                  <a:cubicBezTo>
                    <a:pt x="224" y="80"/>
                    <a:pt x="217" y="81"/>
                    <a:pt x="215" y="76"/>
                  </a:cubicBezTo>
                  <a:cubicBezTo>
                    <a:pt x="219" y="74"/>
                    <a:pt x="223" y="76"/>
                    <a:pt x="226" y="76"/>
                  </a:cubicBezTo>
                  <a:cubicBezTo>
                    <a:pt x="226" y="75"/>
                    <a:pt x="226" y="75"/>
                    <a:pt x="226" y="75"/>
                  </a:cubicBezTo>
                  <a:cubicBezTo>
                    <a:pt x="222" y="59"/>
                    <a:pt x="222" y="59"/>
                    <a:pt x="222" y="59"/>
                  </a:cubicBezTo>
                  <a:cubicBezTo>
                    <a:pt x="222" y="59"/>
                    <a:pt x="222" y="59"/>
                    <a:pt x="222" y="59"/>
                  </a:cubicBezTo>
                  <a:cubicBezTo>
                    <a:pt x="222" y="53"/>
                    <a:pt x="214" y="57"/>
                    <a:pt x="211" y="58"/>
                  </a:cubicBezTo>
                  <a:cubicBezTo>
                    <a:pt x="207" y="59"/>
                    <a:pt x="202" y="60"/>
                    <a:pt x="197" y="61"/>
                  </a:cubicBezTo>
                  <a:cubicBezTo>
                    <a:pt x="184" y="61"/>
                    <a:pt x="177" y="59"/>
                    <a:pt x="168" y="57"/>
                  </a:cubicBezTo>
                  <a:cubicBezTo>
                    <a:pt x="163" y="56"/>
                    <a:pt x="156" y="55"/>
                    <a:pt x="154" y="52"/>
                  </a:cubicBezTo>
                  <a:cubicBezTo>
                    <a:pt x="152" y="51"/>
                    <a:pt x="151" y="44"/>
                    <a:pt x="150" y="41"/>
                  </a:cubicBezTo>
                  <a:cubicBezTo>
                    <a:pt x="149" y="32"/>
                    <a:pt x="147" y="25"/>
                    <a:pt x="144" y="17"/>
                  </a:cubicBezTo>
                  <a:cubicBezTo>
                    <a:pt x="141" y="10"/>
                    <a:pt x="139" y="5"/>
                    <a:pt x="136" y="0"/>
                  </a:cubicBezTo>
                  <a:cubicBezTo>
                    <a:pt x="133" y="0"/>
                    <a:pt x="133" y="0"/>
                    <a:pt x="133" y="0"/>
                  </a:cubicBezTo>
                  <a:cubicBezTo>
                    <a:pt x="80" y="0"/>
                    <a:pt x="80" y="0"/>
                    <a:pt x="80" y="0"/>
                  </a:cubicBezTo>
                  <a:cubicBezTo>
                    <a:pt x="77" y="0"/>
                    <a:pt x="77" y="0"/>
                    <a:pt x="77" y="0"/>
                  </a:cubicBezTo>
                  <a:cubicBezTo>
                    <a:pt x="68" y="0"/>
                    <a:pt x="68" y="0"/>
                    <a:pt x="68" y="0"/>
                  </a:cubicBezTo>
                  <a:cubicBezTo>
                    <a:pt x="66" y="0"/>
                    <a:pt x="66" y="0"/>
                    <a:pt x="66" y="0"/>
                  </a:cubicBezTo>
                  <a:cubicBezTo>
                    <a:pt x="61" y="0"/>
                    <a:pt x="61" y="0"/>
                    <a:pt x="61" y="0"/>
                  </a:cubicBezTo>
                  <a:cubicBezTo>
                    <a:pt x="59" y="0"/>
                    <a:pt x="59" y="0"/>
                    <a:pt x="59" y="0"/>
                  </a:cubicBezTo>
                  <a:cubicBezTo>
                    <a:pt x="12" y="0"/>
                    <a:pt x="12" y="0"/>
                    <a:pt x="12" y="0"/>
                  </a:cubicBezTo>
                  <a:cubicBezTo>
                    <a:pt x="9" y="0"/>
                    <a:pt x="9" y="0"/>
                    <a:pt x="9" y="0"/>
                  </a:cubicBezTo>
                  <a:cubicBezTo>
                    <a:pt x="8" y="19"/>
                    <a:pt x="12" y="37"/>
                    <a:pt x="13" y="54"/>
                  </a:cubicBezTo>
                  <a:cubicBezTo>
                    <a:pt x="13" y="61"/>
                    <a:pt x="13" y="68"/>
                    <a:pt x="13" y="75"/>
                  </a:cubicBezTo>
                  <a:cubicBezTo>
                    <a:pt x="14" y="82"/>
                    <a:pt x="15" y="88"/>
                    <a:pt x="15" y="94"/>
                  </a:cubicBezTo>
                  <a:cubicBezTo>
                    <a:pt x="15" y="105"/>
                    <a:pt x="13" y="116"/>
                    <a:pt x="11" y="127"/>
                  </a:cubicBezTo>
                  <a:cubicBezTo>
                    <a:pt x="11" y="132"/>
                    <a:pt x="10" y="137"/>
                    <a:pt x="9" y="142"/>
                  </a:cubicBezTo>
                  <a:cubicBezTo>
                    <a:pt x="9" y="148"/>
                    <a:pt x="9" y="154"/>
                    <a:pt x="8" y="160"/>
                  </a:cubicBezTo>
                  <a:cubicBezTo>
                    <a:pt x="7" y="166"/>
                    <a:pt x="5" y="171"/>
                    <a:pt x="3" y="177"/>
                  </a:cubicBezTo>
                  <a:cubicBezTo>
                    <a:pt x="1" y="187"/>
                    <a:pt x="0" y="196"/>
                    <a:pt x="1" y="207"/>
                  </a:cubicBezTo>
                  <a:cubicBezTo>
                    <a:pt x="1" y="212"/>
                    <a:pt x="1" y="216"/>
                    <a:pt x="2" y="221"/>
                  </a:cubicBezTo>
                  <a:cubicBezTo>
                    <a:pt x="2" y="227"/>
                    <a:pt x="5" y="234"/>
                    <a:pt x="7" y="241"/>
                  </a:cubicBezTo>
                  <a:cubicBezTo>
                    <a:pt x="10" y="248"/>
                    <a:pt x="14" y="255"/>
                    <a:pt x="15" y="261"/>
                  </a:cubicBezTo>
                  <a:cubicBezTo>
                    <a:pt x="17" y="279"/>
                    <a:pt x="17" y="299"/>
                    <a:pt x="15" y="317"/>
                  </a:cubicBezTo>
                  <a:cubicBezTo>
                    <a:pt x="15" y="319"/>
                    <a:pt x="14" y="355"/>
                    <a:pt x="13" y="384"/>
                  </a:cubicBezTo>
                  <a:cubicBezTo>
                    <a:pt x="18" y="384"/>
                    <a:pt x="18" y="384"/>
                    <a:pt x="18" y="384"/>
                  </a:cubicBezTo>
                  <a:cubicBezTo>
                    <a:pt x="70" y="384"/>
                    <a:pt x="70" y="384"/>
                    <a:pt x="70" y="384"/>
                  </a:cubicBezTo>
                  <a:cubicBezTo>
                    <a:pt x="73" y="384"/>
                    <a:pt x="73" y="384"/>
                    <a:pt x="73" y="384"/>
                  </a:cubicBezTo>
                  <a:cubicBezTo>
                    <a:pt x="72" y="356"/>
                    <a:pt x="69" y="320"/>
                    <a:pt x="71" y="315"/>
                  </a:cubicBezTo>
                  <a:cubicBezTo>
                    <a:pt x="81" y="321"/>
                    <a:pt x="91" y="324"/>
                    <a:pt x="101" y="329"/>
                  </a:cubicBezTo>
                  <a:cubicBezTo>
                    <a:pt x="104" y="330"/>
                    <a:pt x="106" y="332"/>
                    <a:pt x="109" y="333"/>
                  </a:cubicBezTo>
                  <a:cubicBezTo>
                    <a:pt x="111" y="334"/>
                    <a:pt x="115" y="335"/>
                    <a:pt x="117" y="336"/>
                  </a:cubicBezTo>
                  <a:cubicBezTo>
                    <a:pt x="120" y="338"/>
                    <a:pt x="122" y="340"/>
                    <a:pt x="125" y="341"/>
                  </a:cubicBezTo>
                  <a:cubicBezTo>
                    <a:pt x="140" y="348"/>
                    <a:pt x="158" y="351"/>
                    <a:pt x="176" y="354"/>
                  </a:cubicBezTo>
                  <a:cubicBezTo>
                    <a:pt x="186" y="356"/>
                    <a:pt x="195" y="359"/>
                    <a:pt x="205" y="359"/>
                  </a:cubicBezTo>
                  <a:cubicBezTo>
                    <a:pt x="210" y="359"/>
                    <a:pt x="215" y="356"/>
                    <a:pt x="221" y="354"/>
                  </a:cubicBezTo>
                  <a:cubicBezTo>
                    <a:pt x="226" y="353"/>
                    <a:pt x="228" y="352"/>
                    <a:pt x="232" y="350"/>
                  </a:cubicBezTo>
                  <a:cubicBezTo>
                    <a:pt x="235" y="349"/>
                    <a:pt x="238" y="351"/>
                    <a:pt x="241" y="350"/>
                  </a:cubicBezTo>
                  <a:cubicBezTo>
                    <a:pt x="248" y="350"/>
                    <a:pt x="252" y="346"/>
                    <a:pt x="257" y="343"/>
                  </a:cubicBezTo>
                  <a:cubicBezTo>
                    <a:pt x="260" y="341"/>
                    <a:pt x="264" y="339"/>
                    <a:pt x="266" y="336"/>
                  </a:cubicBezTo>
                  <a:cubicBezTo>
                    <a:pt x="280" y="324"/>
                    <a:pt x="282" y="302"/>
                    <a:pt x="281" y="281"/>
                  </a:cubicBezTo>
                  <a:close/>
                  <a:moveTo>
                    <a:pt x="220" y="100"/>
                  </a:moveTo>
                  <a:cubicBezTo>
                    <a:pt x="221" y="100"/>
                    <a:pt x="221" y="100"/>
                    <a:pt x="221" y="100"/>
                  </a:cubicBezTo>
                  <a:cubicBezTo>
                    <a:pt x="220" y="100"/>
                    <a:pt x="220" y="100"/>
                    <a:pt x="220" y="100"/>
                  </a:cubicBezTo>
                  <a:cubicBezTo>
                    <a:pt x="220" y="100"/>
                    <a:pt x="220" y="100"/>
                    <a:pt x="220" y="100"/>
                  </a:cubicBezTo>
                  <a:cubicBezTo>
                    <a:pt x="220" y="100"/>
                    <a:pt x="220" y="100"/>
                    <a:pt x="220" y="100"/>
                  </a:cubicBezTo>
                  <a:close/>
                  <a:moveTo>
                    <a:pt x="218" y="81"/>
                  </a:moveTo>
                  <a:cubicBezTo>
                    <a:pt x="218" y="82"/>
                    <a:pt x="219" y="83"/>
                    <a:pt x="220" y="83"/>
                  </a:cubicBezTo>
                  <a:cubicBezTo>
                    <a:pt x="219" y="83"/>
                    <a:pt x="218" y="82"/>
                    <a:pt x="218" y="81"/>
                  </a:cubicBezTo>
                  <a:close/>
                  <a:moveTo>
                    <a:pt x="218" y="98"/>
                  </a:moveTo>
                  <a:cubicBezTo>
                    <a:pt x="217" y="98"/>
                    <a:pt x="217" y="98"/>
                    <a:pt x="217" y="98"/>
                  </a:cubicBezTo>
                  <a:cubicBezTo>
                    <a:pt x="217" y="98"/>
                    <a:pt x="217" y="98"/>
                    <a:pt x="217" y="98"/>
                  </a:cubicBezTo>
                  <a:cubicBezTo>
                    <a:pt x="217" y="98"/>
                    <a:pt x="218" y="98"/>
                    <a:pt x="218" y="98"/>
                  </a:cubicBezTo>
                  <a:close/>
                  <a:moveTo>
                    <a:pt x="215" y="80"/>
                  </a:moveTo>
                  <a:cubicBezTo>
                    <a:pt x="215" y="80"/>
                    <a:pt x="215" y="80"/>
                    <a:pt x="215" y="80"/>
                  </a:cubicBezTo>
                  <a:cubicBezTo>
                    <a:pt x="215" y="80"/>
                    <a:pt x="215" y="80"/>
                    <a:pt x="215" y="80"/>
                  </a:cubicBezTo>
                  <a:close/>
                  <a:moveTo>
                    <a:pt x="211" y="74"/>
                  </a:moveTo>
                  <a:cubicBezTo>
                    <a:pt x="211" y="74"/>
                    <a:pt x="211" y="74"/>
                    <a:pt x="211" y="74"/>
                  </a:cubicBezTo>
                  <a:cubicBezTo>
                    <a:pt x="212" y="74"/>
                    <a:pt x="212" y="74"/>
                    <a:pt x="212" y="74"/>
                  </a:cubicBezTo>
                  <a:cubicBezTo>
                    <a:pt x="212" y="74"/>
                    <a:pt x="212" y="74"/>
                    <a:pt x="213" y="74"/>
                  </a:cubicBezTo>
                  <a:cubicBezTo>
                    <a:pt x="213" y="74"/>
                    <a:pt x="213" y="73"/>
                    <a:pt x="213" y="73"/>
                  </a:cubicBezTo>
                  <a:cubicBezTo>
                    <a:pt x="213" y="74"/>
                    <a:pt x="212" y="74"/>
                    <a:pt x="211" y="74"/>
                  </a:cubicBezTo>
                  <a:close/>
                  <a:moveTo>
                    <a:pt x="211" y="74"/>
                  </a:moveTo>
                  <a:cubicBezTo>
                    <a:pt x="210" y="74"/>
                    <a:pt x="210" y="75"/>
                    <a:pt x="209" y="75"/>
                  </a:cubicBezTo>
                  <a:cubicBezTo>
                    <a:pt x="210" y="75"/>
                    <a:pt x="210" y="75"/>
                    <a:pt x="210" y="75"/>
                  </a:cubicBezTo>
                  <a:cubicBezTo>
                    <a:pt x="210" y="74"/>
                    <a:pt x="211" y="74"/>
                    <a:pt x="211" y="74"/>
                  </a:cubicBezTo>
                  <a:cubicBezTo>
                    <a:pt x="211" y="74"/>
                    <a:pt x="211" y="74"/>
                    <a:pt x="211" y="74"/>
                  </a:cubicBezTo>
                  <a:close/>
                  <a:moveTo>
                    <a:pt x="209" y="75"/>
                  </a:moveTo>
                  <a:cubicBezTo>
                    <a:pt x="209" y="75"/>
                    <a:pt x="208" y="76"/>
                    <a:pt x="208" y="76"/>
                  </a:cubicBezTo>
                  <a:cubicBezTo>
                    <a:pt x="208" y="76"/>
                    <a:pt x="208" y="76"/>
                    <a:pt x="208" y="76"/>
                  </a:cubicBezTo>
                  <a:cubicBezTo>
                    <a:pt x="208" y="76"/>
                    <a:pt x="208" y="76"/>
                    <a:pt x="208" y="76"/>
                  </a:cubicBezTo>
                  <a:cubicBezTo>
                    <a:pt x="208" y="76"/>
                    <a:pt x="209" y="75"/>
                    <a:pt x="209" y="75"/>
                  </a:cubicBezTo>
                  <a:cubicBezTo>
                    <a:pt x="209" y="75"/>
                    <a:pt x="209" y="75"/>
                    <a:pt x="209" y="75"/>
                  </a:cubicBezTo>
                  <a:cubicBezTo>
                    <a:pt x="209" y="75"/>
                    <a:pt x="209" y="75"/>
                    <a:pt x="209" y="75"/>
                  </a:cubicBezTo>
                  <a:close/>
                  <a:moveTo>
                    <a:pt x="207" y="77"/>
                  </a:moveTo>
                  <a:cubicBezTo>
                    <a:pt x="207" y="77"/>
                    <a:pt x="207" y="76"/>
                    <a:pt x="207" y="76"/>
                  </a:cubicBezTo>
                  <a:cubicBezTo>
                    <a:pt x="207" y="76"/>
                    <a:pt x="207" y="76"/>
                    <a:pt x="208" y="76"/>
                  </a:cubicBezTo>
                  <a:cubicBezTo>
                    <a:pt x="207" y="77"/>
                    <a:pt x="207" y="77"/>
                    <a:pt x="207" y="77"/>
                  </a:cubicBezTo>
                  <a:cubicBezTo>
                    <a:pt x="207" y="77"/>
                    <a:pt x="207" y="77"/>
                    <a:pt x="207" y="77"/>
                  </a:cubicBezTo>
                  <a:close/>
                  <a:moveTo>
                    <a:pt x="216" y="97"/>
                  </a:moveTo>
                  <a:cubicBezTo>
                    <a:pt x="216" y="98"/>
                    <a:pt x="216" y="98"/>
                    <a:pt x="216" y="98"/>
                  </a:cubicBezTo>
                  <a:cubicBezTo>
                    <a:pt x="217" y="98"/>
                    <a:pt x="217" y="98"/>
                    <a:pt x="217" y="98"/>
                  </a:cubicBezTo>
                  <a:cubicBezTo>
                    <a:pt x="216" y="98"/>
                    <a:pt x="215" y="97"/>
                    <a:pt x="214" y="97"/>
                  </a:cubicBezTo>
                  <a:cubicBezTo>
                    <a:pt x="215" y="97"/>
                    <a:pt x="215" y="97"/>
                    <a:pt x="216" y="97"/>
                  </a:cubicBezTo>
                  <a:close/>
                  <a:moveTo>
                    <a:pt x="218" y="72"/>
                  </a:moveTo>
                  <a:cubicBezTo>
                    <a:pt x="220" y="72"/>
                    <a:pt x="222" y="73"/>
                    <a:pt x="223" y="73"/>
                  </a:cubicBezTo>
                  <a:cubicBezTo>
                    <a:pt x="222" y="73"/>
                    <a:pt x="220" y="72"/>
                    <a:pt x="218" y="72"/>
                  </a:cubicBezTo>
                  <a:close/>
                  <a:moveTo>
                    <a:pt x="216" y="73"/>
                  </a:moveTo>
                  <a:cubicBezTo>
                    <a:pt x="217" y="73"/>
                    <a:pt x="217" y="73"/>
                    <a:pt x="218" y="73"/>
                  </a:cubicBezTo>
                  <a:cubicBezTo>
                    <a:pt x="217" y="73"/>
                    <a:pt x="217" y="73"/>
                    <a:pt x="216" y="73"/>
                  </a:cubicBezTo>
                  <a:close/>
                  <a:moveTo>
                    <a:pt x="220" y="59"/>
                  </a:moveTo>
                  <a:cubicBezTo>
                    <a:pt x="219" y="59"/>
                    <a:pt x="219" y="59"/>
                    <a:pt x="219" y="59"/>
                  </a:cubicBezTo>
                  <a:cubicBezTo>
                    <a:pt x="219" y="59"/>
                    <a:pt x="219" y="59"/>
                    <a:pt x="220" y="59"/>
                  </a:cubicBezTo>
                  <a:close/>
                </a:path>
              </a:pathLst>
            </a:custGeom>
            <a:solidFill>
              <a:schemeClr val="accent3">
                <a:lumMod val="100000"/>
              </a:schemeClr>
            </a:solidFill>
            <a:ln>
              <a:noFill/>
            </a:ln>
          </p:spPr>
          <p:txBody>
            <a:bodyPr anchor="ctr"/>
            <a:lstStyle/>
            <a:p>
              <a:pPr algn="ctr"/>
              <a:endParaRPr/>
            </a:p>
          </p:txBody>
        </p:sp>
        <p:sp>
          <p:nvSpPr>
            <p:cNvPr id="12" name="ValueShape1"/>
            <p:cNvSpPr/>
            <p:nvPr/>
          </p:nvSpPr>
          <p:spPr bwMode="auto">
            <a:xfrm>
              <a:off x="2895600" y="1354931"/>
              <a:ext cx="490537" cy="420688"/>
            </a:xfrm>
            <a:custGeom>
              <a:avLst/>
              <a:gdLst>
                <a:gd name="T0" fmla="*/ 503 w 533"/>
                <a:gd name="T1" fmla="*/ 133 h 459"/>
                <a:gd name="T2" fmla="*/ 423 w 533"/>
                <a:gd name="T3" fmla="*/ 34 h 459"/>
                <a:gd name="T4" fmla="*/ 285 w 533"/>
                <a:gd name="T5" fmla="*/ 75 h 459"/>
                <a:gd name="T6" fmla="*/ 213 w 533"/>
                <a:gd name="T7" fmla="*/ 3 h 459"/>
                <a:gd name="T8" fmla="*/ 70 w 533"/>
                <a:gd name="T9" fmla="*/ 423 h 459"/>
                <a:gd name="T10" fmla="*/ 213 w 533"/>
                <a:gd name="T11" fmla="*/ 325 h 459"/>
                <a:gd name="T12" fmla="*/ 262 w 533"/>
                <a:gd name="T13" fmla="*/ 240 h 459"/>
                <a:gd name="T14" fmla="*/ 329 w 533"/>
                <a:gd name="T15" fmla="*/ 285 h 459"/>
                <a:gd name="T16" fmla="*/ 441 w 533"/>
                <a:gd name="T17" fmla="*/ 459 h 459"/>
                <a:gd name="T18" fmla="*/ 468 w 533"/>
                <a:gd name="T19" fmla="*/ 392 h 459"/>
                <a:gd name="T20" fmla="*/ 530 w 533"/>
                <a:gd name="T21" fmla="*/ 209 h 459"/>
                <a:gd name="T22" fmla="*/ 503 w 533"/>
                <a:gd name="T23" fmla="*/ 13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3" h="459">
                  <a:moveTo>
                    <a:pt x="503" y="133"/>
                  </a:moveTo>
                  <a:cubicBezTo>
                    <a:pt x="490" y="69"/>
                    <a:pt x="476" y="56"/>
                    <a:pt x="423" y="34"/>
                  </a:cubicBezTo>
                  <a:cubicBezTo>
                    <a:pt x="387" y="58"/>
                    <a:pt x="343" y="74"/>
                    <a:pt x="285" y="75"/>
                  </a:cubicBezTo>
                  <a:cubicBezTo>
                    <a:pt x="258" y="54"/>
                    <a:pt x="245" y="19"/>
                    <a:pt x="213" y="3"/>
                  </a:cubicBezTo>
                  <a:cubicBezTo>
                    <a:pt x="0" y="0"/>
                    <a:pt x="56" y="265"/>
                    <a:pt x="70" y="423"/>
                  </a:cubicBezTo>
                  <a:cubicBezTo>
                    <a:pt x="126" y="410"/>
                    <a:pt x="180" y="365"/>
                    <a:pt x="213" y="325"/>
                  </a:cubicBezTo>
                  <a:cubicBezTo>
                    <a:pt x="233" y="300"/>
                    <a:pt x="223" y="251"/>
                    <a:pt x="262" y="240"/>
                  </a:cubicBezTo>
                  <a:cubicBezTo>
                    <a:pt x="271" y="268"/>
                    <a:pt x="291" y="285"/>
                    <a:pt x="329" y="285"/>
                  </a:cubicBezTo>
                  <a:cubicBezTo>
                    <a:pt x="362" y="347"/>
                    <a:pt x="365" y="439"/>
                    <a:pt x="441" y="459"/>
                  </a:cubicBezTo>
                  <a:cubicBezTo>
                    <a:pt x="466" y="446"/>
                    <a:pt x="457" y="417"/>
                    <a:pt x="468" y="392"/>
                  </a:cubicBezTo>
                  <a:cubicBezTo>
                    <a:pt x="490" y="336"/>
                    <a:pt x="533" y="268"/>
                    <a:pt x="530" y="209"/>
                  </a:cubicBezTo>
                  <a:cubicBezTo>
                    <a:pt x="529" y="189"/>
                    <a:pt x="509" y="159"/>
                    <a:pt x="503" y="133"/>
                  </a:cubicBezTo>
                  <a:close/>
                </a:path>
              </a:pathLst>
            </a:custGeom>
            <a:gradFill flip="none" rotWithShape="1">
              <a:gsLst>
                <a:gs pos="0">
                  <a:schemeClr val="accent1">
                    <a:lumMod val="60000"/>
                    <a:lumOff val="40000"/>
                  </a:schemeClr>
                </a:gs>
                <a:gs pos="100000">
                  <a:schemeClr val="lt1">
                    <a:lumMod val="95000"/>
                  </a:schemeClr>
                </a:gs>
                <a:gs pos="80000">
                  <a:schemeClr val="accent1">
                    <a:lumMod val="60000"/>
                    <a:lumOff val="40000"/>
                  </a:schemeClr>
                </a:gs>
                <a:gs pos="80100">
                  <a:schemeClr val="lt1">
                    <a:lumMod val="95000"/>
                  </a:schemeClr>
                </a:gs>
              </a:gsLst>
              <a:lin ang="16200000" scaled="1"/>
              <a:tileRect/>
            </a:gradFill>
            <a:ln>
              <a:noFill/>
            </a:ln>
          </p:spPr>
          <p:txBody>
            <a:bodyPr anchor="ctr"/>
            <a:lstStyle/>
            <a:p>
              <a:pPr algn="ctr"/>
              <a:endParaRPr/>
            </a:p>
          </p:txBody>
        </p:sp>
        <p:sp>
          <p:nvSpPr>
            <p:cNvPr id="13" name="ValueShape2"/>
            <p:cNvSpPr/>
            <p:nvPr/>
          </p:nvSpPr>
          <p:spPr bwMode="auto">
            <a:xfrm>
              <a:off x="2814638" y="2397919"/>
              <a:ext cx="696912" cy="493713"/>
            </a:xfrm>
            <a:custGeom>
              <a:avLst/>
              <a:gdLst>
                <a:gd name="T0" fmla="*/ 719 w 758"/>
                <a:gd name="T1" fmla="*/ 33 h 539"/>
                <a:gd name="T2" fmla="*/ 569 w 758"/>
                <a:gd name="T3" fmla="*/ 13 h 539"/>
                <a:gd name="T4" fmla="*/ 527 w 758"/>
                <a:gd name="T5" fmla="*/ 19 h 539"/>
                <a:gd name="T6" fmla="*/ 483 w 758"/>
                <a:gd name="T7" fmla="*/ 22 h 539"/>
                <a:gd name="T8" fmla="*/ 396 w 758"/>
                <a:gd name="T9" fmla="*/ 28 h 539"/>
                <a:gd name="T10" fmla="*/ 290 w 758"/>
                <a:gd name="T11" fmla="*/ 5 h 539"/>
                <a:gd name="T12" fmla="*/ 246 w 758"/>
                <a:gd name="T13" fmla="*/ 3 h 539"/>
                <a:gd name="T14" fmla="*/ 204 w 758"/>
                <a:gd name="T15" fmla="*/ 0 h 539"/>
                <a:gd name="T16" fmla="*/ 132 w 758"/>
                <a:gd name="T17" fmla="*/ 13 h 539"/>
                <a:gd name="T18" fmla="*/ 86 w 758"/>
                <a:gd name="T19" fmla="*/ 37 h 539"/>
                <a:gd name="T20" fmla="*/ 32 w 758"/>
                <a:gd name="T21" fmla="*/ 96 h 539"/>
                <a:gd name="T22" fmla="*/ 17 w 758"/>
                <a:gd name="T23" fmla="*/ 123 h 539"/>
                <a:gd name="T24" fmla="*/ 2 w 758"/>
                <a:gd name="T25" fmla="*/ 200 h 539"/>
                <a:gd name="T26" fmla="*/ 11 w 758"/>
                <a:gd name="T27" fmla="*/ 278 h 539"/>
                <a:gd name="T28" fmla="*/ 35 w 758"/>
                <a:gd name="T29" fmla="*/ 484 h 539"/>
                <a:gd name="T30" fmla="*/ 48 w 758"/>
                <a:gd name="T31" fmla="*/ 529 h 539"/>
                <a:gd name="T32" fmla="*/ 47 w 758"/>
                <a:gd name="T33" fmla="*/ 539 h 539"/>
                <a:gd name="T34" fmla="*/ 55 w 758"/>
                <a:gd name="T35" fmla="*/ 539 h 539"/>
                <a:gd name="T36" fmla="*/ 56 w 758"/>
                <a:gd name="T37" fmla="*/ 530 h 539"/>
                <a:gd name="T38" fmla="*/ 72 w 758"/>
                <a:gd name="T39" fmla="*/ 507 h 539"/>
                <a:gd name="T40" fmla="*/ 85 w 758"/>
                <a:gd name="T41" fmla="*/ 482 h 539"/>
                <a:gd name="T42" fmla="*/ 144 w 758"/>
                <a:gd name="T43" fmla="*/ 418 h 539"/>
                <a:gd name="T44" fmla="*/ 155 w 758"/>
                <a:gd name="T45" fmla="*/ 398 h 539"/>
                <a:gd name="T46" fmla="*/ 218 w 758"/>
                <a:gd name="T47" fmla="*/ 355 h 539"/>
                <a:gd name="T48" fmla="*/ 268 w 758"/>
                <a:gd name="T49" fmla="*/ 311 h 539"/>
                <a:gd name="T50" fmla="*/ 319 w 758"/>
                <a:gd name="T51" fmla="*/ 288 h 539"/>
                <a:gd name="T52" fmla="*/ 361 w 758"/>
                <a:gd name="T53" fmla="*/ 255 h 539"/>
                <a:gd name="T54" fmla="*/ 390 w 758"/>
                <a:gd name="T55" fmla="*/ 221 h 539"/>
                <a:gd name="T56" fmla="*/ 426 w 758"/>
                <a:gd name="T57" fmla="*/ 229 h 539"/>
                <a:gd name="T58" fmla="*/ 491 w 758"/>
                <a:gd name="T59" fmla="*/ 213 h 539"/>
                <a:gd name="T60" fmla="*/ 536 w 758"/>
                <a:gd name="T61" fmla="*/ 199 h 539"/>
                <a:gd name="T62" fmla="*/ 616 w 758"/>
                <a:gd name="T63" fmla="*/ 136 h 539"/>
                <a:gd name="T64" fmla="*/ 678 w 758"/>
                <a:gd name="T65" fmla="*/ 56 h 539"/>
                <a:gd name="T66" fmla="*/ 743 w 758"/>
                <a:gd name="T67" fmla="*/ 50 h 539"/>
                <a:gd name="T68" fmla="*/ 758 w 758"/>
                <a:gd name="T69" fmla="*/ 60 h 539"/>
                <a:gd name="T70" fmla="*/ 758 w 758"/>
                <a:gd name="T71" fmla="*/ 53 h 539"/>
                <a:gd name="T72" fmla="*/ 719 w 758"/>
                <a:gd name="T73" fmla="*/ 33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8" h="539">
                  <a:moveTo>
                    <a:pt x="719" y="33"/>
                  </a:moveTo>
                  <a:cubicBezTo>
                    <a:pt x="679" y="22"/>
                    <a:pt x="617" y="13"/>
                    <a:pt x="569" y="13"/>
                  </a:cubicBezTo>
                  <a:cubicBezTo>
                    <a:pt x="555" y="13"/>
                    <a:pt x="541" y="18"/>
                    <a:pt x="527" y="19"/>
                  </a:cubicBezTo>
                  <a:cubicBezTo>
                    <a:pt x="513" y="20"/>
                    <a:pt x="498" y="21"/>
                    <a:pt x="483" y="22"/>
                  </a:cubicBezTo>
                  <a:cubicBezTo>
                    <a:pt x="453" y="22"/>
                    <a:pt x="424" y="29"/>
                    <a:pt x="396" y="28"/>
                  </a:cubicBezTo>
                  <a:cubicBezTo>
                    <a:pt x="361" y="26"/>
                    <a:pt x="328" y="9"/>
                    <a:pt x="290" y="5"/>
                  </a:cubicBezTo>
                  <a:cubicBezTo>
                    <a:pt x="276" y="4"/>
                    <a:pt x="261" y="4"/>
                    <a:pt x="246" y="3"/>
                  </a:cubicBezTo>
                  <a:cubicBezTo>
                    <a:pt x="232" y="3"/>
                    <a:pt x="218" y="0"/>
                    <a:pt x="204" y="0"/>
                  </a:cubicBezTo>
                  <a:cubicBezTo>
                    <a:pt x="181" y="1"/>
                    <a:pt x="153" y="7"/>
                    <a:pt x="132" y="13"/>
                  </a:cubicBezTo>
                  <a:cubicBezTo>
                    <a:pt x="119" y="16"/>
                    <a:pt x="100" y="29"/>
                    <a:pt x="86" y="37"/>
                  </a:cubicBezTo>
                  <a:cubicBezTo>
                    <a:pt x="59" y="53"/>
                    <a:pt x="45" y="66"/>
                    <a:pt x="32" y="96"/>
                  </a:cubicBezTo>
                  <a:cubicBezTo>
                    <a:pt x="27" y="105"/>
                    <a:pt x="21" y="114"/>
                    <a:pt x="17" y="123"/>
                  </a:cubicBezTo>
                  <a:cubicBezTo>
                    <a:pt x="8" y="146"/>
                    <a:pt x="4" y="176"/>
                    <a:pt x="2" y="200"/>
                  </a:cubicBezTo>
                  <a:cubicBezTo>
                    <a:pt x="0" y="228"/>
                    <a:pt x="8" y="252"/>
                    <a:pt x="11" y="278"/>
                  </a:cubicBezTo>
                  <a:cubicBezTo>
                    <a:pt x="19" y="345"/>
                    <a:pt x="18" y="425"/>
                    <a:pt x="35" y="484"/>
                  </a:cubicBezTo>
                  <a:cubicBezTo>
                    <a:pt x="39" y="500"/>
                    <a:pt x="46" y="515"/>
                    <a:pt x="48" y="529"/>
                  </a:cubicBezTo>
                  <a:cubicBezTo>
                    <a:pt x="48" y="533"/>
                    <a:pt x="48" y="536"/>
                    <a:pt x="47" y="539"/>
                  </a:cubicBezTo>
                  <a:cubicBezTo>
                    <a:pt x="55" y="539"/>
                    <a:pt x="55" y="539"/>
                    <a:pt x="55" y="539"/>
                  </a:cubicBezTo>
                  <a:cubicBezTo>
                    <a:pt x="55" y="536"/>
                    <a:pt x="55" y="533"/>
                    <a:pt x="56" y="530"/>
                  </a:cubicBezTo>
                  <a:cubicBezTo>
                    <a:pt x="57" y="522"/>
                    <a:pt x="67" y="516"/>
                    <a:pt x="72" y="507"/>
                  </a:cubicBezTo>
                  <a:cubicBezTo>
                    <a:pt x="77" y="498"/>
                    <a:pt x="81" y="488"/>
                    <a:pt x="85" y="482"/>
                  </a:cubicBezTo>
                  <a:cubicBezTo>
                    <a:pt x="100" y="460"/>
                    <a:pt x="128" y="442"/>
                    <a:pt x="144" y="418"/>
                  </a:cubicBezTo>
                  <a:cubicBezTo>
                    <a:pt x="149" y="411"/>
                    <a:pt x="151" y="404"/>
                    <a:pt x="155" y="398"/>
                  </a:cubicBezTo>
                  <a:cubicBezTo>
                    <a:pt x="170" y="378"/>
                    <a:pt x="196" y="371"/>
                    <a:pt x="218" y="355"/>
                  </a:cubicBezTo>
                  <a:cubicBezTo>
                    <a:pt x="235" y="343"/>
                    <a:pt x="246" y="324"/>
                    <a:pt x="268" y="311"/>
                  </a:cubicBezTo>
                  <a:cubicBezTo>
                    <a:pt x="283" y="303"/>
                    <a:pt x="303" y="297"/>
                    <a:pt x="319" y="288"/>
                  </a:cubicBezTo>
                  <a:cubicBezTo>
                    <a:pt x="336" y="279"/>
                    <a:pt x="351" y="267"/>
                    <a:pt x="361" y="255"/>
                  </a:cubicBezTo>
                  <a:cubicBezTo>
                    <a:pt x="371" y="245"/>
                    <a:pt x="381" y="224"/>
                    <a:pt x="390" y="221"/>
                  </a:cubicBezTo>
                  <a:cubicBezTo>
                    <a:pt x="402" y="218"/>
                    <a:pt x="415" y="228"/>
                    <a:pt x="426" y="229"/>
                  </a:cubicBezTo>
                  <a:cubicBezTo>
                    <a:pt x="452" y="231"/>
                    <a:pt x="470" y="219"/>
                    <a:pt x="491" y="213"/>
                  </a:cubicBezTo>
                  <a:cubicBezTo>
                    <a:pt x="507" y="208"/>
                    <a:pt x="524" y="205"/>
                    <a:pt x="536" y="199"/>
                  </a:cubicBezTo>
                  <a:cubicBezTo>
                    <a:pt x="565" y="184"/>
                    <a:pt x="594" y="160"/>
                    <a:pt x="616" y="136"/>
                  </a:cubicBezTo>
                  <a:cubicBezTo>
                    <a:pt x="638" y="110"/>
                    <a:pt x="653" y="78"/>
                    <a:pt x="678" y="56"/>
                  </a:cubicBezTo>
                  <a:cubicBezTo>
                    <a:pt x="696" y="42"/>
                    <a:pt x="718" y="37"/>
                    <a:pt x="743" y="50"/>
                  </a:cubicBezTo>
                  <a:cubicBezTo>
                    <a:pt x="748" y="52"/>
                    <a:pt x="753" y="56"/>
                    <a:pt x="758" y="60"/>
                  </a:cubicBezTo>
                  <a:cubicBezTo>
                    <a:pt x="758" y="53"/>
                    <a:pt x="758" y="53"/>
                    <a:pt x="758" y="53"/>
                  </a:cubicBezTo>
                  <a:cubicBezTo>
                    <a:pt x="748" y="44"/>
                    <a:pt x="736" y="37"/>
                    <a:pt x="719" y="33"/>
                  </a:cubicBezTo>
                  <a:close/>
                </a:path>
              </a:pathLst>
            </a:custGeom>
            <a:gradFill flip="none" rotWithShape="1">
              <a:gsLst>
                <a:gs pos="0">
                  <a:schemeClr val="accent2">
                    <a:lumMod val="100000"/>
                  </a:schemeClr>
                </a:gs>
                <a:gs pos="100000">
                  <a:schemeClr val="lt1">
                    <a:lumMod val="95000"/>
                  </a:schemeClr>
                </a:gs>
                <a:gs pos="48000">
                  <a:schemeClr val="accent2">
                    <a:lumMod val="100000"/>
                  </a:schemeClr>
                </a:gs>
                <a:gs pos="48100">
                  <a:schemeClr val="lt1">
                    <a:lumMod val="95000"/>
                  </a:schemeClr>
                </a:gs>
              </a:gsLst>
              <a:lin ang="16200000" scaled="1"/>
              <a:tileRect/>
            </a:gradFill>
            <a:ln>
              <a:noFill/>
            </a:ln>
          </p:spPr>
          <p:txBody>
            <a:bodyPr anchor="ctr"/>
            <a:lstStyle/>
            <a:p>
              <a:pPr algn="ctr"/>
              <a:endParaRPr/>
            </a:p>
          </p:txBody>
        </p:sp>
        <p:sp>
          <p:nvSpPr>
            <p:cNvPr id="14" name="ValueShape3"/>
            <p:cNvSpPr/>
            <p:nvPr/>
          </p:nvSpPr>
          <p:spPr bwMode="auto">
            <a:xfrm>
              <a:off x="2947988" y="3444081"/>
              <a:ext cx="430212" cy="609600"/>
            </a:xfrm>
            <a:custGeom>
              <a:avLst/>
              <a:gdLst>
                <a:gd name="T0" fmla="*/ 464 w 468"/>
                <a:gd name="T1" fmla="*/ 38 h 666"/>
                <a:gd name="T2" fmla="*/ 452 w 468"/>
                <a:gd name="T3" fmla="*/ 35 h 666"/>
                <a:gd name="T4" fmla="*/ 448 w 468"/>
                <a:gd name="T5" fmla="*/ 34 h 666"/>
                <a:gd name="T6" fmla="*/ 433 w 468"/>
                <a:gd name="T7" fmla="*/ 136 h 666"/>
                <a:gd name="T8" fmla="*/ 414 w 468"/>
                <a:gd name="T9" fmla="*/ 181 h 666"/>
                <a:gd name="T10" fmla="*/ 406 w 468"/>
                <a:gd name="T11" fmla="*/ 192 h 666"/>
                <a:gd name="T12" fmla="*/ 396 w 468"/>
                <a:gd name="T13" fmla="*/ 69 h 666"/>
                <a:gd name="T14" fmla="*/ 375 w 468"/>
                <a:gd name="T15" fmla="*/ 46 h 666"/>
                <a:gd name="T16" fmla="*/ 357 w 468"/>
                <a:gd name="T17" fmla="*/ 34 h 666"/>
                <a:gd name="T18" fmla="*/ 320 w 468"/>
                <a:gd name="T19" fmla="*/ 15 h 666"/>
                <a:gd name="T20" fmla="*/ 302 w 468"/>
                <a:gd name="T21" fmla="*/ 7 h 666"/>
                <a:gd name="T22" fmla="*/ 257 w 468"/>
                <a:gd name="T23" fmla="*/ 3 h 666"/>
                <a:gd name="T24" fmla="*/ 240 w 468"/>
                <a:gd name="T25" fmla="*/ 4 h 666"/>
                <a:gd name="T26" fmla="*/ 201 w 468"/>
                <a:gd name="T27" fmla="*/ 15 h 666"/>
                <a:gd name="T28" fmla="*/ 141 w 468"/>
                <a:gd name="T29" fmla="*/ 41 h 666"/>
                <a:gd name="T30" fmla="*/ 121 w 468"/>
                <a:gd name="T31" fmla="*/ 55 h 666"/>
                <a:gd name="T32" fmla="*/ 102 w 468"/>
                <a:gd name="T33" fmla="*/ 72 h 666"/>
                <a:gd name="T34" fmla="*/ 85 w 468"/>
                <a:gd name="T35" fmla="*/ 90 h 666"/>
                <a:gd name="T36" fmla="*/ 54 w 468"/>
                <a:gd name="T37" fmla="*/ 134 h 666"/>
                <a:gd name="T38" fmla="*/ 26 w 468"/>
                <a:gd name="T39" fmla="*/ 184 h 666"/>
                <a:gd name="T40" fmla="*/ 1 w 468"/>
                <a:gd name="T41" fmla="*/ 308 h 666"/>
                <a:gd name="T42" fmla="*/ 4 w 468"/>
                <a:gd name="T43" fmla="*/ 389 h 666"/>
                <a:gd name="T44" fmla="*/ 5 w 468"/>
                <a:gd name="T45" fmla="*/ 416 h 666"/>
                <a:gd name="T46" fmla="*/ 26 w 468"/>
                <a:gd name="T47" fmla="*/ 484 h 666"/>
                <a:gd name="T48" fmla="*/ 37 w 468"/>
                <a:gd name="T49" fmla="*/ 513 h 666"/>
                <a:gd name="T50" fmla="*/ 48 w 468"/>
                <a:gd name="T51" fmla="*/ 537 h 666"/>
                <a:gd name="T52" fmla="*/ 54 w 468"/>
                <a:gd name="T53" fmla="*/ 552 h 666"/>
                <a:gd name="T54" fmla="*/ 72 w 468"/>
                <a:gd name="T55" fmla="*/ 578 h 666"/>
                <a:gd name="T56" fmla="*/ 131 w 468"/>
                <a:gd name="T57" fmla="*/ 637 h 666"/>
                <a:gd name="T58" fmla="*/ 148 w 468"/>
                <a:gd name="T59" fmla="*/ 647 h 666"/>
                <a:gd name="T60" fmla="*/ 185 w 468"/>
                <a:gd name="T61" fmla="*/ 659 h 666"/>
                <a:gd name="T62" fmla="*/ 219 w 468"/>
                <a:gd name="T63" fmla="*/ 665 h 666"/>
                <a:gd name="T64" fmla="*/ 241 w 468"/>
                <a:gd name="T65" fmla="*/ 665 h 666"/>
                <a:gd name="T66" fmla="*/ 250 w 468"/>
                <a:gd name="T67" fmla="*/ 663 h 666"/>
                <a:gd name="T68" fmla="*/ 272 w 468"/>
                <a:gd name="T69" fmla="*/ 660 h 666"/>
                <a:gd name="T70" fmla="*/ 302 w 468"/>
                <a:gd name="T71" fmla="*/ 640 h 666"/>
                <a:gd name="T72" fmla="*/ 316 w 468"/>
                <a:gd name="T73" fmla="*/ 620 h 666"/>
                <a:gd name="T74" fmla="*/ 330 w 468"/>
                <a:gd name="T75" fmla="*/ 601 h 666"/>
                <a:gd name="T76" fmla="*/ 357 w 468"/>
                <a:gd name="T77" fmla="*/ 505 h 666"/>
                <a:gd name="T78" fmla="*/ 354 w 468"/>
                <a:gd name="T79" fmla="*/ 485 h 666"/>
                <a:gd name="T80" fmla="*/ 344 w 468"/>
                <a:gd name="T81" fmla="*/ 446 h 666"/>
                <a:gd name="T82" fmla="*/ 315 w 468"/>
                <a:gd name="T83" fmla="*/ 437 h 666"/>
                <a:gd name="T84" fmla="*/ 315 w 468"/>
                <a:gd name="T85" fmla="*/ 395 h 666"/>
                <a:gd name="T86" fmla="*/ 323 w 468"/>
                <a:gd name="T87" fmla="*/ 348 h 666"/>
                <a:gd name="T88" fmla="*/ 328 w 468"/>
                <a:gd name="T89" fmla="*/ 327 h 666"/>
                <a:gd name="T90" fmla="*/ 339 w 468"/>
                <a:gd name="T91" fmla="*/ 319 h 666"/>
                <a:gd name="T92" fmla="*/ 371 w 468"/>
                <a:gd name="T93" fmla="*/ 290 h 666"/>
                <a:gd name="T94" fmla="*/ 391 w 468"/>
                <a:gd name="T95" fmla="*/ 270 h 666"/>
                <a:gd name="T96" fmla="*/ 412 w 468"/>
                <a:gd name="T97" fmla="*/ 250 h 666"/>
                <a:gd name="T98" fmla="*/ 431 w 468"/>
                <a:gd name="T99" fmla="*/ 210 h 666"/>
                <a:gd name="T100" fmla="*/ 454 w 468"/>
                <a:gd name="T101" fmla="*/ 138 h 666"/>
                <a:gd name="T102" fmla="*/ 456 w 468"/>
                <a:gd name="T103" fmla="*/ 115 h 666"/>
                <a:gd name="T104" fmla="*/ 468 w 468"/>
                <a:gd name="T105" fmla="*/ 39 h 666"/>
                <a:gd name="T106" fmla="*/ 464 w 468"/>
                <a:gd name="T107" fmla="*/ 3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8" h="666">
                  <a:moveTo>
                    <a:pt x="464" y="38"/>
                  </a:moveTo>
                  <a:cubicBezTo>
                    <a:pt x="452" y="35"/>
                    <a:pt x="452" y="35"/>
                    <a:pt x="452" y="35"/>
                  </a:cubicBezTo>
                  <a:cubicBezTo>
                    <a:pt x="448" y="34"/>
                    <a:pt x="448" y="34"/>
                    <a:pt x="448" y="34"/>
                  </a:cubicBezTo>
                  <a:cubicBezTo>
                    <a:pt x="443" y="71"/>
                    <a:pt x="436" y="123"/>
                    <a:pt x="433" y="136"/>
                  </a:cubicBezTo>
                  <a:cubicBezTo>
                    <a:pt x="428" y="151"/>
                    <a:pt x="421" y="168"/>
                    <a:pt x="414" y="181"/>
                  </a:cubicBezTo>
                  <a:cubicBezTo>
                    <a:pt x="412" y="185"/>
                    <a:pt x="411" y="192"/>
                    <a:pt x="406" y="192"/>
                  </a:cubicBezTo>
                  <a:cubicBezTo>
                    <a:pt x="419" y="146"/>
                    <a:pt x="416" y="100"/>
                    <a:pt x="396" y="69"/>
                  </a:cubicBezTo>
                  <a:cubicBezTo>
                    <a:pt x="391" y="62"/>
                    <a:pt x="382" y="51"/>
                    <a:pt x="375" y="46"/>
                  </a:cubicBezTo>
                  <a:cubicBezTo>
                    <a:pt x="370" y="42"/>
                    <a:pt x="363" y="39"/>
                    <a:pt x="357" y="34"/>
                  </a:cubicBezTo>
                  <a:cubicBezTo>
                    <a:pt x="345" y="26"/>
                    <a:pt x="336" y="20"/>
                    <a:pt x="320" y="15"/>
                  </a:cubicBezTo>
                  <a:cubicBezTo>
                    <a:pt x="314" y="13"/>
                    <a:pt x="308" y="9"/>
                    <a:pt x="302" y="7"/>
                  </a:cubicBezTo>
                  <a:cubicBezTo>
                    <a:pt x="284" y="0"/>
                    <a:pt x="270" y="0"/>
                    <a:pt x="257" y="3"/>
                  </a:cubicBezTo>
                  <a:cubicBezTo>
                    <a:pt x="251" y="4"/>
                    <a:pt x="245" y="3"/>
                    <a:pt x="240" y="4"/>
                  </a:cubicBezTo>
                  <a:cubicBezTo>
                    <a:pt x="228" y="6"/>
                    <a:pt x="213" y="11"/>
                    <a:pt x="201" y="15"/>
                  </a:cubicBezTo>
                  <a:cubicBezTo>
                    <a:pt x="179" y="23"/>
                    <a:pt x="159" y="29"/>
                    <a:pt x="141" y="41"/>
                  </a:cubicBezTo>
                  <a:cubicBezTo>
                    <a:pt x="135" y="46"/>
                    <a:pt x="128" y="50"/>
                    <a:pt x="121" y="55"/>
                  </a:cubicBezTo>
                  <a:cubicBezTo>
                    <a:pt x="114" y="59"/>
                    <a:pt x="109" y="66"/>
                    <a:pt x="102" y="72"/>
                  </a:cubicBezTo>
                  <a:cubicBezTo>
                    <a:pt x="97" y="78"/>
                    <a:pt x="90" y="84"/>
                    <a:pt x="85" y="90"/>
                  </a:cubicBezTo>
                  <a:cubicBezTo>
                    <a:pt x="73" y="103"/>
                    <a:pt x="64" y="119"/>
                    <a:pt x="54" y="134"/>
                  </a:cubicBezTo>
                  <a:cubicBezTo>
                    <a:pt x="43" y="150"/>
                    <a:pt x="32" y="167"/>
                    <a:pt x="26" y="184"/>
                  </a:cubicBezTo>
                  <a:cubicBezTo>
                    <a:pt x="12" y="225"/>
                    <a:pt x="3" y="268"/>
                    <a:pt x="1" y="308"/>
                  </a:cubicBezTo>
                  <a:cubicBezTo>
                    <a:pt x="0" y="336"/>
                    <a:pt x="2" y="364"/>
                    <a:pt x="4" y="389"/>
                  </a:cubicBezTo>
                  <a:cubicBezTo>
                    <a:pt x="5" y="398"/>
                    <a:pt x="4" y="408"/>
                    <a:pt x="5" y="416"/>
                  </a:cubicBezTo>
                  <a:cubicBezTo>
                    <a:pt x="9" y="442"/>
                    <a:pt x="16" y="462"/>
                    <a:pt x="26" y="484"/>
                  </a:cubicBezTo>
                  <a:cubicBezTo>
                    <a:pt x="30" y="494"/>
                    <a:pt x="33" y="504"/>
                    <a:pt x="37" y="513"/>
                  </a:cubicBezTo>
                  <a:cubicBezTo>
                    <a:pt x="40" y="523"/>
                    <a:pt x="44" y="529"/>
                    <a:pt x="48" y="537"/>
                  </a:cubicBezTo>
                  <a:cubicBezTo>
                    <a:pt x="50" y="542"/>
                    <a:pt x="51" y="547"/>
                    <a:pt x="54" y="552"/>
                  </a:cubicBezTo>
                  <a:cubicBezTo>
                    <a:pt x="59" y="561"/>
                    <a:pt x="65" y="570"/>
                    <a:pt x="72" y="578"/>
                  </a:cubicBezTo>
                  <a:cubicBezTo>
                    <a:pt x="89" y="600"/>
                    <a:pt x="107" y="620"/>
                    <a:pt x="131" y="637"/>
                  </a:cubicBezTo>
                  <a:cubicBezTo>
                    <a:pt x="136" y="641"/>
                    <a:pt x="143" y="645"/>
                    <a:pt x="148" y="647"/>
                  </a:cubicBezTo>
                  <a:cubicBezTo>
                    <a:pt x="160" y="653"/>
                    <a:pt x="173" y="655"/>
                    <a:pt x="185" y="659"/>
                  </a:cubicBezTo>
                  <a:cubicBezTo>
                    <a:pt x="197" y="662"/>
                    <a:pt x="207" y="665"/>
                    <a:pt x="219" y="665"/>
                  </a:cubicBezTo>
                  <a:cubicBezTo>
                    <a:pt x="227" y="665"/>
                    <a:pt x="235" y="666"/>
                    <a:pt x="241" y="665"/>
                  </a:cubicBezTo>
                  <a:cubicBezTo>
                    <a:pt x="244" y="665"/>
                    <a:pt x="247" y="663"/>
                    <a:pt x="250" y="663"/>
                  </a:cubicBezTo>
                  <a:cubicBezTo>
                    <a:pt x="259" y="663"/>
                    <a:pt x="264" y="663"/>
                    <a:pt x="272" y="660"/>
                  </a:cubicBezTo>
                  <a:cubicBezTo>
                    <a:pt x="281" y="656"/>
                    <a:pt x="295" y="647"/>
                    <a:pt x="302" y="640"/>
                  </a:cubicBezTo>
                  <a:cubicBezTo>
                    <a:pt x="307" y="635"/>
                    <a:pt x="310" y="627"/>
                    <a:pt x="316" y="620"/>
                  </a:cubicBezTo>
                  <a:cubicBezTo>
                    <a:pt x="321" y="614"/>
                    <a:pt x="326" y="607"/>
                    <a:pt x="330" y="601"/>
                  </a:cubicBezTo>
                  <a:cubicBezTo>
                    <a:pt x="349" y="571"/>
                    <a:pt x="358" y="539"/>
                    <a:pt x="357" y="505"/>
                  </a:cubicBezTo>
                  <a:cubicBezTo>
                    <a:pt x="357" y="499"/>
                    <a:pt x="355" y="492"/>
                    <a:pt x="354" y="485"/>
                  </a:cubicBezTo>
                  <a:cubicBezTo>
                    <a:pt x="352" y="470"/>
                    <a:pt x="353" y="456"/>
                    <a:pt x="344" y="446"/>
                  </a:cubicBezTo>
                  <a:cubicBezTo>
                    <a:pt x="336" y="436"/>
                    <a:pt x="328" y="438"/>
                    <a:pt x="315" y="437"/>
                  </a:cubicBezTo>
                  <a:cubicBezTo>
                    <a:pt x="311" y="426"/>
                    <a:pt x="313" y="410"/>
                    <a:pt x="315" y="395"/>
                  </a:cubicBezTo>
                  <a:cubicBezTo>
                    <a:pt x="318" y="379"/>
                    <a:pt x="320" y="362"/>
                    <a:pt x="323" y="348"/>
                  </a:cubicBezTo>
                  <a:cubicBezTo>
                    <a:pt x="324" y="342"/>
                    <a:pt x="325" y="332"/>
                    <a:pt x="328" y="327"/>
                  </a:cubicBezTo>
                  <a:cubicBezTo>
                    <a:pt x="329" y="325"/>
                    <a:pt x="335" y="322"/>
                    <a:pt x="339" y="319"/>
                  </a:cubicBezTo>
                  <a:cubicBezTo>
                    <a:pt x="350" y="310"/>
                    <a:pt x="361" y="299"/>
                    <a:pt x="371" y="290"/>
                  </a:cubicBezTo>
                  <a:cubicBezTo>
                    <a:pt x="377" y="284"/>
                    <a:pt x="384" y="277"/>
                    <a:pt x="391" y="270"/>
                  </a:cubicBezTo>
                  <a:cubicBezTo>
                    <a:pt x="398" y="264"/>
                    <a:pt x="407" y="257"/>
                    <a:pt x="412" y="250"/>
                  </a:cubicBezTo>
                  <a:cubicBezTo>
                    <a:pt x="419" y="239"/>
                    <a:pt x="426" y="224"/>
                    <a:pt x="431" y="210"/>
                  </a:cubicBezTo>
                  <a:cubicBezTo>
                    <a:pt x="440" y="188"/>
                    <a:pt x="449" y="163"/>
                    <a:pt x="454" y="138"/>
                  </a:cubicBezTo>
                  <a:cubicBezTo>
                    <a:pt x="456" y="130"/>
                    <a:pt x="455" y="123"/>
                    <a:pt x="456" y="115"/>
                  </a:cubicBezTo>
                  <a:cubicBezTo>
                    <a:pt x="457" y="112"/>
                    <a:pt x="465" y="67"/>
                    <a:pt x="468" y="39"/>
                  </a:cubicBezTo>
                  <a:lnTo>
                    <a:pt x="464" y="38"/>
                  </a:lnTo>
                  <a:close/>
                </a:path>
              </a:pathLst>
            </a:custGeom>
            <a:gradFill flip="none" rotWithShape="1">
              <a:gsLst>
                <a:gs pos="0">
                  <a:schemeClr val="accent3">
                    <a:lumMod val="100000"/>
                  </a:schemeClr>
                </a:gs>
                <a:gs pos="100000">
                  <a:srgbClr val="E4E6EA"/>
                </a:gs>
                <a:gs pos="19000">
                  <a:schemeClr val="accent3">
                    <a:lumMod val="100000"/>
                  </a:schemeClr>
                </a:gs>
                <a:gs pos="19100">
                  <a:srgbClr val="E4E6EA"/>
                </a:gs>
              </a:gsLst>
              <a:lin ang="16200000" scaled="1"/>
              <a:tileRect/>
            </a:gradFill>
            <a:ln>
              <a:noFill/>
            </a:ln>
          </p:spPr>
          <p:txBody>
            <a:bodyPr anchor="ctr"/>
            <a:lstStyle/>
            <a:p>
              <a:pPr algn="ctr"/>
              <a:endParaRPr/>
            </a:p>
          </p:txBody>
        </p:sp>
        <p:sp>
          <p:nvSpPr>
            <p:cNvPr id="15" name="ValueShape4"/>
            <p:cNvSpPr/>
            <p:nvPr/>
          </p:nvSpPr>
          <p:spPr bwMode="auto">
            <a:xfrm>
              <a:off x="7742238" y="1280319"/>
              <a:ext cx="576262" cy="557213"/>
            </a:xfrm>
            <a:custGeom>
              <a:avLst/>
              <a:gdLst>
                <a:gd name="T0" fmla="*/ 619 w 627"/>
                <a:gd name="T1" fmla="*/ 184 h 608"/>
                <a:gd name="T2" fmla="*/ 606 w 627"/>
                <a:gd name="T3" fmla="*/ 153 h 608"/>
                <a:gd name="T4" fmla="*/ 574 w 627"/>
                <a:gd name="T5" fmla="*/ 97 h 608"/>
                <a:gd name="T6" fmla="*/ 500 w 627"/>
                <a:gd name="T7" fmla="*/ 49 h 608"/>
                <a:gd name="T8" fmla="*/ 454 w 627"/>
                <a:gd name="T9" fmla="*/ 24 h 608"/>
                <a:gd name="T10" fmla="*/ 424 w 627"/>
                <a:gd name="T11" fmla="*/ 12 h 608"/>
                <a:gd name="T12" fmla="*/ 396 w 627"/>
                <a:gd name="T13" fmla="*/ 13 h 608"/>
                <a:gd name="T14" fmla="*/ 364 w 627"/>
                <a:gd name="T15" fmla="*/ 3 h 608"/>
                <a:gd name="T16" fmla="*/ 315 w 627"/>
                <a:gd name="T17" fmla="*/ 11 h 608"/>
                <a:gd name="T18" fmla="*/ 291 w 627"/>
                <a:gd name="T19" fmla="*/ 2 h 608"/>
                <a:gd name="T20" fmla="*/ 252 w 627"/>
                <a:gd name="T21" fmla="*/ 13 h 608"/>
                <a:gd name="T22" fmla="*/ 229 w 627"/>
                <a:gd name="T23" fmla="*/ 14 h 608"/>
                <a:gd name="T24" fmla="*/ 180 w 627"/>
                <a:gd name="T25" fmla="*/ 36 h 608"/>
                <a:gd name="T26" fmla="*/ 144 w 627"/>
                <a:gd name="T27" fmla="*/ 45 h 608"/>
                <a:gd name="T28" fmla="*/ 87 w 627"/>
                <a:gd name="T29" fmla="*/ 87 h 608"/>
                <a:gd name="T30" fmla="*/ 77 w 627"/>
                <a:gd name="T31" fmla="*/ 87 h 608"/>
                <a:gd name="T32" fmla="*/ 33 w 627"/>
                <a:gd name="T33" fmla="*/ 148 h 608"/>
                <a:gd name="T34" fmla="*/ 19 w 627"/>
                <a:gd name="T35" fmla="*/ 189 h 608"/>
                <a:gd name="T36" fmla="*/ 10 w 627"/>
                <a:gd name="T37" fmla="*/ 203 h 608"/>
                <a:gd name="T38" fmla="*/ 5 w 627"/>
                <a:gd name="T39" fmla="*/ 238 h 608"/>
                <a:gd name="T40" fmla="*/ 3 w 627"/>
                <a:gd name="T41" fmla="*/ 274 h 608"/>
                <a:gd name="T42" fmla="*/ 14 w 627"/>
                <a:gd name="T43" fmla="*/ 373 h 608"/>
                <a:gd name="T44" fmla="*/ 46 w 627"/>
                <a:gd name="T45" fmla="*/ 434 h 608"/>
                <a:gd name="T46" fmla="*/ 63 w 627"/>
                <a:gd name="T47" fmla="*/ 443 h 608"/>
                <a:gd name="T48" fmla="*/ 77 w 627"/>
                <a:gd name="T49" fmla="*/ 511 h 608"/>
                <a:gd name="T50" fmla="*/ 147 w 627"/>
                <a:gd name="T51" fmla="*/ 560 h 608"/>
                <a:gd name="T52" fmla="*/ 189 w 627"/>
                <a:gd name="T53" fmla="*/ 564 h 608"/>
                <a:gd name="T54" fmla="*/ 224 w 627"/>
                <a:gd name="T55" fmla="*/ 544 h 608"/>
                <a:gd name="T56" fmla="*/ 233 w 627"/>
                <a:gd name="T57" fmla="*/ 557 h 608"/>
                <a:gd name="T58" fmla="*/ 244 w 627"/>
                <a:gd name="T59" fmla="*/ 565 h 608"/>
                <a:gd name="T60" fmla="*/ 237 w 627"/>
                <a:gd name="T61" fmla="*/ 583 h 608"/>
                <a:gd name="T62" fmla="*/ 235 w 627"/>
                <a:gd name="T63" fmla="*/ 608 h 608"/>
                <a:gd name="T64" fmla="*/ 239 w 627"/>
                <a:gd name="T65" fmla="*/ 608 h 608"/>
                <a:gd name="T66" fmla="*/ 306 w 627"/>
                <a:gd name="T67" fmla="*/ 608 h 608"/>
                <a:gd name="T68" fmla="*/ 314 w 627"/>
                <a:gd name="T69" fmla="*/ 608 h 608"/>
                <a:gd name="T70" fmla="*/ 316 w 627"/>
                <a:gd name="T71" fmla="*/ 601 h 608"/>
                <a:gd name="T72" fmla="*/ 335 w 627"/>
                <a:gd name="T73" fmla="*/ 577 h 608"/>
                <a:gd name="T74" fmla="*/ 344 w 627"/>
                <a:gd name="T75" fmla="*/ 592 h 608"/>
                <a:gd name="T76" fmla="*/ 363 w 627"/>
                <a:gd name="T77" fmla="*/ 598 h 608"/>
                <a:gd name="T78" fmla="*/ 427 w 627"/>
                <a:gd name="T79" fmla="*/ 593 h 608"/>
                <a:gd name="T80" fmla="*/ 493 w 627"/>
                <a:gd name="T81" fmla="*/ 493 h 608"/>
                <a:gd name="T82" fmla="*/ 483 w 627"/>
                <a:gd name="T83" fmla="*/ 463 h 608"/>
                <a:gd name="T84" fmla="*/ 506 w 627"/>
                <a:gd name="T85" fmla="*/ 464 h 608"/>
                <a:gd name="T86" fmla="*/ 544 w 627"/>
                <a:gd name="T87" fmla="*/ 424 h 608"/>
                <a:gd name="T88" fmla="*/ 554 w 627"/>
                <a:gd name="T89" fmla="*/ 400 h 608"/>
                <a:gd name="T90" fmla="*/ 567 w 627"/>
                <a:gd name="T91" fmla="*/ 388 h 608"/>
                <a:gd name="T92" fmla="*/ 579 w 627"/>
                <a:gd name="T93" fmla="*/ 359 h 608"/>
                <a:gd name="T94" fmla="*/ 578 w 627"/>
                <a:gd name="T95" fmla="*/ 331 h 608"/>
                <a:gd name="T96" fmla="*/ 585 w 627"/>
                <a:gd name="T97" fmla="*/ 320 h 608"/>
                <a:gd name="T98" fmla="*/ 613 w 627"/>
                <a:gd name="T99" fmla="*/ 284 h 608"/>
                <a:gd name="T100" fmla="*/ 619 w 627"/>
                <a:gd name="T101" fmla="*/ 18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7" h="608">
                  <a:moveTo>
                    <a:pt x="619" y="184"/>
                  </a:moveTo>
                  <a:cubicBezTo>
                    <a:pt x="617" y="174"/>
                    <a:pt x="610" y="164"/>
                    <a:pt x="606" y="153"/>
                  </a:cubicBezTo>
                  <a:cubicBezTo>
                    <a:pt x="597" y="126"/>
                    <a:pt x="590" y="116"/>
                    <a:pt x="574" y="97"/>
                  </a:cubicBezTo>
                  <a:cubicBezTo>
                    <a:pt x="554" y="75"/>
                    <a:pt x="534" y="54"/>
                    <a:pt x="500" y="49"/>
                  </a:cubicBezTo>
                  <a:cubicBezTo>
                    <a:pt x="488" y="34"/>
                    <a:pt x="470" y="31"/>
                    <a:pt x="454" y="24"/>
                  </a:cubicBezTo>
                  <a:cubicBezTo>
                    <a:pt x="442" y="18"/>
                    <a:pt x="436" y="13"/>
                    <a:pt x="424" y="12"/>
                  </a:cubicBezTo>
                  <a:cubicBezTo>
                    <a:pt x="416" y="11"/>
                    <a:pt x="407" y="14"/>
                    <a:pt x="396" y="13"/>
                  </a:cubicBezTo>
                  <a:cubicBezTo>
                    <a:pt x="385" y="12"/>
                    <a:pt x="375" y="4"/>
                    <a:pt x="364" y="3"/>
                  </a:cubicBezTo>
                  <a:cubicBezTo>
                    <a:pt x="347" y="2"/>
                    <a:pt x="333" y="14"/>
                    <a:pt x="315" y="11"/>
                  </a:cubicBezTo>
                  <a:cubicBezTo>
                    <a:pt x="305" y="9"/>
                    <a:pt x="299" y="3"/>
                    <a:pt x="291" y="2"/>
                  </a:cubicBezTo>
                  <a:cubicBezTo>
                    <a:pt x="272" y="0"/>
                    <a:pt x="267" y="10"/>
                    <a:pt x="252" y="13"/>
                  </a:cubicBezTo>
                  <a:cubicBezTo>
                    <a:pt x="245" y="14"/>
                    <a:pt x="236" y="13"/>
                    <a:pt x="229" y="14"/>
                  </a:cubicBezTo>
                  <a:cubicBezTo>
                    <a:pt x="208" y="18"/>
                    <a:pt x="197" y="30"/>
                    <a:pt x="180" y="36"/>
                  </a:cubicBezTo>
                  <a:cubicBezTo>
                    <a:pt x="167" y="39"/>
                    <a:pt x="155" y="40"/>
                    <a:pt x="144" y="45"/>
                  </a:cubicBezTo>
                  <a:cubicBezTo>
                    <a:pt x="121" y="55"/>
                    <a:pt x="103" y="74"/>
                    <a:pt x="87" y="87"/>
                  </a:cubicBezTo>
                  <a:cubicBezTo>
                    <a:pt x="84" y="87"/>
                    <a:pt x="81" y="87"/>
                    <a:pt x="77" y="87"/>
                  </a:cubicBezTo>
                  <a:cubicBezTo>
                    <a:pt x="70" y="110"/>
                    <a:pt x="45" y="125"/>
                    <a:pt x="33" y="148"/>
                  </a:cubicBezTo>
                  <a:cubicBezTo>
                    <a:pt x="28" y="160"/>
                    <a:pt x="25" y="176"/>
                    <a:pt x="19" y="189"/>
                  </a:cubicBezTo>
                  <a:cubicBezTo>
                    <a:pt x="17" y="194"/>
                    <a:pt x="11" y="198"/>
                    <a:pt x="10" y="203"/>
                  </a:cubicBezTo>
                  <a:cubicBezTo>
                    <a:pt x="7" y="211"/>
                    <a:pt x="5" y="227"/>
                    <a:pt x="5" y="238"/>
                  </a:cubicBezTo>
                  <a:cubicBezTo>
                    <a:pt x="5" y="252"/>
                    <a:pt x="4" y="264"/>
                    <a:pt x="3" y="274"/>
                  </a:cubicBezTo>
                  <a:cubicBezTo>
                    <a:pt x="0" y="304"/>
                    <a:pt x="6" y="344"/>
                    <a:pt x="14" y="373"/>
                  </a:cubicBezTo>
                  <a:cubicBezTo>
                    <a:pt x="21" y="396"/>
                    <a:pt x="33" y="424"/>
                    <a:pt x="46" y="434"/>
                  </a:cubicBezTo>
                  <a:cubicBezTo>
                    <a:pt x="52" y="437"/>
                    <a:pt x="60" y="437"/>
                    <a:pt x="63" y="443"/>
                  </a:cubicBezTo>
                  <a:cubicBezTo>
                    <a:pt x="48" y="468"/>
                    <a:pt x="65" y="496"/>
                    <a:pt x="77" y="511"/>
                  </a:cubicBezTo>
                  <a:cubicBezTo>
                    <a:pt x="93" y="530"/>
                    <a:pt x="120" y="550"/>
                    <a:pt x="147" y="560"/>
                  </a:cubicBezTo>
                  <a:cubicBezTo>
                    <a:pt x="160" y="564"/>
                    <a:pt x="179" y="566"/>
                    <a:pt x="189" y="564"/>
                  </a:cubicBezTo>
                  <a:cubicBezTo>
                    <a:pt x="201" y="562"/>
                    <a:pt x="216" y="543"/>
                    <a:pt x="224" y="544"/>
                  </a:cubicBezTo>
                  <a:cubicBezTo>
                    <a:pt x="230" y="545"/>
                    <a:pt x="228" y="552"/>
                    <a:pt x="233" y="557"/>
                  </a:cubicBezTo>
                  <a:cubicBezTo>
                    <a:pt x="238" y="562"/>
                    <a:pt x="244" y="559"/>
                    <a:pt x="244" y="565"/>
                  </a:cubicBezTo>
                  <a:cubicBezTo>
                    <a:pt x="244" y="571"/>
                    <a:pt x="238" y="577"/>
                    <a:pt x="237" y="583"/>
                  </a:cubicBezTo>
                  <a:cubicBezTo>
                    <a:pt x="235" y="591"/>
                    <a:pt x="232" y="601"/>
                    <a:pt x="235" y="608"/>
                  </a:cubicBezTo>
                  <a:cubicBezTo>
                    <a:pt x="239" y="608"/>
                    <a:pt x="239" y="608"/>
                    <a:pt x="239" y="608"/>
                  </a:cubicBezTo>
                  <a:cubicBezTo>
                    <a:pt x="306" y="608"/>
                    <a:pt x="306" y="608"/>
                    <a:pt x="306" y="608"/>
                  </a:cubicBezTo>
                  <a:cubicBezTo>
                    <a:pt x="314" y="608"/>
                    <a:pt x="314" y="608"/>
                    <a:pt x="314" y="608"/>
                  </a:cubicBezTo>
                  <a:cubicBezTo>
                    <a:pt x="315" y="605"/>
                    <a:pt x="315" y="603"/>
                    <a:pt x="316" y="601"/>
                  </a:cubicBezTo>
                  <a:cubicBezTo>
                    <a:pt x="321" y="592"/>
                    <a:pt x="324" y="580"/>
                    <a:pt x="335" y="577"/>
                  </a:cubicBezTo>
                  <a:cubicBezTo>
                    <a:pt x="340" y="581"/>
                    <a:pt x="339" y="588"/>
                    <a:pt x="344" y="592"/>
                  </a:cubicBezTo>
                  <a:cubicBezTo>
                    <a:pt x="347" y="595"/>
                    <a:pt x="357" y="596"/>
                    <a:pt x="363" y="598"/>
                  </a:cubicBezTo>
                  <a:cubicBezTo>
                    <a:pt x="385" y="603"/>
                    <a:pt x="405" y="603"/>
                    <a:pt x="427" y="593"/>
                  </a:cubicBezTo>
                  <a:cubicBezTo>
                    <a:pt x="452" y="581"/>
                    <a:pt x="496" y="529"/>
                    <a:pt x="493" y="493"/>
                  </a:cubicBezTo>
                  <a:cubicBezTo>
                    <a:pt x="492" y="480"/>
                    <a:pt x="483" y="475"/>
                    <a:pt x="483" y="463"/>
                  </a:cubicBezTo>
                  <a:cubicBezTo>
                    <a:pt x="488" y="461"/>
                    <a:pt x="496" y="466"/>
                    <a:pt x="506" y="464"/>
                  </a:cubicBezTo>
                  <a:cubicBezTo>
                    <a:pt x="517" y="462"/>
                    <a:pt x="539" y="434"/>
                    <a:pt x="544" y="424"/>
                  </a:cubicBezTo>
                  <a:cubicBezTo>
                    <a:pt x="549" y="416"/>
                    <a:pt x="549" y="407"/>
                    <a:pt x="554" y="400"/>
                  </a:cubicBezTo>
                  <a:cubicBezTo>
                    <a:pt x="557" y="395"/>
                    <a:pt x="564" y="393"/>
                    <a:pt x="567" y="388"/>
                  </a:cubicBezTo>
                  <a:cubicBezTo>
                    <a:pt x="572" y="381"/>
                    <a:pt x="578" y="366"/>
                    <a:pt x="579" y="359"/>
                  </a:cubicBezTo>
                  <a:cubicBezTo>
                    <a:pt x="580" y="349"/>
                    <a:pt x="576" y="339"/>
                    <a:pt x="578" y="331"/>
                  </a:cubicBezTo>
                  <a:cubicBezTo>
                    <a:pt x="578" y="328"/>
                    <a:pt x="582" y="324"/>
                    <a:pt x="585" y="320"/>
                  </a:cubicBezTo>
                  <a:cubicBezTo>
                    <a:pt x="594" y="305"/>
                    <a:pt x="607" y="296"/>
                    <a:pt x="613" y="284"/>
                  </a:cubicBezTo>
                  <a:cubicBezTo>
                    <a:pt x="626" y="259"/>
                    <a:pt x="627" y="213"/>
                    <a:pt x="619" y="184"/>
                  </a:cubicBezTo>
                  <a:close/>
                </a:path>
              </a:pathLst>
            </a:custGeom>
            <a:gradFill flip="none" rotWithShape="1">
              <a:gsLst>
                <a:gs pos="0">
                  <a:schemeClr val="accent4">
                    <a:lumMod val="100000"/>
                  </a:schemeClr>
                </a:gs>
                <a:gs pos="100000">
                  <a:schemeClr val="lt1">
                    <a:lumMod val="95000"/>
                  </a:schemeClr>
                </a:gs>
                <a:gs pos="25000">
                  <a:schemeClr val="accent4">
                    <a:lumMod val="100000"/>
                  </a:schemeClr>
                </a:gs>
                <a:gs pos="25100">
                  <a:schemeClr val="lt1">
                    <a:lumMod val="95000"/>
                  </a:schemeClr>
                </a:gs>
              </a:gsLst>
              <a:lin ang="16200000" scaled="1"/>
              <a:tileRect/>
            </a:gradFill>
            <a:ln>
              <a:noFill/>
            </a:ln>
          </p:spPr>
          <p:txBody>
            <a:bodyPr anchor="ctr"/>
            <a:lstStyle/>
            <a:p>
              <a:pPr algn="ctr"/>
              <a:endParaRPr/>
            </a:p>
          </p:txBody>
        </p:sp>
        <p:sp>
          <p:nvSpPr>
            <p:cNvPr id="16" name="ValueShape5"/>
            <p:cNvSpPr/>
            <p:nvPr/>
          </p:nvSpPr>
          <p:spPr bwMode="auto">
            <a:xfrm>
              <a:off x="7740650" y="2315369"/>
              <a:ext cx="600075" cy="715963"/>
            </a:xfrm>
            <a:custGeom>
              <a:avLst/>
              <a:gdLst>
                <a:gd name="T0" fmla="*/ 650 w 651"/>
                <a:gd name="T1" fmla="*/ 528 h 781"/>
                <a:gd name="T2" fmla="*/ 629 w 651"/>
                <a:gd name="T3" fmla="*/ 301 h 781"/>
                <a:gd name="T4" fmla="*/ 567 w 651"/>
                <a:gd name="T5" fmla="*/ 146 h 781"/>
                <a:gd name="T6" fmla="*/ 513 w 651"/>
                <a:gd name="T7" fmla="*/ 66 h 781"/>
                <a:gd name="T8" fmla="*/ 451 w 651"/>
                <a:gd name="T9" fmla="*/ 36 h 781"/>
                <a:gd name="T10" fmla="*/ 401 w 651"/>
                <a:gd name="T11" fmla="*/ 131 h 781"/>
                <a:gd name="T12" fmla="*/ 373 w 651"/>
                <a:gd name="T13" fmla="*/ 9 h 781"/>
                <a:gd name="T14" fmla="*/ 359 w 651"/>
                <a:gd name="T15" fmla="*/ 8 h 781"/>
                <a:gd name="T16" fmla="*/ 319 w 651"/>
                <a:gd name="T17" fmla="*/ 3 h 781"/>
                <a:gd name="T18" fmla="*/ 300 w 651"/>
                <a:gd name="T19" fmla="*/ 1 h 781"/>
                <a:gd name="T20" fmla="*/ 324 w 651"/>
                <a:gd name="T21" fmla="*/ 66 h 781"/>
                <a:gd name="T22" fmla="*/ 332 w 651"/>
                <a:gd name="T23" fmla="*/ 130 h 781"/>
                <a:gd name="T24" fmla="*/ 316 w 651"/>
                <a:gd name="T25" fmla="*/ 67 h 781"/>
                <a:gd name="T26" fmla="*/ 234 w 651"/>
                <a:gd name="T27" fmla="*/ 48 h 781"/>
                <a:gd name="T28" fmla="*/ 163 w 651"/>
                <a:gd name="T29" fmla="*/ 111 h 781"/>
                <a:gd name="T30" fmla="*/ 124 w 651"/>
                <a:gd name="T31" fmla="*/ 164 h 781"/>
                <a:gd name="T32" fmla="*/ 17 w 651"/>
                <a:gd name="T33" fmla="*/ 449 h 781"/>
                <a:gd name="T34" fmla="*/ 2 w 651"/>
                <a:gd name="T35" fmla="*/ 588 h 781"/>
                <a:gd name="T36" fmla="*/ 1 w 651"/>
                <a:gd name="T37" fmla="*/ 690 h 781"/>
                <a:gd name="T38" fmla="*/ 58 w 651"/>
                <a:gd name="T39" fmla="*/ 720 h 781"/>
                <a:gd name="T40" fmla="*/ 163 w 651"/>
                <a:gd name="T41" fmla="*/ 668 h 781"/>
                <a:gd name="T42" fmla="*/ 263 w 651"/>
                <a:gd name="T43" fmla="*/ 576 h 781"/>
                <a:gd name="T44" fmla="*/ 288 w 651"/>
                <a:gd name="T45" fmla="*/ 523 h 781"/>
                <a:gd name="T46" fmla="*/ 302 w 651"/>
                <a:gd name="T47" fmla="*/ 438 h 781"/>
                <a:gd name="T48" fmla="*/ 350 w 651"/>
                <a:gd name="T49" fmla="*/ 262 h 781"/>
                <a:gd name="T50" fmla="*/ 368 w 651"/>
                <a:gd name="T51" fmla="*/ 269 h 781"/>
                <a:gd name="T52" fmla="*/ 375 w 651"/>
                <a:gd name="T53" fmla="*/ 303 h 781"/>
                <a:gd name="T54" fmla="*/ 367 w 651"/>
                <a:gd name="T55" fmla="*/ 332 h 781"/>
                <a:gd name="T56" fmla="*/ 360 w 651"/>
                <a:gd name="T57" fmla="*/ 472 h 781"/>
                <a:gd name="T58" fmla="*/ 378 w 651"/>
                <a:gd name="T59" fmla="*/ 521 h 781"/>
                <a:gd name="T60" fmla="*/ 401 w 651"/>
                <a:gd name="T61" fmla="*/ 547 h 781"/>
                <a:gd name="T62" fmla="*/ 452 w 651"/>
                <a:gd name="T63" fmla="*/ 581 h 781"/>
                <a:gd name="T64" fmla="*/ 524 w 651"/>
                <a:gd name="T65" fmla="*/ 622 h 781"/>
                <a:gd name="T66" fmla="*/ 598 w 651"/>
                <a:gd name="T67" fmla="*/ 676 h 781"/>
                <a:gd name="T68" fmla="*/ 626 w 651"/>
                <a:gd name="T69" fmla="*/ 781 h 781"/>
                <a:gd name="T70" fmla="*/ 647 w 651"/>
                <a:gd name="T71" fmla="*/ 677 h 781"/>
                <a:gd name="T72" fmla="*/ 649 w 651"/>
                <a:gd name="T73" fmla="*/ 616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1" h="781">
                  <a:moveTo>
                    <a:pt x="647" y="572"/>
                  </a:moveTo>
                  <a:cubicBezTo>
                    <a:pt x="647" y="557"/>
                    <a:pt x="650" y="542"/>
                    <a:pt x="650" y="528"/>
                  </a:cubicBezTo>
                  <a:cubicBezTo>
                    <a:pt x="651" y="500"/>
                    <a:pt x="649" y="474"/>
                    <a:pt x="648" y="448"/>
                  </a:cubicBezTo>
                  <a:cubicBezTo>
                    <a:pt x="647" y="395"/>
                    <a:pt x="637" y="348"/>
                    <a:pt x="629" y="301"/>
                  </a:cubicBezTo>
                  <a:cubicBezTo>
                    <a:pt x="627" y="289"/>
                    <a:pt x="624" y="277"/>
                    <a:pt x="621" y="266"/>
                  </a:cubicBezTo>
                  <a:cubicBezTo>
                    <a:pt x="607" y="225"/>
                    <a:pt x="591" y="182"/>
                    <a:pt x="567" y="146"/>
                  </a:cubicBezTo>
                  <a:cubicBezTo>
                    <a:pt x="556" y="128"/>
                    <a:pt x="546" y="109"/>
                    <a:pt x="532" y="92"/>
                  </a:cubicBezTo>
                  <a:cubicBezTo>
                    <a:pt x="526" y="85"/>
                    <a:pt x="520" y="75"/>
                    <a:pt x="513" y="66"/>
                  </a:cubicBezTo>
                  <a:cubicBezTo>
                    <a:pt x="507" y="59"/>
                    <a:pt x="497" y="48"/>
                    <a:pt x="490" y="43"/>
                  </a:cubicBezTo>
                  <a:cubicBezTo>
                    <a:pt x="480" y="38"/>
                    <a:pt x="462" y="32"/>
                    <a:pt x="451" y="36"/>
                  </a:cubicBezTo>
                  <a:cubicBezTo>
                    <a:pt x="446" y="37"/>
                    <a:pt x="441" y="41"/>
                    <a:pt x="437" y="44"/>
                  </a:cubicBezTo>
                  <a:cubicBezTo>
                    <a:pt x="418" y="62"/>
                    <a:pt x="409" y="99"/>
                    <a:pt x="401" y="131"/>
                  </a:cubicBezTo>
                  <a:cubicBezTo>
                    <a:pt x="397" y="121"/>
                    <a:pt x="397" y="109"/>
                    <a:pt x="395" y="98"/>
                  </a:cubicBezTo>
                  <a:cubicBezTo>
                    <a:pt x="389" y="68"/>
                    <a:pt x="385" y="35"/>
                    <a:pt x="373" y="9"/>
                  </a:cubicBezTo>
                  <a:cubicBezTo>
                    <a:pt x="370" y="9"/>
                    <a:pt x="370" y="9"/>
                    <a:pt x="370" y="9"/>
                  </a:cubicBezTo>
                  <a:cubicBezTo>
                    <a:pt x="359" y="8"/>
                    <a:pt x="359" y="8"/>
                    <a:pt x="359" y="8"/>
                  </a:cubicBezTo>
                  <a:cubicBezTo>
                    <a:pt x="356" y="7"/>
                    <a:pt x="356" y="7"/>
                    <a:pt x="356" y="7"/>
                  </a:cubicBezTo>
                  <a:cubicBezTo>
                    <a:pt x="319" y="3"/>
                    <a:pt x="319" y="3"/>
                    <a:pt x="319" y="3"/>
                  </a:cubicBezTo>
                  <a:cubicBezTo>
                    <a:pt x="314" y="2"/>
                    <a:pt x="314" y="2"/>
                    <a:pt x="314" y="2"/>
                  </a:cubicBezTo>
                  <a:cubicBezTo>
                    <a:pt x="300" y="1"/>
                    <a:pt x="300" y="1"/>
                    <a:pt x="300" y="1"/>
                  </a:cubicBezTo>
                  <a:cubicBezTo>
                    <a:pt x="297" y="0"/>
                    <a:pt x="297" y="0"/>
                    <a:pt x="297" y="0"/>
                  </a:cubicBezTo>
                  <a:cubicBezTo>
                    <a:pt x="306" y="22"/>
                    <a:pt x="318" y="42"/>
                    <a:pt x="324" y="66"/>
                  </a:cubicBezTo>
                  <a:cubicBezTo>
                    <a:pt x="327" y="76"/>
                    <a:pt x="327" y="87"/>
                    <a:pt x="329" y="98"/>
                  </a:cubicBezTo>
                  <a:cubicBezTo>
                    <a:pt x="331" y="108"/>
                    <a:pt x="335" y="119"/>
                    <a:pt x="332" y="130"/>
                  </a:cubicBezTo>
                  <a:cubicBezTo>
                    <a:pt x="319" y="121"/>
                    <a:pt x="325" y="106"/>
                    <a:pt x="323" y="91"/>
                  </a:cubicBezTo>
                  <a:cubicBezTo>
                    <a:pt x="323" y="84"/>
                    <a:pt x="319" y="75"/>
                    <a:pt x="316" y="67"/>
                  </a:cubicBezTo>
                  <a:cubicBezTo>
                    <a:pt x="310" y="52"/>
                    <a:pt x="305" y="38"/>
                    <a:pt x="285" y="35"/>
                  </a:cubicBezTo>
                  <a:cubicBezTo>
                    <a:pt x="260" y="30"/>
                    <a:pt x="251" y="37"/>
                    <a:pt x="234" y="48"/>
                  </a:cubicBezTo>
                  <a:cubicBezTo>
                    <a:pt x="215" y="61"/>
                    <a:pt x="201" y="73"/>
                    <a:pt x="185" y="88"/>
                  </a:cubicBezTo>
                  <a:cubicBezTo>
                    <a:pt x="178" y="97"/>
                    <a:pt x="169" y="104"/>
                    <a:pt x="163" y="111"/>
                  </a:cubicBezTo>
                  <a:cubicBezTo>
                    <a:pt x="155" y="118"/>
                    <a:pt x="149" y="128"/>
                    <a:pt x="143" y="137"/>
                  </a:cubicBezTo>
                  <a:cubicBezTo>
                    <a:pt x="137" y="145"/>
                    <a:pt x="130" y="155"/>
                    <a:pt x="124" y="164"/>
                  </a:cubicBezTo>
                  <a:cubicBezTo>
                    <a:pt x="86" y="215"/>
                    <a:pt x="55" y="274"/>
                    <a:pt x="34" y="344"/>
                  </a:cubicBezTo>
                  <a:cubicBezTo>
                    <a:pt x="24" y="376"/>
                    <a:pt x="21" y="415"/>
                    <a:pt x="17" y="449"/>
                  </a:cubicBezTo>
                  <a:cubicBezTo>
                    <a:pt x="13" y="480"/>
                    <a:pt x="9" y="514"/>
                    <a:pt x="6" y="547"/>
                  </a:cubicBezTo>
                  <a:cubicBezTo>
                    <a:pt x="5" y="561"/>
                    <a:pt x="2" y="575"/>
                    <a:pt x="2" y="588"/>
                  </a:cubicBezTo>
                  <a:cubicBezTo>
                    <a:pt x="1" y="615"/>
                    <a:pt x="0" y="639"/>
                    <a:pt x="0" y="667"/>
                  </a:cubicBezTo>
                  <a:cubicBezTo>
                    <a:pt x="0" y="675"/>
                    <a:pt x="0" y="682"/>
                    <a:pt x="1" y="690"/>
                  </a:cubicBezTo>
                  <a:cubicBezTo>
                    <a:pt x="2" y="697"/>
                    <a:pt x="3" y="706"/>
                    <a:pt x="5" y="711"/>
                  </a:cubicBezTo>
                  <a:cubicBezTo>
                    <a:pt x="12" y="730"/>
                    <a:pt x="40" y="725"/>
                    <a:pt x="58" y="720"/>
                  </a:cubicBezTo>
                  <a:cubicBezTo>
                    <a:pt x="68" y="717"/>
                    <a:pt x="78" y="713"/>
                    <a:pt x="88" y="709"/>
                  </a:cubicBezTo>
                  <a:cubicBezTo>
                    <a:pt x="116" y="696"/>
                    <a:pt x="137" y="685"/>
                    <a:pt x="163" y="668"/>
                  </a:cubicBezTo>
                  <a:cubicBezTo>
                    <a:pt x="178" y="658"/>
                    <a:pt x="195" y="649"/>
                    <a:pt x="209" y="639"/>
                  </a:cubicBezTo>
                  <a:cubicBezTo>
                    <a:pt x="229" y="623"/>
                    <a:pt x="247" y="598"/>
                    <a:pt x="263" y="576"/>
                  </a:cubicBezTo>
                  <a:cubicBezTo>
                    <a:pt x="268" y="568"/>
                    <a:pt x="274" y="559"/>
                    <a:pt x="278" y="551"/>
                  </a:cubicBezTo>
                  <a:cubicBezTo>
                    <a:pt x="282" y="543"/>
                    <a:pt x="284" y="532"/>
                    <a:pt x="288" y="523"/>
                  </a:cubicBezTo>
                  <a:cubicBezTo>
                    <a:pt x="296" y="506"/>
                    <a:pt x="299" y="489"/>
                    <a:pt x="301" y="469"/>
                  </a:cubicBezTo>
                  <a:cubicBezTo>
                    <a:pt x="302" y="458"/>
                    <a:pt x="301" y="448"/>
                    <a:pt x="302" y="438"/>
                  </a:cubicBezTo>
                  <a:cubicBezTo>
                    <a:pt x="304" y="416"/>
                    <a:pt x="307" y="394"/>
                    <a:pt x="311" y="375"/>
                  </a:cubicBezTo>
                  <a:cubicBezTo>
                    <a:pt x="321" y="334"/>
                    <a:pt x="342" y="305"/>
                    <a:pt x="350" y="262"/>
                  </a:cubicBezTo>
                  <a:cubicBezTo>
                    <a:pt x="354" y="258"/>
                    <a:pt x="355" y="250"/>
                    <a:pt x="362" y="248"/>
                  </a:cubicBezTo>
                  <a:cubicBezTo>
                    <a:pt x="366" y="254"/>
                    <a:pt x="366" y="262"/>
                    <a:pt x="368" y="269"/>
                  </a:cubicBezTo>
                  <a:cubicBezTo>
                    <a:pt x="370" y="277"/>
                    <a:pt x="373" y="285"/>
                    <a:pt x="374" y="291"/>
                  </a:cubicBezTo>
                  <a:cubicBezTo>
                    <a:pt x="375" y="295"/>
                    <a:pt x="375" y="300"/>
                    <a:pt x="375" y="303"/>
                  </a:cubicBezTo>
                  <a:cubicBezTo>
                    <a:pt x="374" y="306"/>
                    <a:pt x="372" y="308"/>
                    <a:pt x="371" y="311"/>
                  </a:cubicBezTo>
                  <a:cubicBezTo>
                    <a:pt x="368" y="318"/>
                    <a:pt x="368" y="324"/>
                    <a:pt x="367" y="332"/>
                  </a:cubicBezTo>
                  <a:cubicBezTo>
                    <a:pt x="364" y="359"/>
                    <a:pt x="359" y="387"/>
                    <a:pt x="359" y="416"/>
                  </a:cubicBezTo>
                  <a:cubicBezTo>
                    <a:pt x="358" y="435"/>
                    <a:pt x="358" y="455"/>
                    <a:pt x="360" y="472"/>
                  </a:cubicBezTo>
                  <a:cubicBezTo>
                    <a:pt x="361" y="480"/>
                    <a:pt x="365" y="487"/>
                    <a:pt x="366" y="495"/>
                  </a:cubicBezTo>
                  <a:cubicBezTo>
                    <a:pt x="368" y="508"/>
                    <a:pt x="371" y="511"/>
                    <a:pt x="378" y="521"/>
                  </a:cubicBezTo>
                  <a:cubicBezTo>
                    <a:pt x="382" y="526"/>
                    <a:pt x="384" y="531"/>
                    <a:pt x="387" y="535"/>
                  </a:cubicBezTo>
                  <a:cubicBezTo>
                    <a:pt x="390" y="539"/>
                    <a:pt x="396" y="543"/>
                    <a:pt x="401" y="547"/>
                  </a:cubicBezTo>
                  <a:cubicBezTo>
                    <a:pt x="406" y="551"/>
                    <a:pt x="411" y="556"/>
                    <a:pt x="416" y="560"/>
                  </a:cubicBezTo>
                  <a:cubicBezTo>
                    <a:pt x="427" y="568"/>
                    <a:pt x="440" y="575"/>
                    <a:pt x="452" y="581"/>
                  </a:cubicBezTo>
                  <a:cubicBezTo>
                    <a:pt x="465" y="588"/>
                    <a:pt x="478" y="594"/>
                    <a:pt x="490" y="601"/>
                  </a:cubicBezTo>
                  <a:cubicBezTo>
                    <a:pt x="501" y="608"/>
                    <a:pt x="512" y="616"/>
                    <a:pt x="524" y="622"/>
                  </a:cubicBezTo>
                  <a:cubicBezTo>
                    <a:pt x="537" y="629"/>
                    <a:pt x="549" y="634"/>
                    <a:pt x="560" y="643"/>
                  </a:cubicBezTo>
                  <a:cubicBezTo>
                    <a:pt x="574" y="655"/>
                    <a:pt x="587" y="664"/>
                    <a:pt x="598" y="676"/>
                  </a:cubicBezTo>
                  <a:cubicBezTo>
                    <a:pt x="615" y="693"/>
                    <a:pt x="620" y="720"/>
                    <a:pt x="622" y="748"/>
                  </a:cubicBezTo>
                  <a:cubicBezTo>
                    <a:pt x="623" y="759"/>
                    <a:pt x="620" y="771"/>
                    <a:pt x="626" y="781"/>
                  </a:cubicBezTo>
                  <a:cubicBezTo>
                    <a:pt x="636" y="777"/>
                    <a:pt x="638" y="764"/>
                    <a:pt x="640" y="753"/>
                  </a:cubicBezTo>
                  <a:cubicBezTo>
                    <a:pt x="647" y="728"/>
                    <a:pt x="648" y="701"/>
                    <a:pt x="647" y="677"/>
                  </a:cubicBezTo>
                  <a:cubicBezTo>
                    <a:pt x="647" y="664"/>
                    <a:pt x="645" y="652"/>
                    <a:pt x="646" y="641"/>
                  </a:cubicBezTo>
                  <a:cubicBezTo>
                    <a:pt x="646" y="633"/>
                    <a:pt x="648" y="624"/>
                    <a:pt x="649" y="616"/>
                  </a:cubicBezTo>
                  <a:cubicBezTo>
                    <a:pt x="649" y="600"/>
                    <a:pt x="646" y="586"/>
                    <a:pt x="647" y="572"/>
                  </a:cubicBezTo>
                  <a:close/>
                </a:path>
              </a:pathLst>
            </a:custGeom>
            <a:gradFill flip="none" rotWithShape="1">
              <a:gsLst>
                <a:gs pos="0">
                  <a:schemeClr val="accent1">
                    <a:lumMod val="60000"/>
                    <a:lumOff val="40000"/>
                  </a:schemeClr>
                </a:gs>
                <a:gs pos="100000">
                  <a:schemeClr val="lt1">
                    <a:lumMod val="95000"/>
                  </a:schemeClr>
                </a:gs>
                <a:gs pos="91000">
                  <a:schemeClr val="accent1">
                    <a:lumMod val="60000"/>
                    <a:lumOff val="40000"/>
                  </a:schemeClr>
                </a:gs>
                <a:gs pos="91100">
                  <a:schemeClr val="lt1">
                    <a:lumMod val="95000"/>
                  </a:schemeClr>
                </a:gs>
              </a:gsLst>
              <a:lin ang="16200000" scaled="1"/>
              <a:tileRect/>
            </a:gradFill>
            <a:ln>
              <a:noFill/>
            </a:ln>
          </p:spPr>
          <p:txBody>
            <a:bodyPr anchor="ctr"/>
            <a:lstStyle/>
            <a:p>
              <a:pPr algn="ctr"/>
              <a:endParaRPr/>
            </a:p>
          </p:txBody>
        </p:sp>
        <p:sp>
          <p:nvSpPr>
            <p:cNvPr id="17" name="ValueShape6"/>
            <p:cNvSpPr/>
            <p:nvPr/>
          </p:nvSpPr>
          <p:spPr bwMode="auto">
            <a:xfrm>
              <a:off x="7777163" y="3402806"/>
              <a:ext cx="511175" cy="692150"/>
            </a:xfrm>
            <a:custGeom>
              <a:avLst/>
              <a:gdLst>
                <a:gd name="T0" fmla="*/ 533 w 554"/>
                <a:gd name="T1" fmla="*/ 463 h 756"/>
                <a:gd name="T2" fmla="*/ 475 w 554"/>
                <a:gd name="T3" fmla="*/ 334 h 756"/>
                <a:gd name="T4" fmla="*/ 411 w 554"/>
                <a:gd name="T5" fmla="*/ 252 h 756"/>
                <a:gd name="T6" fmla="*/ 336 w 554"/>
                <a:gd name="T7" fmla="*/ 196 h 756"/>
                <a:gd name="T8" fmla="*/ 420 w 554"/>
                <a:gd name="T9" fmla="*/ 195 h 756"/>
                <a:gd name="T10" fmla="*/ 440 w 554"/>
                <a:gd name="T11" fmla="*/ 168 h 756"/>
                <a:gd name="T12" fmla="*/ 423 w 554"/>
                <a:gd name="T13" fmla="*/ 150 h 756"/>
                <a:gd name="T14" fmla="*/ 443 w 554"/>
                <a:gd name="T15" fmla="*/ 148 h 756"/>
                <a:gd name="T16" fmla="*/ 435 w 554"/>
                <a:gd name="T17" fmla="*/ 116 h 756"/>
                <a:gd name="T18" fmla="*/ 386 w 554"/>
                <a:gd name="T19" fmla="*/ 119 h 756"/>
                <a:gd name="T20" fmla="*/ 301 w 554"/>
                <a:gd name="T21" fmla="*/ 102 h 756"/>
                <a:gd name="T22" fmla="*/ 281 w 554"/>
                <a:gd name="T23" fmla="*/ 33 h 756"/>
                <a:gd name="T24" fmla="*/ 260 w 554"/>
                <a:gd name="T25" fmla="*/ 0 h 756"/>
                <a:gd name="T26" fmla="*/ 149 w 554"/>
                <a:gd name="T27" fmla="*/ 0 h 756"/>
                <a:gd name="T28" fmla="*/ 128 w 554"/>
                <a:gd name="T29" fmla="*/ 0 h 756"/>
                <a:gd name="T30" fmla="*/ 114 w 554"/>
                <a:gd name="T31" fmla="*/ 0 h 756"/>
                <a:gd name="T32" fmla="*/ 16 w 554"/>
                <a:gd name="T33" fmla="*/ 0 h 756"/>
                <a:gd name="T34" fmla="*/ 25 w 554"/>
                <a:gd name="T35" fmla="*/ 148 h 756"/>
                <a:gd name="T36" fmla="*/ 21 w 554"/>
                <a:gd name="T37" fmla="*/ 249 h 756"/>
                <a:gd name="T38" fmla="*/ 14 w 554"/>
                <a:gd name="T39" fmla="*/ 314 h 756"/>
                <a:gd name="T40" fmla="*/ 1 w 554"/>
                <a:gd name="T41" fmla="*/ 407 h 756"/>
                <a:gd name="T42" fmla="*/ 13 w 554"/>
                <a:gd name="T43" fmla="*/ 474 h 756"/>
                <a:gd name="T44" fmla="*/ 28 w 554"/>
                <a:gd name="T45" fmla="*/ 623 h 756"/>
                <a:gd name="T46" fmla="*/ 34 w 554"/>
                <a:gd name="T47" fmla="*/ 756 h 756"/>
                <a:gd name="T48" fmla="*/ 142 w 554"/>
                <a:gd name="T49" fmla="*/ 756 h 756"/>
                <a:gd name="T50" fmla="*/ 198 w 554"/>
                <a:gd name="T51" fmla="*/ 648 h 756"/>
                <a:gd name="T52" fmla="*/ 229 w 554"/>
                <a:gd name="T53" fmla="*/ 662 h 756"/>
                <a:gd name="T54" fmla="*/ 346 w 554"/>
                <a:gd name="T55" fmla="*/ 697 h 756"/>
                <a:gd name="T56" fmla="*/ 434 w 554"/>
                <a:gd name="T57" fmla="*/ 697 h 756"/>
                <a:gd name="T58" fmla="*/ 473 w 554"/>
                <a:gd name="T59" fmla="*/ 689 h 756"/>
                <a:gd name="T60" fmla="*/ 522 w 554"/>
                <a:gd name="T61" fmla="*/ 662 h 756"/>
                <a:gd name="T62" fmla="*/ 432 w 554"/>
                <a:gd name="T63" fmla="*/ 197 h 756"/>
                <a:gd name="T64" fmla="*/ 431 w 554"/>
                <a:gd name="T65" fmla="*/ 196 h 756"/>
                <a:gd name="T66" fmla="*/ 432 w 554"/>
                <a:gd name="T67" fmla="*/ 197 h 756"/>
                <a:gd name="T68" fmla="*/ 432 w 554"/>
                <a:gd name="T69" fmla="*/ 164 h 756"/>
                <a:gd name="T70" fmla="*/ 426 w 554"/>
                <a:gd name="T71" fmla="*/ 193 h 756"/>
                <a:gd name="T72" fmla="*/ 426 w 554"/>
                <a:gd name="T73" fmla="*/ 193 h 756"/>
                <a:gd name="T74" fmla="*/ 422 w 554"/>
                <a:gd name="T75" fmla="*/ 158 h 756"/>
                <a:gd name="T76" fmla="*/ 422 w 554"/>
                <a:gd name="T77" fmla="*/ 158 h 756"/>
                <a:gd name="T78" fmla="*/ 415 w 554"/>
                <a:gd name="T79" fmla="*/ 146 h 756"/>
                <a:gd name="T80" fmla="*/ 417 w 554"/>
                <a:gd name="T81" fmla="*/ 145 h 756"/>
                <a:gd name="T82" fmla="*/ 419 w 554"/>
                <a:gd name="T83" fmla="*/ 144 h 756"/>
                <a:gd name="T84" fmla="*/ 414 w 554"/>
                <a:gd name="T85" fmla="*/ 146 h 756"/>
                <a:gd name="T86" fmla="*/ 410 w 554"/>
                <a:gd name="T87" fmla="*/ 148 h 756"/>
                <a:gd name="T88" fmla="*/ 413 w 554"/>
                <a:gd name="T89" fmla="*/ 146 h 756"/>
                <a:gd name="T90" fmla="*/ 410 w 554"/>
                <a:gd name="T91" fmla="*/ 148 h 756"/>
                <a:gd name="T92" fmla="*/ 408 w 554"/>
                <a:gd name="T93" fmla="*/ 149 h 756"/>
                <a:gd name="T94" fmla="*/ 410 w 554"/>
                <a:gd name="T95" fmla="*/ 148 h 756"/>
                <a:gd name="T96" fmla="*/ 410 w 554"/>
                <a:gd name="T97" fmla="*/ 148 h 756"/>
                <a:gd name="T98" fmla="*/ 407 w 554"/>
                <a:gd name="T99" fmla="*/ 150 h 756"/>
                <a:gd name="T100" fmla="*/ 405 w 554"/>
                <a:gd name="T101" fmla="*/ 152 h 756"/>
                <a:gd name="T102" fmla="*/ 423 w 554"/>
                <a:gd name="T103" fmla="*/ 192 h 756"/>
                <a:gd name="T104" fmla="*/ 425 w 554"/>
                <a:gd name="T105" fmla="*/ 193 h 756"/>
                <a:gd name="T106" fmla="*/ 423 w 554"/>
                <a:gd name="T107" fmla="*/ 192 h 756"/>
                <a:gd name="T108" fmla="*/ 431 w 554"/>
                <a:gd name="T109" fmla="*/ 143 h 756"/>
                <a:gd name="T110" fmla="*/ 424 w 554"/>
                <a:gd name="T111" fmla="*/ 143 h 756"/>
                <a:gd name="T112" fmla="*/ 424 w 554"/>
                <a:gd name="T113" fmla="*/ 143 h 756"/>
                <a:gd name="T114" fmla="*/ 437 w 554"/>
                <a:gd name="T115" fmla="*/ 144 h 756"/>
                <a:gd name="T116" fmla="*/ 432 w 554"/>
                <a:gd name="T117" fmla="*/ 117 h 756"/>
                <a:gd name="T118" fmla="*/ 432 w 554"/>
                <a:gd name="T119" fmla="*/ 117 h 756"/>
                <a:gd name="T120" fmla="*/ 429 w 554"/>
                <a:gd name="T121" fmla="*/ 116 h 756"/>
                <a:gd name="T122" fmla="*/ 429 w 554"/>
                <a:gd name="T123" fmla="*/ 116 h 756"/>
                <a:gd name="T124" fmla="*/ 427 w 554"/>
                <a:gd name="T125" fmla="*/ 11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4" h="756">
                  <a:moveTo>
                    <a:pt x="552" y="552"/>
                  </a:moveTo>
                  <a:cubicBezTo>
                    <a:pt x="550" y="520"/>
                    <a:pt x="540" y="490"/>
                    <a:pt x="533" y="463"/>
                  </a:cubicBezTo>
                  <a:cubicBezTo>
                    <a:pt x="529" y="449"/>
                    <a:pt x="522" y="433"/>
                    <a:pt x="516" y="418"/>
                  </a:cubicBezTo>
                  <a:cubicBezTo>
                    <a:pt x="504" y="389"/>
                    <a:pt x="491" y="357"/>
                    <a:pt x="475" y="334"/>
                  </a:cubicBezTo>
                  <a:cubicBezTo>
                    <a:pt x="467" y="321"/>
                    <a:pt x="455" y="312"/>
                    <a:pt x="447" y="300"/>
                  </a:cubicBezTo>
                  <a:cubicBezTo>
                    <a:pt x="435" y="286"/>
                    <a:pt x="424" y="265"/>
                    <a:pt x="411" y="252"/>
                  </a:cubicBezTo>
                  <a:cubicBezTo>
                    <a:pt x="396" y="238"/>
                    <a:pt x="378" y="232"/>
                    <a:pt x="358" y="223"/>
                  </a:cubicBezTo>
                  <a:cubicBezTo>
                    <a:pt x="342" y="216"/>
                    <a:pt x="335" y="216"/>
                    <a:pt x="336" y="196"/>
                  </a:cubicBezTo>
                  <a:cubicBezTo>
                    <a:pt x="346" y="186"/>
                    <a:pt x="371" y="188"/>
                    <a:pt x="390" y="189"/>
                  </a:cubicBezTo>
                  <a:cubicBezTo>
                    <a:pt x="401" y="190"/>
                    <a:pt x="412" y="191"/>
                    <a:pt x="420" y="195"/>
                  </a:cubicBezTo>
                  <a:cubicBezTo>
                    <a:pt x="429" y="200"/>
                    <a:pt x="435" y="207"/>
                    <a:pt x="443" y="207"/>
                  </a:cubicBezTo>
                  <a:cubicBezTo>
                    <a:pt x="440" y="168"/>
                    <a:pt x="440" y="168"/>
                    <a:pt x="440" y="168"/>
                  </a:cubicBezTo>
                  <a:cubicBezTo>
                    <a:pt x="441" y="168"/>
                    <a:pt x="441" y="168"/>
                    <a:pt x="441" y="168"/>
                  </a:cubicBezTo>
                  <a:cubicBezTo>
                    <a:pt x="440" y="157"/>
                    <a:pt x="425" y="159"/>
                    <a:pt x="423" y="150"/>
                  </a:cubicBezTo>
                  <a:cubicBezTo>
                    <a:pt x="429" y="146"/>
                    <a:pt x="438" y="150"/>
                    <a:pt x="443" y="149"/>
                  </a:cubicBezTo>
                  <a:cubicBezTo>
                    <a:pt x="443" y="148"/>
                    <a:pt x="443" y="148"/>
                    <a:pt x="443" y="148"/>
                  </a:cubicBezTo>
                  <a:cubicBezTo>
                    <a:pt x="435" y="116"/>
                    <a:pt x="435" y="116"/>
                    <a:pt x="435" y="116"/>
                  </a:cubicBezTo>
                  <a:cubicBezTo>
                    <a:pt x="435" y="116"/>
                    <a:pt x="435" y="116"/>
                    <a:pt x="435" y="116"/>
                  </a:cubicBezTo>
                  <a:cubicBezTo>
                    <a:pt x="434" y="104"/>
                    <a:pt x="420" y="112"/>
                    <a:pt x="414" y="114"/>
                  </a:cubicBezTo>
                  <a:cubicBezTo>
                    <a:pt x="405" y="116"/>
                    <a:pt x="395" y="119"/>
                    <a:pt x="386" y="119"/>
                  </a:cubicBezTo>
                  <a:cubicBezTo>
                    <a:pt x="362" y="121"/>
                    <a:pt x="346" y="117"/>
                    <a:pt x="329" y="112"/>
                  </a:cubicBezTo>
                  <a:cubicBezTo>
                    <a:pt x="320" y="109"/>
                    <a:pt x="306" y="107"/>
                    <a:pt x="301" y="102"/>
                  </a:cubicBezTo>
                  <a:cubicBezTo>
                    <a:pt x="298" y="99"/>
                    <a:pt x="295" y="87"/>
                    <a:pt x="294" y="80"/>
                  </a:cubicBezTo>
                  <a:cubicBezTo>
                    <a:pt x="292" y="63"/>
                    <a:pt x="288" y="50"/>
                    <a:pt x="281" y="33"/>
                  </a:cubicBezTo>
                  <a:cubicBezTo>
                    <a:pt x="277" y="20"/>
                    <a:pt x="272" y="9"/>
                    <a:pt x="266" y="0"/>
                  </a:cubicBezTo>
                  <a:cubicBezTo>
                    <a:pt x="260" y="0"/>
                    <a:pt x="260" y="0"/>
                    <a:pt x="260" y="0"/>
                  </a:cubicBezTo>
                  <a:cubicBezTo>
                    <a:pt x="156" y="0"/>
                    <a:pt x="156" y="0"/>
                    <a:pt x="156" y="0"/>
                  </a:cubicBezTo>
                  <a:cubicBezTo>
                    <a:pt x="149" y="0"/>
                    <a:pt x="149" y="0"/>
                    <a:pt x="149" y="0"/>
                  </a:cubicBezTo>
                  <a:cubicBezTo>
                    <a:pt x="133" y="0"/>
                    <a:pt x="133" y="0"/>
                    <a:pt x="133" y="0"/>
                  </a:cubicBezTo>
                  <a:cubicBezTo>
                    <a:pt x="128" y="0"/>
                    <a:pt x="128" y="0"/>
                    <a:pt x="128" y="0"/>
                  </a:cubicBezTo>
                  <a:cubicBezTo>
                    <a:pt x="119" y="0"/>
                    <a:pt x="119" y="0"/>
                    <a:pt x="119" y="0"/>
                  </a:cubicBezTo>
                  <a:cubicBezTo>
                    <a:pt x="114" y="0"/>
                    <a:pt x="114" y="0"/>
                    <a:pt x="114" y="0"/>
                  </a:cubicBezTo>
                  <a:cubicBezTo>
                    <a:pt x="22" y="0"/>
                    <a:pt x="22" y="0"/>
                    <a:pt x="22" y="0"/>
                  </a:cubicBezTo>
                  <a:cubicBezTo>
                    <a:pt x="16" y="0"/>
                    <a:pt x="16" y="0"/>
                    <a:pt x="16" y="0"/>
                  </a:cubicBezTo>
                  <a:cubicBezTo>
                    <a:pt x="15" y="38"/>
                    <a:pt x="22" y="74"/>
                    <a:pt x="24" y="107"/>
                  </a:cubicBezTo>
                  <a:cubicBezTo>
                    <a:pt x="25" y="121"/>
                    <a:pt x="24" y="135"/>
                    <a:pt x="25" y="148"/>
                  </a:cubicBezTo>
                  <a:cubicBezTo>
                    <a:pt x="26" y="161"/>
                    <a:pt x="29" y="174"/>
                    <a:pt x="29" y="186"/>
                  </a:cubicBezTo>
                  <a:cubicBezTo>
                    <a:pt x="29" y="207"/>
                    <a:pt x="24" y="229"/>
                    <a:pt x="21" y="249"/>
                  </a:cubicBezTo>
                  <a:cubicBezTo>
                    <a:pt x="20" y="259"/>
                    <a:pt x="18" y="270"/>
                    <a:pt x="17" y="280"/>
                  </a:cubicBezTo>
                  <a:cubicBezTo>
                    <a:pt x="15" y="292"/>
                    <a:pt x="16" y="303"/>
                    <a:pt x="14" y="314"/>
                  </a:cubicBezTo>
                  <a:cubicBezTo>
                    <a:pt x="13" y="326"/>
                    <a:pt x="8" y="336"/>
                    <a:pt x="5" y="348"/>
                  </a:cubicBezTo>
                  <a:cubicBezTo>
                    <a:pt x="0" y="367"/>
                    <a:pt x="0" y="386"/>
                    <a:pt x="1" y="407"/>
                  </a:cubicBezTo>
                  <a:cubicBezTo>
                    <a:pt x="1" y="416"/>
                    <a:pt x="1" y="426"/>
                    <a:pt x="2" y="435"/>
                  </a:cubicBezTo>
                  <a:cubicBezTo>
                    <a:pt x="3" y="447"/>
                    <a:pt x="8" y="461"/>
                    <a:pt x="13" y="474"/>
                  </a:cubicBezTo>
                  <a:cubicBezTo>
                    <a:pt x="18" y="487"/>
                    <a:pt x="27" y="501"/>
                    <a:pt x="28" y="514"/>
                  </a:cubicBezTo>
                  <a:cubicBezTo>
                    <a:pt x="32" y="550"/>
                    <a:pt x="31" y="589"/>
                    <a:pt x="28" y="623"/>
                  </a:cubicBezTo>
                  <a:cubicBezTo>
                    <a:pt x="28" y="628"/>
                    <a:pt x="26" y="698"/>
                    <a:pt x="25" y="756"/>
                  </a:cubicBezTo>
                  <a:cubicBezTo>
                    <a:pt x="34" y="756"/>
                    <a:pt x="34" y="756"/>
                    <a:pt x="34" y="756"/>
                  </a:cubicBezTo>
                  <a:cubicBezTo>
                    <a:pt x="136" y="756"/>
                    <a:pt x="136" y="756"/>
                    <a:pt x="136" y="756"/>
                  </a:cubicBezTo>
                  <a:cubicBezTo>
                    <a:pt x="142" y="756"/>
                    <a:pt x="142" y="756"/>
                    <a:pt x="142" y="756"/>
                  </a:cubicBezTo>
                  <a:cubicBezTo>
                    <a:pt x="140" y="701"/>
                    <a:pt x="134" y="629"/>
                    <a:pt x="139" y="619"/>
                  </a:cubicBezTo>
                  <a:cubicBezTo>
                    <a:pt x="157" y="631"/>
                    <a:pt x="178" y="637"/>
                    <a:pt x="198" y="648"/>
                  </a:cubicBezTo>
                  <a:cubicBezTo>
                    <a:pt x="203" y="650"/>
                    <a:pt x="207" y="653"/>
                    <a:pt x="213" y="656"/>
                  </a:cubicBezTo>
                  <a:cubicBezTo>
                    <a:pt x="218" y="658"/>
                    <a:pt x="224" y="659"/>
                    <a:pt x="229" y="662"/>
                  </a:cubicBezTo>
                  <a:cubicBezTo>
                    <a:pt x="234" y="665"/>
                    <a:pt x="239" y="669"/>
                    <a:pt x="244" y="672"/>
                  </a:cubicBezTo>
                  <a:cubicBezTo>
                    <a:pt x="273" y="685"/>
                    <a:pt x="310" y="690"/>
                    <a:pt x="346" y="697"/>
                  </a:cubicBezTo>
                  <a:cubicBezTo>
                    <a:pt x="364" y="701"/>
                    <a:pt x="382" y="707"/>
                    <a:pt x="402" y="707"/>
                  </a:cubicBezTo>
                  <a:cubicBezTo>
                    <a:pt x="411" y="707"/>
                    <a:pt x="422" y="700"/>
                    <a:pt x="434" y="697"/>
                  </a:cubicBezTo>
                  <a:cubicBezTo>
                    <a:pt x="444" y="695"/>
                    <a:pt x="448" y="692"/>
                    <a:pt x="455" y="689"/>
                  </a:cubicBezTo>
                  <a:cubicBezTo>
                    <a:pt x="461" y="687"/>
                    <a:pt x="467" y="690"/>
                    <a:pt x="473" y="689"/>
                  </a:cubicBezTo>
                  <a:cubicBezTo>
                    <a:pt x="486" y="688"/>
                    <a:pt x="494" y="681"/>
                    <a:pt x="504" y="675"/>
                  </a:cubicBezTo>
                  <a:cubicBezTo>
                    <a:pt x="510" y="671"/>
                    <a:pt x="517" y="666"/>
                    <a:pt x="522" y="662"/>
                  </a:cubicBezTo>
                  <a:cubicBezTo>
                    <a:pt x="549" y="637"/>
                    <a:pt x="554" y="595"/>
                    <a:pt x="552" y="552"/>
                  </a:cubicBezTo>
                  <a:close/>
                  <a:moveTo>
                    <a:pt x="432" y="197"/>
                  </a:moveTo>
                  <a:cubicBezTo>
                    <a:pt x="432" y="197"/>
                    <a:pt x="433" y="197"/>
                    <a:pt x="433" y="197"/>
                  </a:cubicBezTo>
                  <a:cubicBezTo>
                    <a:pt x="432" y="197"/>
                    <a:pt x="432" y="196"/>
                    <a:pt x="431" y="196"/>
                  </a:cubicBezTo>
                  <a:cubicBezTo>
                    <a:pt x="431" y="196"/>
                    <a:pt x="432" y="196"/>
                    <a:pt x="432" y="196"/>
                  </a:cubicBezTo>
                  <a:cubicBezTo>
                    <a:pt x="432" y="197"/>
                    <a:pt x="432" y="197"/>
                    <a:pt x="432" y="197"/>
                  </a:cubicBezTo>
                  <a:close/>
                  <a:moveTo>
                    <a:pt x="426" y="160"/>
                  </a:moveTo>
                  <a:cubicBezTo>
                    <a:pt x="428" y="161"/>
                    <a:pt x="430" y="163"/>
                    <a:pt x="432" y="164"/>
                  </a:cubicBezTo>
                  <a:cubicBezTo>
                    <a:pt x="430" y="163"/>
                    <a:pt x="428" y="161"/>
                    <a:pt x="426" y="160"/>
                  </a:cubicBezTo>
                  <a:close/>
                  <a:moveTo>
                    <a:pt x="426" y="193"/>
                  </a:moveTo>
                  <a:cubicBezTo>
                    <a:pt x="426" y="193"/>
                    <a:pt x="426" y="193"/>
                    <a:pt x="425" y="193"/>
                  </a:cubicBezTo>
                  <a:cubicBezTo>
                    <a:pt x="426" y="193"/>
                    <a:pt x="426" y="193"/>
                    <a:pt x="426" y="193"/>
                  </a:cubicBezTo>
                  <a:cubicBezTo>
                    <a:pt x="426" y="193"/>
                    <a:pt x="426" y="193"/>
                    <a:pt x="426" y="193"/>
                  </a:cubicBezTo>
                  <a:close/>
                  <a:moveTo>
                    <a:pt x="422" y="158"/>
                  </a:moveTo>
                  <a:cubicBezTo>
                    <a:pt x="422" y="158"/>
                    <a:pt x="422" y="158"/>
                    <a:pt x="421" y="157"/>
                  </a:cubicBezTo>
                  <a:cubicBezTo>
                    <a:pt x="422" y="158"/>
                    <a:pt x="422" y="158"/>
                    <a:pt x="422" y="158"/>
                  </a:cubicBezTo>
                  <a:close/>
                  <a:moveTo>
                    <a:pt x="414" y="146"/>
                  </a:moveTo>
                  <a:cubicBezTo>
                    <a:pt x="414" y="146"/>
                    <a:pt x="415" y="146"/>
                    <a:pt x="415" y="146"/>
                  </a:cubicBezTo>
                  <a:cubicBezTo>
                    <a:pt x="415" y="146"/>
                    <a:pt x="416" y="145"/>
                    <a:pt x="416" y="145"/>
                  </a:cubicBezTo>
                  <a:cubicBezTo>
                    <a:pt x="416" y="145"/>
                    <a:pt x="417" y="145"/>
                    <a:pt x="417" y="145"/>
                  </a:cubicBezTo>
                  <a:cubicBezTo>
                    <a:pt x="417" y="145"/>
                    <a:pt x="418" y="144"/>
                    <a:pt x="419" y="144"/>
                  </a:cubicBezTo>
                  <a:cubicBezTo>
                    <a:pt x="419" y="144"/>
                    <a:pt x="419" y="144"/>
                    <a:pt x="419" y="144"/>
                  </a:cubicBezTo>
                  <a:cubicBezTo>
                    <a:pt x="419" y="144"/>
                    <a:pt x="419" y="144"/>
                    <a:pt x="419" y="144"/>
                  </a:cubicBezTo>
                  <a:cubicBezTo>
                    <a:pt x="418" y="145"/>
                    <a:pt x="416" y="145"/>
                    <a:pt x="414" y="146"/>
                  </a:cubicBezTo>
                  <a:close/>
                  <a:moveTo>
                    <a:pt x="414" y="146"/>
                  </a:moveTo>
                  <a:cubicBezTo>
                    <a:pt x="413" y="147"/>
                    <a:pt x="411" y="147"/>
                    <a:pt x="410" y="148"/>
                  </a:cubicBezTo>
                  <a:cubicBezTo>
                    <a:pt x="411" y="147"/>
                    <a:pt x="412" y="147"/>
                    <a:pt x="412" y="147"/>
                  </a:cubicBezTo>
                  <a:cubicBezTo>
                    <a:pt x="413" y="147"/>
                    <a:pt x="413" y="146"/>
                    <a:pt x="413" y="146"/>
                  </a:cubicBezTo>
                  <a:cubicBezTo>
                    <a:pt x="414" y="146"/>
                    <a:pt x="414" y="146"/>
                    <a:pt x="414" y="146"/>
                  </a:cubicBezTo>
                  <a:close/>
                  <a:moveTo>
                    <a:pt x="410" y="148"/>
                  </a:moveTo>
                  <a:cubicBezTo>
                    <a:pt x="409" y="148"/>
                    <a:pt x="408" y="149"/>
                    <a:pt x="407" y="150"/>
                  </a:cubicBezTo>
                  <a:cubicBezTo>
                    <a:pt x="407" y="150"/>
                    <a:pt x="408" y="150"/>
                    <a:pt x="408" y="149"/>
                  </a:cubicBezTo>
                  <a:cubicBezTo>
                    <a:pt x="408" y="149"/>
                    <a:pt x="408" y="149"/>
                    <a:pt x="408" y="149"/>
                  </a:cubicBezTo>
                  <a:cubicBezTo>
                    <a:pt x="409" y="149"/>
                    <a:pt x="409" y="148"/>
                    <a:pt x="410" y="148"/>
                  </a:cubicBezTo>
                  <a:cubicBezTo>
                    <a:pt x="410" y="148"/>
                    <a:pt x="410" y="148"/>
                    <a:pt x="410" y="148"/>
                  </a:cubicBezTo>
                  <a:cubicBezTo>
                    <a:pt x="410" y="148"/>
                    <a:pt x="410" y="148"/>
                    <a:pt x="410" y="148"/>
                  </a:cubicBezTo>
                  <a:close/>
                  <a:moveTo>
                    <a:pt x="406" y="151"/>
                  </a:moveTo>
                  <a:cubicBezTo>
                    <a:pt x="406" y="151"/>
                    <a:pt x="406" y="151"/>
                    <a:pt x="407" y="150"/>
                  </a:cubicBezTo>
                  <a:cubicBezTo>
                    <a:pt x="407" y="150"/>
                    <a:pt x="407" y="150"/>
                    <a:pt x="407" y="150"/>
                  </a:cubicBezTo>
                  <a:cubicBezTo>
                    <a:pt x="406" y="151"/>
                    <a:pt x="405" y="151"/>
                    <a:pt x="405" y="152"/>
                  </a:cubicBezTo>
                  <a:cubicBezTo>
                    <a:pt x="405" y="152"/>
                    <a:pt x="406" y="151"/>
                    <a:pt x="406" y="151"/>
                  </a:cubicBezTo>
                  <a:close/>
                  <a:moveTo>
                    <a:pt x="423" y="192"/>
                  </a:moveTo>
                  <a:cubicBezTo>
                    <a:pt x="423" y="192"/>
                    <a:pt x="424" y="192"/>
                    <a:pt x="424" y="192"/>
                  </a:cubicBezTo>
                  <a:cubicBezTo>
                    <a:pt x="424" y="192"/>
                    <a:pt x="424" y="192"/>
                    <a:pt x="425" y="193"/>
                  </a:cubicBezTo>
                  <a:cubicBezTo>
                    <a:pt x="423" y="192"/>
                    <a:pt x="422" y="191"/>
                    <a:pt x="420" y="191"/>
                  </a:cubicBezTo>
                  <a:cubicBezTo>
                    <a:pt x="421" y="191"/>
                    <a:pt x="422" y="191"/>
                    <a:pt x="423" y="192"/>
                  </a:cubicBezTo>
                  <a:close/>
                  <a:moveTo>
                    <a:pt x="428" y="143"/>
                  </a:moveTo>
                  <a:cubicBezTo>
                    <a:pt x="429" y="143"/>
                    <a:pt x="430" y="143"/>
                    <a:pt x="431" y="143"/>
                  </a:cubicBezTo>
                  <a:cubicBezTo>
                    <a:pt x="430" y="143"/>
                    <a:pt x="429" y="143"/>
                    <a:pt x="428" y="143"/>
                  </a:cubicBezTo>
                  <a:close/>
                  <a:moveTo>
                    <a:pt x="424" y="143"/>
                  </a:moveTo>
                  <a:cubicBezTo>
                    <a:pt x="424" y="143"/>
                    <a:pt x="425" y="143"/>
                    <a:pt x="426" y="143"/>
                  </a:cubicBezTo>
                  <a:cubicBezTo>
                    <a:pt x="425" y="143"/>
                    <a:pt x="424" y="143"/>
                    <a:pt x="424" y="143"/>
                  </a:cubicBezTo>
                  <a:close/>
                  <a:moveTo>
                    <a:pt x="433" y="143"/>
                  </a:moveTo>
                  <a:cubicBezTo>
                    <a:pt x="434" y="143"/>
                    <a:pt x="436" y="143"/>
                    <a:pt x="437" y="144"/>
                  </a:cubicBezTo>
                  <a:cubicBezTo>
                    <a:pt x="436" y="143"/>
                    <a:pt x="434" y="143"/>
                    <a:pt x="433" y="143"/>
                  </a:cubicBezTo>
                  <a:close/>
                  <a:moveTo>
                    <a:pt x="432" y="117"/>
                  </a:moveTo>
                  <a:cubicBezTo>
                    <a:pt x="432" y="117"/>
                    <a:pt x="432" y="117"/>
                    <a:pt x="432" y="117"/>
                  </a:cubicBezTo>
                  <a:cubicBezTo>
                    <a:pt x="432" y="117"/>
                    <a:pt x="432" y="117"/>
                    <a:pt x="432" y="117"/>
                  </a:cubicBezTo>
                  <a:cubicBezTo>
                    <a:pt x="432" y="117"/>
                    <a:pt x="432" y="117"/>
                    <a:pt x="432" y="117"/>
                  </a:cubicBezTo>
                  <a:close/>
                  <a:moveTo>
                    <a:pt x="429" y="116"/>
                  </a:moveTo>
                  <a:cubicBezTo>
                    <a:pt x="430" y="116"/>
                    <a:pt x="430" y="117"/>
                    <a:pt x="431" y="117"/>
                  </a:cubicBezTo>
                  <a:cubicBezTo>
                    <a:pt x="430" y="117"/>
                    <a:pt x="430" y="116"/>
                    <a:pt x="429" y="116"/>
                  </a:cubicBezTo>
                  <a:close/>
                  <a:moveTo>
                    <a:pt x="427" y="115"/>
                  </a:moveTo>
                  <a:cubicBezTo>
                    <a:pt x="427" y="115"/>
                    <a:pt x="427" y="115"/>
                    <a:pt x="427" y="115"/>
                  </a:cubicBezTo>
                  <a:cubicBezTo>
                    <a:pt x="427" y="115"/>
                    <a:pt x="427" y="115"/>
                    <a:pt x="427" y="115"/>
                  </a:cubicBezTo>
                  <a:close/>
                </a:path>
              </a:pathLst>
            </a:custGeom>
            <a:gradFill flip="none" rotWithShape="1">
              <a:gsLst>
                <a:gs pos="0">
                  <a:schemeClr val="accent3">
                    <a:lumMod val="100000"/>
                  </a:schemeClr>
                </a:gs>
                <a:gs pos="100000">
                  <a:schemeClr val="lt1">
                    <a:lumMod val="95000"/>
                  </a:schemeClr>
                </a:gs>
                <a:gs pos="67308">
                  <a:schemeClr val="accent3">
                    <a:lumMod val="100000"/>
                  </a:schemeClr>
                </a:gs>
                <a:gs pos="67408">
                  <a:schemeClr val="lt1">
                    <a:lumMod val="95000"/>
                  </a:schemeClr>
                </a:gs>
              </a:gsLst>
              <a:lin ang="16200000" scaled="1"/>
              <a:tileRect/>
            </a:gradFill>
            <a:ln>
              <a:noFill/>
            </a:ln>
          </p:spPr>
          <p:txBody>
            <a:bodyPr anchor="ctr"/>
            <a:lstStyle/>
            <a:p>
              <a:pPr algn="ctr"/>
              <a:endParaRPr/>
            </a:p>
          </p:txBody>
        </p:sp>
        <p:sp>
          <p:nvSpPr>
            <p:cNvPr id="18" name="ValueBack1"/>
            <p:cNvSpPr/>
            <p:nvPr/>
          </p:nvSpPr>
          <p:spPr bwMode="auto">
            <a:xfrm>
              <a:off x="2752726" y="1158081"/>
              <a:ext cx="2874962" cy="1195388"/>
            </a:xfrm>
            <a:custGeom>
              <a:avLst/>
              <a:gdLst>
                <a:gd name="T0" fmla="*/ 1811 w 1811"/>
                <a:gd name="T1" fmla="*/ 743 h 753"/>
                <a:gd name="T2" fmla="*/ 518 w 1811"/>
                <a:gd name="T3" fmla="*/ 212 h 753"/>
                <a:gd name="T4" fmla="*/ 518 w 1811"/>
                <a:gd name="T5" fmla="*/ 0 h 753"/>
                <a:gd name="T6" fmla="*/ 0 w 1811"/>
                <a:gd name="T7" fmla="*/ 0 h 753"/>
                <a:gd name="T8" fmla="*/ 0 w 1811"/>
                <a:gd name="T9" fmla="*/ 515 h 753"/>
                <a:gd name="T10" fmla="*/ 518 w 1811"/>
                <a:gd name="T11" fmla="*/ 515 h 753"/>
                <a:gd name="T12" fmla="*/ 518 w 1811"/>
                <a:gd name="T13" fmla="*/ 223 h 753"/>
                <a:gd name="T14" fmla="*/ 1808 w 1811"/>
                <a:gd name="T15" fmla="*/ 753 h 753"/>
                <a:gd name="T16" fmla="*/ 1811 w 1811"/>
                <a:gd name="T17" fmla="*/ 743 h 753"/>
                <a:gd name="T18" fmla="*/ 502 w 1811"/>
                <a:gd name="T19" fmla="*/ 499 h 753"/>
                <a:gd name="T20" fmla="*/ 15 w 1811"/>
                <a:gd name="T21" fmla="*/ 499 h 753"/>
                <a:gd name="T22" fmla="*/ 15 w 1811"/>
                <a:gd name="T23" fmla="*/ 15 h 753"/>
                <a:gd name="T24" fmla="*/ 502 w 1811"/>
                <a:gd name="T25" fmla="*/ 15 h 753"/>
                <a:gd name="T26" fmla="*/ 502 w 1811"/>
                <a:gd name="T27" fmla="*/ 49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1" h="753">
                  <a:moveTo>
                    <a:pt x="1811" y="743"/>
                  </a:moveTo>
                  <a:lnTo>
                    <a:pt x="518" y="212"/>
                  </a:lnTo>
                  <a:lnTo>
                    <a:pt x="518" y="0"/>
                  </a:lnTo>
                  <a:lnTo>
                    <a:pt x="0" y="0"/>
                  </a:lnTo>
                  <a:lnTo>
                    <a:pt x="0" y="515"/>
                  </a:lnTo>
                  <a:lnTo>
                    <a:pt x="518" y="515"/>
                  </a:lnTo>
                  <a:lnTo>
                    <a:pt x="518" y="223"/>
                  </a:lnTo>
                  <a:lnTo>
                    <a:pt x="1808" y="753"/>
                  </a:lnTo>
                  <a:lnTo>
                    <a:pt x="1811" y="743"/>
                  </a:lnTo>
                  <a:close/>
                  <a:moveTo>
                    <a:pt x="502" y="499"/>
                  </a:moveTo>
                  <a:lnTo>
                    <a:pt x="15" y="499"/>
                  </a:lnTo>
                  <a:lnTo>
                    <a:pt x="15" y="15"/>
                  </a:lnTo>
                  <a:lnTo>
                    <a:pt x="502" y="15"/>
                  </a:lnTo>
                  <a:lnTo>
                    <a:pt x="502" y="499"/>
                  </a:lnTo>
                  <a:close/>
                </a:path>
              </a:pathLst>
            </a:custGeom>
            <a:solidFill>
              <a:schemeClr val="accent1">
                <a:lumMod val="60000"/>
                <a:lumOff val="40000"/>
              </a:schemeClr>
            </a:solidFill>
            <a:ln>
              <a:noFill/>
            </a:ln>
          </p:spPr>
          <p:txBody>
            <a:bodyPr anchor="ctr"/>
            <a:lstStyle/>
            <a:p>
              <a:pPr algn="ctr"/>
              <a:endParaRPr/>
            </a:p>
          </p:txBody>
        </p:sp>
        <p:sp>
          <p:nvSpPr>
            <p:cNvPr id="19" name="ValueBack2"/>
            <p:cNvSpPr/>
            <p:nvPr/>
          </p:nvSpPr>
          <p:spPr bwMode="auto">
            <a:xfrm>
              <a:off x="2752726" y="2248694"/>
              <a:ext cx="2659062" cy="1023938"/>
            </a:xfrm>
            <a:custGeom>
              <a:avLst/>
              <a:gdLst>
                <a:gd name="T0" fmla="*/ 1675 w 1675"/>
                <a:gd name="T1" fmla="*/ 634 h 645"/>
                <a:gd name="T2" fmla="*/ 518 w 1675"/>
                <a:gd name="T3" fmla="*/ 285 h 645"/>
                <a:gd name="T4" fmla="*/ 518 w 1675"/>
                <a:gd name="T5" fmla="*/ 0 h 645"/>
                <a:gd name="T6" fmla="*/ 0 w 1675"/>
                <a:gd name="T7" fmla="*/ 0 h 645"/>
                <a:gd name="T8" fmla="*/ 0 w 1675"/>
                <a:gd name="T9" fmla="*/ 515 h 645"/>
                <a:gd name="T10" fmla="*/ 518 w 1675"/>
                <a:gd name="T11" fmla="*/ 515 h 645"/>
                <a:gd name="T12" fmla="*/ 518 w 1675"/>
                <a:gd name="T13" fmla="*/ 296 h 645"/>
                <a:gd name="T14" fmla="*/ 1672 w 1675"/>
                <a:gd name="T15" fmla="*/ 645 h 645"/>
                <a:gd name="T16" fmla="*/ 1675 w 1675"/>
                <a:gd name="T17" fmla="*/ 634 h 645"/>
                <a:gd name="T18" fmla="*/ 502 w 1675"/>
                <a:gd name="T19" fmla="*/ 500 h 645"/>
                <a:gd name="T20" fmla="*/ 15 w 1675"/>
                <a:gd name="T21" fmla="*/ 500 h 645"/>
                <a:gd name="T22" fmla="*/ 15 w 1675"/>
                <a:gd name="T23" fmla="*/ 16 h 645"/>
                <a:gd name="T24" fmla="*/ 502 w 1675"/>
                <a:gd name="T25" fmla="*/ 16 h 645"/>
                <a:gd name="T26" fmla="*/ 502 w 1675"/>
                <a:gd name="T27" fmla="*/ 50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5" h="645">
                  <a:moveTo>
                    <a:pt x="1675" y="634"/>
                  </a:moveTo>
                  <a:lnTo>
                    <a:pt x="518" y="285"/>
                  </a:lnTo>
                  <a:lnTo>
                    <a:pt x="518" y="0"/>
                  </a:lnTo>
                  <a:lnTo>
                    <a:pt x="0" y="0"/>
                  </a:lnTo>
                  <a:lnTo>
                    <a:pt x="0" y="515"/>
                  </a:lnTo>
                  <a:lnTo>
                    <a:pt x="518" y="515"/>
                  </a:lnTo>
                  <a:lnTo>
                    <a:pt x="518" y="296"/>
                  </a:lnTo>
                  <a:lnTo>
                    <a:pt x="1672" y="645"/>
                  </a:lnTo>
                  <a:lnTo>
                    <a:pt x="1675" y="634"/>
                  </a:lnTo>
                  <a:close/>
                  <a:moveTo>
                    <a:pt x="502" y="500"/>
                  </a:moveTo>
                  <a:lnTo>
                    <a:pt x="15" y="500"/>
                  </a:lnTo>
                  <a:lnTo>
                    <a:pt x="15" y="16"/>
                  </a:lnTo>
                  <a:lnTo>
                    <a:pt x="502" y="16"/>
                  </a:lnTo>
                  <a:lnTo>
                    <a:pt x="502" y="500"/>
                  </a:lnTo>
                  <a:close/>
                </a:path>
              </a:pathLst>
            </a:custGeom>
            <a:solidFill>
              <a:schemeClr val="accent2">
                <a:lumMod val="100000"/>
              </a:schemeClr>
            </a:solidFill>
            <a:ln>
              <a:noFill/>
            </a:ln>
          </p:spPr>
          <p:txBody>
            <a:bodyPr anchor="ctr"/>
            <a:lstStyle/>
            <a:p>
              <a:pPr algn="ctr"/>
              <a:endParaRPr/>
            </a:p>
          </p:txBody>
        </p:sp>
        <p:sp>
          <p:nvSpPr>
            <p:cNvPr id="20" name="ValueBack3"/>
            <p:cNvSpPr/>
            <p:nvPr/>
          </p:nvSpPr>
          <p:spPr bwMode="auto">
            <a:xfrm>
              <a:off x="2752726" y="3340894"/>
              <a:ext cx="2662237" cy="815975"/>
            </a:xfrm>
            <a:custGeom>
              <a:avLst/>
              <a:gdLst>
                <a:gd name="T0" fmla="*/ 1677 w 1677"/>
                <a:gd name="T1" fmla="*/ 142 h 514"/>
                <a:gd name="T2" fmla="*/ 518 w 1677"/>
                <a:gd name="T3" fmla="*/ 142 h 514"/>
                <a:gd name="T4" fmla="*/ 518 w 1677"/>
                <a:gd name="T5" fmla="*/ 0 h 514"/>
                <a:gd name="T6" fmla="*/ 0 w 1677"/>
                <a:gd name="T7" fmla="*/ 0 h 514"/>
                <a:gd name="T8" fmla="*/ 0 w 1677"/>
                <a:gd name="T9" fmla="*/ 514 h 514"/>
                <a:gd name="T10" fmla="*/ 518 w 1677"/>
                <a:gd name="T11" fmla="*/ 514 h 514"/>
                <a:gd name="T12" fmla="*/ 518 w 1677"/>
                <a:gd name="T13" fmla="*/ 154 h 514"/>
                <a:gd name="T14" fmla="*/ 1677 w 1677"/>
                <a:gd name="T15" fmla="*/ 154 h 514"/>
                <a:gd name="T16" fmla="*/ 1677 w 1677"/>
                <a:gd name="T17" fmla="*/ 142 h 514"/>
                <a:gd name="T18" fmla="*/ 502 w 1677"/>
                <a:gd name="T19" fmla="*/ 499 h 514"/>
                <a:gd name="T20" fmla="*/ 15 w 1677"/>
                <a:gd name="T21" fmla="*/ 499 h 514"/>
                <a:gd name="T22" fmla="*/ 15 w 1677"/>
                <a:gd name="T23" fmla="*/ 15 h 514"/>
                <a:gd name="T24" fmla="*/ 502 w 1677"/>
                <a:gd name="T25" fmla="*/ 15 h 514"/>
                <a:gd name="T26" fmla="*/ 502 w 1677"/>
                <a:gd name="T27" fmla="*/ 142 h 514"/>
                <a:gd name="T28" fmla="*/ 502 w 1677"/>
                <a:gd name="T29" fmla="*/ 154 h 514"/>
                <a:gd name="T30" fmla="*/ 502 w 1677"/>
                <a:gd name="T31" fmla="*/ 49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7" h="514">
                  <a:moveTo>
                    <a:pt x="1677" y="142"/>
                  </a:moveTo>
                  <a:lnTo>
                    <a:pt x="518" y="142"/>
                  </a:lnTo>
                  <a:lnTo>
                    <a:pt x="518" y="0"/>
                  </a:lnTo>
                  <a:lnTo>
                    <a:pt x="0" y="0"/>
                  </a:lnTo>
                  <a:lnTo>
                    <a:pt x="0" y="514"/>
                  </a:lnTo>
                  <a:lnTo>
                    <a:pt x="518" y="514"/>
                  </a:lnTo>
                  <a:lnTo>
                    <a:pt x="518" y="154"/>
                  </a:lnTo>
                  <a:lnTo>
                    <a:pt x="1677" y="154"/>
                  </a:lnTo>
                  <a:lnTo>
                    <a:pt x="1677" y="142"/>
                  </a:lnTo>
                  <a:close/>
                  <a:moveTo>
                    <a:pt x="502" y="499"/>
                  </a:moveTo>
                  <a:lnTo>
                    <a:pt x="15" y="499"/>
                  </a:lnTo>
                  <a:lnTo>
                    <a:pt x="15" y="15"/>
                  </a:lnTo>
                  <a:lnTo>
                    <a:pt x="502" y="15"/>
                  </a:lnTo>
                  <a:lnTo>
                    <a:pt x="502" y="142"/>
                  </a:lnTo>
                  <a:lnTo>
                    <a:pt x="502" y="154"/>
                  </a:lnTo>
                  <a:lnTo>
                    <a:pt x="502" y="499"/>
                  </a:lnTo>
                  <a:close/>
                </a:path>
              </a:pathLst>
            </a:custGeom>
            <a:solidFill>
              <a:schemeClr val="accent3">
                <a:lumMod val="100000"/>
              </a:schemeClr>
            </a:solidFill>
            <a:ln>
              <a:noFill/>
            </a:ln>
          </p:spPr>
          <p:txBody>
            <a:bodyPr anchor="ctr"/>
            <a:lstStyle/>
            <a:p>
              <a:pPr algn="ctr"/>
              <a:endParaRPr/>
            </a:p>
          </p:txBody>
        </p:sp>
        <p:sp>
          <p:nvSpPr>
            <p:cNvPr id="21" name="ValueBack4"/>
            <p:cNvSpPr/>
            <p:nvPr/>
          </p:nvSpPr>
          <p:spPr bwMode="auto">
            <a:xfrm>
              <a:off x="5749925" y="1158081"/>
              <a:ext cx="2692400" cy="974725"/>
            </a:xfrm>
            <a:custGeom>
              <a:avLst/>
              <a:gdLst>
                <a:gd name="T0" fmla="*/ 1179 w 1696"/>
                <a:gd name="T1" fmla="*/ 0 h 614"/>
                <a:gd name="T2" fmla="*/ 1179 w 1696"/>
                <a:gd name="T3" fmla="*/ 245 h 614"/>
                <a:gd name="T4" fmla="*/ 0 w 1696"/>
                <a:gd name="T5" fmla="*/ 602 h 614"/>
                <a:gd name="T6" fmla="*/ 4 w 1696"/>
                <a:gd name="T7" fmla="*/ 614 h 614"/>
                <a:gd name="T8" fmla="*/ 1179 w 1696"/>
                <a:gd name="T9" fmla="*/ 259 h 614"/>
                <a:gd name="T10" fmla="*/ 1179 w 1696"/>
                <a:gd name="T11" fmla="*/ 515 h 614"/>
                <a:gd name="T12" fmla="*/ 1696 w 1696"/>
                <a:gd name="T13" fmla="*/ 515 h 614"/>
                <a:gd name="T14" fmla="*/ 1696 w 1696"/>
                <a:gd name="T15" fmla="*/ 0 h 614"/>
                <a:gd name="T16" fmla="*/ 1179 w 1696"/>
                <a:gd name="T17" fmla="*/ 0 h 614"/>
                <a:gd name="T18" fmla="*/ 1681 w 1696"/>
                <a:gd name="T19" fmla="*/ 499 h 614"/>
                <a:gd name="T20" fmla="*/ 1194 w 1696"/>
                <a:gd name="T21" fmla="*/ 499 h 614"/>
                <a:gd name="T22" fmla="*/ 1194 w 1696"/>
                <a:gd name="T23" fmla="*/ 15 h 614"/>
                <a:gd name="T24" fmla="*/ 1681 w 1696"/>
                <a:gd name="T25" fmla="*/ 15 h 614"/>
                <a:gd name="T26" fmla="*/ 1681 w 1696"/>
                <a:gd name="T27" fmla="*/ 49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6" h="614">
                  <a:moveTo>
                    <a:pt x="1179" y="0"/>
                  </a:moveTo>
                  <a:lnTo>
                    <a:pt x="1179" y="245"/>
                  </a:lnTo>
                  <a:lnTo>
                    <a:pt x="0" y="602"/>
                  </a:lnTo>
                  <a:lnTo>
                    <a:pt x="4" y="614"/>
                  </a:lnTo>
                  <a:lnTo>
                    <a:pt x="1179" y="259"/>
                  </a:lnTo>
                  <a:lnTo>
                    <a:pt x="1179" y="515"/>
                  </a:lnTo>
                  <a:lnTo>
                    <a:pt x="1696" y="515"/>
                  </a:lnTo>
                  <a:lnTo>
                    <a:pt x="1696" y="0"/>
                  </a:lnTo>
                  <a:lnTo>
                    <a:pt x="1179" y="0"/>
                  </a:lnTo>
                  <a:close/>
                  <a:moveTo>
                    <a:pt x="1681" y="499"/>
                  </a:moveTo>
                  <a:lnTo>
                    <a:pt x="1194" y="499"/>
                  </a:lnTo>
                  <a:lnTo>
                    <a:pt x="1194" y="15"/>
                  </a:lnTo>
                  <a:lnTo>
                    <a:pt x="1681" y="15"/>
                  </a:lnTo>
                  <a:lnTo>
                    <a:pt x="1681" y="499"/>
                  </a:lnTo>
                  <a:close/>
                </a:path>
              </a:pathLst>
            </a:custGeom>
            <a:solidFill>
              <a:schemeClr val="accent4">
                <a:lumMod val="100000"/>
              </a:schemeClr>
            </a:solidFill>
            <a:ln>
              <a:noFill/>
            </a:ln>
          </p:spPr>
          <p:txBody>
            <a:bodyPr anchor="ctr"/>
            <a:lstStyle/>
            <a:p>
              <a:pPr algn="ctr"/>
              <a:endParaRPr/>
            </a:p>
          </p:txBody>
        </p:sp>
        <p:sp>
          <p:nvSpPr>
            <p:cNvPr id="22" name="ValueBack5"/>
            <p:cNvSpPr/>
            <p:nvPr/>
          </p:nvSpPr>
          <p:spPr bwMode="auto">
            <a:xfrm>
              <a:off x="5899150" y="2248694"/>
              <a:ext cx="2543175" cy="817563"/>
            </a:xfrm>
            <a:custGeom>
              <a:avLst/>
              <a:gdLst>
                <a:gd name="T0" fmla="*/ 1085 w 1602"/>
                <a:gd name="T1" fmla="*/ 0 h 515"/>
                <a:gd name="T2" fmla="*/ 1085 w 1602"/>
                <a:gd name="T3" fmla="*/ 370 h 515"/>
                <a:gd name="T4" fmla="*/ 0 w 1602"/>
                <a:gd name="T5" fmla="*/ 378 h 515"/>
                <a:gd name="T6" fmla="*/ 1 w 1602"/>
                <a:gd name="T7" fmla="*/ 390 h 515"/>
                <a:gd name="T8" fmla="*/ 1085 w 1602"/>
                <a:gd name="T9" fmla="*/ 382 h 515"/>
                <a:gd name="T10" fmla="*/ 1085 w 1602"/>
                <a:gd name="T11" fmla="*/ 515 h 515"/>
                <a:gd name="T12" fmla="*/ 1602 w 1602"/>
                <a:gd name="T13" fmla="*/ 515 h 515"/>
                <a:gd name="T14" fmla="*/ 1602 w 1602"/>
                <a:gd name="T15" fmla="*/ 0 h 515"/>
                <a:gd name="T16" fmla="*/ 1085 w 1602"/>
                <a:gd name="T17" fmla="*/ 0 h 515"/>
                <a:gd name="T18" fmla="*/ 1587 w 1602"/>
                <a:gd name="T19" fmla="*/ 500 h 515"/>
                <a:gd name="T20" fmla="*/ 1100 w 1602"/>
                <a:gd name="T21" fmla="*/ 500 h 515"/>
                <a:gd name="T22" fmla="*/ 1100 w 1602"/>
                <a:gd name="T23" fmla="*/ 16 h 515"/>
                <a:gd name="T24" fmla="*/ 1587 w 1602"/>
                <a:gd name="T25" fmla="*/ 16 h 515"/>
                <a:gd name="T26" fmla="*/ 1587 w 1602"/>
                <a:gd name="T27" fmla="*/ 50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2" h="515">
                  <a:moveTo>
                    <a:pt x="1085" y="0"/>
                  </a:moveTo>
                  <a:lnTo>
                    <a:pt x="1085" y="370"/>
                  </a:lnTo>
                  <a:lnTo>
                    <a:pt x="0" y="378"/>
                  </a:lnTo>
                  <a:lnTo>
                    <a:pt x="1" y="390"/>
                  </a:lnTo>
                  <a:lnTo>
                    <a:pt x="1085" y="382"/>
                  </a:lnTo>
                  <a:lnTo>
                    <a:pt x="1085" y="515"/>
                  </a:lnTo>
                  <a:lnTo>
                    <a:pt x="1602" y="515"/>
                  </a:lnTo>
                  <a:lnTo>
                    <a:pt x="1602" y="0"/>
                  </a:lnTo>
                  <a:lnTo>
                    <a:pt x="1085" y="0"/>
                  </a:lnTo>
                  <a:close/>
                  <a:moveTo>
                    <a:pt x="1587" y="500"/>
                  </a:moveTo>
                  <a:lnTo>
                    <a:pt x="1100" y="500"/>
                  </a:lnTo>
                  <a:lnTo>
                    <a:pt x="1100" y="16"/>
                  </a:lnTo>
                  <a:lnTo>
                    <a:pt x="1587" y="16"/>
                  </a:lnTo>
                  <a:lnTo>
                    <a:pt x="1587" y="500"/>
                  </a:lnTo>
                  <a:close/>
                </a:path>
              </a:pathLst>
            </a:custGeom>
            <a:solidFill>
              <a:schemeClr val="accent1">
                <a:lumMod val="60000"/>
                <a:lumOff val="40000"/>
              </a:schemeClr>
            </a:solidFill>
            <a:ln>
              <a:noFill/>
            </a:ln>
          </p:spPr>
          <p:txBody>
            <a:bodyPr anchor="ctr"/>
            <a:lstStyle/>
            <a:p>
              <a:pPr algn="ctr"/>
              <a:endParaRPr/>
            </a:p>
          </p:txBody>
        </p:sp>
        <p:sp>
          <p:nvSpPr>
            <p:cNvPr id="23" name="ValueBack6"/>
            <p:cNvSpPr/>
            <p:nvPr/>
          </p:nvSpPr>
          <p:spPr bwMode="auto">
            <a:xfrm>
              <a:off x="5707063" y="2877344"/>
              <a:ext cx="2735262" cy="1279525"/>
            </a:xfrm>
            <a:custGeom>
              <a:avLst/>
              <a:gdLst>
                <a:gd name="T0" fmla="*/ 1206 w 1723"/>
                <a:gd name="T1" fmla="*/ 292 h 806"/>
                <a:gd name="T2" fmla="*/ 1206 w 1723"/>
                <a:gd name="T3" fmla="*/ 588 h 806"/>
                <a:gd name="T4" fmla="*/ 6 w 1723"/>
                <a:gd name="T5" fmla="*/ 0 h 806"/>
                <a:gd name="T6" fmla="*/ 0 w 1723"/>
                <a:gd name="T7" fmla="*/ 11 h 806"/>
                <a:gd name="T8" fmla="*/ 1206 w 1723"/>
                <a:gd name="T9" fmla="*/ 601 h 806"/>
                <a:gd name="T10" fmla="*/ 1206 w 1723"/>
                <a:gd name="T11" fmla="*/ 806 h 806"/>
                <a:gd name="T12" fmla="*/ 1723 w 1723"/>
                <a:gd name="T13" fmla="*/ 806 h 806"/>
                <a:gd name="T14" fmla="*/ 1723 w 1723"/>
                <a:gd name="T15" fmla="*/ 292 h 806"/>
                <a:gd name="T16" fmla="*/ 1206 w 1723"/>
                <a:gd name="T17" fmla="*/ 292 h 806"/>
                <a:gd name="T18" fmla="*/ 1708 w 1723"/>
                <a:gd name="T19" fmla="*/ 791 h 806"/>
                <a:gd name="T20" fmla="*/ 1221 w 1723"/>
                <a:gd name="T21" fmla="*/ 791 h 806"/>
                <a:gd name="T22" fmla="*/ 1221 w 1723"/>
                <a:gd name="T23" fmla="*/ 307 h 806"/>
                <a:gd name="T24" fmla="*/ 1708 w 1723"/>
                <a:gd name="T25" fmla="*/ 307 h 806"/>
                <a:gd name="T26" fmla="*/ 1708 w 1723"/>
                <a:gd name="T27" fmla="*/ 791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3" h="806">
                  <a:moveTo>
                    <a:pt x="1206" y="292"/>
                  </a:moveTo>
                  <a:lnTo>
                    <a:pt x="1206" y="588"/>
                  </a:lnTo>
                  <a:lnTo>
                    <a:pt x="6" y="0"/>
                  </a:lnTo>
                  <a:lnTo>
                    <a:pt x="0" y="11"/>
                  </a:lnTo>
                  <a:lnTo>
                    <a:pt x="1206" y="601"/>
                  </a:lnTo>
                  <a:lnTo>
                    <a:pt x="1206" y="806"/>
                  </a:lnTo>
                  <a:lnTo>
                    <a:pt x="1723" y="806"/>
                  </a:lnTo>
                  <a:lnTo>
                    <a:pt x="1723" y="292"/>
                  </a:lnTo>
                  <a:lnTo>
                    <a:pt x="1206" y="292"/>
                  </a:lnTo>
                  <a:close/>
                  <a:moveTo>
                    <a:pt x="1708" y="791"/>
                  </a:moveTo>
                  <a:lnTo>
                    <a:pt x="1221" y="791"/>
                  </a:lnTo>
                  <a:lnTo>
                    <a:pt x="1221" y="307"/>
                  </a:lnTo>
                  <a:lnTo>
                    <a:pt x="1708" y="307"/>
                  </a:lnTo>
                  <a:lnTo>
                    <a:pt x="1708" y="791"/>
                  </a:lnTo>
                  <a:close/>
                </a:path>
              </a:pathLst>
            </a:custGeom>
            <a:solidFill>
              <a:schemeClr val="accent3">
                <a:lumMod val="100000"/>
              </a:schemeClr>
            </a:solidFill>
            <a:ln>
              <a:noFill/>
            </a:ln>
          </p:spPr>
          <p:txBody>
            <a:bodyPr anchor="ctr"/>
            <a:lstStyle/>
            <a:p>
              <a:pPr algn="ctr"/>
              <a:endParaRPr/>
            </a:p>
          </p:txBody>
        </p:sp>
        <p:sp>
          <p:nvSpPr>
            <p:cNvPr id="24" name="ValueText1"/>
            <p:cNvSpPr txBox="1"/>
            <p:nvPr/>
          </p:nvSpPr>
          <p:spPr>
            <a:xfrm>
              <a:off x="1770792" y="1431476"/>
              <a:ext cx="851738" cy="523220"/>
            </a:xfrm>
            <a:prstGeom prst="rect">
              <a:avLst/>
            </a:prstGeom>
            <a:noFill/>
            <a:ln>
              <a:noFill/>
            </a:ln>
          </p:spPr>
          <p:txBody>
            <a:bodyPr wrap="none" anchor="ctr" anchorCtr="0">
              <a:prstTxWarp prst="textPlain">
                <a:avLst/>
              </a:prstTxWarp>
              <a:normAutofit fontScale="55000" lnSpcReduction="20000"/>
            </a:bodyPr>
            <a:lstStyle/>
            <a:p>
              <a:pPr algn="r"/>
              <a:r>
                <a:rPr lang="en-US" sz="6000">
                  <a:solidFill>
                    <a:schemeClr val="accent1">
                      <a:lumMod val="60000"/>
                      <a:lumOff val="40000"/>
                    </a:schemeClr>
                  </a:solidFill>
                  <a:latin typeface="Impact" panose="020B0806030902050204" pitchFamily="34" charset="0"/>
                </a:rPr>
                <a:t>80%</a:t>
              </a:r>
            </a:p>
          </p:txBody>
        </p:sp>
        <p:sp>
          <p:nvSpPr>
            <p:cNvPr id="25" name="ValueText2"/>
            <p:cNvSpPr txBox="1"/>
            <p:nvPr/>
          </p:nvSpPr>
          <p:spPr>
            <a:xfrm>
              <a:off x="1770792" y="2523640"/>
              <a:ext cx="851738" cy="523220"/>
            </a:xfrm>
            <a:prstGeom prst="rect">
              <a:avLst/>
            </a:prstGeom>
            <a:noFill/>
            <a:ln>
              <a:noFill/>
            </a:ln>
          </p:spPr>
          <p:txBody>
            <a:bodyPr wrap="none" anchor="ctr" anchorCtr="0">
              <a:prstTxWarp prst="textPlain">
                <a:avLst/>
              </a:prstTxWarp>
              <a:normAutofit fontScale="55000" lnSpcReduction="20000"/>
            </a:bodyPr>
            <a:lstStyle/>
            <a:p>
              <a:pPr algn="r"/>
              <a:r>
                <a:rPr lang="en-US" sz="6000">
                  <a:solidFill>
                    <a:schemeClr val="accent2">
                      <a:lumMod val="100000"/>
                    </a:schemeClr>
                  </a:solidFill>
                  <a:latin typeface="Impact" panose="020B0806030902050204" pitchFamily="34" charset="0"/>
                </a:rPr>
                <a:t>48%</a:t>
              </a:r>
            </a:p>
          </p:txBody>
        </p:sp>
        <p:sp>
          <p:nvSpPr>
            <p:cNvPr id="26" name="ValueText3"/>
            <p:cNvSpPr txBox="1"/>
            <p:nvPr/>
          </p:nvSpPr>
          <p:spPr>
            <a:xfrm>
              <a:off x="1770792" y="3615804"/>
              <a:ext cx="851738" cy="523220"/>
            </a:xfrm>
            <a:prstGeom prst="rect">
              <a:avLst/>
            </a:prstGeom>
            <a:noFill/>
            <a:ln>
              <a:noFill/>
            </a:ln>
          </p:spPr>
          <p:txBody>
            <a:bodyPr wrap="none" anchor="ctr" anchorCtr="0">
              <a:prstTxWarp prst="textPlain">
                <a:avLst/>
              </a:prstTxWarp>
              <a:normAutofit fontScale="55000" lnSpcReduction="20000"/>
            </a:bodyPr>
            <a:lstStyle/>
            <a:p>
              <a:pPr algn="r"/>
              <a:r>
                <a:rPr lang="en-US" sz="6000">
                  <a:solidFill>
                    <a:schemeClr val="accent3">
                      <a:lumMod val="100000"/>
                    </a:schemeClr>
                  </a:solidFill>
                  <a:latin typeface="Impact" panose="020B0806030902050204" pitchFamily="34" charset="0"/>
                </a:rPr>
                <a:t>19%</a:t>
              </a:r>
            </a:p>
          </p:txBody>
        </p:sp>
        <p:sp>
          <p:nvSpPr>
            <p:cNvPr id="27" name="ValueText4"/>
            <p:cNvSpPr txBox="1"/>
            <p:nvPr/>
          </p:nvSpPr>
          <p:spPr>
            <a:xfrm>
              <a:off x="8563330" y="1431476"/>
              <a:ext cx="851738" cy="523220"/>
            </a:xfrm>
            <a:prstGeom prst="rect">
              <a:avLst/>
            </a:prstGeom>
            <a:noFill/>
            <a:ln>
              <a:noFill/>
            </a:ln>
          </p:spPr>
          <p:txBody>
            <a:bodyPr wrap="none" anchor="ctr" anchorCtr="0">
              <a:prstTxWarp prst="textPlain">
                <a:avLst/>
              </a:prstTxWarp>
              <a:normAutofit fontScale="55000" lnSpcReduction="20000"/>
            </a:bodyPr>
            <a:lstStyle/>
            <a:p>
              <a:r>
                <a:rPr lang="en-US" sz="6000">
                  <a:solidFill>
                    <a:schemeClr val="accent4">
                      <a:lumMod val="100000"/>
                    </a:schemeClr>
                  </a:solidFill>
                  <a:latin typeface="Impact" panose="020B0806030902050204" pitchFamily="34" charset="0"/>
                </a:rPr>
                <a:t>25%</a:t>
              </a:r>
              <a:endParaRPr lang="en-US" sz="6000" dirty="0">
                <a:solidFill>
                  <a:schemeClr val="accent4">
                    <a:lumMod val="100000"/>
                  </a:schemeClr>
                </a:solidFill>
                <a:latin typeface="Impact" panose="020B0806030902050204" pitchFamily="34" charset="0"/>
              </a:endParaRPr>
            </a:p>
          </p:txBody>
        </p:sp>
        <p:sp>
          <p:nvSpPr>
            <p:cNvPr id="28" name="ValueText5"/>
            <p:cNvSpPr txBox="1"/>
            <p:nvPr/>
          </p:nvSpPr>
          <p:spPr>
            <a:xfrm>
              <a:off x="8563330" y="2523640"/>
              <a:ext cx="851738" cy="523220"/>
            </a:xfrm>
            <a:prstGeom prst="rect">
              <a:avLst/>
            </a:prstGeom>
            <a:noFill/>
            <a:ln>
              <a:noFill/>
            </a:ln>
          </p:spPr>
          <p:txBody>
            <a:bodyPr wrap="none" anchor="ctr" anchorCtr="0">
              <a:prstTxWarp prst="textPlain">
                <a:avLst/>
              </a:prstTxWarp>
              <a:normAutofit fontScale="55000" lnSpcReduction="20000"/>
            </a:bodyPr>
            <a:lstStyle/>
            <a:p>
              <a:r>
                <a:rPr lang="en-US" sz="6000">
                  <a:solidFill>
                    <a:schemeClr val="accent1">
                      <a:lumMod val="60000"/>
                      <a:lumOff val="40000"/>
                    </a:schemeClr>
                  </a:solidFill>
                  <a:latin typeface="Impact" panose="020B0806030902050204" pitchFamily="34" charset="0"/>
                </a:rPr>
                <a:t>91%</a:t>
              </a:r>
            </a:p>
          </p:txBody>
        </p:sp>
        <p:sp>
          <p:nvSpPr>
            <p:cNvPr id="29" name="ValueText6"/>
            <p:cNvSpPr txBox="1"/>
            <p:nvPr/>
          </p:nvSpPr>
          <p:spPr>
            <a:xfrm>
              <a:off x="8563330" y="3615804"/>
              <a:ext cx="851738" cy="523220"/>
            </a:xfrm>
            <a:prstGeom prst="rect">
              <a:avLst/>
            </a:prstGeom>
            <a:noFill/>
            <a:ln>
              <a:noFill/>
            </a:ln>
          </p:spPr>
          <p:txBody>
            <a:bodyPr wrap="none" anchor="ctr" anchorCtr="0">
              <a:prstTxWarp prst="textPlain">
                <a:avLst/>
              </a:prstTxWarp>
              <a:normAutofit fontScale="55000" lnSpcReduction="20000"/>
            </a:bodyPr>
            <a:lstStyle/>
            <a:p>
              <a:r>
                <a:rPr lang="en-US" sz="6000">
                  <a:solidFill>
                    <a:schemeClr val="accent3">
                      <a:lumMod val="75000"/>
                    </a:schemeClr>
                  </a:solidFill>
                  <a:latin typeface="Impact" panose="020B0806030902050204" pitchFamily="34" charset="0"/>
                </a:rPr>
                <a:t>67%</a:t>
              </a:r>
            </a:p>
          </p:txBody>
        </p:sp>
        <p:sp>
          <p:nvSpPr>
            <p:cNvPr id="31" name="CustomText1"/>
            <p:cNvSpPr/>
            <p:nvPr/>
          </p:nvSpPr>
          <p:spPr bwMode="auto">
            <a:xfrm>
              <a:off x="6521738" y="5903038"/>
              <a:ext cx="3897862" cy="317164"/>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rmAutofit lnSpcReduction="10000"/>
            </a:bodyPr>
            <a:lstStyle/>
            <a:p>
              <a:pPr>
                <a:spcBef>
                  <a:spcPct val="0"/>
                </a:spcBef>
              </a:pPr>
              <a:r>
                <a:rPr lang="zh-CN" altLang="en-US" sz="1600" dirty="0">
                  <a:solidFill>
                    <a:srgbClr val="A4B1FB"/>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数据随便写的，不必当真</a:t>
              </a:r>
              <a:endParaRPr lang="en-US" altLang="zh-CN" sz="1600" dirty="0">
                <a:solidFill>
                  <a:srgbClr val="A4B1FB"/>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32" name="CustomText"/>
            <p:cNvSpPr/>
            <p:nvPr/>
          </p:nvSpPr>
          <p:spPr>
            <a:xfrm>
              <a:off x="8470669" y="1115417"/>
              <a:ext cx="944399" cy="316059"/>
            </a:xfrm>
            <a:prstGeom prst="rect">
              <a:avLst/>
            </a:prstGeom>
            <a:ln>
              <a:noFill/>
            </a:ln>
          </p:spPr>
          <p:txBody>
            <a:bodyPr wrap="square" lIns="90000" tIns="46800" rIns="90000" bIns="46800">
              <a:normAutofit/>
            </a:bodyPr>
            <a:lstStyle/>
            <a:p>
              <a:r>
                <a:rPr lang="en-US" altLang="zh-CN" sz="1200" dirty="0">
                  <a:solidFill>
                    <a:schemeClr val="tx2">
                      <a:lumMod val="60000"/>
                      <a:lumOff val="40000"/>
                    </a:schemeClr>
                  </a:solidFill>
                </a:rPr>
                <a:t>Category</a:t>
              </a:r>
            </a:p>
          </p:txBody>
        </p:sp>
        <p:sp>
          <p:nvSpPr>
            <p:cNvPr id="33" name="CustomText"/>
            <p:cNvSpPr/>
            <p:nvPr/>
          </p:nvSpPr>
          <p:spPr>
            <a:xfrm>
              <a:off x="8470669" y="2207581"/>
              <a:ext cx="944399" cy="316059"/>
            </a:xfrm>
            <a:prstGeom prst="rect">
              <a:avLst/>
            </a:prstGeom>
            <a:ln>
              <a:noFill/>
            </a:ln>
          </p:spPr>
          <p:txBody>
            <a:bodyPr wrap="square" lIns="90000" tIns="46800" rIns="90000" bIns="46800">
              <a:normAutofit/>
            </a:bodyPr>
            <a:lstStyle/>
            <a:p>
              <a:r>
                <a:rPr lang="en-US" altLang="zh-CN" sz="1200" dirty="0">
                  <a:solidFill>
                    <a:schemeClr val="tx2">
                      <a:lumMod val="60000"/>
                      <a:lumOff val="40000"/>
                    </a:schemeClr>
                  </a:solidFill>
                </a:rPr>
                <a:t>Category</a:t>
              </a:r>
            </a:p>
          </p:txBody>
        </p:sp>
        <p:sp>
          <p:nvSpPr>
            <p:cNvPr id="34" name="CustomText"/>
            <p:cNvSpPr/>
            <p:nvPr/>
          </p:nvSpPr>
          <p:spPr>
            <a:xfrm>
              <a:off x="8470669" y="3299745"/>
              <a:ext cx="944399" cy="316059"/>
            </a:xfrm>
            <a:prstGeom prst="rect">
              <a:avLst/>
            </a:prstGeom>
            <a:ln>
              <a:noFill/>
            </a:ln>
          </p:spPr>
          <p:txBody>
            <a:bodyPr wrap="square" lIns="90000" tIns="46800" rIns="90000" bIns="46800">
              <a:normAutofit/>
            </a:bodyPr>
            <a:lstStyle/>
            <a:p>
              <a:r>
                <a:rPr lang="en-US" altLang="zh-CN" sz="1200" dirty="0">
                  <a:solidFill>
                    <a:schemeClr val="tx2">
                      <a:lumMod val="60000"/>
                      <a:lumOff val="40000"/>
                    </a:schemeClr>
                  </a:solidFill>
                </a:rPr>
                <a:t>Category</a:t>
              </a:r>
            </a:p>
          </p:txBody>
        </p:sp>
        <p:sp>
          <p:nvSpPr>
            <p:cNvPr id="35" name="CustomText"/>
            <p:cNvSpPr/>
            <p:nvPr/>
          </p:nvSpPr>
          <p:spPr>
            <a:xfrm>
              <a:off x="1758244" y="1115417"/>
              <a:ext cx="944399" cy="316059"/>
            </a:xfrm>
            <a:prstGeom prst="rect">
              <a:avLst/>
            </a:prstGeom>
            <a:ln>
              <a:noFill/>
            </a:ln>
          </p:spPr>
          <p:txBody>
            <a:bodyPr wrap="square" lIns="90000" tIns="46800" rIns="90000" bIns="46800">
              <a:normAutofit/>
            </a:bodyPr>
            <a:lstStyle/>
            <a:p>
              <a:pPr algn="r"/>
              <a:r>
                <a:rPr lang="en-US" altLang="zh-CN" sz="1200" dirty="0">
                  <a:solidFill>
                    <a:schemeClr val="tx2">
                      <a:lumMod val="60000"/>
                      <a:lumOff val="40000"/>
                    </a:schemeClr>
                  </a:solidFill>
                </a:rPr>
                <a:t>Category</a:t>
              </a:r>
            </a:p>
          </p:txBody>
        </p:sp>
        <p:sp>
          <p:nvSpPr>
            <p:cNvPr id="36" name="CustomText"/>
            <p:cNvSpPr/>
            <p:nvPr/>
          </p:nvSpPr>
          <p:spPr>
            <a:xfrm>
              <a:off x="1758244" y="2207581"/>
              <a:ext cx="944399" cy="316059"/>
            </a:xfrm>
            <a:prstGeom prst="rect">
              <a:avLst/>
            </a:prstGeom>
            <a:ln>
              <a:noFill/>
            </a:ln>
          </p:spPr>
          <p:txBody>
            <a:bodyPr wrap="square" lIns="90000" tIns="46800" rIns="90000" bIns="46800">
              <a:normAutofit/>
            </a:bodyPr>
            <a:lstStyle/>
            <a:p>
              <a:pPr algn="r"/>
              <a:r>
                <a:rPr lang="en-US" altLang="zh-CN" sz="1200" dirty="0">
                  <a:solidFill>
                    <a:schemeClr val="tx2">
                      <a:lumMod val="60000"/>
                      <a:lumOff val="40000"/>
                    </a:schemeClr>
                  </a:solidFill>
                </a:rPr>
                <a:t>Category</a:t>
              </a:r>
            </a:p>
          </p:txBody>
        </p:sp>
        <p:sp>
          <p:nvSpPr>
            <p:cNvPr id="37" name="CustomText"/>
            <p:cNvSpPr/>
            <p:nvPr/>
          </p:nvSpPr>
          <p:spPr>
            <a:xfrm>
              <a:off x="1758244" y="3299745"/>
              <a:ext cx="944399" cy="316059"/>
            </a:xfrm>
            <a:prstGeom prst="rect">
              <a:avLst/>
            </a:prstGeom>
            <a:ln>
              <a:noFill/>
            </a:ln>
          </p:spPr>
          <p:txBody>
            <a:bodyPr wrap="square" lIns="90000" tIns="46800" rIns="90000" bIns="46800">
              <a:normAutofit/>
            </a:bodyPr>
            <a:lstStyle/>
            <a:p>
              <a:pPr algn="r"/>
              <a:r>
                <a:rPr lang="en-US" altLang="zh-CN" sz="1200" dirty="0">
                  <a:solidFill>
                    <a:schemeClr val="tx2">
                      <a:lumMod val="60000"/>
                      <a:lumOff val="40000"/>
                    </a:schemeClr>
                  </a:solidFill>
                </a:rPr>
                <a:t>Category</a:t>
              </a:r>
            </a:p>
          </p:txBody>
        </p:sp>
      </p:grpSp>
      <p:sp>
        <p:nvSpPr>
          <p:cNvPr id="38" name="文本占位符 37"/>
          <p:cNvSpPr>
            <a:spLocks noGrp="1"/>
          </p:cNvSpPr>
          <p:nvPr>
            <p:ph type="body" sz="quarter" idx="10"/>
          </p:nvPr>
        </p:nvSpPr>
        <p:spPr>
          <a:xfrm>
            <a:off x="168274" y="109855"/>
            <a:ext cx="3885566" cy="571500"/>
          </a:xfrm>
        </p:spPr>
        <p:txBody>
          <a:bodyPr>
            <a:normAutofit/>
          </a:bodyPr>
          <a:lstStyle/>
          <a:p>
            <a:r>
              <a:rPr lang="zh-CN" altLang="en-US" dirty="0"/>
              <a:t>人体各器官病毒数据</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研究背景</a:t>
            </a:r>
          </a:p>
        </p:txBody>
      </p:sp>
      <p:graphicFrame>
        <p:nvGraphicFramePr>
          <p:cNvPr id="6" name="图表 5"/>
          <p:cNvGraphicFramePr/>
          <p:nvPr/>
        </p:nvGraphicFramePr>
        <p:xfrm>
          <a:off x="698597" y="1587127"/>
          <a:ext cx="5887526" cy="36837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图表 8"/>
          <p:cNvGraphicFramePr/>
          <p:nvPr/>
        </p:nvGraphicFramePr>
        <p:xfrm>
          <a:off x="6822634" y="1587127"/>
          <a:ext cx="5650992" cy="36837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2500" lnSpcReduction="10000"/>
          </a:bodyPr>
          <a:lstStyle/>
          <a:p>
            <a:r>
              <a:rPr lang="zh-CN" altLang="en-US" dirty="0"/>
              <a:t>理论基础</a:t>
            </a:r>
          </a:p>
        </p:txBody>
      </p:sp>
      <p:pic>
        <p:nvPicPr>
          <p:cNvPr id="6" name="图片占位符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5409" r="25409"/>
          <a:stretch>
            <a:fillRect/>
          </a:stretch>
        </p:blipFill>
        <p:spPr/>
      </p:pic>
      <p:sp>
        <p:nvSpPr>
          <p:cNvPr id="4" name="文本占位符 3"/>
          <p:cNvSpPr>
            <a:spLocks noGrp="1"/>
          </p:cNvSpPr>
          <p:nvPr>
            <p:ph type="body" sz="quarter" idx="12"/>
          </p:nvPr>
        </p:nvSpPr>
        <p:spPr/>
        <p:txBody>
          <a:bodyPr/>
          <a:lstStyle/>
          <a:p>
            <a:r>
              <a:rPr lang="zh-CN" altLang="en-US" dirty="0"/>
              <a:t>第二节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理论基础</a:t>
            </a:r>
          </a:p>
        </p:txBody>
      </p:sp>
      <p:sp>
        <p:nvSpPr>
          <p:cNvPr id="5" name="图文框 4"/>
          <p:cNvSpPr/>
          <p:nvPr/>
        </p:nvSpPr>
        <p:spPr>
          <a:xfrm>
            <a:off x="817880" y="1376680"/>
            <a:ext cx="2265680" cy="4638040"/>
          </a:xfrm>
          <a:prstGeom prst="frame">
            <a:avLst>
              <a:gd name="adj1" fmla="val 2137"/>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图文框 8"/>
          <p:cNvSpPr/>
          <p:nvPr/>
        </p:nvSpPr>
        <p:spPr>
          <a:xfrm>
            <a:off x="3545840" y="1376680"/>
            <a:ext cx="2265680" cy="4638040"/>
          </a:xfrm>
          <a:prstGeom prst="frame">
            <a:avLst>
              <a:gd name="adj1" fmla="val 2137"/>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图文框 9"/>
          <p:cNvSpPr/>
          <p:nvPr/>
        </p:nvSpPr>
        <p:spPr>
          <a:xfrm>
            <a:off x="6273800" y="1376680"/>
            <a:ext cx="2265680" cy="4638040"/>
          </a:xfrm>
          <a:prstGeom prst="frame">
            <a:avLst>
              <a:gd name="adj1" fmla="val 2137"/>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图文框 10"/>
          <p:cNvSpPr/>
          <p:nvPr/>
        </p:nvSpPr>
        <p:spPr>
          <a:xfrm>
            <a:off x="9001760" y="1376680"/>
            <a:ext cx="2265680" cy="4638040"/>
          </a:xfrm>
          <a:prstGeom prst="frame">
            <a:avLst>
              <a:gd name="adj1" fmla="val 2137"/>
            </a:avLst>
          </a:prstGeom>
          <a:solidFill>
            <a:srgbClr val="00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文本框 11"/>
          <p:cNvSpPr txBox="1"/>
          <p:nvPr/>
        </p:nvSpPr>
        <p:spPr>
          <a:xfrm>
            <a:off x="1327588" y="3028890"/>
            <a:ext cx="1157115" cy="400110"/>
          </a:xfrm>
          <a:prstGeom prst="rect">
            <a:avLst/>
          </a:prstGeom>
          <a:noFill/>
        </p:spPr>
        <p:txBody>
          <a:bodyPr wrap="square" rtlCol="0">
            <a:spAutoFit/>
          </a:bodyPr>
          <a:lstStyle/>
          <a:p>
            <a:pPr algn="ctr"/>
            <a:r>
              <a:rPr lang="zh-CN" altLang="en-US" sz="2000" b="1" dirty="0">
                <a:solidFill>
                  <a:srgbClr val="0054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理论一</a:t>
            </a:r>
          </a:p>
        </p:txBody>
      </p:sp>
      <p:sp>
        <p:nvSpPr>
          <p:cNvPr id="13" name="iconfont-1187-867825"/>
          <p:cNvSpPr>
            <a:spLocks noChangeAspect="1"/>
          </p:cNvSpPr>
          <p:nvPr/>
        </p:nvSpPr>
        <p:spPr bwMode="auto">
          <a:xfrm>
            <a:off x="6880796" y="1851073"/>
            <a:ext cx="1111242" cy="905302"/>
          </a:xfrm>
          <a:custGeom>
            <a:avLst/>
            <a:gdLst>
              <a:gd name="T0" fmla="*/ 8666 w 12803"/>
              <a:gd name="T1" fmla="*/ 3155 h 10430"/>
              <a:gd name="T2" fmla="*/ 9103 w 12803"/>
              <a:gd name="T3" fmla="*/ 3183 h 10430"/>
              <a:gd name="T4" fmla="*/ 4531 w 12803"/>
              <a:gd name="T5" fmla="*/ 0 h 10430"/>
              <a:gd name="T6" fmla="*/ 0 w 12803"/>
              <a:gd name="T7" fmla="*/ 3854 h 10430"/>
              <a:gd name="T8" fmla="*/ 1813 w 12803"/>
              <a:gd name="T9" fmla="*/ 6914 h 10430"/>
              <a:gd name="T10" fmla="*/ 1360 w 12803"/>
              <a:gd name="T11" fmla="*/ 8276 h 10430"/>
              <a:gd name="T12" fmla="*/ 2945 w 12803"/>
              <a:gd name="T13" fmla="*/ 7483 h 10430"/>
              <a:gd name="T14" fmla="*/ 4531 w 12803"/>
              <a:gd name="T15" fmla="*/ 7709 h 10430"/>
              <a:gd name="T16" fmla="*/ 4954 w 12803"/>
              <a:gd name="T17" fmla="*/ 7692 h 10430"/>
              <a:gd name="T18" fmla="*/ 4814 w 12803"/>
              <a:gd name="T19" fmla="*/ 6742 h 10430"/>
              <a:gd name="T20" fmla="*/ 8666 w 12803"/>
              <a:gd name="T21" fmla="*/ 3155 h 10430"/>
              <a:gd name="T22" fmla="*/ 6230 w 12803"/>
              <a:gd name="T23" fmla="*/ 1927 h 10430"/>
              <a:gd name="T24" fmla="*/ 6797 w 12803"/>
              <a:gd name="T25" fmla="*/ 2493 h 10430"/>
              <a:gd name="T26" fmla="*/ 6230 w 12803"/>
              <a:gd name="T27" fmla="*/ 3059 h 10430"/>
              <a:gd name="T28" fmla="*/ 5551 w 12803"/>
              <a:gd name="T29" fmla="*/ 2493 h 10430"/>
              <a:gd name="T30" fmla="*/ 6230 w 12803"/>
              <a:gd name="T31" fmla="*/ 1927 h 10430"/>
              <a:gd name="T32" fmla="*/ 3059 w 12803"/>
              <a:gd name="T33" fmla="*/ 3059 h 10430"/>
              <a:gd name="T34" fmla="*/ 2376 w 12803"/>
              <a:gd name="T35" fmla="*/ 2493 h 10430"/>
              <a:gd name="T36" fmla="*/ 3059 w 12803"/>
              <a:gd name="T37" fmla="*/ 1927 h 10430"/>
              <a:gd name="T38" fmla="*/ 3625 w 12803"/>
              <a:gd name="T39" fmla="*/ 2493 h 10430"/>
              <a:gd name="T40" fmla="*/ 3059 w 12803"/>
              <a:gd name="T41" fmla="*/ 3059 h 10430"/>
              <a:gd name="T42" fmla="*/ 3059 w 12803"/>
              <a:gd name="T43" fmla="*/ 3059 h 10430"/>
              <a:gd name="T44" fmla="*/ 12803 w 12803"/>
              <a:gd name="T45" fmla="*/ 6687 h 10430"/>
              <a:gd name="T46" fmla="*/ 8953 w 12803"/>
              <a:gd name="T47" fmla="*/ 3399 h 10430"/>
              <a:gd name="T48" fmla="*/ 5099 w 12803"/>
              <a:gd name="T49" fmla="*/ 6687 h 10430"/>
              <a:gd name="T50" fmla="*/ 8953 w 12803"/>
              <a:gd name="T51" fmla="*/ 9975 h 10430"/>
              <a:gd name="T52" fmla="*/ 10313 w 12803"/>
              <a:gd name="T53" fmla="*/ 9749 h 10430"/>
              <a:gd name="T54" fmla="*/ 11555 w 12803"/>
              <a:gd name="T55" fmla="*/ 10430 h 10430"/>
              <a:gd name="T56" fmla="*/ 11214 w 12803"/>
              <a:gd name="T57" fmla="*/ 9297 h 10430"/>
              <a:gd name="T58" fmla="*/ 12803 w 12803"/>
              <a:gd name="T59" fmla="*/ 6687 h 10430"/>
              <a:gd name="T60" fmla="*/ 7703 w 12803"/>
              <a:gd name="T61" fmla="*/ 6120 h 10430"/>
              <a:gd name="T62" fmla="*/ 7250 w 12803"/>
              <a:gd name="T63" fmla="*/ 5667 h 10430"/>
              <a:gd name="T64" fmla="*/ 7703 w 12803"/>
              <a:gd name="T65" fmla="*/ 5214 h 10430"/>
              <a:gd name="T66" fmla="*/ 8270 w 12803"/>
              <a:gd name="T67" fmla="*/ 5667 h 10430"/>
              <a:gd name="T68" fmla="*/ 7703 w 12803"/>
              <a:gd name="T69" fmla="*/ 6120 h 10430"/>
              <a:gd name="T70" fmla="*/ 10196 w 12803"/>
              <a:gd name="T71" fmla="*/ 6120 h 10430"/>
              <a:gd name="T72" fmla="*/ 9745 w 12803"/>
              <a:gd name="T73" fmla="*/ 5667 h 10430"/>
              <a:gd name="T74" fmla="*/ 10196 w 12803"/>
              <a:gd name="T75" fmla="*/ 5214 h 10430"/>
              <a:gd name="T76" fmla="*/ 10763 w 12803"/>
              <a:gd name="T77" fmla="*/ 5667 h 10430"/>
              <a:gd name="T78" fmla="*/ 10196 w 12803"/>
              <a:gd name="T79" fmla="*/ 6120 h 10430"/>
              <a:gd name="T80" fmla="*/ 10196 w 12803"/>
              <a:gd name="T81" fmla="*/ 6120 h 10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03" h="10430">
                <a:moveTo>
                  <a:pt x="8666" y="3155"/>
                </a:moveTo>
                <a:cubicBezTo>
                  <a:pt x="8813" y="3155"/>
                  <a:pt x="8958" y="3167"/>
                  <a:pt x="9103" y="3183"/>
                </a:cubicBezTo>
                <a:cubicBezTo>
                  <a:pt x="8711" y="1357"/>
                  <a:pt x="6760" y="0"/>
                  <a:pt x="4531" y="0"/>
                </a:cubicBezTo>
                <a:cubicBezTo>
                  <a:pt x="2040" y="0"/>
                  <a:pt x="0" y="1697"/>
                  <a:pt x="0" y="3854"/>
                </a:cubicBezTo>
                <a:cubicBezTo>
                  <a:pt x="0" y="5098"/>
                  <a:pt x="679" y="6120"/>
                  <a:pt x="1813" y="6914"/>
                </a:cubicBezTo>
                <a:lnTo>
                  <a:pt x="1360" y="8276"/>
                </a:lnTo>
                <a:lnTo>
                  <a:pt x="2945" y="7483"/>
                </a:lnTo>
                <a:cubicBezTo>
                  <a:pt x="3511" y="7594"/>
                  <a:pt x="3966" y="7709"/>
                  <a:pt x="4531" y="7709"/>
                </a:cubicBezTo>
                <a:cubicBezTo>
                  <a:pt x="4674" y="7709"/>
                  <a:pt x="4815" y="7703"/>
                  <a:pt x="4954" y="7692"/>
                </a:cubicBezTo>
                <a:cubicBezTo>
                  <a:pt x="4866" y="7389"/>
                  <a:pt x="4814" y="7072"/>
                  <a:pt x="4814" y="6742"/>
                </a:cubicBezTo>
                <a:cubicBezTo>
                  <a:pt x="4815" y="4762"/>
                  <a:pt x="6514" y="3155"/>
                  <a:pt x="8666" y="3155"/>
                </a:cubicBezTo>
                <a:close/>
                <a:moveTo>
                  <a:pt x="6230" y="1927"/>
                </a:moveTo>
                <a:cubicBezTo>
                  <a:pt x="6573" y="1927"/>
                  <a:pt x="6797" y="2152"/>
                  <a:pt x="6797" y="2493"/>
                </a:cubicBezTo>
                <a:cubicBezTo>
                  <a:pt x="6797" y="2832"/>
                  <a:pt x="6573" y="3059"/>
                  <a:pt x="6230" y="3059"/>
                </a:cubicBezTo>
                <a:cubicBezTo>
                  <a:pt x="5892" y="3059"/>
                  <a:pt x="5551" y="2832"/>
                  <a:pt x="5551" y="2493"/>
                </a:cubicBezTo>
                <a:cubicBezTo>
                  <a:pt x="5551" y="2151"/>
                  <a:pt x="5891" y="1927"/>
                  <a:pt x="6230" y="1927"/>
                </a:cubicBezTo>
                <a:close/>
                <a:moveTo>
                  <a:pt x="3059" y="3059"/>
                </a:moveTo>
                <a:cubicBezTo>
                  <a:pt x="2719" y="3059"/>
                  <a:pt x="2376" y="2832"/>
                  <a:pt x="2376" y="2493"/>
                </a:cubicBezTo>
                <a:cubicBezTo>
                  <a:pt x="2376" y="2152"/>
                  <a:pt x="2719" y="1927"/>
                  <a:pt x="3059" y="1927"/>
                </a:cubicBezTo>
                <a:cubicBezTo>
                  <a:pt x="3399" y="1927"/>
                  <a:pt x="3625" y="2151"/>
                  <a:pt x="3625" y="2493"/>
                </a:cubicBezTo>
                <a:cubicBezTo>
                  <a:pt x="3625" y="2832"/>
                  <a:pt x="3399" y="3059"/>
                  <a:pt x="3059" y="3059"/>
                </a:cubicBezTo>
                <a:close/>
                <a:moveTo>
                  <a:pt x="3059" y="3059"/>
                </a:moveTo>
                <a:close/>
                <a:moveTo>
                  <a:pt x="12803" y="6687"/>
                </a:moveTo>
                <a:cubicBezTo>
                  <a:pt x="12803" y="4876"/>
                  <a:pt x="10989" y="3399"/>
                  <a:pt x="8953" y="3399"/>
                </a:cubicBezTo>
                <a:cubicBezTo>
                  <a:pt x="6797" y="3399"/>
                  <a:pt x="5099" y="4877"/>
                  <a:pt x="5099" y="6687"/>
                </a:cubicBezTo>
                <a:cubicBezTo>
                  <a:pt x="5099" y="8504"/>
                  <a:pt x="6797" y="9975"/>
                  <a:pt x="8953" y="9975"/>
                </a:cubicBezTo>
                <a:cubicBezTo>
                  <a:pt x="9404" y="9975"/>
                  <a:pt x="9860" y="9862"/>
                  <a:pt x="10313" y="9749"/>
                </a:cubicBezTo>
                <a:lnTo>
                  <a:pt x="11555" y="10430"/>
                </a:lnTo>
                <a:lnTo>
                  <a:pt x="11214" y="9297"/>
                </a:lnTo>
                <a:cubicBezTo>
                  <a:pt x="12124" y="8614"/>
                  <a:pt x="12803" y="7709"/>
                  <a:pt x="12803" y="6687"/>
                </a:cubicBezTo>
                <a:close/>
                <a:moveTo>
                  <a:pt x="7703" y="6120"/>
                </a:moveTo>
                <a:cubicBezTo>
                  <a:pt x="7478" y="6120"/>
                  <a:pt x="7250" y="5896"/>
                  <a:pt x="7250" y="5667"/>
                </a:cubicBezTo>
                <a:cubicBezTo>
                  <a:pt x="7250" y="5441"/>
                  <a:pt x="7478" y="5214"/>
                  <a:pt x="7703" y="5214"/>
                </a:cubicBezTo>
                <a:cubicBezTo>
                  <a:pt x="8047" y="5214"/>
                  <a:pt x="8270" y="5441"/>
                  <a:pt x="8270" y="5667"/>
                </a:cubicBezTo>
                <a:cubicBezTo>
                  <a:pt x="8270" y="5896"/>
                  <a:pt x="8047" y="6120"/>
                  <a:pt x="7703" y="6120"/>
                </a:cubicBezTo>
                <a:close/>
                <a:moveTo>
                  <a:pt x="10196" y="6120"/>
                </a:moveTo>
                <a:cubicBezTo>
                  <a:pt x="9972" y="6120"/>
                  <a:pt x="9745" y="5896"/>
                  <a:pt x="9745" y="5667"/>
                </a:cubicBezTo>
                <a:cubicBezTo>
                  <a:pt x="9745" y="5441"/>
                  <a:pt x="9972" y="5214"/>
                  <a:pt x="10196" y="5214"/>
                </a:cubicBezTo>
                <a:cubicBezTo>
                  <a:pt x="10537" y="5214"/>
                  <a:pt x="10763" y="5441"/>
                  <a:pt x="10763" y="5667"/>
                </a:cubicBezTo>
                <a:cubicBezTo>
                  <a:pt x="10763" y="5896"/>
                  <a:pt x="10537" y="6120"/>
                  <a:pt x="10196" y="6120"/>
                </a:cubicBezTo>
                <a:close/>
                <a:moveTo>
                  <a:pt x="10196" y="6120"/>
                </a:moveTo>
                <a:close/>
              </a:path>
            </a:pathLst>
          </a:custGeom>
          <a:solidFill>
            <a:srgbClr val="00541D"/>
          </a:solidFill>
          <a:ln>
            <a:noFill/>
          </a:ln>
        </p:spPr>
      </p:sp>
      <p:sp>
        <p:nvSpPr>
          <p:cNvPr id="17" name="iconfont-1187-868307"/>
          <p:cNvSpPr>
            <a:spLocks noChangeAspect="1"/>
          </p:cNvSpPr>
          <p:nvPr/>
        </p:nvSpPr>
        <p:spPr bwMode="auto">
          <a:xfrm>
            <a:off x="1433685" y="1870786"/>
            <a:ext cx="944923" cy="944923"/>
          </a:xfrm>
          <a:custGeom>
            <a:avLst/>
            <a:gdLst>
              <a:gd name="T0" fmla="*/ 11492 w 12599"/>
              <a:gd name="T1" fmla="*/ 6299 h 12598"/>
              <a:gd name="T2" fmla="*/ 6299 w 12599"/>
              <a:gd name="T3" fmla="*/ 11492 h 12598"/>
              <a:gd name="T4" fmla="*/ 1107 w 12599"/>
              <a:gd name="T5" fmla="*/ 6299 h 12598"/>
              <a:gd name="T6" fmla="*/ 6299 w 12599"/>
              <a:gd name="T7" fmla="*/ 1106 h 12598"/>
              <a:gd name="T8" fmla="*/ 11492 w 12599"/>
              <a:gd name="T9" fmla="*/ 6299 h 12598"/>
              <a:gd name="T10" fmla="*/ 6299 w 12599"/>
              <a:gd name="T11" fmla="*/ 0 h 12598"/>
              <a:gd name="T12" fmla="*/ 0 w 12599"/>
              <a:gd name="T13" fmla="*/ 6299 h 12598"/>
              <a:gd name="T14" fmla="*/ 6299 w 12599"/>
              <a:gd name="T15" fmla="*/ 12598 h 12598"/>
              <a:gd name="T16" fmla="*/ 12599 w 12599"/>
              <a:gd name="T17" fmla="*/ 6299 h 12598"/>
              <a:gd name="T18" fmla="*/ 6299 w 12599"/>
              <a:gd name="T19" fmla="*/ 0 h 12598"/>
              <a:gd name="T20" fmla="*/ 6299 w 12599"/>
              <a:gd name="T21" fmla="*/ 0 h 12598"/>
              <a:gd name="T22" fmla="*/ 6299 w 12599"/>
              <a:gd name="T23" fmla="*/ 1586 h 12598"/>
              <a:gd name="T24" fmla="*/ 6299 w 12599"/>
              <a:gd name="T25" fmla="*/ 11012 h 12598"/>
              <a:gd name="T26" fmla="*/ 11013 w 12599"/>
              <a:gd name="T27" fmla="*/ 6299 h 12598"/>
              <a:gd name="T28" fmla="*/ 6299 w 12599"/>
              <a:gd name="T29" fmla="*/ 1586 h 12598"/>
              <a:gd name="T30" fmla="*/ 6299 w 12599"/>
              <a:gd name="T31" fmla="*/ 1586 h 1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99" h="12598">
                <a:moveTo>
                  <a:pt x="11492" y="6299"/>
                </a:moveTo>
                <a:cubicBezTo>
                  <a:pt x="11492" y="9167"/>
                  <a:pt x="9167" y="11492"/>
                  <a:pt x="6299" y="11492"/>
                </a:cubicBezTo>
                <a:cubicBezTo>
                  <a:pt x="3432" y="11492"/>
                  <a:pt x="1107" y="9167"/>
                  <a:pt x="1107" y="6299"/>
                </a:cubicBezTo>
                <a:cubicBezTo>
                  <a:pt x="1107" y="3431"/>
                  <a:pt x="3432" y="1106"/>
                  <a:pt x="6299" y="1106"/>
                </a:cubicBezTo>
                <a:cubicBezTo>
                  <a:pt x="9167" y="1106"/>
                  <a:pt x="11492" y="3431"/>
                  <a:pt x="11492" y="6299"/>
                </a:cubicBezTo>
                <a:close/>
                <a:moveTo>
                  <a:pt x="6299" y="0"/>
                </a:moveTo>
                <a:cubicBezTo>
                  <a:pt x="2821" y="0"/>
                  <a:pt x="0" y="2820"/>
                  <a:pt x="0" y="6299"/>
                </a:cubicBezTo>
                <a:cubicBezTo>
                  <a:pt x="0" y="9778"/>
                  <a:pt x="2821" y="12598"/>
                  <a:pt x="6299" y="12598"/>
                </a:cubicBezTo>
                <a:cubicBezTo>
                  <a:pt x="9778" y="12598"/>
                  <a:pt x="12599" y="9778"/>
                  <a:pt x="12599" y="6299"/>
                </a:cubicBezTo>
                <a:cubicBezTo>
                  <a:pt x="12599" y="2820"/>
                  <a:pt x="9778" y="0"/>
                  <a:pt x="6299" y="0"/>
                </a:cubicBezTo>
                <a:close/>
                <a:moveTo>
                  <a:pt x="6299" y="0"/>
                </a:moveTo>
                <a:close/>
                <a:moveTo>
                  <a:pt x="6299" y="1586"/>
                </a:moveTo>
                <a:lnTo>
                  <a:pt x="6299" y="11012"/>
                </a:lnTo>
                <a:cubicBezTo>
                  <a:pt x="8902" y="11012"/>
                  <a:pt x="11013" y="8902"/>
                  <a:pt x="11013" y="6299"/>
                </a:cubicBezTo>
                <a:cubicBezTo>
                  <a:pt x="11013" y="3696"/>
                  <a:pt x="8902" y="1586"/>
                  <a:pt x="6299" y="1586"/>
                </a:cubicBezTo>
                <a:close/>
                <a:moveTo>
                  <a:pt x="6299" y="1586"/>
                </a:moveTo>
                <a:close/>
              </a:path>
            </a:pathLst>
          </a:custGeom>
          <a:solidFill>
            <a:srgbClr val="00541D"/>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iconfont-1187-868307"/>
          <p:cNvSpPr>
            <a:spLocks noChangeAspect="1"/>
          </p:cNvSpPr>
          <p:nvPr/>
        </p:nvSpPr>
        <p:spPr bwMode="auto">
          <a:xfrm>
            <a:off x="9458022" y="1847750"/>
            <a:ext cx="1353156" cy="823783"/>
          </a:xfrm>
          <a:custGeom>
            <a:avLst/>
            <a:gdLst>
              <a:gd name="T0" fmla="*/ 9934 w 12800"/>
              <a:gd name="T1" fmla="*/ 4202 h 7792"/>
              <a:gd name="T2" fmla="*/ 6623 w 12800"/>
              <a:gd name="T3" fmla="*/ 2783 h 7792"/>
              <a:gd name="T4" fmla="*/ 2894 w 12800"/>
              <a:gd name="T5" fmla="*/ 4202 h 7792"/>
              <a:gd name="T6" fmla="*/ 1837 w 12800"/>
              <a:gd name="T7" fmla="*/ 3757 h 7792"/>
              <a:gd name="T8" fmla="*/ 1837 w 12800"/>
              <a:gd name="T9" fmla="*/ 5037 h 7792"/>
              <a:gd name="T10" fmla="*/ 2115 w 12800"/>
              <a:gd name="T11" fmla="*/ 5426 h 7792"/>
              <a:gd name="T12" fmla="*/ 1837 w 12800"/>
              <a:gd name="T13" fmla="*/ 5816 h 7792"/>
              <a:gd name="T14" fmla="*/ 2143 w 12800"/>
              <a:gd name="T15" fmla="*/ 7179 h 7792"/>
              <a:gd name="T16" fmla="*/ 1197 w 12800"/>
              <a:gd name="T17" fmla="*/ 7179 h 7792"/>
              <a:gd name="T18" fmla="*/ 1503 w 12800"/>
              <a:gd name="T19" fmla="*/ 5788 h 7792"/>
              <a:gd name="T20" fmla="*/ 1252 w 12800"/>
              <a:gd name="T21" fmla="*/ 5399 h 7792"/>
              <a:gd name="T22" fmla="*/ 1503 w 12800"/>
              <a:gd name="T23" fmla="*/ 5009 h 7792"/>
              <a:gd name="T24" fmla="*/ 1503 w 12800"/>
              <a:gd name="T25" fmla="*/ 3618 h 7792"/>
              <a:gd name="T26" fmla="*/ 0 w 12800"/>
              <a:gd name="T27" fmla="*/ 3006 h 7792"/>
              <a:gd name="T28" fmla="*/ 6678 w 12800"/>
              <a:gd name="T29" fmla="*/ 0 h 7792"/>
              <a:gd name="T30" fmla="*/ 12800 w 12800"/>
              <a:gd name="T31" fmla="*/ 3033 h 7792"/>
              <a:gd name="T32" fmla="*/ 9934 w 12800"/>
              <a:gd name="T33" fmla="*/ 4202 h 7792"/>
              <a:gd name="T34" fmla="*/ 6511 w 12800"/>
              <a:gd name="T35" fmla="*/ 3479 h 7792"/>
              <a:gd name="T36" fmla="*/ 9517 w 12800"/>
              <a:gd name="T37" fmla="*/ 4508 h 7792"/>
              <a:gd name="T38" fmla="*/ 9517 w 12800"/>
              <a:gd name="T39" fmla="*/ 6985 h 7792"/>
              <a:gd name="T40" fmla="*/ 6344 w 12800"/>
              <a:gd name="T41" fmla="*/ 7792 h 7792"/>
              <a:gd name="T42" fmla="*/ 3534 w 12800"/>
              <a:gd name="T43" fmla="*/ 6985 h 7792"/>
              <a:gd name="T44" fmla="*/ 3534 w 12800"/>
              <a:gd name="T45" fmla="*/ 4508 h 7792"/>
              <a:gd name="T46" fmla="*/ 6511 w 12800"/>
              <a:gd name="T47" fmla="*/ 3479 h 7792"/>
              <a:gd name="T48" fmla="*/ 6483 w 12800"/>
              <a:gd name="T49" fmla="*/ 7346 h 7792"/>
              <a:gd name="T50" fmla="*/ 8904 w 12800"/>
              <a:gd name="T51" fmla="*/ 6734 h 7792"/>
              <a:gd name="T52" fmla="*/ 6483 w 12800"/>
              <a:gd name="T53" fmla="*/ 6122 h 7792"/>
              <a:gd name="T54" fmla="*/ 4063 w 12800"/>
              <a:gd name="T55" fmla="*/ 6734 h 7792"/>
              <a:gd name="T56" fmla="*/ 6483 w 12800"/>
              <a:gd name="T57" fmla="*/ 7346 h 7792"/>
              <a:gd name="T58" fmla="*/ 6483 w 12800"/>
              <a:gd name="T59" fmla="*/ 7346 h 7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00" h="7792">
                <a:moveTo>
                  <a:pt x="9934" y="4202"/>
                </a:moveTo>
                <a:cubicBezTo>
                  <a:pt x="9934" y="4202"/>
                  <a:pt x="8543" y="2783"/>
                  <a:pt x="6623" y="2783"/>
                </a:cubicBezTo>
                <a:cubicBezTo>
                  <a:pt x="4730" y="2783"/>
                  <a:pt x="2894" y="4202"/>
                  <a:pt x="2894" y="4202"/>
                </a:cubicBezTo>
                <a:lnTo>
                  <a:pt x="1837" y="3757"/>
                </a:lnTo>
                <a:lnTo>
                  <a:pt x="1837" y="5037"/>
                </a:lnTo>
                <a:cubicBezTo>
                  <a:pt x="2003" y="5093"/>
                  <a:pt x="2115" y="5232"/>
                  <a:pt x="2115" y="5426"/>
                </a:cubicBezTo>
                <a:cubicBezTo>
                  <a:pt x="2115" y="5621"/>
                  <a:pt x="2003" y="5760"/>
                  <a:pt x="1837" y="5816"/>
                </a:cubicBezTo>
                <a:lnTo>
                  <a:pt x="2143" y="7179"/>
                </a:lnTo>
                <a:lnTo>
                  <a:pt x="1197" y="7179"/>
                </a:lnTo>
                <a:lnTo>
                  <a:pt x="1503" y="5788"/>
                </a:lnTo>
                <a:cubicBezTo>
                  <a:pt x="1363" y="5733"/>
                  <a:pt x="1252" y="5566"/>
                  <a:pt x="1252" y="5399"/>
                </a:cubicBezTo>
                <a:cubicBezTo>
                  <a:pt x="1252" y="5232"/>
                  <a:pt x="1363" y="5093"/>
                  <a:pt x="1503" y="5009"/>
                </a:cubicBezTo>
                <a:lnTo>
                  <a:pt x="1503" y="3618"/>
                </a:lnTo>
                <a:lnTo>
                  <a:pt x="0" y="3006"/>
                </a:lnTo>
                <a:lnTo>
                  <a:pt x="6678" y="0"/>
                </a:lnTo>
                <a:lnTo>
                  <a:pt x="12800" y="3033"/>
                </a:lnTo>
                <a:lnTo>
                  <a:pt x="9934" y="4202"/>
                </a:lnTo>
                <a:close/>
                <a:moveTo>
                  <a:pt x="6511" y="3479"/>
                </a:moveTo>
                <a:cubicBezTo>
                  <a:pt x="8459" y="3479"/>
                  <a:pt x="9517" y="4508"/>
                  <a:pt x="9517" y="4508"/>
                </a:cubicBezTo>
                <a:lnTo>
                  <a:pt x="9517" y="6985"/>
                </a:lnTo>
                <a:cubicBezTo>
                  <a:pt x="9517" y="6985"/>
                  <a:pt x="8403" y="7792"/>
                  <a:pt x="6344" y="7792"/>
                </a:cubicBezTo>
                <a:cubicBezTo>
                  <a:pt x="4285" y="7792"/>
                  <a:pt x="3534" y="6985"/>
                  <a:pt x="3534" y="6985"/>
                </a:cubicBezTo>
                <a:lnTo>
                  <a:pt x="3534" y="4508"/>
                </a:lnTo>
                <a:cubicBezTo>
                  <a:pt x="3562" y="4508"/>
                  <a:pt x="4591" y="3479"/>
                  <a:pt x="6511" y="3479"/>
                </a:cubicBezTo>
                <a:close/>
                <a:moveTo>
                  <a:pt x="6483" y="7346"/>
                </a:moveTo>
                <a:cubicBezTo>
                  <a:pt x="7819" y="7346"/>
                  <a:pt x="8904" y="7068"/>
                  <a:pt x="8904" y="6734"/>
                </a:cubicBezTo>
                <a:cubicBezTo>
                  <a:pt x="8904" y="6400"/>
                  <a:pt x="7819" y="6122"/>
                  <a:pt x="6483" y="6122"/>
                </a:cubicBezTo>
                <a:cubicBezTo>
                  <a:pt x="5148" y="6122"/>
                  <a:pt x="4063" y="6400"/>
                  <a:pt x="4063" y="6734"/>
                </a:cubicBezTo>
                <a:cubicBezTo>
                  <a:pt x="4063" y="7068"/>
                  <a:pt x="5148" y="7346"/>
                  <a:pt x="6483" y="7346"/>
                </a:cubicBezTo>
                <a:close/>
                <a:moveTo>
                  <a:pt x="6483" y="7346"/>
                </a:moveTo>
                <a:close/>
              </a:path>
            </a:pathLst>
          </a:custGeom>
          <a:solidFill>
            <a:srgbClr val="00541D"/>
          </a:solidFill>
          <a:ln>
            <a:noFill/>
          </a:ln>
        </p:spPr>
        <p:txBody>
          <a:bodyPr/>
          <a:lstStyle/>
          <a:p>
            <a:endParaRPr lang="zh-CN" altLang="en-US"/>
          </a:p>
        </p:txBody>
      </p:sp>
      <p:sp>
        <p:nvSpPr>
          <p:cNvPr id="22" name="iconfont-1187-868307"/>
          <p:cNvSpPr>
            <a:spLocks noChangeAspect="1"/>
          </p:cNvSpPr>
          <p:nvPr/>
        </p:nvSpPr>
        <p:spPr bwMode="auto">
          <a:xfrm>
            <a:off x="4206218" y="1851073"/>
            <a:ext cx="944923" cy="925015"/>
          </a:xfrm>
          <a:custGeom>
            <a:avLst/>
            <a:gdLst>
              <a:gd name="T0" fmla="*/ 2895 w 12754"/>
              <a:gd name="T1" fmla="*/ 3482 h 12486"/>
              <a:gd name="T2" fmla="*/ 6377 w 12754"/>
              <a:gd name="T3" fmla="*/ 0 h 12486"/>
              <a:gd name="T4" fmla="*/ 9859 w 12754"/>
              <a:gd name="T5" fmla="*/ 3482 h 12486"/>
              <a:gd name="T6" fmla="*/ 6377 w 12754"/>
              <a:gd name="T7" fmla="*/ 6963 h 12486"/>
              <a:gd name="T8" fmla="*/ 2895 w 12754"/>
              <a:gd name="T9" fmla="*/ 3482 h 12486"/>
              <a:gd name="T10" fmla="*/ 0 w 12754"/>
              <a:gd name="T11" fmla="*/ 12468 h 12486"/>
              <a:gd name="T12" fmla="*/ 3586 w 12754"/>
              <a:gd name="T13" fmla="*/ 7045 h 12486"/>
              <a:gd name="T14" fmla="*/ 6377 w 12754"/>
              <a:gd name="T15" fmla="*/ 8014 h 12486"/>
              <a:gd name="T16" fmla="*/ 9182 w 12754"/>
              <a:gd name="T17" fmla="*/ 7036 h 12486"/>
              <a:gd name="T18" fmla="*/ 12754 w 12754"/>
              <a:gd name="T19" fmla="*/ 12468 h 12486"/>
              <a:gd name="T20" fmla="*/ 0 w 12754"/>
              <a:gd name="T21" fmla="*/ 12468 h 12486"/>
              <a:gd name="T22" fmla="*/ 0 w 12754"/>
              <a:gd name="T23" fmla="*/ 12468 h 1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rgbClr val="00541D"/>
          </a:solidFill>
          <a:ln>
            <a:noFill/>
          </a:ln>
        </p:spPr>
      </p:sp>
      <p:sp>
        <p:nvSpPr>
          <p:cNvPr id="23" name="文本框 22"/>
          <p:cNvSpPr txBox="1"/>
          <p:nvPr/>
        </p:nvSpPr>
        <p:spPr>
          <a:xfrm>
            <a:off x="4100121" y="3028890"/>
            <a:ext cx="1157115" cy="400110"/>
          </a:xfrm>
          <a:prstGeom prst="rect">
            <a:avLst/>
          </a:prstGeom>
          <a:noFill/>
        </p:spPr>
        <p:txBody>
          <a:bodyPr wrap="square" rtlCol="0">
            <a:spAutoFit/>
          </a:bodyPr>
          <a:lstStyle/>
          <a:p>
            <a:pPr algn="ctr"/>
            <a:r>
              <a:rPr lang="zh-CN" altLang="en-US" sz="2000" b="1" dirty="0">
                <a:solidFill>
                  <a:srgbClr val="0054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理论二</a:t>
            </a:r>
          </a:p>
        </p:txBody>
      </p:sp>
      <p:sp>
        <p:nvSpPr>
          <p:cNvPr id="24" name="文本框 23"/>
          <p:cNvSpPr txBox="1"/>
          <p:nvPr/>
        </p:nvSpPr>
        <p:spPr>
          <a:xfrm>
            <a:off x="6872654" y="3028890"/>
            <a:ext cx="1157115" cy="400110"/>
          </a:xfrm>
          <a:prstGeom prst="rect">
            <a:avLst/>
          </a:prstGeom>
          <a:noFill/>
        </p:spPr>
        <p:txBody>
          <a:bodyPr wrap="square" rtlCol="0">
            <a:spAutoFit/>
          </a:bodyPr>
          <a:lstStyle/>
          <a:p>
            <a:pPr algn="ctr"/>
            <a:r>
              <a:rPr lang="zh-CN" altLang="en-US" sz="2000" b="1" dirty="0">
                <a:solidFill>
                  <a:srgbClr val="0054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理论三</a:t>
            </a:r>
          </a:p>
        </p:txBody>
      </p:sp>
      <p:sp>
        <p:nvSpPr>
          <p:cNvPr id="25" name="文本框 24"/>
          <p:cNvSpPr txBox="1"/>
          <p:nvPr/>
        </p:nvSpPr>
        <p:spPr>
          <a:xfrm>
            <a:off x="9645187" y="3028890"/>
            <a:ext cx="1157115" cy="400110"/>
          </a:xfrm>
          <a:prstGeom prst="rect">
            <a:avLst/>
          </a:prstGeom>
          <a:noFill/>
        </p:spPr>
        <p:txBody>
          <a:bodyPr wrap="square" rtlCol="0">
            <a:spAutoFit/>
          </a:bodyPr>
          <a:lstStyle/>
          <a:p>
            <a:pPr algn="ctr"/>
            <a:r>
              <a:rPr lang="zh-CN" altLang="en-US" sz="2000" b="1" dirty="0">
                <a:solidFill>
                  <a:srgbClr val="00541D"/>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理论四</a:t>
            </a:r>
          </a:p>
        </p:txBody>
      </p:sp>
      <p:sp>
        <p:nvSpPr>
          <p:cNvPr id="26" name="文本框 25"/>
          <p:cNvSpPr txBox="1"/>
          <p:nvPr/>
        </p:nvSpPr>
        <p:spPr>
          <a:xfrm>
            <a:off x="1089890" y="3511034"/>
            <a:ext cx="1817914" cy="1077218"/>
          </a:xfrm>
          <a:prstGeom prst="rect">
            <a:avLst/>
          </a:prstGeom>
          <a:noFill/>
        </p:spPr>
        <p:txBody>
          <a:bodyPr wrap="square" rtlCol="0">
            <a:spAutoFit/>
          </a:bodyPr>
          <a:lstStyle/>
          <a:p>
            <a:r>
              <a:rPr lang="zh-CN" altLang="en-US" sz="1600" dirty="0"/>
              <a:t>这里输入理论依据</a:t>
            </a:r>
            <a:endParaRPr lang="en-US" altLang="zh-CN" sz="1600" dirty="0"/>
          </a:p>
          <a:p>
            <a:r>
              <a:rPr lang="zh-CN" altLang="en-US" sz="1600" dirty="0"/>
              <a:t>这里输入理论依据</a:t>
            </a:r>
          </a:p>
          <a:p>
            <a:r>
              <a:rPr lang="zh-CN" altLang="en-US" sz="1600" dirty="0"/>
              <a:t>这里输入理论依据</a:t>
            </a:r>
          </a:p>
          <a:p>
            <a:r>
              <a:rPr lang="zh-CN" altLang="en-US" sz="1600" dirty="0"/>
              <a:t>这里输入理论依据</a:t>
            </a:r>
          </a:p>
        </p:txBody>
      </p:sp>
      <p:sp>
        <p:nvSpPr>
          <p:cNvPr id="27" name="文本框 26"/>
          <p:cNvSpPr txBox="1"/>
          <p:nvPr/>
        </p:nvSpPr>
        <p:spPr>
          <a:xfrm>
            <a:off x="3817848" y="3511034"/>
            <a:ext cx="1817914" cy="1077218"/>
          </a:xfrm>
          <a:prstGeom prst="rect">
            <a:avLst/>
          </a:prstGeom>
          <a:noFill/>
        </p:spPr>
        <p:txBody>
          <a:bodyPr wrap="square" rtlCol="0">
            <a:spAutoFit/>
          </a:bodyPr>
          <a:lstStyle/>
          <a:p>
            <a:r>
              <a:rPr lang="zh-CN" altLang="en-US" sz="1600" dirty="0"/>
              <a:t>这里输入理论依据</a:t>
            </a:r>
            <a:endParaRPr lang="en-US" altLang="zh-CN" sz="1600" dirty="0"/>
          </a:p>
          <a:p>
            <a:r>
              <a:rPr lang="zh-CN" altLang="en-US" sz="1600" dirty="0"/>
              <a:t>这里输入理论依据</a:t>
            </a:r>
          </a:p>
          <a:p>
            <a:r>
              <a:rPr lang="zh-CN" altLang="en-US" sz="1600" dirty="0"/>
              <a:t>这里输入理论依据</a:t>
            </a:r>
          </a:p>
          <a:p>
            <a:r>
              <a:rPr lang="zh-CN" altLang="en-US" sz="1600" dirty="0"/>
              <a:t>这里输入理论依据</a:t>
            </a:r>
          </a:p>
        </p:txBody>
      </p:sp>
      <p:sp>
        <p:nvSpPr>
          <p:cNvPr id="28" name="文本框 27"/>
          <p:cNvSpPr txBox="1"/>
          <p:nvPr/>
        </p:nvSpPr>
        <p:spPr>
          <a:xfrm>
            <a:off x="6545806" y="3511034"/>
            <a:ext cx="1817914" cy="1077218"/>
          </a:xfrm>
          <a:prstGeom prst="rect">
            <a:avLst/>
          </a:prstGeom>
          <a:noFill/>
        </p:spPr>
        <p:txBody>
          <a:bodyPr wrap="square" rtlCol="0">
            <a:spAutoFit/>
          </a:bodyPr>
          <a:lstStyle/>
          <a:p>
            <a:r>
              <a:rPr lang="zh-CN" altLang="en-US" sz="1600" dirty="0"/>
              <a:t>这里输入理论依据</a:t>
            </a:r>
            <a:endParaRPr lang="en-US" altLang="zh-CN" sz="1600" dirty="0"/>
          </a:p>
          <a:p>
            <a:r>
              <a:rPr lang="zh-CN" altLang="en-US" sz="1600" dirty="0"/>
              <a:t>这里输入理论依据</a:t>
            </a:r>
          </a:p>
          <a:p>
            <a:r>
              <a:rPr lang="zh-CN" altLang="en-US" sz="1600" dirty="0"/>
              <a:t>这里输入理论依据</a:t>
            </a:r>
          </a:p>
          <a:p>
            <a:r>
              <a:rPr lang="zh-CN" altLang="en-US" sz="1600" dirty="0"/>
              <a:t>这里输入理论依据</a:t>
            </a:r>
          </a:p>
        </p:txBody>
      </p:sp>
      <p:sp>
        <p:nvSpPr>
          <p:cNvPr id="29" name="文本框 28"/>
          <p:cNvSpPr txBox="1"/>
          <p:nvPr/>
        </p:nvSpPr>
        <p:spPr>
          <a:xfrm>
            <a:off x="9225637" y="3511034"/>
            <a:ext cx="1817914" cy="1077218"/>
          </a:xfrm>
          <a:prstGeom prst="rect">
            <a:avLst/>
          </a:prstGeom>
          <a:noFill/>
        </p:spPr>
        <p:txBody>
          <a:bodyPr wrap="square" rtlCol="0">
            <a:spAutoFit/>
          </a:bodyPr>
          <a:lstStyle/>
          <a:p>
            <a:r>
              <a:rPr lang="zh-CN" altLang="en-US" sz="1600" dirty="0"/>
              <a:t>这里输入理论依据</a:t>
            </a:r>
            <a:endParaRPr lang="en-US" altLang="zh-CN" sz="1600" dirty="0"/>
          </a:p>
          <a:p>
            <a:r>
              <a:rPr lang="zh-CN" altLang="en-US" sz="1600" dirty="0"/>
              <a:t>这里输入理论依据</a:t>
            </a:r>
          </a:p>
          <a:p>
            <a:r>
              <a:rPr lang="zh-CN" altLang="en-US" sz="1600" dirty="0"/>
              <a:t>这里输入理论依据</a:t>
            </a:r>
          </a:p>
          <a:p>
            <a:r>
              <a:rPr lang="zh-CN" altLang="en-US" sz="1600" dirty="0"/>
              <a:t>这里输入理论依据</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2500" lnSpcReduction="10000"/>
          </a:bodyPr>
          <a:lstStyle/>
          <a:p>
            <a:r>
              <a:rPr lang="zh-CN" altLang="en-US" dirty="0"/>
              <a:t>研究思路</a:t>
            </a:r>
          </a:p>
        </p:txBody>
      </p:sp>
      <p:pic>
        <p:nvPicPr>
          <p:cNvPr id="6" name="图片占位符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2335" r="22335"/>
          <a:stretch>
            <a:fillRect/>
          </a:stretch>
        </p:blipFill>
        <p:spPr/>
      </p:pic>
      <p:sp>
        <p:nvSpPr>
          <p:cNvPr id="4" name="文本占位符 3"/>
          <p:cNvSpPr>
            <a:spLocks noGrp="1"/>
          </p:cNvSpPr>
          <p:nvPr>
            <p:ph type="body" sz="quarter" idx="12"/>
          </p:nvPr>
        </p:nvSpPr>
        <p:spPr/>
        <p:txBody>
          <a:bodyPr/>
          <a:lstStyle/>
          <a:p>
            <a:r>
              <a:rPr lang="zh-CN" altLang="en-US" dirty="0"/>
              <a:t>第三节</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294895;#378986;#361787;"/>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ISLIDE.VECTOR" val="3a89d4ab-9c32-4505-a849-928208c2e9cc"/>
</p:tagLst>
</file>

<file path=ppt/tags/tag3.xml><?xml version="1.0" encoding="utf-8"?>
<p:tagLst xmlns:a="http://schemas.openxmlformats.org/drawingml/2006/main" xmlns:r="http://schemas.openxmlformats.org/officeDocument/2006/relationships" xmlns:p="http://schemas.openxmlformats.org/presentationml/2006/main">
  <p:tag name="ISLIDE.VECTOR" val="42ef4daf-2e5f-495e-afd5-7a1cc9fbfc84"/>
</p:tagLst>
</file>

<file path=ppt/tags/tag4.xml><?xml version="1.0" encoding="utf-8"?>
<p:tagLst xmlns:a="http://schemas.openxmlformats.org/drawingml/2006/main" xmlns:r="http://schemas.openxmlformats.org/officeDocument/2006/relationships" xmlns:p="http://schemas.openxmlformats.org/presentationml/2006/main">
  <p:tag name="ISLIDE.SMARTDIAGRAM" val="#333089;"/>
</p:tagLst>
</file>

<file path=ppt/tags/tag5.xml><?xml version="1.0" encoding="utf-8"?>
<p:tagLst xmlns:a="http://schemas.openxmlformats.org/drawingml/2006/main" xmlns:r="http://schemas.openxmlformats.org/officeDocument/2006/relationships" xmlns:p="http://schemas.openxmlformats.org/presentationml/2006/main">
  <p:tag name="ISLIDE.ICON" val="#405321;#405337;#407153;#407017;#405369;#405337;#405094;#405337;"/>
</p:tagLst>
</file>

<file path=ppt/tags/tag6.xml><?xml version="1.0" encoding="utf-8"?>
<p:tagLst xmlns:a="http://schemas.openxmlformats.org/drawingml/2006/main" xmlns:r="http://schemas.openxmlformats.org/officeDocument/2006/relationships" xmlns:p="http://schemas.openxmlformats.org/presentationml/2006/main">
  <p:tag name="ISLIDE.VECTOR" val="#418560;#262081;#418560;#294807;"/>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南瓜todo的主题</Template>
  <TotalTime>0</TotalTime>
  <Words>960</Words>
  <Application>Microsoft Office PowerPoint</Application>
  <PresentationFormat>宽屏</PresentationFormat>
  <Paragraphs>137</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阿里巴巴普惠体 B</vt:lpstr>
      <vt:lpstr>阿里巴巴普惠体 L</vt:lpstr>
      <vt:lpstr>阿里巴巴普惠体 M</vt:lpstr>
      <vt:lpstr>等线</vt:lpstr>
      <vt:lpstr>等线 Light</vt:lpstr>
      <vt:lpstr>Arial</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2021-06-17T23:24:27Z</dcterms:created>
  <dcterms:modified xsi:type="dcterms:W3CDTF">2023-01-10T07:20:23Z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1AB2B132FC384E97B2AB35F9C420DDBF</vt:lpwstr>
  </property>
  <property fmtid="{D5CDD505-2E9C-101B-9397-08002B2CF9AE}" pid="3" name="KSOProductBuildVer">
    <vt:lpwstr>2052-11.1.0.10577</vt:lpwstr>
  </property>
  <property fmtid="{A09F084E-AD41-489F-8076-AA5BE3082BCA}" pid="100">
    <vt:ui4>5</vt:ui4>
  </property>
  <property fmtid="{64440492-4C8B-11D1-8B70-080036B11A03}" pid="11">
    <vt:lpwstr>www.2ppt.com-爱PPT提供资源下载</vt:lpwstr>
  </property>
</Properties>
</file>