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359" r:id="rId3"/>
    <p:sldId id="360" r:id="rId4"/>
    <p:sldId id="361" r:id="rId5"/>
    <p:sldId id="338" r:id="rId6"/>
    <p:sldId id="357" r:id="rId7"/>
    <p:sldId id="346" r:id="rId8"/>
    <p:sldId id="344" r:id="rId9"/>
    <p:sldId id="353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0066"/>
    <a:srgbClr val="0000FF"/>
    <a:srgbClr val="FF0000"/>
    <a:srgbClr val="009900"/>
    <a:srgbClr val="FF6E15"/>
    <a:srgbClr val="F3F3F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93E98CA-F511-41CE-892F-EFBEE56F9C4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6A862D-B5C3-4270-A9D0-A373D46DAFE4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76C08-579F-4AD6-941C-100A8C662C8D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C98961-26B6-47B7-A79E-20F2D4474687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7FBDF-02F6-4071-8642-BDBE452F3261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AC487B-1375-452C-9222-FC3B20A08F69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/>
          <p:nvPr/>
        </p:nvSpPr>
        <p:spPr bwMode="auto">
          <a:xfrm>
            <a:off x="6153150" y="369888"/>
            <a:ext cx="2730500" cy="1808162"/>
          </a:xfrm>
          <a:custGeom>
            <a:avLst/>
            <a:gdLst>
              <a:gd name="T0" fmla="*/ 50874702 w 1712"/>
              <a:gd name="T1" fmla="*/ 157630588 h 1134"/>
              <a:gd name="T2" fmla="*/ 335776539 w 1712"/>
              <a:gd name="T3" fmla="*/ 50848577 h 1134"/>
              <a:gd name="T4" fmla="*/ 1032768562 w 1712"/>
              <a:gd name="T5" fmla="*/ 81357723 h 1134"/>
              <a:gd name="T6" fmla="*/ 1897648058 w 1712"/>
              <a:gd name="T7" fmla="*/ 20339431 h 1134"/>
              <a:gd name="T8" fmla="*/ 2147483646 w 1712"/>
              <a:gd name="T9" fmla="*/ 66103150 h 1134"/>
              <a:gd name="T10" fmla="*/ 2147483646 w 1712"/>
              <a:gd name="T11" fmla="*/ 76272865 h 1134"/>
              <a:gd name="T12" fmla="*/ 2147483646 w 1712"/>
              <a:gd name="T13" fmla="*/ 15254573 h 1134"/>
              <a:gd name="T14" fmla="*/ 2147483646 w 1712"/>
              <a:gd name="T15" fmla="*/ 45763719 h 1134"/>
              <a:gd name="T16" fmla="*/ 2147483646 w 1712"/>
              <a:gd name="T17" fmla="*/ 305091461 h 1134"/>
              <a:gd name="T18" fmla="*/ 2147483646 w 1712"/>
              <a:gd name="T19" fmla="*/ 859340949 h 1134"/>
              <a:gd name="T20" fmla="*/ 2147483646 w 1712"/>
              <a:gd name="T21" fmla="*/ 1906820038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75383888 w 1712"/>
              <a:gd name="T35" fmla="*/ 2147483646 h 1134"/>
              <a:gd name="T36" fmla="*/ 875055074 w 1712"/>
              <a:gd name="T37" fmla="*/ 2147483646 h 1134"/>
              <a:gd name="T38" fmla="*/ 162801278 w 1712"/>
              <a:gd name="T39" fmla="*/ 2147483646 h 1134"/>
              <a:gd name="T40" fmla="*/ 20349562 w 1712"/>
              <a:gd name="T41" fmla="*/ 2147483646 h 1134"/>
              <a:gd name="T42" fmla="*/ 40700718 w 1712"/>
              <a:gd name="T43" fmla="*/ 2147483646 h 1134"/>
              <a:gd name="T44" fmla="*/ 40700718 w 1712"/>
              <a:gd name="T45" fmla="*/ 1398335864 h 1134"/>
              <a:gd name="T46" fmla="*/ 5087789 w 1712"/>
              <a:gd name="T47" fmla="*/ 976292676 h 1134"/>
              <a:gd name="T48" fmla="*/ 35612929 w 1712"/>
              <a:gd name="T49" fmla="*/ 564419203 h 1134"/>
              <a:gd name="T50" fmla="*/ 50874702 w 1712"/>
              <a:gd name="T51" fmla="*/ 15763058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未知"/>
          <p:cNvSpPr/>
          <p:nvPr/>
        </p:nvSpPr>
        <p:spPr bwMode="auto">
          <a:xfrm>
            <a:off x="6151563" y="365125"/>
            <a:ext cx="2732087" cy="1822450"/>
          </a:xfrm>
          <a:custGeom>
            <a:avLst/>
            <a:gdLst>
              <a:gd name="T0" fmla="*/ 50934592 w 1712"/>
              <a:gd name="T1" fmla="*/ 160131321 h 1134"/>
              <a:gd name="T2" fmla="*/ 336167985 w 1712"/>
              <a:gd name="T3" fmla="*/ 51655369 h 1134"/>
              <a:gd name="T4" fmla="*/ 1033968858 w 1712"/>
              <a:gd name="T5" fmla="*/ 82648268 h 1134"/>
              <a:gd name="T6" fmla="*/ 1899855319 w 1712"/>
              <a:gd name="T7" fmla="*/ 20662469 h 1134"/>
              <a:gd name="T8" fmla="*/ 2147483646 w 1712"/>
              <a:gd name="T9" fmla="*/ 67152622 h 1134"/>
              <a:gd name="T10" fmla="*/ 2147483646 w 1712"/>
              <a:gd name="T11" fmla="*/ 77483053 h 1134"/>
              <a:gd name="T12" fmla="*/ 2147483646 w 1712"/>
              <a:gd name="T13" fmla="*/ 15497253 h 1134"/>
              <a:gd name="T14" fmla="*/ 2147483646 w 1712"/>
              <a:gd name="T15" fmla="*/ 46490153 h 1134"/>
              <a:gd name="T16" fmla="*/ 2147483646 w 1712"/>
              <a:gd name="T17" fmla="*/ 309932211 h 1134"/>
              <a:gd name="T18" fmla="*/ 2147483646 w 1712"/>
              <a:gd name="T19" fmla="*/ 872974442 h 1134"/>
              <a:gd name="T20" fmla="*/ 2147483646 w 1712"/>
              <a:gd name="T21" fmla="*/ 1937074712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77098368 w 1712"/>
              <a:gd name="T35" fmla="*/ 2147483646 h 1134"/>
              <a:gd name="T36" fmla="*/ 876072741 w 1712"/>
              <a:gd name="T37" fmla="*/ 2147483646 h 1134"/>
              <a:gd name="T38" fmla="*/ 162990055 w 1712"/>
              <a:gd name="T39" fmla="*/ 2147483646 h 1134"/>
              <a:gd name="T40" fmla="*/ 20374156 w 1712"/>
              <a:gd name="T41" fmla="*/ 2147483646 h 1134"/>
              <a:gd name="T42" fmla="*/ 40748312 w 1712"/>
              <a:gd name="T43" fmla="*/ 2147483646 h 1134"/>
              <a:gd name="T44" fmla="*/ 40748312 w 1712"/>
              <a:gd name="T45" fmla="*/ 1420521027 h 1134"/>
              <a:gd name="T46" fmla="*/ 5093938 w 1712"/>
              <a:gd name="T47" fmla="*/ 991782433 h 1134"/>
              <a:gd name="T48" fmla="*/ 35654374 w 1712"/>
              <a:gd name="T49" fmla="*/ 573374269 h 1134"/>
              <a:gd name="T50" fmla="*/ 50934592 w 1712"/>
              <a:gd name="T51" fmla="*/ 160131321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未知" descr="1"/>
          <p:cNvSpPr/>
          <p:nvPr/>
        </p:nvSpPr>
        <p:spPr bwMode="auto">
          <a:xfrm>
            <a:off x="3244850" y="2398713"/>
            <a:ext cx="2717800" cy="1800225"/>
          </a:xfrm>
          <a:custGeom>
            <a:avLst/>
            <a:gdLst>
              <a:gd name="T0" fmla="*/ 50403125 w 1712"/>
              <a:gd name="T1" fmla="*/ 156249688 h 1134"/>
              <a:gd name="T2" fmla="*/ 332660625 w 1712"/>
              <a:gd name="T3" fmla="*/ 50403125 h 1134"/>
              <a:gd name="T4" fmla="*/ 1023183438 w 1712"/>
              <a:gd name="T5" fmla="*/ 80645000 h 1134"/>
              <a:gd name="T6" fmla="*/ 1880036563 w 1712"/>
              <a:gd name="T7" fmla="*/ 20161250 h 1134"/>
              <a:gd name="T8" fmla="*/ 2147483646 w 1712"/>
              <a:gd name="T9" fmla="*/ 65524063 h 1134"/>
              <a:gd name="T10" fmla="*/ 2147483646 w 1712"/>
              <a:gd name="T11" fmla="*/ 75604688 h 1134"/>
              <a:gd name="T12" fmla="*/ 2147483646 w 1712"/>
              <a:gd name="T13" fmla="*/ 15120938 h 1134"/>
              <a:gd name="T14" fmla="*/ 2147483646 w 1712"/>
              <a:gd name="T15" fmla="*/ 45362813 h 1134"/>
              <a:gd name="T16" fmla="*/ 2147483646 w 1712"/>
              <a:gd name="T17" fmla="*/ 302418750 h 1134"/>
              <a:gd name="T18" fmla="*/ 2147483646 w 1712"/>
              <a:gd name="T19" fmla="*/ 851812813 h 1134"/>
              <a:gd name="T20" fmla="*/ 2147483646 w 1712"/>
              <a:gd name="T21" fmla="*/ 1890117188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61690625 w 1712"/>
              <a:gd name="T35" fmla="*/ 2147483646 h 1134"/>
              <a:gd name="T36" fmla="*/ 866933750 w 1712"/>
              <a:gd name="T37" fmla="*/ 2147483646 h 1134"/>
              <a:gd name="T38" fmla="*/ 161290000 w 1712"/>
              <a:gd name="T39" fmla="*/ 2147483646 h 1134"/>
              <a:gd name="T40" fmla="*/ 20161250 w 1712"/>
              <a:gd name="T41" fmla="*/ 2147483646 h 1134"/>
              <a:gd name="T42" fmla="*/ 40322500 w 1712"/>
              <a:gd name="T43" fmla="*/ 2147483646 h 1134"/>
              <a:gd name="T44" fmla="*/ 40322500 w 1712"/>
              <a:gd name="T45" fmla="*/ 1386085938 h 1134"/>
              <a:gd name="T46" fmla="*/ 5040313 w 1712"/>
              <a:gd name="T47" fmla="*/ 967740000 h 1134"/>
              <a:gd name="T48" fmla="*/ 35282188 w 1712"/>
              <a:gd name="T49" fmla="*/ 559474688 h 1134"/>
              <a:gd name="T50" fmla="*/ 50403125 w 1712"/>
              <a:gd name="T51" fmla="*/ 15624968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未知" descr="6"/>
          <p:cNvSpPr/>
          <p:nvPr/>
        </p:nvSpPr>
        <p:spPr bwMode="auto">
          <a:xfrm>
            <a:off x="323850" y="377825"/>
            <a:ext cx="2717800" cy="1800225"/>
          </a:xfrm>
          <a:custGeom>
            <a:avLst/>
            <a:gdLst>
              <a:gd name="T0" fmla="*/ 50403125 w 1712"/>
              <a:gd name="T1" fmla="*/ 156249688 h 1134"/>
              <a:gd name="T2" fmla="*/ 332660625 w 1712"/>
              <a:gd name="T3" fmla="*/ 50403125 h 1134"/>
              <a:gd name="T4" fmla="*/ 1023183438 w 1712"/>
              <a:gd name="T5" fmla="*/ 80645000 h 1134"/>
              <a:gd name="T6" fmla="*/ 1880036563 w 1712"/>
              <a:gd name="T7" fmla="*/ 20161250 h 1134"/>
              <a:gd name="T8" fmla="*/ 2147483646 w 1712"/>
              <a:gd name="T9" fmla="*/ 65524063 h 1134"/>
              <a:gd name="T10" fmla="*/ 2147483646 w 1712"/>
              <a:gd name="T11" fmla="*/ 75604688 h 1134"/>
              <a:gd name="T12" fmla="*/ 2147483646 w 1712"/>
              <a:gd name="T13" fmla="*/ 15120938 h 1134"/>
              <a:gd name="T14" fmla="*/ 2147483646 w 1712"/>
              <a:gd name="T15" fmla="*/ 45362813 h 1134"/>
              <a:gd name="T16" fmla="*/ 2147483646 w 1712"/>
              <a:gd name="T17" fmla="*/ 302418750 h 1134"/>
              <a:gd name="T18" fmla="*/ 2147483646 w 1712"/>
              <a:gd name="T19" fmla="*/ 851812813 h 1134"/>
              <a:gd name="T20" fmla="*/ 2147483646 w 1712"/>
              <a:gd name="T21" fmla="*/ 1890117188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61690625 w 1712"/>
              <a:gd name="T35" fmla="*/ 2147483646 h 1134"/>
              <a:gd name="T36" fmla="*/ 866933750 w 1712"/>
              <a:gd name="T37" fmla="*/ 2147483646 h 1134"/>
              <a:gd name="T38" fmla="*/ 161290000 w 1712"/>
              <a:gd name="T39" fmla="*/ 2147483646 h 1134"/>
              <a:gd name="T40" fmla="*/ 20161250 w 1712"/>
              <a:gd name="T41" fmla="*/ 2147483646 h 1134"/>
              <a:gd name="T42" fmla="*/ 40322500 w 1712"/>
              <a:gd name="T43" fmla="*/ 2147483646 h 1134"/>
              <a:gd name="T44" fmla="*/ 40322500 w 1712"/>
              <a:gd name="T45" fmla="*/ 1386085938 h 1134"/>
              <a:gd name="T46" fmla="*/ 5040313 w 1712"/>
              <a:gd name="T47" fmla="*/ 967740000 h 1134"/>
              <a:gd name="T48" fmla="*/ 35282188 w 1712"/>
              <a:gd name="T49" fmla="*/ 559474688 h 1134"/>
              <a:gd name="T50" fmla="*/ 50403125 w 1712"/>
              <a:gd name="T51" fmla="*/ 15624968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未知" descr="4"/>
          <p:cNvSpPr/>
          <p:nvPr/>
        </p:nvSpPr>
        <p:spPr bwMode="auto">
          <a:xfrm>
            <a:off x="323850" y="4441825"/>
            <a:ext cx="2717800" cy="1800225"/>
          </a:xfrm>
          <a:custGeom>
            <a:avLst/>
            <a:gdLst>
              <a:gd name="T0" fmla="*/ 50403125 w 1712"/>
              <a:gd name="T1" fmla="*/ 156249688 h 1134"/>
              <a:gd name="T2" fmla="*/ 332660625 w 1712"/>
              <a:gd name="T3" fmla="*/ 50403125 h 1134"/>
              <a:gd name="T4" fmla="*/ 1023183438 w 1712"/>
              <a:gd name="T5" fmla="*/ 80645000 h 1134"/>
              <a:gd name="T6" fmla="*/ 1880036563 w 1712"/>
              <a:gd name="T7" fmla="*/ 20161250 h 1134"/>
              <a:gd name="T8" fmla="*/ 2147483646 w 1712"/>
              <a:gd name="T9" fmla="*/ 65524063 h 1134"/>
              <a:gd name="T10" fmla="*/ 2147483646 w 1712"/>
              <a:gd name="T11" fmla="*/ 75604688 h 1134"/>
              <a:gd name="T12" fmla="*/ 2147483646 w 1712"/>
              <a:gd name="T13" fmla="*/ 15120938 h 1134"/>
              <a:gd name="T14" fmla="*/ 2147483646 w 1712"/>
              <a:gd name="T15" fmla="*/ 45362813 h 1134"/>
              <a:gd name="T16" fmla="*/ 2147483646 w 1712"/>
              <a:gd name="T17" fmla="*/ 302418750 h 1134"/>
              <a:gd name="T18" fmla="*/ 2147483646 w 1712"/>
              <a:gd name="T19" fmla="*/ 851812813 h 1134"/>
              <a:gd name="T20" fmla="*/ 2147483646 w 1712"/>
              <a:gd name="T21" fmla="*/ 1890117188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61690625 w 1712"/>
              <a:gd name="T35" fmla="*/ 2147483646 h 1134"/>
              <a:gd name="T36" fmla="*/ 866933750 w 1712"/>
              <a:gd name="T37" fmla="*/ 2147483646 h 1134"/>
              <a:gd name="T38" fmla="*/ 161290000 w 1712"/>
              <a:gd name="T39" fmla="*/ 2147483646 h 1134"/>
              <a:gd name="T40" fmla="*/ 20161250 w 1712"/>
              <a:gd name="T41" fmla="*/ 2147483646 h 1134"/>
              <a:gd name="T42" fmla="*/ 40322500 w 1712"/>
              <a:gd name="T43" fmla="*/ 2147483646 h 1134"/>
              <a:gd name="T44" fmla="*/ 40322500 w 1712"/>
              <a:gd name="T45" fmla="*/ 1386085938 h 1134"/>
              <a:gd name="T46" fmla="*/ 5040313 w 1712"/>
              <a:gd name="T47" fmla="*/ 967740000 h 1134"/>
              <a:gd name="T48" fmla="*/ 35282188 w 1712"/>
              <a:gd name="T49" fmla="*/ 559474688 h 1134"/>
              <a:gd name="T50" fmla="*/ 50403125 w 1712"/>
              <a:gd name="T51" fmla="*/ 15624968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未知"/>
          <p:cNvSpPr/>
          <p:nvPr/>
        </p:nvSpPr>
        <p:spPr bwMode="auto">
          <a:xfrm>
            <a:off x="3236913" y="2393950"/>
            <a:ext cx="2725737" cy="1811338"/>
          </a:xfrm>
          <a:custGeom>
            <a:avLst/>
            <a:gdLst>
              <a:gd name="T0" fmla="*/ 50698390 w 1712"/>
              <a:gd name="T1" fmla="*/ 158185393 h 1134"/>
              <a:gd name="T2" fmla="*/ 334606507 w 1712"/>
              <a:gd name="T3" fmla="*/ 51027340 h 1134"/>
              <a:gd name="T4" fmla="*/ 1029167919 w 1712"/>
              <a:gd name="T5" fmla="*/ 81644383 h 1134"/>
              <a:gd name="T6" fmla="*/ 1891034176 w 1712"/>
              <a:gd name="T7" fmla="*/ 20410297 h 1134"/>
              <a:gd name="T8" fmla="*/ 2147483646 w 1712"/>
              <a:gd name="T9" fmla="*/ 66335862 h 1134"/>
              <a:gd name="T10" fmla="*/ 2147483646 w 1712"/>
              <a:gd name="T11" fmla="*/ 76541010 h 1134"/>
              <a:gd name="T12" fmla="*/ 2147483646 w 1712"/>
              <a:gd name="T13" fmla="*/ 15308522 h 1134"/>
              <a:gd name="T14" fmla="*/ 2147483646 w 1712"/>
              <a:gd name="T15" fmla="*/ 45923967 h 1134"/>
              <a:gd name="T16" fmla="*/ 2147483646 w 1712"/>
              <a:gd name="T17" fmla="*/ 306164041 h 1134"/>
              <a:gd name="T18" fmla="*/ 2147483646 w 1712"/>
              <a:gd name="T19" fmla="*/ 862361410 h 1134"/>
              <a:gd name="T20" fmla="*/ 2147483646 w 1712"/>
              <a:gd name="T21" fmla="*/ 191352525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70240566 w 1712"/>
              <a:gd name="T35" fmla="*/ 2147483646 h 1134"/>
              <a:gd name="T36" fmla="*/ 872004980 w 1712"/>
              <a:gd name="T37" fmla="*/ 2147483646 h 1134"/>
              <a:gd name="T38" fmla="*/ 162233892 w 1712"/>
              <a:gd name="T39" fmla="*/ 2147483646 h 1134"/>
              <a:gd name="T40" fmla="*/ 20279037 w 1712"/>
              <a:gd name="T41" fmla="*/ 2147483646 h 1134"/>
              <a:gd name="T42" fmla="*/ 40558075 w 1712"/>
              <a:gd name="T43" fmla="*/ 2147483646 h 1134"/>
              <a:gd name="T44" fmla="*/ 40558075 w 1712"/>
              <a:gd name="T45" fmla="*/ 1403251855 h 1134"/>
              <a:gd name="T46" fmla="*/ 5069361 w 1712"/>
              <a:gd name="T47" fmla="*/ 979724612 h 1134"/>
              <a:gd name="T48" fmla="*/ 35488714 w 1712"/>
              <a:gd name="T49" fmla="*/ 566404115 h 1134"/>
              <a:gd name="T50" fmla="*/ 50698390 w 1712"/>
              <a:gd name="T51" fmla="*/ 15818539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未知"/>
          <p:cNvSpPr/>
          <p:nvPr/>
        </p:nvSpPr>
        <p:spPr bwMode="auto">
          <a:xfrm>
            <a:off x="320675" y="4437063"/>
            <a:ext cx="2733675" cy="1811337"/>
          </a:xfrm>
          <a:custGeom>
            <a:avLst/>
            <a:gdLst>
              <a:gd name="T0" fmla="*/ 50992939 w 1712"/>
              <a:gd name="T1" fmla="*/ 158185306 h 1134"/>
              <a:gd name="T2" fmla="*/ 336558186 w 1712"/>
              <a:gd name="T3" fmla="*/ 51027312 h 1134"/>
              <a:gd name="T4" fmla="*/ 1035171826 w 1712"/>
              <a:gd name="T5" fmla="*/ 81644338 h 1134"/>
              <a:gd name="T6" fmla="*/ 1902062962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78815982 w 1712"/>
              <a:gd name="T35" fmla="*/ 2147483646 h 1134"/>
              <a:gd name="T36" fmla="*/ 877091321 w 1712"/>
              <a:gd name="T37" fmla="*/ 2147483646 h 1134"/>
              <a:gd name="T38" fmla="*/ 163179001 w 1712"/>
              <a:gd name="T39" fmla="*/ 2147483646 h 1134"/>
              <a:gd name="T40" fmla="*/ 20397175 w 1712"/>
              <a:gd name="T41" fmla="*/ 2147483646 h 1134"/>
              <a:gd name="T42" fmla="*/ 40794351 w 1712"/>
              <a:gd name="T43" fmla="*/ 2147483646 h 1134"/>
              <a:gd name="T44" fmla="*/ 40794351 w 1712"/>
              <a:gd name="T45" fmla="*/ 1403249483 h 1134"/>
              <a:gd name="T46" fmla="*/ 5100092 w 1712"/>
              <a:gd name="T47" fmla="*/ 979724071 h 1134"/>
              <a:gd name="T48" fmla="*/ 35695856 w 1712"/>
              <a:gd name="T49" fmla="*/ 566402205 h 1134"/>
              <a:gd name="T50" fmla="*/ 50992939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未知"/>
          <p:cNvSpPr/>
          <p:nvPr/>
        </p:nvSpPr>
        <p:spPr bwMode="auto">
          <a:xfrm>
            <a:off x="314325" y="373063"/>
            <a:ext cx="2732088" cy="1809750"/>
          </a:xfrm>
          <a:custGeom>
            <a:avLst/>
            <a:gdLst>
              <a:gd name="T0" fmla="*/ 50934610 w 1712"/>
              <a:gd name="T1" fmla="*/ 157907869 h 1134"/>
              <a:gd name="T2" fmla="*/ 336168108 w 1712"/>
              <a:gd name="T3" fmla="*/ 50937919 h 1134"/>
              <a:gd name="T4" fmla="*/ 1033969236 w 1712"/>
              <a:gd name="T5" fmla="*/ 81500990 h 1134"/>
              <a:gd name="T6" fmla="*/ 1899856014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477100505 w 1712"/>
              <a:gd name="T35" fmla="*/ 2147483646 h 1134"/>
              <a:gd name="T36" fmla="*/ 876073062 w 1712"/>
              <a:gd name="T37" fmla="*/ 2147483646 h 1134"/>
              <a:gd name="T38" fmla="*/ 162990114 w 1712"/>
              <a:gd name="T39" fmla="*/ 2147483646 h 1134"/>
              <a:gd name="T40" fmla="*/ 20374163 w 1712"/>
              <a:gd name="T41" fmla="*/ 2147483646 h 1134"/>
              <a:gd name="T42" fmla="*/ 40748327 w 1712"/>
              <a:gd name="T43" fmla="*/ 2147483646 h 1134"/>
              <a:gd name="T44" fmla="*/ 40748327 w 1712"/>
              <a:gd name="T45" fmla="*/ 1400792781 h 1134"/>
              <a:gd name="T46" fmla="*/ 5093940 w 1712"/>
              <a:gd name="T47" fmla="*/ 978007093 h 1134"/>
              <a:gd name="T48" fmla="*/ 35654387 w 1712"/>
              <a:gd name="T49" fmla="*/ 565411224 h 1134"/>
              <a:gd name="T50" fmla="*/ 50934610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未知"/>
          <p:cNvSpPr/>
          <p:nvPr/>
        </p:nvSpPr>
        <p:spPr bwMode="auto">
          <a:xfrm>
            <a:off x="3235325" y="377825"/>
            <a:ext cx="2727325" cy="1800225"/>
          </a:xfrm>
          <a:custGeom>
            <a:avLst/>
            <a:gdLst>
              <a:gd name="T0" fmla="*/ 80645000 w 1718"/>
              <a:gd name="T1" fmla="*/ 176410938 h 1134"/>
              <a:gd name="T2" fmla="*/ 347781563 w 1718"/>
              <a:gd name="T3" fmla="*/ 50403125 h 1134"/>
              <a:gd name="T4" fmla="*/ 1038304375 w 1718"/>
              <a:gd name="T5" fmla="*/ 80645000 h 1134"/>
              <a:gd name="T6" fmla="*/ 1718746563 w 1718"/>
              <a:gd name="T7" fmla="*/ 27722513 h 1134"/>
              <a:gd name="T8" fmla="*/ 2147483646 w 1718"/>
              <a:gd name="T9" fmla="*/ 42843450 h 1134"/>
              <a:gd name="T10" fmla="*/ 2147483646 w 1718"/>
              <a:gd name="T11" fmla="*/ 75604688 h 1134"/>
              <a:gd name="T12" fmla="*/ 2147483646 w 1718"/>
              <a:gd name="T13" fmla="*/ 27722513 h 1134"/>
              <a:gd name="T14" fmla="*/ 2147483646 w 1718"/>
              <a:gd name="T15" fmla="*/ 45362813 h 1134"/>
              <a:gd name="T16" fmla="*/ 2147483646 w 1718"/>
              <a:gd name="T17" fmla="*/ 302418750 h 1134"/>
              <a:gd name="T18" fmla="*/ 2147483646 w 1718"/>
              <a:gd name="T19" fmla="*/ 851812813 h 1134"/>
              <a:gd name="T20" fmla="*/ 2147483646 w 1718"/>
              <a:gd name="T21" fmla="*/ 1675904700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1471771250 w 1718"/>
              <a:gd name="T35" fmla="*/ 2147483646 h 1134"/>
              <a:gd name="T36" fmla="*/ 811490313 w 1718"/>
              <a:gd name="T37" fmla="*/ 2147483646 h 1134"/>
              <a:gd name="T38" fmla="*/ 221773750 w 1718"/>
              <a:gd name="T39" fmla="*/ 2147483646 h 1134"/>
              <a:gd name="T40" fmla="*/ 35282188 w 1718"/>
              <a:gd name="T41" fmla="*/ 2147483646 h 1134"/>
              <a:gd name="T42" fmla="*/ 57964388 w 1718"/>
              <a:gd name="T43" fmla="*/ 2134573138 h 1134"/>
              <a:gd name="T44" fmla="*/ 50403125 w 1718"/>
              <a:gd name="T45" fmla="*/ 1655743450 h 1134"/>
              <a:gd name="T46" fmla="*/ 10080625 w 1718"/>
              <a:gd name="T47" fmla="*/ 1020664075 h 1134"/>
              <a:gd name="T48" fmla="*/ 50403125 w 1718"/>
              <a:gd name="T49" fmla="*/ 559474688 h 1134"/>
              <a:gd name="T50" fmla="*/ 80645000 w 1718"/>
              <a:gd name="T51" fmla="*/ 17641093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未知"/>
          <p:cNvSpPr/>
          <p:nvPr/>
        </p:nvSpPr>
        <p:spPr bwMode="auto">
          <a:xfrm>
            <a:off x="6156325" y="2398713"/>
            <a:ext cx="2727325" cy="1800225"/>
          </a:xfrm>
          <a:custGeom>
            <a:avLst/>
            <a:gdLst>
              <a:gd name="T0" fmla="*/ 80645000 w 1718"/>
              <a:gd name="T1" fmla="*/ 176410938 h 1134"/>
              <a:gd name="T2" fmla="*/ 347781563 w 1718"/>
              <a:gd name="T3" fmla="*/ 50403125 h 1134"/>
              <a:gd name="T4" fmla="*/ 1038304375 w 1718"/>
              <a:gd name="T5" fmla="*/ 80645000 h 1134"/>
              <a:gd name="T6" fmla="*/ 1718746563 w 1718"/>
              <a:gd name="T7" fmla="*/ 27722513 h 1134"/>
              <a:gd name="T8" fmla="*/ 2147483646 w 1718"/>
              <a:gd name="T9" fmla="*/ 42843450 h 1134"/>
              <a:gd name="T10" fmla="*/ 2147483646 w 1718"/>
              <a:gd name="T11" fmla="*/ 75604688 h 1134"/>
              <a:gd name="T12" fmla="*/ 2147483646 w 1718"/>
              <a:gd name="T13" fmla="*/ 27722513 h 1134"/>
              <a:gd name="T14" fmla="*/ 2147483646 w 1718"/>
              <a:gd name="T15" fmla="*/ 45362813 h 1134"/>
              <a:gd name="T16" fmla="*/ 2147483646 w 1718"/>
              <a:gd name="T17" fmla="*/ 302418750 h 1134"/>
              <a:gd name="T18" fmla="*/ 2147483646 w 1718"/>
              <a:gd name="T19" fmla="*/ 851812813 h 1134"/>
              <a:gd name="T20" fmla="*/ 2147483646 w 1718"/>
              <a:gd name="T21" fmla="*/ 1675904700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1471771250 w 1718"/>
              <a:gd name="T35" fmla="*/ 2147483646 h 1134"/>
              <a:gd name="T36" fmla="*/ 811490313 w 1718"/>
              <a:gd name="T37" fmla="*/ 2147483646 h 1134"/>
              <a:gd name="T38" fmla="*/ 221773750 w 1718"/>
              <a:gd name="T39" fmla="*/ 2147483646 h 1134"/>
              <a:gd name="T40" fmla="*/ 35282188 w 1718"/>
              <a:gd name="T41" fmla="*/ 2147483646 h 1134"/>
              <a:gd name="T42" fmla="*/ 57964388 w 1718"/>
              <a:gd name="T43" fmla="*/ 2134573138 h 1134"/>
              <a:gd name="T44" fmla="*/ 50403125 w 1718"/>
              <a:gd name="T45" fmla="*/ 1655743450 h 1134"/>
              <a:gd name="T46" fmla="*/ 10080625 w 1718"/>
              <a:gd name="T47" fmla="*/ 1020664075 h 1134"/>
              <a:gd name="T48" fmla="*/ 50403125 w 1718"/>
              <a:gd name="T49" fmla="*/ 559474688 h 1134"/>
              <a:gd name="T50" fmla="*/ 80645000 w 1718"/>
              <a:gd name="T51" fmla="*/ 17641093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未知" descr="3"/>
          <p:cNvSpPr/>
          <p:nvPr/>
        </p:nvSpPr>
        <p:spPr bwMode="auto">
          <a:xfrm>
            <a:off x="314325" y="2398713"/>
            <a:ext cx="2727325" cy="1800225"/>
          </a:xfrm>
          <a:custGeom>
            <a:avLst/>
            <a:gdLst>
              <a:gd name="T0" fmla="*/ 80645000 w 1718"/>
              <a:gd name="T1" fmla="*/ 176410938 h 1134"/>
              <a:gd name="T2" fmla="*/ 347781563 w 1718"/>
              <a:gd name="T3" fmla="*/ 50403125 h 1134"/>
              <a:gd name="T4" fmla="*/ 1038304375 w 1718"/>
              <a:gd name="T5" fmla="*/ 80645000 h 1134"/>
              <a:gd name="T6" fmla="*/ 1718746563 w 1718"/>
              <a:gd name="T7" fmla="*/ 27722513 h 1134"/>
              <a:gd name="T8" fmla="*/ 2147483646 w 1718"/>
              <a:gd name="T9" fmla="*/ 42843450 h 1134"/>
              <a:gd name="T10" fmla="*/ 2147483646 w 1718"/>
              <a:gd name="T11" fmla="*/ 75604688 h 1134"/>
              <a:gd name="T12" fmla="*/ 2147483646 w 1718"/>
              <a:gd name="T13" fmla="*/ 27722513 h 1134"/>
              <a:gd name="T14" fmla="*/ 2147483646 w 1718"/>
              <a:gd name="T15" fmla="*/ 45362813 h 1134"/>
              <a:gd name="T16" fmla="*/ 2147483646 w 1718"/>
              <a:gd name="T17" fmla="*/ 302418750 h 1134"/>
              <a:gd name="T18" fmla="*/ 2147483646 w 1718"/>
              <a:gd name="T19" fmla="*/ 851812813 h 1134"/>
              <a:gd name="T20" fmla="*/ 2147483646 w 1718"/>
              <a:gd name="T21" fmla="*/ 1675904700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1471771250 w 1718"/>
              <a:gd name="T35" fmla="*/ 2147483646 h 1134"/>
              <a:gd name="T36" fmla="*/ 811490313 w 1718"/>
              <a:gd name="T37" fmla="*/ 2147483646 h 1134"/>
              <a:gd name="T38" fmla="*/ 221773750 w 1718"/>
              <a:gd name="T39" fmla="*/ 2147483646 h 1134"/>
              <a:gd name="T40" fmla="*/ 35282188 w 1718"/>
              <a:gd name="T41" fmla="*/ 2147483646 h 1134"/>
              <a:gd name="T42" fmla="*/ 57964388 w 1718"/>
              <a:gd name="T43" fmla="*/ 2134573138 h 1134"/>
              <a:gd name="T44" fmla="*/ 50403125 w 1718"/>
              <a:gd name="T45" fmla="*/ 1655743450 h 1134"/>
              <a:gd name="T46" fmla="*/ 10080625 w 1718"/>
              <a:gd name="T47" fmla="*/ 1020664075 h 1134"/>
              <a:gd name="T48" fmla="*/ 50403125 w 1718"/>
              <a:gd name="T49" fmla="*/ 559474688 h 1134"/>
              <a:gd name="T50" fmla="*/ 80645000 w 1718"/>
              <a:gd name="T51" fmla="*/ 17641093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200" smtClean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L/O/G/O</a:t>
            </a:r>
          </a:p>
        </p:txBody>
      </p:sp>
      <p:pic>
        <p:nvPicPr>
          <p:cNvPr id="17" name="Picture 15" descr="OPENAS_31874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A2F33DB0-0028-4A8B-BA86-9F2BD5BD90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EA84-35F1-4378-8678-E2FA9124D8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E3B6-D437-49F4-BDFB-D2C81C3578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792D-740D-497C-AC5E-4E88F137A2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6AEE4-C296-4039-B485-6F98B090E9C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F8E70-68DA-4C72-BF05-BC2221EBB2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8160-E171-43FD-905A-81548D7D2C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B0B00-A9B6-4A90-BD98-FD24151188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952D8-E21D-4F9B-AA74-8043E7692E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213E-8316-4BB7-BCD4-F0F0ABBB9A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BE66-AFC4-4713-A1E9-AC7C85579A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 bwMode="auto">
          <a:xfrm>
            <a:off x="295275" y="314325"/>
            <a:ext cx="8848725" cy="6515100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60483750 h 4104"/>
              <a:gd name="T4" fmla="*/ 2147483646 w 5574"/>
              <a:gd name="T5" fmla="*/ 60483750 h 4104"/>
              <a:gd name="T6" fmla="*/ 2147483646 w 5574"/>
              <a:gd name="T7" fmla="*/ 60483750 h 4104"/>
              <a:gd name="T8" fmla="*/ 362902500 w 5574"/>
              <a:gd name="T9" fmla="*/ 105846563 h 4104"/>
              <a:gd name="T10" fmla="*/ 40322500 w 5574"/>
              <a:gd name="T11" fmla="*/ 509071563 h 4104"/>
              <a:gd name="T12" fmla="*/ 40322500 w 5574"/>
              <a:gd name="T13" fmla="*/ 2104331263 h 4104"/>
              <a:gd name="T14" fmla="*/ 30241875 w 5574"/>
              <a:gd name="T15" fmla="*/ 2147483646 h 4104"/>
              <a:gd name="T16" fmla="*/ 15120938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 bwMode="auto">
          <a:xfrm>
            <a:off x="328613" y="0"/>
            <a:ext cx="8821737" cy="314325"/>
          </a:xfrm>
          <a:custGeom>
            <a:avLst/>
            <a:gdLst>
              <a:gd name="T0" fmla="*/ 2147483646 w 5557"/>
              <a:gd name="T1" fmla="*/ 0 h 198"/>
              <a:gd name="T2" fmla="*/ 2147483646 w 5557"/>
              <a:gd name="T3" fmla="*/ 378023438 h 198"/>
              <a:gd name="T4" fmla="*/ 2147483646 w 5557"/>
              <a:gd name="T5" fmla="*/ 468749063 h 198"/>
              <a:gd name="T6" fmla="*/ 2147483646 w 5557"/>
              <a:gd name="T7" fmla="*/ 453628125 h 198"/>
              <a:gd name="T8" fmla="*/ 2147483646 w 5557"/>
              <a:gd name="T9" fmla="*/ 453628125 h 198"/>
              <a:gd name="T10" fmla="*/ 191531864 w 5557"/>
              <a:gd name="T11" fmla="*/ 498990938 h 198"/>
              <a:gd name="T12" fmla="*/ 2519362 w 5557"/>
              <a:gd name="T13" fmla="*/ 385584700 h 198"/>
              <a:gd name="T14" fmla="*/ 2519362 w 5557"/>
              <a:gd name="T15" fmla="*/ 0 h 198"/>
              <a:gd name="T16" fmla="*/ 2147483646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 bwMode="auto">
          <a:xfrm>
            <a:off x="0" y="393700"/>
            <a:ext cx="241300" cy="6469063"/>
          </a:xfrm>
          <a:custGeom>
            <a:avLst/>
            <a:gdLst>
              <a:gd name="T0" fmla="*/ 0 w 153"/>
              <a:gd name="T1" fmla="*/ 2147483646 h 4067"/>
              <a:gd name="T2" fmla="*/ 360661490 w 153"/>
              <a:gd name="T3" fmla="*/ 2147483646 h 4067"/>
              <a:gd name="T4" fmla="*/ 370611566 w 153"/>
              <a:gd name="T5" fmla="*/ 2147483646 h 4067"/>
              <a:gd name="T6" fmla="*/ 340762914 w 153"/>
              <a:gd name="T7" fmla="*/ 2147483646 h 4067"/>
              <a:gd name="T8" fmla="*/ 345737163 w 153"/>
              <a:gd name="T9" fmla="*/ 1796357154 h 4067"/>
              <a:gd name="T10" fmla="*/ 338275789 w 153"/>
              <a:gd name="T11" fmla="*/ 164454493 h 4067"/>
              <a:gd name="T12" fmla="*/ 253707236 w 153"/>
              <a:gd name="T13" fmla="*/ 45541122 h 4067"/>
              <a:gd name="T14" fmla="*/ 2487125 w 153"/>
              <a:gd name="T15" fmla="*/ 17709994 h 4067"/>
              <a:gd name="T16" fmla="*/ 0 w 153"/>
              <a:gd name="T17" fmla="*/ 2147483646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未知"/>
          <p:cNvSpPr/>
          <p:nvPr/>
        </p:nvSpPr>
        <p:spPr bwMode="auto">
          <a:xfrm>
            <a:off x="-1588" y="0"/>
            <a:ext cx="246063" cy="327025"/>
          </a:xfrm>
          <a:custGeom>
            <a:avLst/>
            <a:gdLst>
              <a:gd name="T0" fmla="*/ 4976466 w 156"/>
              <a:gd name="T1" fmla="*/ 0 h 206"/>
              <a:gd name="T2" fmla="*/ 373193973 w 156"/>
              <a:gd name="T3" fmla="*/ 0 h 206"/>
              <a:gd name="T4" fmla="*/ 358266151 w 156"/>
              <a:gd name="T5" fmla="*/ 375504075 h 206"/>
              <a:gd name="T6" fmla="*/ 216451842 w 156"/>
              <a:gd name="T7" fmla="*/ 496471575 h 206"/>
              <a:gd name="T8" fmla="*/ 0 w 156"/>
              <a:gd name="T9" fmla="*/ 496471575 h 206"/>
              <a:gd name="T10" fmla="*/ 4976466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3E4FD309-1AB4-4249-902F-5C781C7AF753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4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9128216 w 1718"/>
              <a:gd name="T1" fmla="*/ 21949497 h 1134"/>
              <a:gd name="T2" fmla="*/ 39365463 w 1718"/>
              <a:gd name="T3" fmla="*/ 6271045 h 1134"/>
              <a:gd name="T4" fmla="*/ 117525976 w 1718"/>
              <a:gd name="T5" fmla="*/ 10034008 h 1134"/>
              <a:gd name="T6" fmla="*/ 194545662 w 1718"/>
              <a:gd name="T7" fmla="*/ 3449383 h 1134"/>
              <a:gd name="T8" fmla="*/ 288110004 w 1718"/>
              <a:gd name="T9" fmla="*/ 5330304 h 1134"/>
              <a:gd name="T10" fmla="*/ 363988330 w 1718"/>
              <a:gd name="T11" fmla="*/ 9406847 h 1134"/>
              <a:gd name="T12" fmla="*/ 417046383 w 1718"/>
              <a:gd name="T13" fmla="*/ 3449383 h 1134"/>
              <a:gd name="T14" fmla="*/ 461546634 w 1718"/>
              <a:gd name="T15" fmla="*/ 5643884 h 1134"/>
              <a:gd name="T16" fmla="*/ 486078680 w 1718"/>
              <a:gd name="T17" fmla="*/ 37627390 h 1134"/>
              <a:gd name="T18" fmla="*/ 484937319 w 1718"/>
              <a:gd name="T19" fmla="*/ 105983404 h 1134"/>
              <a:gd name="T20" fmla="*/ 487219507 w 1718"/>
              <a:gd name="T21" fmla="*/ 208517985 h 1134"/>
              <a:gd name="T22" fmla="*/ 484366906 w 1718"/>
              <a:gd name="T23" fmla="*/ 268721473 h 1134"/>
              <a:gd name="T24" fmla="*/ 487789920 w 1718"/>
              <a:gd name="T25" fmla="*/ 327043479 h 1134"/>
              <a:gd name="T26" fmla="*/ 472386090 w 1718"/>
              <a:gd name="T27" fmla="*/ 351187478 h 1134"/>
              <a:gd name="T28" fmla="*/ 422180637 w 1718"/>
              <a:gd name="T29" fmla="*/ 351814638 h 1134"/>
              <a:gd name="T30" fmla="*/ 357712715 w 1718"/>
              <a:gd name="T31" fmla="*/ 348365816 h 1134"/>
              <a:gd name="T32" fmla="*/ 262436598 w 1718"/>
              <a:gd name="T33" fmla="*/ 353068959 h 1134"/>
              <a:gd name="T34" fmla="*/ 166590067 w 1718"/>
              <a:gd name="T35" fmla="*/ 347738655 h 1134"/>
              <a:gd name="T36" fmla="*/ 91853103 w 1718"/>
              <a:gd name="T37" fmla="*/ 352128219 h 1134"/>
              <a:gd name="T38" fmla="*/ 25102459 w 1718"/>
              <a:gd name="T39" fmla="*/ 349933717 h 1134"/>
              <a:gd name="T40" fmla="*/ 3993427 w 1718"/>
              <a:gd name="T41" fmla="*/ 322653915 h 1134"/>
              <a:gd name="T42" fmla="*/ 6560821 w 1718"/>
              <a:gd name="T43" fmla="*/ 265585670 h 1134"/>
              <a:gd name="T44" fmla="*/ 5705201 w 1718"/>
              <a:gd name="T45" fmla="*/ 206009343 h 1134"/>
              <a:gd name="T46" fmla="*/ 1140827 w 1718"/>
              <a:gd name="T47" fmla="*/ 126992160 h 1134"/>
              <a:gd name="T48" fmla="*/ 5705201 w 1718"/>
              <a:gd name="T49" fmla="*/ 69610335 h 1134"/>
              <a:gd name="T50" fmla="*/ 9128216 w 1718"/>
              <a:gd name="T51" fmla="*/ 2194949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5745027 w 1712"/>
              <a:gd name="T1" fmla="*/ 19538312 h 1134"/>
              <a:gd name="T2" fmla="*/ 37918572 w 1712"/>
              <a:gd name="T3" fmla="*/ 6302446 h 1134"/>
              <a:gd name="T4" fmla="*/ 116627427 w 1712"/>
              <a:gd name="T5" fmla="*/ 10084362 h 1134"/>
              <a:gd name="T6" fmla="*/ 214296104 w 1712"/>
              <a:gd name="T7" fmla="*/ 2521091 h 1134"/>
              <a:gd name="T8" fmla="*/ 302772416 w 1712"/>
              <a:gd name="T9" fmla="*/ 8193123 h 1134"/>
              <a:gd name="T10" fmla="*/ 364820745 w 1712"/>
              <a:gd name="T11" fmla="*/ 9453949 h 1134"/>
              <a:gd name="T12" fmla="*/ 423421737 w 1712"/>
              <a:gd name="T13" fmla="*/ 1890678 h 1134"/>
              <a:gd name="T14" fmla="*/ 463063442 w 1712"/>
              <a:gd name="T15" fmla="*/ 5672594 h 1134"/>
              <a:gd name="T16" fmla="*/ 487767756 w 1712"/>
              <a:gd name="T17" fmla="*/ 37815797 h 1134"/>
              <a:gd name="T18" fmla="*/ 486619179 w 1712"/>
              <a:gd name="T19" fmla="*/ 106513972 h 1134"/>
              <a:gd name="T20" fmla="*/ 489491425 w 1712"/>
              <a:gd name="T21" fmla="*/ 236348171 h 1134"/>
              <a:gd name="T22" fmla="*/ 486619179 w 1712"/>
              <a:gd name="T23" fmla="*/ 284247769 h 1134"/>
              <a:gd name="T24" fmla="*/ 487193735 w 1712"/>
              <a:gd name="T25" fmla="*/ 327105748 h 1134"/>
              <a:gd name="T26" fmla="*/ 473979476 w 1712"/>
              <a:gd name="T27" fmla="*/ 352946505 h 1134"/>
              <a:gd name="T28" fmla="*/ 423421737 w 1712"/>
              <a:gd name="T29" fmla="*/ 353576918 h 1134"/>
              <a:gd name="T30" fmla="*/ 359075182 w 1712"/>
              <a:gd name="T31" fmla="*/ 347273911 h 1134"/>
              <a:gd name="T32" fmla="*/ 262556154 w 1712"/>
              <a:gd name="T33" fmla="*/ 354837183 h 1134"/>
              <a:gd name="T34" fmla="*/ 166611146 w 1712"/>
              <a:gd name="T35" fmla="*/ 346644059 h 1134"/>
              <a:gd name="T36" fmla="*/ 98817789 w 1712"/>
              <a:gd name="T37" fmla="*/ 351685679 h 1134"/>
              <a:gd name="T38" fmla="*/ 18384730 w 1712"/>
              <a:gd name="T39" fmla="*/ 351685679 h 1134"/>
              <a:gd name="T40" fmla="*/ 2298225 w 1712"/>
              <a:gd name="T41" fmla="*/ 321433154 h 1134"/>
              <a:gd name="T42" fmla="*/ 4595915 w 1712"/>
              <a:gd name="T43" fmla="*/ 271012465 h 1134"/>
              <a:gd name="T44" fmla="*/ 4595915 w 1712"/>
              <a:gd name="T45" fmla="*/ 173322030 h 1134"/>
              <a:gd name="T46" fmla="*/ 574556 w 1712"/>
              <a:gd name="T47" fmla="*/ 121010102 h 1134"/>
              <a:gd name="T48" fmla="*/ 4021894 w 1712"/>
              <a:gd name="T49" fmla="*/ 69959000 h 1134"/>
              <a:gd name="T50" fmla="*/ 5745027 w 1712"/>
              <a:gd name="T51" fmla="*/ 1953831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未知"/>
          <p:cNvSpPr/>
          <p:nvPr/>
        </p:nvSpPr>
        <p:spPr bwMode="auto">
          <a:xfrm>
            <a:off x="7113588" y="457200"/>
            <a:ext cx="917575" cy="636588"/>
          </a:xfrm>
          <a:custGeom>
            <a:avLst/>
            <a:gdLst>
              <a:gd name="T0" fmla="*/ 5745027 w 1712"/>
              <a:gd name="T1" fmla="*/ 19538312 h 1134"/>
              <a:gd name="T2" fmla="*/ 37918572 w 1712"/>
              <a:gd name="T3" fmla="*/ 6302446 h 1134"/>
              <a:gd name="T4" fmla="*/ 116627427 w 1712"/>
              <a:gd name="T5" fmla="*/ 10084362 h 1134"/>
              <a:gd name="T6" fmla="*/ 214296104 w 1712"/>
              <a:gd name="T7" fmla="*/ 2521091 h 1134"/>
              <a:gd name="T8" fmla="*/ 302772416 w 1712"/>
              <a:gd name="T9" fmla="*/ 8193123 h 1134"/>
              <a:gd name="T10" fmla="*/ 364820745 w 1712"/>
              <a:gd name="T11" fmla="*/ 9453949 h 1134"/>
              <a:gd name="T12" fmla="*/ 423421737 w 1712"/>
              <a:gd name="T13" fmla="*/ 1890678 h 1134"/>
              <a:gd name="T14" fmla="*/ 463063442 w 1712"/>
              <a:gd name="T15" fmla="*/ 5672594 h 1134"/>
              <a:gd name="T16" fmla="*/ 487767756 w 1712"/>
              <a:gd name="T17" fmla="*/ 37815797 h 1134"/>
              <a:gd name="T18" fmla="*/ 486619179 w 1712"/>
              <a:gd name="T19" fmla="*/ 106513972 h 1134"/>
              <a:gd name="T20" fmla="*/ 489491425 w 1712"/>
              <a:gd name="T21" fmla="*/ 236348171 h 1134"/>
              <a:gd name="T22" fmla="*/ 486619179 w 1712"/>
              <a:gd name="T23" fmla="*/ 284247769 h 1134"/>
              <a:gd name="T24" fmla="*/ 487193735 w 1712"/>
              <a:gd name="T25" fmla="*/ 327105748 h 1134"/>
              <a:gd name="T26" fmla="*/ 473979476 w 1712"/>
              <a:gd name="T27" fmla="*/ 352946505 h 1134"/>
              <a:gd name="T28" fmla="*/ 423421737 w 1712"/>
              <a:gd name="T29" fmla="*/ 353576918 h 1134"/>
              <a:gd name="T30" fmla="*/ 359075182 w 1712"/>
              <a:gd name="T31" fmla="*/ 347273911 h 1134"/>
              <a:gd name="T32" fmla="*/ 262556154 w 1712"/>
              <a:gd name="T33" fmla="*/ 354837183 h 1134"/>
              <a:gd name="T34" fmla="*/ 166611146 w 1712"/>
              <a:gd name="T35" fmla="*/ 346644059 h 1134"/>
              <a:gd name="T36" fmla="*/ 98817789 w 1712"/>
              <a:gd name="T37" fmla="*/ 351685679 h 1134"/>
              <a:gd name="T38" fmla="*/ 18384730 w 1712"/>
              <a:gd name="T39" fmla="*/ 351685679 h 1134"/>
              <a:gd name="T40" fmla="*/ 2298225 w 1712"/>
              <a:gd name="T41" fmla="*/ 321433154 h 1134"/>
              <a:gd name="T42" fmla="*/ 4595915 w 1712"/>
              <a:gd name="T43" fmla="*/ 271012465 h 1134"/>
              <a:gd name="T44" fmla="*/ 4595915 w 1712"/>
              <a:gd name="T45" fmla="*/ 173322030 h 1134"/>
              <a:gd name="T46" fmla="*/ 574556 w 1712"/>
              <a:gd name="T47" fmla="*/ 121010102 h 1134"/>
              <a:gd name="T48" fmla="*/ 4021894 w 1712"/>
              <a:gd name="T49" fmla="*/ 69959000 h 1134"/>
              <a:gd name="T50" fmla="*/ 5745027 w 1712"/>
              <a:gd name="T51" fmla="*/ 1953831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9128216 w 1718"/>
              <a:gd name="T1" fmla="*/ 21949497 h 1134"/>
              <a:gd name="T2" fmla="*/ 39365463 w 1718"/>
              <a:gd name="T3" fmla="*/ 6271045 h 1134"/>
              <a:gd name="T4" fmla="*/ 117525976 w 1718"/>
              <a:gd name="T5" fmla="*/ 10034008 h 1134"/>
              <a:gd name="T6" fmla="*/ 194545662 w 1718"/>
              <a:gd name="T7" fmla="*/ 3449383 h 1134"/>
              <a:gd name="T8" fmla="*/ 288110004 w 1718"/>
              <a:gd name="T9" fmla="*/ 5330304 h 1134"/>
              <a:gd name="T10" fmla="*/ 363988330 w 1718"/>
              <a:gd name="T11" fmla="*/ 9406847 h 1134"/>
              <a:gd name="T12" fmla="*/ 417046383 w 1718"/>
              <a:gd name="T13" fmla="*/ 3449383 h 1134"/>
              <a:gd name="T14" fmla="*/ 461546634 w 1718"/>
              <a:gd name="T15" fmla="*/ 5643884 h 1134"/>
              <a:gd name="T16" fmla="*/ 486078680 w 1718"/>
              <a:gd name="T17" fmla="*/ 37627390 h 1134"/>
              <a:gd name="T18" fmla="*/ 484937319 w 1718"/>
              <a:gd name="T19" fmla="*/ 105983404 h 1134"/>
              <a:gd name="T20" fmla="*/ 487219507 w 1718"/>
              <a:gd name="T21" fmla="*/ 208517985 h 1134"/>
              <a:gd name="T22" fmla="*/ 484366906 w 1718"/>
              <a:gd name="T23" fmla="*/ 268721473 h 1134"/>
              <a:gd name="T24" fmla="*/ 487789920 w 1718"/>
              <a:gd name="T25" fmla="*/ 327043479 h 1134"/>
              <a:gd name="T26" fmla="*/ 472386090 w 1718"/>
              <a:gd name="T27" fmla="*/ 351187478 h 1134"/>
              <a:gd name="T28" fmla="*/ 422180637 w 1718"/>
              <a:gd name="T29" fmla="*/ 351814638 h 1134"/>
              <a:gd name="T30" fmla="*/ 357712715 w 1718"/>
              <a:gd name="T31" fmla="*/ 348365816 h 1134"/>
              <a:gd name="T32" fmla="*/ 262436598 w 1718"/>
              <a:gd name="T33" fmla="*/ 353068959 h 1134"/>
              <a:gd name="T34" fmla="*/ 166590067 w 1718"/>
              <a:gd name="T35" fmla="*/ 347738655 h 1134"/>
              <a:gd name="T36" fmla="*/ 91853103 w 1718"/>
              <a:gd name="T37" fmla="*/ 352128219 h 1134"/>
              <a:gd name="T38" fmla="*/ 25102459 w 1718"/>
              <a:gd name="T39" fmla="*/ 349933717 h 1134"/>
              <a:gd name="T40" fmla="*/ 3993427 w 1718"/>
              <a:gd name="T41" fmla="*/ 322653915 h 1134"/>
              <a:gd name="T42" fmla="*/ 6560821 w 1718"/>
              <a:gd name="T43" fmla="*/ 265585670 h 1134"/>
              <a:gd name="T44" fmla="*/ 5705201 w 1718"/>
              <a:gd name="T45" fmla="*/ 206009343 h 1134"/>
              <a:gd name="T46" fmla="*/ 1140827 w 1718"/>
              <a:gd name="T47" fmla="*/ 126992160 h 1134"/>
              <a:gd name="T48" fmla="*/ 5705201 w 1718"/>
              <a:gd name="T49" fmla="*/ 69610335 h 1134"/>
              <a:gd name="T50" fmla="*/ 9128216 w 1718"/>
              <a:gd name="T51" fmla="*/ 21949497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未知"/>
          <p:cNvSpPr/>
          <p:nvPr/>
        </p:nvSpPr>
        <p:spPr bwMode="auto">
          <a:xfrm>
            <a:off x="7107238" y="452438"/>
            <a:ext cx="930275" cy="644525"/>
          </a:xfrm>
          <a:custGeom>
            <a:avLst/>
            <a:gdLst>
              <a:gd name="T0" fmla="*/ 5905507 w 1712"/>
              <a:gd name="T1" fmla="*/ 20028586 h 1134"/>
              <a:gd name="T2" fmla="*/ 38975371 w 1712"/>
              <a:gd name="T3" fmla="*/ 6460596 h 1134"/>
              <a:gd name="T4" fmla="*/ 119878323 w 1712"/>
              <a:gd name="T5" fmla="*/ 10337408 h 1134"/>
              <a:gd name="T6" fmla="*/ 220269232 w 1712"/>
              <a:gd name="T7" fmla="*/ 2584352 h 1134"/>
              <a:gd name="T8" fmla="*/ 311211764 w 1712"/>
              <a:gd name="T9" fmla="*/ 8398718 h 1134"/>
              <a:gd name="T10" fmla="*/ 374989397 w 1712"/>
              <a:gd name="T11" fmla="*/ 9691178 h 1134"/>
              <a:gd name="T12" fmla="*/ 435223616 w 1712"/>
              <a:gd name="T13" fmla="*/ 1938122 h 1134"/>
              <a:gd name="T14" fmla="*/ 475970965 w 1712"/>
              <a:gd name="T15" fmla="*/ 5814934 h 1134"/>
              <a:gd name="T16" fmla="*/ 501363887 w 1712"/>
              <a:gd name="T17" fmla="*/ 38764712 h 1134"/>
              <a:gd name="T18" fmla="*/ 500182568 w 1712"/>
              <a:gd name="T19" fmla="*/ 109186741 h 1134"/>
              <a:gd name="T20" fmla="*/ 503135321 w 1712"/>
              <a:gd name="T21" fmla="*/ 242278312 h 1134"/>
              <a:gd name="T22" fmla="*/ 500182568 w 1712"/>
              <a:gd name="T23" fmla="*/ 291380431 h 1134"/>
              <a:gd name="T24" fmla="*/ 500773227 w 1712"/>
              <a:gd name="T25" fmla="*/ 335313279 h 1134"/>
              <a:gd name="T26" fmla="*/ 487190777 w 1712"/>
              <a:gd name="T27" fmla="*/ 361802460 h 1134"/>
              <a:gd name="T28" fmla="*/ 435223616 w 1712"/>
              <a:gd name="T29" fmla="*/ 362448691 h 1134"/>
              <a:gd name="T30" fmla="*/ 369083889 w 1712"/>
              <a:gd name="T31" fmla="*/ 355987526 h 1134"/>
              <a:gd name="T32" fmla="*/ 269874299 w 1712"/>
              <a:gd name="T33" fmla="*/ 363740582 h 1134"/>
              <a:gd name="T34" fmla="*/ 171254825 w 1712"/>
              <a:gd name="T35" fmla="*/ 355341865 h 1134"/>
              <a:gd name="T36" fmla="*/ 101571685 w 1712"/>
              <a:gd name="T37" fmla="*/ 360510000 h 1134"/>
              <a:gd name="T38" fmla="*/ 18897298 w 1712"/>
              <a:gd name="T39" fmla="*/ 360510000 h 1134"/>
              <a:gd name="T40" fmla="*/ 2362094 w 1712"/>
              <a:gd name="T41" fmla="*/ 329498345 h 1134"/>
              <a:gd name="T42" fmla="*/ 4724189 w 1712"/>
              <a:gd name="T43" fmla="*/ 277812441 h 1134"/>
              <a:gd name="T44" fmla="*/ 4724189 w 1712"/>
              <a:gd name="T45" fmla="*/ 177670648 h 1134"/>
              <a:gd name="T46" fmla="*/ 590659 w 1712"/>
              <a:gd name="T47" fmla="*/ 124046623 h 1134"/>
              <a:gd name="T48" fmla="*/ 4133529 w 1712"/>
              <a:gd name="T49" fmla="*/ 71714489 h 1134"/>
              <a:gd name="T50" fmla="*/ 5905507 w 1712"/>
              <a:gd name="T51" fmla="*/ 2002858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5745027 w 1712"/>
              <a:gd name="T1" fmla="*/ 19538312 h 1134"/>
              <a:gd name="T2" fmla="*/ 37918572 w 1712"/>
              <a:gd name="T3" fmla="*/ 6302446 h 1134"/>
              <a:gd name="T4" fmla="*/ 116627427 w 1712"/>
              <a:gd name="T5" fmla="*/ 10084362 h 1134"/>
              <a:gd name="T6" fmla="*/ 214296104 w 1712"/>
              <a:gd name="T7" fmla="*/ 2521091 h 1134"/>
              <a:gd name="T8" fmla="*/ 302772416 w 1712"/>
              <a:gd name="T9" fmla="*/ 8193123 h 1134"/>
              <a:gd name="T10" fmla="*/ 364820745 w 1712"/>
              <a:gd name="T11" fmla="*/ 9453949 h 1134"/>
              <a:gd name="T12" fmla="*/ 423421737 w 1712"/>
              <a:gd name="T13" fmla="*/ 1890678 h 1134"/>
              <a:gd name="T14" fmla="*/ 463063442 w 1712"/>
              <a:gd name="T15" fmla="*/ 5672594 h 1134"/>
              <a:gd name="T16" fmla="*/ 487767756 w 1712"/>
              <a:gd name="T17" fmla="*/ 37815797 h 1134"/>
              <a:gd name="T18" fmla="*/ 486619179 w 1712"/>
              <a:gd name="T19" fmla="*/ 106513972 h 1134"/>
              <a:gd name="T20" fmla="*/ 489491425 w 1712"/>
              <a:gd name="T21" fmla="*/ 236348171 h 1134"/>
              <a:gd name="T22" fmla="*/ 486619179 w 1712"/>
              <a:gd name="T23" fmla="*/ 284247769 h 1134"/>
              <a:gd name="T24" fmla="*/ 487193735 w 1712"/>
              <a:gd name="T25" fmla="*/ 327105748 h 1134"/>
              <a:gd name="T26" fmla="*/ 473979476 w 1712"/>
              <a:gd name="T27" fmla="*/ 352946505 h 1134"/>
              <a:gd name="T28" fmla="*/ 423421737 w 1712"/>
              <a:gd name="T29" fmla="*/ 353576918 h 1134"/>
              <a:gd name="T30" fmla="*/ 359075182 w 1712"/>
              <a:gd name="T31" fmla="*/ 347273911 h 1134"/>
              <a:gd name="T32" fmla="*/ 262556154 w 1712"/>
              <a:gd name="T33" fmla="*/ 354837183 h 1134"/>
              <a:gd name="T34" fmla="*/ 166611146 w 1712"/>
              <a:gd name="T35" fmla="*/ 346644059 h 1134"/>
              <a:gd name="T36" fmla="*/ 98817789 w 1712"/>
              <a:gd name="T37" fmla="*/ 351685679 h 1134"/>
              <a:gd name="T38" fmla="*/ 18384730 w 1712"/>
              <a:gd name="T39" fmla="*/ 351685679 h 1134"/>
              <a:gd name="T40" fmla="*/ 2298225 w 1712"/>
              <a:gd name="T41" fmla="*/ 321433154 h 1134"/>
              <a:gd name="T42" fmla="*/ 4595915 w 1712"/>
              <a:gd name="T43" fmla="*/ 271012465 h 1134"/>
              <a:gd name="T44" fmla="*/ 4595915 w 1712"/>
              <a:gd name="T45" fmla="*/ 173322030 h 1134"/>
              <a:gd name="T46" fmla="*/ 574556 w 1712"/>
              <a:gd name="T47" fmla="*/ 121010102 h 1134"/>
              <a:gd name="T48" fmla="*/ 4021894 w 1712"/>
              <a:gd name="T49" fmla="*/ 69959000 h 1134"/>
              <a:gd name="T50" fmla="*/ 5745027 w 1712"/>
              <a:gd name="T51" fmla="*/ 19538312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40" name="Picture 16" descr="OPENAS_31874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2&#35838;&#26102;&#25945;&#23398;&#35838;&#20214;\Unit1PartA%20Letstalk&#35838;&#25991;&#24405;&#38899;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2&#35838;&#26102;&#25945;&#23398;&#35838;&#20214;\Unit1PartA%20Letstalk&#35838;&#25991;&#24405;&#38899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1PartA%20Letstalk&#35838;&#25991;&#21160;&#30011;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Unit1 It’s time to play the violin</a:t>
            </a:r>
          </a:p>
          <a:p>
            <a:pPr algn="ctr" eaLnBrk="1" hangingPunct="1"/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9035" y="55701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快速复习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46250"/>
            <a:ext cx="38576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133600"/>
            <a:ext cx="29019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快速复习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060575"/>
            <a:ext cx="35861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27238"/>
            <a:ext cx="344011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776" y="47667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快速复习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8" y="2081213"/>
            <a:ext cx="36988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155825"/>
            <a:ext cx="3403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9251950" y="2239963"/>
            <a:ext cx="1606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>
                <a:ea typeface="宋体" panose="02010600030101010101" pitchFamily="2" charset="-122"/>
              </a:rPr>
              <a:t>教师充当妈妈的角色，找一个学生充当科林，创设情境让学生们感知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00664" y="2924944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情景创设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9629" y="620688"/>
            <a:ext cx="55402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听课文录音，试回答下列问题</a:t>
            </a:r>
          </a:p>
        </p:txBody>
      </p:sp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539750" y="4365625"/>
            <a:ext cx="6853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宋体" panose="02010600030101010101" pitchFamily="2" charset="-122"/>
              </a:rPr>
              <a:t>1. Is the time to learn English?</a:t>
            </a:r>
          </a:p>
          <a:p>
            <a:pPr eaLnBrk="1" hangingPunct="1"/>
            <a:r>
              <a:rPr lang="en-US" altLang="zh-CN" sz="3600" b="1" dirty="0">
                <a:ea typeface="宋体" panose="02010600030101010101" pitchFamily="2" charset="-122"/>
              </a:rPr>
              <a:t>2. Can Colin go out to play</a:t>
            </a:r>
            <a:r>
              <a:rPr lang="en-US" altLang="zh-CN" sz="3600" b="1" dirty="0" smtClean="0">
                <a:ea typeface="宋体" panose="02010600030101010101" pitchFamily="2" charset="-122"/>
              </a:rPr>
              <a:t>? 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pic>
        <p:nvPicPr>
          <p:cNvPr id="10245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975" y="1916832"/>
            <a:ext cx="27336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nit1PartA Lets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212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9562" y="620688"/>
            <a:ext cx="300251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再次感知课文</a:t>
            </a:r>
          </a:p>
        </p:txBody>
      </p:sp>
      <p:pic>
        <p:nvPicPr>
          <p:cNvPr id="12291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1412875"/>
            <a:ext cx="59594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4508" y="2721694"/>
            <a:ext cx="68900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趣味操练：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Make a sentence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9251950" y="1571625"/>
            <a:ext cx="1606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800">
                <a:ea typeface="宋体" panose="02010600030101010101" pitchFamily="2" charset="-122"/>
              </a:rPr>
              <a:t>老师将准备的毛线固定在黑板上，随机拿出所准备的短语句子卡片，打乱顺序用小夹子夹住，并挂在毛线上，包括标点符号在内，让学生四人一组将组好的句子写在纸上，教师请其中一组读出他们所组成的句子。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91680" y="489446"/>
            <a:ext cx="38042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Let’s play!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38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426934"/>
            <a:ext cx="597693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b74417b97c7f25c4d925cdd1cca429b3e9a2b"/>
</p:tagLst>
</file>

<file path=ppt/theme/theme1.xml><?xml version="1.0" encoding="utf-8"?>
<a:theme xmlns:a="http://schemas.openxmlformats.org/drawingml/2006/main" name="WWW.2PPT.COM&#10;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155</Words>
  <Application>Microsoft Office PowerPoint</Application>
  <PresentationFormat>全屏显示(4:3)</PresentationFormat>
  <Paragraphs>24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楷体</vt:lpstr>
      <vt:lpstr>宋体</vt:lpstr>
      <vt:lpstr>微软雅黑</vt:lpstr>
      <vt:lpstr>Arial</vt:lpstr>
      <vt:lpstr>Arial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A641DE1F8F4C4BA58F823C849A2B29FD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