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4"/>
  </p:notesMasterIdLst>
  <p:handoutMasterIdLst>
    <p:handoutMasterId r:id="rId25"/>
  </p:handoutMasterIdLst>
  <p:sldIdLst>
    <p:sldId id="259" r:id="rId3"/>
    <p:sldId id="284" r:id="rId4"/>
    <p:sldId id="306" r:id="rId5"/>
    <p:sldId id="285" r:id="rId6"/>
    <p:sldId id="286" r:id="rId7"/>
    <p:sldId id="287" r:id="rId8"/>
    <p:sldId id="288" r:id="rId9"/>
    <p:sldId id="307" r:id="rId10"/>
    <p:sldId id="290" r:id="rId11"/>
    <p:sldId id="291" r:id="rId12"/>
    <p:sldId id="292" r:id="rId13"/>
    <p:sldId id="308" r:id="rId14"/>
    <p:sldId id="295" r:id="rId15"/>
    <p:sldId id="298" r:id="rId16"/>
    <p:sldId id="299" r:id="rId17"/>
    <p:sldId id="300" r:id="rId18"/>
    <p:sldId id="309" r:id="rId19"/>
    <p:sldId id="301" r:id="rId20"/>
    <p:sldId id="303" r:id="rId21"/>
    <p:sldId id="304" r:id="rId22"/>
    <p:sldId id="310"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B350"/>
    <a:srgbClr val="F1DA91"/>
    <a:srgbClr val="CF0024"/>
    <a:srgbClr val="FFE0B2"/>
    <a:srgbClr val="BF1D2C"/>
    <a:srgbClr val="E0B03E"/>
    <a:srgbClr val="101938"/>
    <a:srgbClr val="E9CB57"/>
    <a:srgbClr val="B8001E"/>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p:scale>
          <a:sx n="66" d="100"/>
          <a:sy n="66" d="100"/>
        </p:scale>
        <p:origin x="-2412" y="-1146"/>
      </p:cViewPr>
      <p:guideLst>
        <p:guide orient="horz" pos="2160"/>
        <p:guide pos="3840"/>
      </p:guideLst>
    </p:cSldViewPr>
  </p:slideViewPr>
  <p:notesTextViewPr>
    <p:cViewPr>
      <p:scale>
        <a:sx n="1" d="1"/>
        <a:sy n="1" d="1"/>
      </p:scale>
      <p:origin x="0" y="0"/>
    </p:cViewPr>
  </p:notesTextViewPr>
  <p:sorterViewPr>
    <p:cViewPr>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27412693761003E-2"/>
          <c:y val="3.6830854782754802E-2"/>
          <c:w val="0.85034956706743203"/>
          <c:h val="0.78579547033654096"/>
        </c:manualLayout>
      </c:layout>
      <c:barChart>
        <c:barDir val="bar"/>
        <c:grouping val="clustered"/>
        <c:varyColors val="0"/>
        <c:ser>
          <c:idx val="0"/>
          <c:order val="0"/>
          <c:tx>
            <c:strRef>
              <c:f>Sheet1!$B$1</c:f>
              <c:strCache>
                <c:ptCount val="1"/>
                <c:pt idx="0">
                  <c:v>Company</c:v>
                </c:pt>
              </c:strCache>
            </c:strRef>
          </c:tx>
          <c:spPr>
            <a:solidFill>
              <a:srgbClr val="C00000"/>
            </a:solidFill>
            <a:ln>
              <a:noFill/>
            </a:ln>
            <a:effectLst/>
          </c:spPr>
          <c:invertIfNegative val="0"/>
          <c:cat>
            <c:numRef>
              <c:f>Sheet1!$A$2:$A$4</c:f>
              <c:numCache>
                <c:formatCode>General</c:formatCode>
                <c:ptCount val="3"/>
                <c:pt idx="0">
                  <c:v>2014</c:v>
                </c:pt>
                <c:pt idx="1">
                  <c:v>2013</c:v>
                </c:pt>
                <c:pt idx="2">
                  <c:v>2012</c:v>
                </c:pt>
              </c:numCache>
            </c:numRef>
          </c:cat>
          <c:val>
            <c:numRef>
              <c:f>Sheet1!$B$2:$B$4</c:f>
              <c:numCache>
                <c:formatCode>[$$-409]#,##0</c:formatCode>
                <c:ptCount val="3"/>
                <c:pt idx="0">
                  <c:v>1000</c:v>
                </c:pt>
                <c:pt idx="1">
                  <c:v>1300</c:v>
                </c:pt>
                <c:pt idx="2">
                  <c:v>1200</c:v>
                </c:pt>
              </c:numCache>
            </c:numRef>
          </c:val>
          <c:extLst>
            <c:ext xmlns:c16="http://schemas.microsoft.com/office/drawing/2014/chart" uri="{C3380CC4-5D6E-409C-BE32-E72D297353CC}">
              <c16:uniqueId val="{00000000-DB21-4B53-BAED-8F125DE86C2E}"/>
            </c:ext>
          </c:extLst>
        </c:ser>
        <c:ser>
          <c:idx val="1"/>
          <c:order val="1"/>
          <c:tx>
            <c:strRef>
              <c:f>Sheet1!$C$1</c:f>
              <c:strCache>
                <c:ptCount val="1"/>
                <c:pt idx="0">
                  <c:v>Employee</c:v>
                </c:pt>
              </c:strCache>
            </c:strRef>
          </c:tx>
          <c:spPr>
            <a:solidFill>
              <a:srgbClr val="E5B76C"/>
            </a:solidFill>
            <a:ln>
              <a:noFill/>
            </a:ln>
            <a:effectLst/>
          </c:spPr>
          <c:invertIfNegative val="0"/>
          <c:cat>
            <c:numRef>
              <c:f>Sheet1!$A$2:$A$4</c:f>
              <c:numCache>
                <c:formatCode>General</c:formatCode>
                <c:ptCount val="3"/>
                <c:pt idx="0">
                  <c:v>2014</c:v>
                </c:pt>
                <c:pt idx="1">
                  <c:v>2013</c:v>
                </c:pt>
                <c:pt idx="2">
                  <c:v>2012</c:v>
                </c:pt>
              </c:numCache>
            </c:numRef>
          </c:cat>
          <c:val>
            <c:numRef>
              <c:f>Sheet1!$C$2:$C$4</c:f>
              <c:numCache>
                <c:formatCode>[$$-409]#,##0</c:formatCode>
                <c:ptCount val="3"/>
                <c:pt idx="0">
                  <c:v>600</c:v>
                </c:pt>
                <c:pt idx="1">
                  <c:v>575</c:v>
                </c:pt>
                <c:pt idx="2">
                  <c:v>750</c:v>
                </c:pt>
              </c:numCache>
            </c:numRef>
          </c:val>
          <c:extLst>
            <c:ext xmlns:c16="http://schemas.microsoft.com/office/drawing/2014/chart" uri="{C3380CC4-5D6E-409C-BE32-E72D297353CC}">
              <c16:uniqueId val="{00000001-DB21-4B53-BAED-8F125DE86C2E}"/>
            </c:ext>
          </c:extLst>
        </c:ser>
        <c:ser>
          <c:idx val="2"/>
          <c:order val="2"/>
          <c:tx>
            <c:strRef>
              <c:f>Sheet1!$D$1</c:f>
              <c:strCache>
                <c:ptCount val="1"/>
                <c:pt idx="0">
                  <c:v>Students</c:v>
                </c:pt>
              </c:strCache>
            </c:strRef>
          </c:tx>
          <c:spPr>
            <a:solidFill>
              <a:srgbClr val="C00000"/>
            </a:solidFill>
            <a:ln>
              <a:noFill/>
            </a:ln>
            <a:effectLst/>
          </c:spPr>
          <c:invertIfNegative val="0"/>
          <c:cat>
            <c:numRef>
              <c:f>Sheet1!$A$2:$A$4</c:f>
              <c:numCache>
                <c:formatCode>General</c:formatCode>
                <c:ptCount val="3"/>
                <c:pt idx="0">
                  <c:v>2014</c:v>
                </c:pt>
                <c:pt idx="1">
                  <c:v>2013</c:v>
                </c:pt>
                <c:pt idx="2">
                  <c:v>2012</c:v>
                </c:pt>
              </c:numCache>
            </c:numRef>
          </c:cat>
          <c:val>
            <c:numRef>
              <c:f>Sheet1!$D$2:$D$4</c:f>
              <c:numCache>
                <c:formatCode>[$$-409]#,##0</c:formatCode>
                <c:ptCount val="3"/>
                <c:pt idx="0">
                  <c:v>450</c:v>
                </c:pt>
                <c:pt idx="1">
                  <c:v>550</c:v>
                </c:pt>
                <c:pt idx="2">
                  <c:v>500</c:v>
                </c:pt>
              </c:numCache>
            </c:numRef>
          </c:val>
          <c:extLst>
            <c:ext xmlns:c16="http://schemas.microsoft.com/office/drawing/2014/chart" uri="{C3380CC4-5D6E-409C-BE32-E72D297353CC}">
              <c16:uniqueId val="{00000002-DB21-4B53-BAED-8F125DE86C2E}"/>
            </c:ext>
          </c:extLst>
        </c:ser>
        <c:dLbls>
          <c:showLegendKey val="0"/>
          <c:showVal val="0"/>
          <c:showCatName val="0"/>
          <c:showSerName val="0"/>
          <c:showPercent val="0"/>
          <c:showBubbleSize val="0"/>
        </c:dLbls>
        <c:gapWidth val="110"/>
        <c:axId val="93125632"/>
        <c:axId val="113132672"/>
      </c:barChart>
      <c:catAx>
        <c:axId val="93125632"/>
        <c:scaling>
          <c:orientation val="minMax"/>
        </c:scaling>
        <c:delete val="0"/>
        <c:axPos val="l"/>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lang="zh-CN" sz="1200" b="1" i="0" u="none" strike="noStrike" kern="1200" baseline="0">
                <a:gradFill>
                  <a:gsLst>
                    <a:gs pos="0">
                      <a:srgbClr val="F1DA91"/>
                    </a:gs>
                    <a:gs pos="100000">
                      <a:srgbClr val="D2B350"/>
                    </a:gs>
                  </a:gsLst>
                  <a:lin ang="5400000" scaled="1"/>
                </a:gradFill>
                <a:latin typeface="+mn-lt"/>
                <a:ea typeface="+mn-ea"/>
                <a:cs typeface="+mn-ea"/>
                <a:sym typeface="+mn-lt"/>
              </a:defRPr>
            </a:pPr>
            <a:endParaRPr lang="zh-CN"/>
          </a:p>
        </c:txPr>
        <c:crossAx val="113132672"/>
        <c:crosses val="autoZero"/>
        <c:auto val="1"/>
        <c:lblAlgn val="ctr"/>
        <c:lblOffset val="100"/>
        <c:noMultiLvlLbl val="0"/>
      </c:catAx>
      <c:valAx>
        <c:axId val="113132672"/>
        <c:scaling>
          <c:orientation val="minMax"/>
        </c:scaling>
        <c:delete val="0"/>
        <c:axPos val="b"/>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1" i="0" u="none" strike="noStrike" kern="1200" baseline="0">
                <a:gradFill>
                  <a:gsLst>
                    <a:gs pos="0">
                      <a:srgbClr val="F1DA91"/>
                    </a:gs>
                    <a:gs pos="100000">
                      <a:srgbClr val="D2B350"/>
                    </a:gs>
                  </a:gsLst>
                  <a:lin ang="5400000" scaled="1"/>
                </a:gradFill>
                <a:latin typeface="+mn-lt"/>
                <a:ea typeface="+mn-ea"/>
                <a:cs typeface="+mn-ea"/>
                <a:sym typeface="+mn-lt"/>
              </a:defRPr>
            </a:pPr>
            <a:endParaRPr lang="zh-CN"/>
          </a:p>
        </c:txPr>
        <c:crossAx val="93125632"/>
        <c:crosses val="autoZero"/>
        <c:crossBetween val="between"/>
      </c:valAx>
      <c:spPr>
        <a:noFill/>
        <a:ln>
          <a:noFill/>
        </a:ln>
        <a:effectLst/>
      </c:spPr>
    </c:plotArea>
    <c:legend>
      <c:legendPos val="b"/>
      <c:layout>
        <c:manualLayout>
          <c:xMode val="edge"/>
          <c:yMode val="edge"/>
          <c:x val="0.26795979765776801"/>
          <c:y val="0.93815397479598295"/>
          <c:w val="0.56727590115318305"/>
          <c:h val="6.02071325275551E-2"/>
        </c:manualLayout>
      </c:layout>
      <c:overlay val="0"/>
      <c:spPr>
        <a:noFill/>
        <a:ln>
          <a:noFill/>
        </a:ln>
        <a:effectLst/>
      </c:spPr>
      <c:txPr>
        <a:bodyPr rot="0" spcFirstLastPara="1" vertOverflow="ellipsis" vert="horz" wrap="square" anchor="ctr" anchorCtr="1"/>
        <a:lstStyle/>
        <a:p>
          <a:pPr>
            <a:defRPr lang="zh-CN" sz="1400" b="1" i="0" u="none" strike="noStrike" kern="1200" baseline="0">
              <a:gradFill>
                <a:gsLst>
                  <a:gs pos="0">
                    <a:srgbClr val="F1DA91"/>
                  </a:gs>
                  <a:gs pos="100000">
                    <a:srgbClr val="D2B350"/>
                  </a:gs>
                </a:gsLst>
                <a:lin ang="5400000" scaled="1"/>
              </a:gra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solidFill>
            <a:srgbClr val="DCAE70"/>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7005A-F8D4-4611-A529-A72F25FE3DD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43CFE-B37E-4D09-9CBC-011AE742BA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3CFE-B37E-4D09-9CBC-011AE742BA1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243CFE-B37E-4D09-9CBC-011AE742BA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243CFE-B37E-4D09-9CBC-011AE742BA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243CFE-B37E-4D09-9CBC-011AE742BA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243CFE-B37E-4D09-9CBC-011AE742BA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243CFE-B37E-4D09-9CBC-011AE742BA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633B70-E64C-48A4-8D65-840272886E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F41329-A018-4965-9AB4-8AE0937C756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F0D2E6-C5D1-4346-9344-99AC12FFF21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F41329-A018-4965-9AB4-8AE0937C756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F0D2E6-C5D1-4346-9344-99AC12FFF21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F41329-A018-4965-9AB4-8AE0937C756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F0D2E6-C5D1-4346-9344-99AC12FFF21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TextBox 6"/>
          <p:cNvSpPr txBox="1"/>
          <p:nvPr userDrawn="1"/>
        </p:nvSpPr>
        <p:spPr>
          <a:xfrm>
            <a:off x="0" y="62552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F41329-A018-4965-9AB4-8AE0937C756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F0D2E6-C5D1-4346-9344-99AC12FFF21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5F41329-A018-4965-9AB4-8AE0937C756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EF0D2E6-C5D1-4346-9344-99AC12FFF21F}"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7" name="图片 6"/>
          <p:cNvPicPr>
            <a:picLocks noChangeAspect="1"/>
          </p:cNvPicPr>
          <p:nvPr userDrawn="1"/>
        </p:nvPicPr>
        <p:blipFill rotWithShape="1">
          <a:blip r:embed="rId9" cstate="screen"/>
          <a:srcRec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2.png"/><Relationship Id="rId4" Type="http://schemas.microsoft.com/office/2007/relationships/hdphoto" Target="../media/hdphoto3.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
                    </a14:imgEffect>
                  </a14:imgLayer>
                </a14:imgProps>
              </a:ext>
            </a:extLst>
          </a:blip>
          <a:srcRect/>
          <a:stretch>
            <a:fillRect/>
          </a:stretch>
        </p:blipFill>
        <p:spPr>
          <a:xfrm>
            <a:off x="0" y="0"/>
            <a:ext cx="12192000" cy="6858000"/>
          </a:xfrm>
          <a:prstGeom prst="rect">
            <a:avLst/>
          </a:prstGeom>
        </p:spPr>
      </p:pic>
      <p:pic>
        <p:nvPicPr>
          <p:cNvPr id="5" name="图片 4"/>
          <p:cNvPicPr>
            <a:picLocks noChangeAspect="1"/>
          </p:cNvPicPr>
          <p:nvPr/>
        </p:nvPicPr>
        <p:blipFill>
          <a:blip r:embed="rId5" cstate="screen"/>
          <a:stretch>
            <a:fillRect/>
          </a:stretch>
        </p:blipFill>
        <p:spPr>
          <a:xfrm>
            <a:off x="11070448" y="1"/>
            <a:ext cx="945780" cy="2219533"/>
          </a:xfrm>
          <a:prstGeom prst="rect">
            <a:avLst/>
          </a:prstGeom>
        </p:spPr>
      </p:pic>
      <p:pic>
        <p:nvPicPr>
          <p:cNvPr id="8" name="图片 7"/>
          <p:cNvPicPr>
            <a:picLocks noChangeAspect="1"/>
          </p:cNvPicPr>
          <p:nvPr/>
        </p:nvPicPr>
        <p:blipFill>
          <a:blip r:embed="rId6" cstate="screen"/>
          <a:stretch>
            <a:fillRect/>
          </a:stretch>
        </p:blipFill>
        <p:spPr>
          <a:xfrm rot="18856596">
            <a:off x="9910308" y="4752522"/>
            <a:ext cx="1084637" cy="2404404"/>
          </a:xfrm>
          <a:prstGeom prst="rect">
            <a:avLst/>
          </a:prstGeom>
        </p:spPr>
      </p:pic>
      <p:pic>
        <p:nvPicPr>
          <p:cNvPr id="9" name="图片 8"/>
          <p:cNvPicPr>
            <a:picLocks noChangeAspect="1"/>
          </p:cNvPicPr>
          <p:nvPr/>
        </p:nvPicPr>
        <p:blipFill>
          <a:blip r:embed="rId7" cstate="screen"/>
          <a:stretch>
            <a:fillRect/>
          </a:stretch>
        </p:blipFill>
        <p:spPr>
          <a:xfrm>
            <a:off x="8038776" y="1611979"/>
            <a:ext cx="3863596" cy="3707766"/>
          </a:xfrm>
          <a:prstGeom prst="rect">
            <a:avLst/>
          </a:prstGeom>
        </p:spPr>
      </p:pic>
      <p:pic>
        <p:nvPicPr>
          <p:cNvPr id="10" name="图片 9"/>
          <p:cNvPicPr>
            <a:picLocks noChangeAspect="1"/>
          </p:cNvPicPr>
          <p:nvPr/>
        </p:nvPicPr>
        <p:blipFill>
          <a:blip r:embed="rId8" cstate="screen"/>
          <a:stretch>
            <a:fillRect/>
          </a:stretch>
        </p:blipFill>
        <p:spPr>
          <a:xfrm>
            <a:off x="3449529" y="936218"/>
            <a:ext cx="5382678" cy="5382678"/>
          </a:xfrm>
          <a:prstGeom prst="rect">
            <a:avLst/>
          </a:prstGeom>
        </p:spPr>
      </p:pic>
      <p:pic>
        <p:nvPicPr>
          <p:cNvPr id="13" name="图片 12"/>
          <p:cNvPicPr>
            <a:picLocks noChangeAspect="1"/>
          </p:cNvPicPr>
          <p:nvPr/>
        </p:nvPicPr>
        <p:blipFill>
          <a:blip r:embed="rId9" cstate="screen"/>
          <a:stretch>
            <a:fillRect/>
          </a:stretch>
        </p:blipFill>
        <p:spPr>
          <a:xfrm>
            <a:off x="-788909" y="125650"/>
            <a:ext cx="2636814" cy="2530464"/>
          </a:xfrm>
          <a:prstGeom prst="rect">
            <a:avLst/>
          </a:prstGeom>
        </p:spPr>
      </p:pic>
      <p:pic>
        <p:nvPicPr>
          <p:cNvPr id="14" name="图片 13"/>
          <p:cNvPicPr>
            <a:picLocks noChangeAspect="1"/>
          </p:cNvPicPr>
          <p:nvPr/>
        </p:nvPicPr>
        <p:blipFill>
          <a:blip r:embed="rId9" cstate="screen"/>
          <a:stretch>
            <a:fillRect/>
          </a:stretch>
        </p:blipFill>
        <p:spPr>
          <a:xfrm>
            <a:off x="143635" y="1885912"/>
            <a:ext cx="2636814" cy="2530464"/>
          </a:xfrm>
          <a:prstGeom prst="rect">
            <a:avLst/>
          </a:prstGeom>
        </p:spPr>
      </p:pic>
      <p:pic>
        <p:nvPicPr>
          <p:cNvPr id="15" name="图片 14"/>
          <p:cNvPicPr>
            <a:picLocks noChangeAspect="1"/>
          </p:cNvPicPr>
          <p:nvPr/>
        </p:nvPicPr>
        <p:blipFill>
          <a:blip r:embed="rId10" cstate="screen"/>
          <a:stretch>
            <a:fillRect/>
          </a:stretch>
        </p:blipFill>
        <p:spPr>
          <a:xfrm>
            <a:off x="10415177" y="0"/>
            <a:ext cx="562815" cy="1320801"/>
          </a:xfrm>
          <a:prstGeom prst="rect">
            <a:avLst/>
          </a:prstGeom>
        </p:spPr>
      </p:pic>
      <p:pic>
        <p:nvPicPr>
          <p:cNvPr id="4" name="图片 3"/>
          <p:cNvPicPr>
            <a:picLocks noChangeAspect="1"/>
          </p:cNvPicPr>
          <p:nvPr/>
        </p:nvPicPr>
        <p:blipFill>
          <a:blip r:embed="rId11" cstate="screen"/>
          <a:stretch>
            <a:fillRect/>
          </a:stretch>
        </p:blipFill>
        <p:spPr>
          <a:xfrm flipH="1" flipV="1">
            <a:off x="51124" y="5035581"/>
            <a:ext cx="3353537" cy="1984238"/>
          </a:xfrm>
          <a:prstGeom prst="rect">
            <a:avLst/>
          </a:prstGeom>
        </p:spPr>
      </p:pic>
      <p:pic>
        <p:nvPicPr>
          <p:cNvPr id="16" name="图片 15"/>
          <p:cNvPicPr>
            <a:picLocks noChangeAspect="1"/>
          </p:cNvPicPr>
          <p:nvPr/>
        </p:nvPicPr>
        <p:blipFill>
          <a:blip r:embed="rId5" cstate="screen"/>
          <a:stretch>
            <a:fillRect/>
          </a:stretch>
        </p:blipFill>
        <p:spPr>
          <a:xfrm>
            <a:off x="9344277" y="73725"/>
            <a:ext cx="945780" cy="2219533"/>
          </a:xfrm>
          <a:prstGeom prst="rect">
            <a:avLst/>
          </a:prstGeom>
        </p:spPr>
      </p:pic>
      <p:pic>
        <p:nvPicPr>
          <p:cNvPr id="17" name="图片 16"/>
          <p:cNvPicPr>
            <a:picLocks noChangeAspect="1"/>
          </p:cNvPicPr>
          <p:nvPr/>
        </p:nvPicPr>
        <p:blipFill>
          <a:blip r:embed="rId10" cstate="screen"/>
          <a:stretch>
            <a:fillRect/>
          </a:stretch>
        </p:blipFill>
        <p:spPr>
          <a:xfrm>
            <a:off x="8689006" y="73724"/>
            <a:ext cx="562815" cy="1320801"/>
          </a:xfrm>
          <a:prstGeom prst="rect">
            <a:avLst/>
          </a:prstGeom>
        </p:spPr>
      </p:pic>
      <p:pic>
        <p:nvPicPr>
          <p:cNvPr id="11" name="图片 10"/>
          <p:cNvPicPr>
            <a:picLocks noChangeAspect="1"/>
          </p:cNvPicPr>
          <p:nvPr/>
        </p:nvPicPr>
        <p:blipFill>
          <a:blip r:embed="rId12" cstate="screen"/>
          <a:srcRect/>
          <a:stretch>
            <a:fillRect/>
          </a:stretch>
        </p:blipFill>
        <p:spPr>
          <a:xfrm>
            <a:off x="2801009" y="-317171"/>
            <a:ext cx="6636067" cy="6636067"/>
          </a:xfrm>
          <a:prstGeom prst="rect">
            <a:avLst/>
          </a:prstGeom>
        </p:spPr>
      </p:pic>
      <p:pic>
        <p:nvPicPr>
          <p:cNvPr id="22" name="图片 21"/>
          <p:cNvPicPr>
            <a:picLocks noChangeAspect="1"/>
          </p:cNvPicPr>
          <p:nvPr/>
        </p:nvPicPr>
        <p:blipFill>
          <a:blip r:embed="rId13" cstate="screen"/>
          <a:stretch>
            <a:fillRect/>
          </a:stretch>
        </p:blipFill>
        <p:spPr>
          <a:xfrm>
            <a:off x="494721" y="91773"/>
            <a:ext cx="2133313" cy="2860579"/>
          </a:xfrm>
          <a:prstGeom prst="rect">
            <a:avLst/>
          </a:prstGeom>
        </p:spPr>
      </p:pic>
      <p:pic>
        <p:nvPicPr>
          <p:cNvPr id="23" name="图片 22"/>
          <p:cNvPicPr>
            <a:picLocks noChangeAspect="1"/>
          </p:cNvPicPr>
          <p:nvPr/>
        </p:nvPicPr>
        <p:blipFill rotWithShape="1">
          <a:blip r:embed="rId14" cstate="screen"/>
          <a:srcRect/>
          <a:stretch>
            <a:fillRect/>
          </a:stretch>
        </p:blipFill>
        <p:spPr>
          <a:xfrm>
            <a:off x="3767638" y="4170840"/>
            <a:ext cx="4656723" cy="314441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8000" fill="hold"/>
                                        <p:tgtEl>
                                          <p:spTgt spid="10"/>
                                        </p:tgtEl>
                                        <p:attrNameLst>
                                          <p:attrName>r</p:attrName>
                                        </p:attrNameLst>
                                      </p:cBhvr>
                                    </p:animRot>
                                  </p:childTnLst>
                                </p:cTn>
                              </p:par>
                            </p:childTnLst>
                          </p:cTn>
                        </p:par>
                        <p:par>
                          <p:cTn id="11" fill="hold">
                            <p:stCondLst>
                              <p:cond delay="8500"/>
                            </p:stCondLst>
                            <p:childTnLst>
                              <p:par>
                                <p:cTn id="12" presetID="6" presetClass="emph" presetSubtype="0" autoRev="1" fill="hold" nodeType="afterEffect">
                                  <p:stCondLst>
                                    <p:cond delay="0"/>
                                  </p:stCondLst>
                                  <p:childTnLst>
                                    <p:animScale>
                                      <p:cBhvr>
                                        <p:cTn id="13" dur="4000" fill="hold"/>
                                        <p:tgtEl>
                                          <p:spTgt spid="10"/>
                                        </p:tgtEl>
                                      </p:cBhvr>
                                      <p:by x="150000" y="150000"/>
                                    </p:animScale>
                                  </p:childTnLst>
                                </p:cTn>
                              </p:par>
                            </p:childTnLst>
                          </p:cTn>
                        </p:par>
                        <p:par>
                          <p:cTn id="14" fill="hold">
                            <p:stCondLst>
                              <p:cond delay="12500"/>
                            </p:stCondLst>
                            <p:childTnLst>
                              <p:par>
                                <p:cTn id="15" presetID="6" presetClass="emph" presetSubtype="0" fill="hold" nodeType="afterEffect">
                                  <p:stCondLst>
                                    <p:cond delay="0"/>
                                  </p:stCondLst>
                                  <p:childTnLst>
                                    <p:animScale>
                                      <p:cBhvr>
                                        <p:cTn id="16" dur="2000" fill="hold"/>
                                        <p:tgtEl>
                                          <p:spTgt spid="2"/>
                                        </p:tgtEl>
                                      </p:cBhvr>
                                      <p:by x="110000" y="110000"/>
                                    </p:animScale>
                                  </p:childTnLst>
                                </p:cTn>
                              </p:par>
                            </p:childTnLst>
                          </p:cTn>
                        </p:par>
                        <p:par>
                          <p:cTn id="17" fill="hold">
                            <p:stCondLst>
                              <p:cond delay="14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6000"/>
                            </p:stCondLst>
                            <p:childTnLst>
                              <p:par>
                                <p:cTn id="28" presetID="2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6" name="Picture 3"/>
          <p:cNvPicPr>
            <a:picLocks noChangeAspect="1" noChangeArrowheads="1"/>
          </p:cNvPicPr>
          <p:nvPr/>
        </p:nvPicPr>
        <p:blipFill rotWithShape="1">
          <a:blip r:embed="rId3" cstate="screen"/>
          <a:srcRect/>
          <a:stretch>
            <a:fillRect/>
          </a:stretch>
        </p:blipFill>
        <p:spPr bwMode="auto">
          <a:xfrm rot="1164247" flipV="1">
            <a:off x="9600532" y="4149999"/>
            <a:ext cx="750862" cy="8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screen"/>
          <a:srcRect/>
          <a:stretch>
            <a:fillRect/>
          </a:stretch>
        </p:blipFill>
        <p:spPr bwMode="auto">
          <a:xfrm rot="19878225" flipV="1">
            <a:off x="10931730" y="5100191"/>
            <a:ext cx="745011" cy="8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screen"/>
          <a:srcRect/>
          <a:stretch>
            <a:fillRect/>
          </a:stretch>
        </p:blipFill>
        <p:spPr bwMode="auto">
          <a:xfrm rot="1152643" flipV="1">
            <a:off x="10213083" y="5154562"/>
            <a:ext cx="750862" cy="8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screen"/>
          <a:srcRect/>
          <a:stretch>
            <a:fillRect/>
          </a:stretch>
        </p:blipFill>
        <p:spPr bwMode="auto">
          <a:xfrm rot="12057140" flipV="1">
            <a:off x="10976367" y="3952753"/>
            <a:ext cx="750862" cy="8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screen"/>
          <a:srcRect/>
          <a:stretch>
            <a:fillRect/>
          </a:stretch>
        </p:blipFill>
        <p:spPr bwMode="auto">
          <a:xfrm rot="12057140" flipV="1">
            <a:off x="10294231" y="2946788"/>
            <a:ext cx="750862" cy="8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screen"/>
          <a:srcRect/>
          <a:stretch>
            <a:fillRect/>
          </a:stretch>
        </p:blipFill>
        <p:spPr bwMode="auto">
          <a:xfrm rot="12057140" flipV="1">
            <a:off x="9679691" y="1958861"/>
            <a:ext cx="750862" cy="8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screen"/>
          <a:srcRect/>
          <a:stretch>
            <a:fillRect/>
          </a:stretch>
        </p:blipFill>
        <p:spPr bwMode="auto">
          <a:xfrm rot="8981151" flipV="1">
            <a:off x="8819403" y="2085702"/>
            <a:ext cx="1020505" cy="1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平行四边形 115"/>
          <p:cNvSpPr/>
          <p:nvPr/>
        </p:nvSpPr>
        <p:spPr>
          <a:xfrm rot="1200000">
            <a:off x="9084605" y="1933668"/>
            <a:ext cx="1225930" cy="608240"/>
          </a:xfrm>
          <a:prstGeom prst="parallelogram">
            <a:avLst>
              <a:gd name="adj" fmla="val 88523"/>
            </a:avLst>
          </a:prstGeom>
          <a:gradFill>
            <a:gsLst>
              <a:gs pos="0">
                <a:srgbClr val="F1DA91"/>
              </a:gs>
              <a:gs pos="100000">
                <a:srgbClr val="D2B350"/>
              </a:gs>
            </a:gsLst>
            <a:lin ang="5400000" scaled="1"/>
          </a:gra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4" name="平行四边形 116"/>
          <p:cNvSpPr/>
          <p:nvPr/>
        </p:nvSpPr>
        <p:spPr>
          <a:xfrm rot="16200000">
            <a:off x="8844611" y="2496804"/>
            <a:ext cx="986794" cy="635878"/>
          </a:xfrm>
          <a:prstGeom prst="parallelogram">
            <a:avLst>
              <a:gd name="adj" fmla="val 36484"/>
            </a:avLst>
          </a:prstGeom>
          <a:solidFill>
            <a:srgbClr val="FF0000"/>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5" name="平行四边形 117"/>
          <p:cNvSpPr/>
          <p:nvPr/>
        </p:nvSpPr>
        <p:spPr>
          <a:xfrm rot="9071256">
            <a:off x="9415555" y="2404313"/>
            <a:ext cx="1187401" cy="670033"/>
          </a:xfrm>
          <a:prstGeom prst="parallelogram">
            <a:avLst>
              <a:gd name="adj" fmla="val 55040"/>
            </a:avLst>
          </a:prstGeom>
          <a:solidFill>
            <a:srgbClr val="C00000"/>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6" name="五边形 118"/>
          <p:cNvSpPr/>
          <p:nvPr/>
        </p:nvSpPr>
        <p:spPr>
          <a:xfrm flipH="1">
            <a:off x="7322099" y="4299334"/>
            <a:ext cx="2968987" cy="757415"/>
          </a:xfrm>
          <a:prstGeom prst="homePlate">
            <a:avLst>
              <a:gd name="adj" fmla="val 37444"/>
            </a:avLst>
          </a:prstGeom>
          <a:solidFill>
            <a:srgbClr val="C00000"/>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7" name="平行四边形 119"/>
          <p:cNvSpPr/>
          <p:nvPr/>
        </p:nvSpPr>
        <p:spPr>
          <a:xfrm rot="1200000">
            <a:off x="9720483" y="2918126"/>
            <a:ext cx="1225930" cy="608240"/>
          </a:xfrm>
          <a:prstGeom prst="parallelogram">
            <a:avLst>
              <a:gd name="adj" fmla="val 88523"/>
            </a:avLst>
          </a:prstGeom>
          <a:gradFill>
            <a:gsLst>
              <a:gs pos="0">
                <a:srgbClr val="F1DA91"/>
              </a:gs>
              <a:gs pos="100000">
                <a:srgbClr val="D2B350"/>
              </a:gs>
            </a:gsLst>
            <a:lin ang="5400000" scaled="1"/>
          </a:gra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8" name="平行四边形 120"/>
          <p:cNvSpPr/>
          <p:nvPr/>
        </p:nvSpPr>
        <p:spPr>
          <a:xfrm rot="16200000">
            <a:off x="9480490" y="3481265"/>
            <a:ext cx="986794" cy="635878"/>
          </a:xfrm>
          <a:prstGeom prst="parallelogram">
            <a:avLst>
              <a:gd name="adj" fmla="val 36484"/>
            </a:avLst>
          </a:prstGeom>
          <a:solidFill>
            <a:srgbClr val="C00000"/>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9" name="平行四边形 121"/>
          <p:cNvSpPr/>
          <p:nvPr/>
        </p:nvSpPr>
        <p:spPr>
          <a:xfrm rot="9071256">
            <a:off x="10051433" y="3388774"/>
            <a:ext cx="1187401" cy="670033"/>
          </a:xfrm>
          <a:prstGeom prst="parallelogram">
            <a:avLst>
              <a:gd name="adj" fmla="val 55040"/>
            </a:avLst>
          </a:prstGeom>
          <a:solidFill>
            <a:srgbClr val="C00000"/>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0" name="平行四边形 122"/>
          <p:cNvSpPr/>
          <p:nvPr/>
        </p:nvSpPr>
        <p:spPr>
          <a:xfrm rot="1200000">
            <a:off x="10356360" y="3914679"/>
            <a:ext cx="1225930" cy="608240"/>
          </a:xfrm>
          <a:prstGeom prst="parallelogram">
            <a:avLst>
              <a:gd name="adj" fmla="val 88523"/>
            </a:avLst>
          </a:prstGeom>
          <a:gradFill>
            <a:gsLst>
              <a:gs pos="0">
                <a:srgbClr val="F1DA91"/>
              </a:gs>
              <a:gs pos="100000">
                <a:srgbClr val="D2B350"/>
              </a:gs>
            </a:gsLst>
            <a:lin ang="5400000" scaled="1"/>
          </a:gra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1" name="平行四边形 123"/>
          <p:cNvSpPr/>
          <p:nvPr/>
        </p:nvSpPr>
        <p:spPr>
          <a:xfrm rot="16200000">
            <a:off x="10116368" y="4477817"/>
            <a:ext cx="986794" cy="635878"/>
          </a:xfrm>
          <a:prstGeom prst="parallelogram">
            <a:avLst>
              <a:gd name="adj" fmla="val 36484"/>
            </a:avLst>
          </a:prstGeom>
          <a:solidFill>
            <a:srgbClr val="C00000"/>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5" name="平行四边形 124"/>
          <p:cNvSpPr/>
          <p:nvPr/>
        </p:nvSpPr>
        <p:spPr>
          <a:xfrm rot="9071256">
            <a:off x="10687309" y="4385325"/>
            <a:ext cx="1187401" cy="670033"/>
          </a:xfrm>
          <a:prstGeom prst="parallelogram">
            <a:avLst>
              <a:gd name="adj" fmla="val 55040"/>
            </a:avLst>
          </a:prstGeom>
          <a:solidFill>
            <a:srgbClr val="C00000"/>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6" name="五边形 125"/>
          <p:cNvSpPr/>
          <p:nvPr/>
        </p:nvSpPr>
        <p:spPr>
          <a:xfrm flipH="1">
            <a:off x="6680126" y="3303784"/>
            <a:ext cx="2983563" cy="757415"/>
          </a:xfrm>
          <a:prstGeom prst="homePlate">
            <a:avLst>
              <a:gd name="adj" fmla="val 37444"/>
            </a:avLst>
          </a:prstGeom>
          <a:solidFill>
            <a:srgbClr val="C00000"/>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7" name="五边形 126"/>
          <p:cNvSpPr/>
          <p:nvPr/>
        </p:nvSpPr>
        <p:spPr>
          <a:xfrm flipH="1">
            <a:off x="6054734" y="2315958"/>
            <a:ext cx="2968987" cy="757415"/>
          </a:xfrm>
          <a:prstGeom prst="homePlate">
            <a:avLst>
              <a:gd name="adj" fmla="val 40583"/>
            </a:avLst>
          </a:prstGeom>
          <a:solidFill>
            <a:srgbClr val="C00000"/>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9" name="矩形 128"/>
          <p:cNvSpPr/>
          <p:nvPr/>
        </p:nvSpPr>
        <p:spPr>
          <a:xfrm rot="10800000">
            <a:off x="8818606" y="2322235"/>
            <a:ext cx="197349" cy="751138"/>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0" name="矩形 129"/>
          <p:cNvSpPr/>
          <p:nvPr/>
        </p:nvSpPr>
        <p:spPr>
          <a:xfrm rot="10800000">
            <a:off x="9464142" y="3303783"/>
            <a:ext cx="197349" cy="757415"/>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1" name="矩形 130"/>
          <p:cNvSpPr/>
          <p:nvPr/>
        </p:nvSpPr>
        <p:spPr>
          <a:xfrm rot="10800000">
            <a:off x="9820369" y="4299334"/>
            <a:ext cx="472788" cy="757415"/>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32" name="Picture 3"/>
          <p:cNvPicPr>
            <a:picLocks noChangeAspect="1" noChangeArrowheads="1"/>
          </p:cNvPicPr>
          <p:nvPr/>
        </p:nvPicPr>
        <p:blipFill rotWithShape="1">
          <a:blip r:embed="rId5" cstate="screen"/>
          <a:srcRect/>
          <a:stretch>
            <a:fillRect/>
          </a:stretch>
        </p:blipFill>
        <p:spPr bwMode="auto">
          <a:xfrm rot="19878225" flipV="1">
            <a:off x="10166954" y="4089347"/>
            <a:ext cx="1020505" cy="1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5" cstate="screen"/>
          <a:srcRect/>
          <a:stretch>
            <a:fillRect/>
          </a:stretch>
        </p:blipFill>
        <p:spPr bwMode="auto">
          <a:xfrm rot="19878225" flipV="1">
            <a:off x="9468080" y="3128358"/>
            <a:ext cx="1020505" cy="1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文本框 137"/>
          <p:cNvSpPr txBox="1"/>
          <p:nvPr/>
        </p:nvSpPr>
        <p:spPr>
          <a:xfrm>
            <a:off x="6660896" y="2468435"/>
            <a:ext cx="2031278" cy="461512"/>
          </a:xfrm>
          <a:prstGeom prst="rect">
            <a:avLst/>
          </a:prstGeom>
          <a:noFill/>
        </p:spPr>
        <p:txBody>
          <a:bodyPr wrap="none" lIns="91416" tIns="45708" rIns="91416" bIns="4570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点击输入文字</a:t>
            </a:r>
          </a:p>
        </p:txBody>
      </p:sp>
      <p:sp>
        <p:nvSpPr>
          <p:cNvPr id="36" name="文本框 138"/>
          <p:cNvSpPr txBox="1"/>
          <p:nvPr/>
        </p:nvSpPr>
        <p:spPr>
          <a:xfrm>
            <a:off x="7194373" y="3450686"/>
            <a:ext cx="2031278" cy="461512"/>
          </a:xfrm>
          <a:prstGeom prst="rect">
            <a:avLst/>
          </a:prstGeom>
          <a:noFill/>
        </p:spPr>
        <p:txBody>
          <a:bodyPr wrap="none" lIns="91416" tIns="45708" rIns="91416" bIns="4570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点击输入文字</a:t>
            </a:r>
          </a:p>
        </p:txBody>
      </p:sp>
      <p:sp>
        <p:nvSpPr>
          <p:cNvPr id="37" name="文本框 139"/>
          <p:cNvSpPr txBox="1"/>
          <p:nvPr/>
        </p:nvSpPr>
        <p:spPr>
          <a:xfrm>
            <a:off x="7727850" y="4432937"/>
            <a:ext cx="2031278" cy="461512"/>
          </a:xfrm>
          <a:prstGeom prst="rect">
            <a:avLst/>
          </a:prstGeom>
          <a:noFill/>
        </p:spPr>
        <p:txBody>
          <a:bodyPr wrap="none" lIns="91416" tIns="45708" rIns="91416" bIns="4570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点击输入文字</a:t>
            </a:r>
          </a:p>
        </p:txBody>
      </p:sp>
      <p:grpSp>
        <p:nvGrpSpPr>
          <p:cNvPr id="38" name="组合 140"/>
          <p:cNvGrpSpPr/>
          <p:nvPr/>
        </p:nvGrpSpPr>
        <p:grpSpPr>
          <a:xfrm>
            <a:off x="9184767" y="2511406"/>
            <a:ext cx="291692" cy="636838"/>
            <a:chOff x="5038767" y="1303073"/>
            <a:chExt cx="325210" cy="720403"/>
          </a:xfrm>
          <a:gradFill>
            <a:gsLst>
              <a:gs pos="0">
                <a:srgbClr val="F1DA91"/>
              </a:gs>
              <a:gs pos="100000">
                <a:srgbClr val="D2B350"/>
              </a:gs>
            </a:gsLst>
            <a:lin ang="5400000" scaled="1"/>
          </a:gradFill>
        </p:grpSpPr>
        <p:sp>
          <p:nvSpPr>
            <p:cNvPr id="51"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2"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3"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4"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5"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39" name="组合 147"/>
          <p:cNvGrpSpPr/>
          <p:nvPr/>
        </p:nvGrpSpPr>
        <p:grpSpPr>
          <a:xfrm>
            <a:off x="9832047" y="3469716"/>
            <a:ext cx="298605" cy="664130"/>
            <a:chOff x="5846145" y="2700653"/>
            <a:chExt cx="332915" cy="751275"/>
          </a:xfrm>
          <a:gradFill>
            <a:gsLst>
              <a:gs pos="0">
                <a:srgbClr val="F1DA91"/>
              </a:gs>
              <a:gs pos="100000">
                <a:srgbClr val="D2B350"/>
              </a:gs>
            </a:gsLst>
            <a:lin ang="5400000" scaled="1"/>
          </a:gradFill>
        </p:grpSpPr>
        <p:sp>
          <p:nvSpPr>
            <p:cNvPr id="46"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7"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8"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9"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0"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40" name="组合 154"/>
          <p:cNvGrpSpPr/>
          <p:nvPr/>
        </p:nvGrpSpPr>
        <p:grpSpPr>
          <a:xfrm>
            <a:off x="10471285" y="4487018"/>
            <a:ext cx="298624" cy="660492"/>
            <a:chOff x="6669441" y="4079707"/>
            <a:chExt cx="332935" cy="747160"/>
          </a:xfrm>
          <a:gradFill>
            <a:gsLst>
              <a:gs pos="0">
                <a:srgbClr val="F1DA91"/>
              </a:gs>
              <a:gs pos="100000">
                <a:srgbClr val="D2B350"/>
              </a:gs>
            </a:gsLst>
            <a:lin ang="5400000" scaled="1"/>
          </a:gradFill>
        </p:grpSpPr>
        <p:sp>
          <p:nvSpPr>
            <p:cNvPr id="41"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2"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3"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4"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5"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grpFill/>
            <a:ln w="14288" cap="flat">
              <a:noFill/>
              <a:prstDash val="solid"/>
              <a:miter lim="800000"/>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sp>
        <p:nvSpPr>
          <p:cNvPr id="58" name="椭圆 10"/>
          <p:cNvSpPr/>
          <p:nvPr/>
        </p:nvSpPr>
        <p:spPr>
          <a:xfrm>
            <a:off x="954109" y="2265710"/>
            <a:ext cx="466141" cy="4661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1</a:t>
            </a:r>
            <a:endParaRPr kumimoji="0" lang="zh-CN" altLang="en-US"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9" name="文本框 11"/>
          <p:cNvSpPr txBox="1"/>
          <p:nvPr/>
        </p:nvSpPr>
        <p:spPr>
          <a:xfrm>
            <a:off x="1493618" y="2215608"/>
            <a:ext cx="1723549" cy="416524"/>
          </a:xfrm>
          <a:prstGeom prst="rect">
            <a:avLst/>
          </a:prstGeom>
          <a:noFill/>
        </p:spPr>
        <p:txBody>
          <a:bodyPr wrap="none" rtlCol="0">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点击添加标题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0" name="矩形 9"/>
          <p:cNvSpPr/>
          <p:nvPr/>
        </p:nvSpPr>
        <p:spPr>
          <a:xfrm>
            <a:off x="1461093" y="2560766"/>
            <a:ext cx="4094587" cy="513346"/>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模板所有文字图片都可编辑，数据图表都可以修改颜色大小形状轻点此处输入文字内容</a:t>
            </a:r>
          </a:p>
        </p:txBody>
      </p:sp>
      <p:sp>
        <p:nvSpPr>
          <p:cNvPr id="61" name="椭圆 10"/>
          <p:cNvSpPr/>
          <p:nvPr/>
        </p:nvSpPr>
        <p:spPr>
          <a:xfrm>
            <a:off x="966805" y="3394916"/>
            <a:ext cx="466141" cy="4661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2</a:t>
            </a:r>
            <a:endParaRPr kumimoji="0" lang="zh-CN" altLang="en-US"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2" name="文本框 11"/>
          <p:cNvSpPr txBox="1"/>
          <p:nvPr/>
        </p:nvSpPr>
        <p:spPr>
          <a:xfrm>
            <a:off x="1484606" y="3306612"/>
            <a:ext cx="1723549" cy="416524"/>
          </a:xfrm>
          <a:prstGeom prst="rect">
            <a:avLst/>
          </a:prstGeom>
          <a:noFill/>
        </p:spPr>
        <p:txBody>
          <a:bodyPr wrap="none" rtlCol="0">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点击添加标题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3" name="矩形 9"/>
          <p:cNvSpPr/>
          <p:nvPr/>
        </p:nvSpPr>
        <p:spPr>
          <a:xfrm>
            <a:off x="1468022" y="3679275"/>
            <a:ext cx="4081890" cy="513346"/>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模板所有文字图片都可编辑，数据图表都可以修改颜色大小形状轻点此处输入文字内容</a:t>
            </a:r>
          </a:p>
        </p:txBody>
      </p:sp>
      <p:sp>
        <p:nvSpPr>
          <p:cNvPr id="64" name="椭圆 10"/>
          <p:cNvSpPr/>
          <p:nvPr/>
        </p:nvSpPr>
        <p:spPr>
          <a:xfrm>
            <a:off x="979502" y="4511266"/>
            <a:ext cx="466141" cy="4661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3</a:t>
            </a:r>
            <a:endParaRPr kumimoji="0" lang="zh-CN" altLang="en-US" sz="2135"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5" name="文本框 11"/>
          <p:cNvSpPr txBox="1"/>
          <p:nvPr/>
        </p:nvSpPr>
        <p:spPr>
          <a:xfrm>
            <a:off x="1525070" y="4409595"/>
            <a:ext cx="1723549" cy="416524"/>
          </a:xfrm>
          <a:prstGeom prst="rect">
            <a:avLst/>
          </a:prstGeom>
          <a:noFill/>
        </p:spPr>
        <p:txBody>
          <a:bodyPr wrap="none" rtlCol="0">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点击添加标题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6" name="矩形 9"/>
          <p:cNvSpPr/>
          <p:nvPr/>
        </p:nvSpPr>
        <p:spPr>
          <a:xfrm>
            <a:off x="1461092" y="4827921"/>
            <a:ext cx="4069192" cy="513346"/>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模板所有文字图片都可编辑，数据图表都可以修改颜色大小形状轻点此处输入文字内容</a:t>
            </a:r>
          </a:p>
        </p:txBody>
      </p:sp>
      <p:pic>
        <p:nvPicPr>
          <p:cNvPr id="67" name="图片 66"/>
          <p:cNvPicPr>
            <a:picLocks noChangeAspect="1"/>
          </p:cNvPicPr>
          <p:nvPr/>
        </p:nvPicPr>
        <p:blipFill>
          <a:blip r:embed="rId6"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cxnSp>
        <p:nvCxnSpPr>
          <p:cNvPr id="5" name="直接连接符 4"/>
          <p:cNvCxnSpPr/>
          <p:nvPr/>
        </p:nvCxnSpPr>
        <p:spPr>
          <a:xfrm>
            <a:off x="4300463" y="2089452"/>
            <a:ext cx="3624943" cy="0"/>
          </a:xfrm>
          <a:prstGeom prst="line">
            <a:avLst/>
          </a:prstGeom>
          <a:ln>
            <a:gradFill>
              <a:gsLst>
                <a:gs pos="0">
                  <a:srgbClr val="F1DA91"/>
                </a:gs>
                <a:gs pos="100000">
                  <a:srgbClr val="D2B350"/>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127921" y="2089452"/>
            <a:ext cx="1786329" cy="1505859"/>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18568" y="2092316"/>
            <a:ext cx="1786329" cy="1505859"/>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815194" y="2089453"/>
            <a:ext cx="1051181" cy="886135"/>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471217" y="2089452"/>
            <a:ext cx="1033571" cy="871291"/>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9"/>
          <p:cNvGrpSpPr/>
          <p:nvPr/>
        </p:nvGrpSpPr>
        <p:grpSpPr>
          <a:xfrm>
            <a:off x="3318642" y="2842382"/>
            <a:ext cx="626785" cy="626785"/>
            <a:chOff x="1036435" y="3726418"/>
            <a:chExt cx="626785" cy="626785"/>
          </a:xfrm>
        </p:grpSpPr>
        <p:sp>
          <p:nvSpPr>
            <p:cNvPr id="32" name="椭圆 31"/>
            <p:cNvSpPr/>
            <p:nvPr/>
          </p:nvSpPr>
          <p:spPr>
            <a:xfrm>
              <a:off x="1036435" y="3726418"/>
              <a:ext cx="626785" cy="626785"/>
            </a:xfrm>
            <a:prstGeom prst="ellipse">
              <a:avLst/>
            </a:prstGeom>
            <a:solidFill>
              <a:srgbClr val="C00000"/>
            </a:solidFill>
            <a:ln>
              <a:no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3" name="KSO_Shape"/>
            <p:cNvSpPr/>
            <p:nvPr/>
          </p:nvSpPr>
          <p:spPr bwMode="auto">
            <a:xfrm>
              <a:off x="1174638" y="3867843"/>
              <a:ext cx="350377" cy="34393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gradFill>
              <a:gsLst>
                <a:gs pos="0">
                  <a:srgbClr val="F1DA91"/>
                </a:gs>
                <a:gs pos="100000">
                  <a:srgbClr val="D2B350"/>
                </a:gs>
              </a:gsLst>
              <a:lin ang="5400000" scaled="1"/>
            </a:gradFill>
            <a:ln>
              <a:noFill/>
            </a:ln>
          </p:spPr>
          <p:txBody>
            <a:bodyPr anchor="ctr">
              <a:scene3d>
                <a:camera prst="orthographicFront"/>
                <a:lightRig rig="threePt" dir="t"/>
              </a:scene3d>
              <a:sp3d>
                <a:contourClr>
                  <a:srgbClr val="FFFFFF"/>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34" name="Group 12"/>
          <p:cNvGrpSpPr/>
          <p:nvPr/>
        </p:nvGrpSpPr>
        <p:grpSpPr>
          <a:xfrm>
            <a:off x="4638854" y="3469168"/>
            <a:ext cx="626785" cy="626785"/>
            <a:chOff x="1036435" y="4978817"/>
            <a:chExt cx="626785" cy="626785"/>
          </a:xfrm>
        </p:grpSpPr>
        <p:sp>
          <p:nvSpPr>
            <p:cNvPr id="35" name="椭圆 34"/>
            <p:cNvSpPr/>
            <p:nvPr/>
          </p:nvSpPr>
          <p:spPr>
            <a:xfrm>
              <a:off x="1036435" y="4978817"/>
              <a:ext cx="626785" cy="626785"/>
            </a:xfrm>
            <a:prstGeom prst="ellipse">
              <a:avLst/>
            </a:prstGeom>
            <a:solidFill>
              <a:srgbClr val="C00000"/>
            </a:solidFill>
            <a:ln>
              <a:no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6" name="KSO_Shape"/>
            <p:cNvSpPr/>
            <p:nvPr/>
          </p:nvSpPr>
          <p:spPr bwMode="auto">
            <a:xfrm>
              <a:off x="1172942" y="5138656"/>
              <a:ext cx="353769" cy="307104"/>
            </a:xfrm>
            <a:custGeom>
              <a:avLst/>
              <a:gdLst>
                <a:gd name="connsiteX0" fmla="*/ 495837 w 581442"/>
                <a:gd name="connsiteY0" fmla="*/ 359644 h 504746"/>
                <a:gd name="connsiteX1" fmla="*/ 476454 w 581442"/>
                <a:gd name="connsiteY1" fmla="*/ 398338 h 504746"/>
                <a:gd name="connsiteX2" fmla="*/ 434459 w 581442"/>
                <a:gd name="connsiteY2" fmla="*/ 403175 h 504746"/>
                <a:gd name="connsiteX3" fmla="*/ 465148 w 581442"/>
                <a:gd name="connsiteY3" fmla="*/ 433808 h 504746"/>
                <a:gd name="connsiteX4" fmla="*/ 457072 w 581442"/>
                <a:gd name="connsiteY4" fmla="*/ 475726 h 504746"/>
                <a:gd name="connsiteX5" fmla="*/ 495837 w 581442"/>
                <a:gd name="connsiteY5" fmla="*/ 456379 h 504746"/>
                <a:gd name="connsiteX6" fmla="*/ 532986 w 581442"/>
                <a:gd name="connsiteY6" fmla="*/ 475726 h 504746"/>
                <a:gd name="connsiteX7" fmla="*/ 526525 w 581442"/>
                <a:gd name="connsiteY7" fmla="*/ 433808 h 504746"/>
                <a:gd name="connsiteX8" fmla="*/ 557214 w 581442"/>
                <a:gd name="connsiteY8" fmla="*/ 403175 h 504746"/>
                <a:gd name="connsiteX9" fmla="*/ 513604 w 581442"/>
                <a:gd name="connsiteY9" fmla="*/ 398338 h 504746"/>
                <a:gd name="connsiteX10" fmla="*/ 495837 w 581442"/>
                <a:gd name="connsiteY10" fmla="*/ 330624 h 504746"/>
                <a:gd name="connsiteX11" fmla="*/ 581442 w 581442"/>
                <a:gd name="connsiteY11" fmla="*/ 417685 h 504746"/>
                <a:gd name="connsiteX12" fmla="*/ 495837 w 581442"/>
                <a:gd name="connsiteY12" fmla="*/ 504746 h 504746"/>
                <a:gd name="connsiteX13" fmla="*/ 408616 w 581442"/>
                <a:gd name="connsiteY13" fmla="*/ 417685 h 504746"/>
                <a:gd name="connsiteX14" fmla="*/ 495837 w 581442"/>
                <a:gd name="connsiteY14" fmla="*/ 330624 h 504746"/>
                <a:gd name="connsiteX15" fmla="*/ 293907 w 581442"/>
                <a:gd name="connsiteY15" fmla="*/ 0 h 504746"/>
                <a:gd name="connsiteX16" fmla="*/ 458624 w 581442"/>
                <a:gd name="connsiteY16" fmla="*/ 162927 h 504746"/>
                <a:gd name="connsiteX17" fmla="*/ 373036 w 581442"/>
                <a:gd name="connsiteY17" fmla="*/ 306496 h 504746"/>
                <a:gd name="connsiteX18" fmla="*/ 440860 w 581442"/>
                <a:gd name="connsiteY18" fmla="*/ 322628 h 504746"/>
                <a:gd name="connsiteX19" fmla="*/ 384340 w 581442"/>
                <a:gd name="connsiteY19" fmla="*/ 417803 h 504746"/>
                <a:gd name="connsiteX20" fmla="*/ 395644 w 581442"/>
                <a:gd name="connsiteY20" fmla="*/ 464584 h 504746"/>
                <a:gd name="connsiteX21" fmla="*/ 0 w 581442"/>
                <a:gd name="connsiteY21" fmla="*/ 464584 h 504746"/>
                <a:gd name="connsiteX22" fmla="*/ 214778 w 581442"/>
                <a:gd name="connsiteY22" fmla="*/ 306496 h 504746"/>
                <a:gd name="connsiteX23" fmla="*/ 130805 w 581442"/>
                <a:gd name="connsiteY23" fmla="*/ 162927 h 504746"/>
                <a:gd name="connsiteX24" fmla="*/ 293907 w 581442"/>
                <a:gd name="connsiteY24" fmla="*/ 0 h 50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42" h="504746">
                  <a:moveTo>
                    <a:pt x="495837" y="359644"/>
                  </a:moveTo>
                  <a:lnTo>
                    <a:pt x="476454" y="398338"/>
                  </a:lnTo>
                  <a:lnTo>
                    <a:pt x="434459" y="403175"/>
                  </a:lnTo>
                  <a:lnTo>
                    <a:pt x="465148" y="433808"/>
                  </a:lnTo>
                  <a:lnTo>
                    <a:pt x="457072" y="475726"/>
                  </a:lnTo>
                  <a:lnTo>
                    <a:pt x="495837" y="456379"/>
                  </a:lnTo>
                  <a:lnTo>
                    <a:pt x="532986" y="475726"/>
                  </a:lnTo>
                  <a:lnTo>
                    <a:pt x="526525" y="433808"/>
                  </a:lnTo>
                  <a:lnTo>
                    <a:pt x="557214" y="403175"/>
                  </a:lnTo>
                  <a:lnTo>
                    <a:pt x="513604" y="398338"/>
                  </a:lnTo>
                  <a:close/>
                  <a:moveTo>
                    <a:pt x="495837" y="330624"/>
                  </a:moveTo>
                  <a:cubicBezTo>
                    <a:pt x="542677" y="330624"/>
                    <a:pt x="581442" y="369318"/>
                    <a:pt x="581442" y="417685"/>
                  </a:cubicBezTo>
                  <a:cubicBezTo>
                    <a:pt x="581442" y="466052"/>
                    <a:pt x="542677" y="504746"/>
                    <a:pt x="495837" y="504746"/>
                  </a:cubicBezTo>
                  <a:cubicBezTo>
                    <a:pt x="447381" y="504746"/>
                    <a:pt x="408616" y="466052"/>
                    <a:pt x="408616" y="417685"/>
                  </a:cubicBezTo>
                  <a:cubicBezTo>
                    <a:pt x="408616" y="369318"/>
                    <a:pt x="447381" y="330624"/>
                    <a:pt x="495837" y="330624"/>
                  </a:cubicBezTo>
                  <a:close/>
                  <a:moveTo>
                    <a:pt x="293907" y="0"/>
                  </a:moveTo>
                  <a:cubicBezTo>
                    <a:pt x="384340" y="0"/>
                    <a:pt x="458624" y="72591"/>
                    <a:pt x="458624" y="162927"/>
                  </a:cubicBezTo>
                  <a:cubicBezTo>
                    <a:pt x="458624" y="225839"/>
                    <a:pt x="424712" y="279073"/>
                    <a:pt x="373036" y="306496"/>
                  </a:cubicBezTo>
                  <a:cubicBezTo>
                    <a:pt x="397259" y="309723"/>
                    <a:pt x="419867" y="316175"/>
                    <a:pt x="440860" y="322628"/>
                  </a:cubicBezTo>
                  <a:cubicBezTo>
                    <a:pt x="406948" y="341986"/>
                    <a:pt x="384340" y="377475"/>
                    <a:pt x="384340" y="417803"/>
                  </a:cubicBezTo>
                  <a:cubicBezTo>
                    <a:pt x="384340" y="433935"/>
                    <a:pt x="389184" y="450066"/>
                    <a:pt x="395644" y="464584"/>
                  </a:cubicBezTo>
                  <a:lnTo>
                    <a:pt x="0" y="464584"/>
                  </a:lnTo>
                  <a:cubicBezTo>
                    <a:pt x="0" y="388767"/>
                    <a:pt x="90433" y="325854"/>
                    <a:pt x="214778" y="306496"/>
                  </a:cubicBezTo>
                  <a:cubicBezTo>
                    <a:pt x="164717" y="279073"/>
                    <a:pt x="130805" y="225839"/>
                    <a:pt x="130805" y="162927"/>
                  </a:cubicBezTo>
                  <a:cubicBezTo>
                    <a:pt x="130805" y="72591"/>
                    <a:pt x="203474" y="0"/>
                    <a:pt x="293907" y="0"/>
                  </a:cubicBezTo>
                  <a:close/>
                </a:path>
              </a:pathLst>
            </a:custGeom>
            <a:gradFill>
              <a:gsLst>
                <a:gs pos="0">
                  <a:srgbClr val="F1DA91"/>
                </a:gs>
                <a:gs pos="100000">
                  <a:srgbClr val="D2B350"/>
                </a:gs>
              </a:gsLst>
              <a:lin ang="5400000" scaled="1"/>
            </a:gra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grpSp>
        <p:nvGrpSpPr>
          <p:cNvPr id="37" name="Group 15"/>
          <p:cNvGrpSpPr/>
          <p:nvPr/>
        </p:nvGrpSpPr>
        <p:grpSpPr>
          <a:xfrm>
            <a:off x="7006314" y="3469165"/>
            <a:ext cx="626785" cy="626785"/>
            <a:chOff x="1036435" y="6231215"/>
            <a:chExt cx="626785" cy="626785"/>
          </a:xfrm>
        </p:grpSpPr>
        <p:sp>
          <p:nvSpPr>
            <p:cNvPr id="38" name="椭圆 37"/>
            <p:cNvSpPr/>
            <p:nvPr/>
          </p:nvSpPr>
          <p:spPr>
            <a:xfrm>
              <a:off x="1036435" y="6231215"/>
              <a:ext cx="626785" cy="626785"/>
            </a:xfrm>
            <a:prstGeom prst="ellipse">
              <a:avLst/>
            </a:prstGeom>
            <a:solidFill>
              <a:srgbClr val="C00000"/>
            </a:solidFill>
            <a:ln>
              <a:no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9" name="KSO_Shape"/>
            <p:cNvSpPr/>
            <p:nvPr/>
          </p:nvSpPr>
          <p:spPr bwMode="auto">
            <a:xfrm>
              <a:off x="1168507" y="6347578"/>
              <a:ext cx="362636" cy="394057"/>
            </a:xfrm>
            <a:custGeom>
              <a:avLst/>
              <a:gdLst>
                <a:gd name="connsiteX0" fmla="*/ 104124 w 559626"/>
                <a:gd name="connsiteY0" fmla="*/ 147816 h 608114"/>
                <a:gd name="connsiteX1" fmla="*/ 126259 w 559626"/>
                <a:gd name="connsiteY1" fmla="*/ 147816 h 608114"/>
                <a:gd name="connsiteX2" fmla="*/ 129039 w 559626"/>
                <a:gd name="connsiteY2" fmla="*/ 149402 h 608114"/>
                <a:gd name="connsiteX3" fmla="*/ 129138 w 559626"/>
                <a:gd name="connsiteY3" fmla="*/ 152673 h 608114"/>
                <a:gd name="connsiteX4" fmla="*/ 121098 w 559626"/>
                <a:gd name="connsiteY4" fmla="*/ 167342 h 608114"/>
                <a:gd name="connsiteX5" fmla="*/ 130130 w 559626"/>
                <a:gd name="connsiteY5" fmla="*/ 183795 h 608114"/>
                <a:gd name="connsiteX6" fmla="*/ 131123 w 559626"/>
                <a:gd name="connsiteY6" fmla="*/ 190238 h 608114"/>
                <a:gd name="connsiteX7" fmla="*/ 124473 w 559626"/>
                <a:gd name="connsiteY7" fmla="*/ 221262 h 608114"/>
                <a:gd name="connsiteX8" fmla="*/ 152464 w 559626"/>
                <a:gd name="connsiteY8" fmla="*/ 148213 h 608114"/>
                <a:gd name="connsiteX9" fmla="*/ 175691 w 559626"/>
                <a:gd name="connsiteY9" fmla="*/ 148213 h 608114"/>
                <a:gd name="connsiteX10" fmla="*/ 229192 w 559626"/>
                <a:gd name="connsiteY10" fmla="*/ 201339 h 608114"/>
                <a:gd name="connsiteX11" fmla="*/ 229986 w 559626"/>
                <a:gd name="connsiteY11" fmla="*/ 367161 h 608114"/>
                <a:gd name="connsiteX12" fmla="*/ 207553 w 559626"/>
                <a:gd name="connsiteY12" fmla="*/ 389859 h 608114"/>
                <a:gd name="connsiteX13" fmla="*/ 207355 w 559626"/>
                <a:gd name="connsiteY13" fmla="*/ 389859 h 608114"/>
                <a:gd name="connsiteX14" fmla="*/ 184823 w 559626"/>
                <a:gd name="connsiteY14" fmla="*/ 367360 h 608114"/>
                <a:gd name="connsiteX15" fmla="*/ 183929 w 559626"/>
                <a:gd name="connsiteY15" fmla="*/ 201537 h 608114"/>
                <a:gd name="connsiteX16" fmla="*/ 184029 w 559626"/>
                <a:gd name="connsiteY16" fmla="*/ 200645 h 608114"/>
                <a:gd name="connsiteX17" fmla="*/ 179264 w 559626"/>
                <a:gd name="connsiteY17" fmla="*/ 195888 h 608114"/>
                <a:gd name="connsiteX18" fmla="*/ 174500 w 559626"/>
                <a:gd name="connsiteY18" fmla="*/ 200645 h 608114"/>
                <a:gd name="connsiteX19" fmla="*/ 174996 w 559626"/>
                <a:gd name="connsiteY19" fmla="*/ 581055 h 608114"/>
                <a:gd name="connsiteX20" fmla="*/ 147898 w 559626"/>
                <a:gd name="connsiteY20" fmla="*/ 608114 h 608114"/>
                <a:gd name="connsiteX21" fmla="*/ 120701 w 559626"/>
                <a:gd name="connsiteY21" fmla="*/ 581055 h 608114"/>
                <a:gd name="connsiteX22" fmla="*/ 120701 w 559626"/>
                <a:gd name="connsiteY22" fmla="*/ 370333 h 608114"/>
                <a:gd name="connsiteX23" fmla="*/ 114844 w 559626"/>
                <a:gd name="connsiteY23" fmla="*/ 364485 h 608114"/>
                <a:gd name="connsiteX24" fmla="*/ 108988 w 559626"/>
                <a:gd name="connsiteY24" fmla="*/ 370333 h 608114"/>
                <a:gd name="connsiteX25" fmla="*/ 108988 w 559626"/>
                <a:gd name="connsiteY25" fmla="*/ 581055 h 608114"/>
                <a:gd name="connsiteX26" fmla="*/ 81890 w 559626"/>
                <a:gd name="connsiteY26" fmla="*/ 608114 h 608114"/>
                <a:gd name="connsiteX27" fmla="*/ 54792 w 559626"/>
                <a:gd name="connsiteY27" fmla="*/ 581055 h 608114"/>
                <a:gd name="connsiteX28" fmla="*/ 54792 w 559626"/>
                <a:gd name="connsiteY28" fmla="*/ 201637 h 608114"/>
                <a:gd name="connsiteX29" fmla="*/ 50425 w 559626"/>
                <a:gd name="connsiteY29" fmla="*/ 197275 h 608114"/>
                <a:gd name="connsiteX30" fmla="*/ 46057 w 559626"/>
                <a:gd name="connsiteY30" fmla="*/ 201537 h 608114"/>
                <a:gd name="connsiteX31" fmla="*/ 45164 w 559626"/>
                <a:gd name="connsiteY31" fmla="*/ 367360 h 608114"/>
                <a:gd name="connsiteX32" fmla="*/ 22632 w 559626"/>
                <a:gd name="connsiteY32" fmla="*/ 389859 h 608114"/>
                <a:gd name="connsiteX33" fmla="*/ 22433 w 559626"/>
                <a:gd name="connsiteY33" fmla="*/ 389859 h 608114"/>
                <a:gd name="connsiteX34" fmla="*/ 1 w 559626"/>
                <a:gd name="connsiteY34" fmla="*/ 367161 h 608114"/>
                <a:gd name="connsiteX35" fmla="*/ 795 w 559626"/>
                <a:gd name="connsiteY35" fmla="*/ 201339 h 608114"/>
                <a:gd name="connsiteX36" fmla="*/ 54296 w 559626"/>
                <a:gd name="connsiteY36" fmla="*/ 148213 h 608114"/>
                <a:gd name="connsiteX37" fmla="*/ 77225 w 559626"/>
                <a:gd name="connsiteY37" fmla="*/ 148213 h 608114"/>
                <a:gd name="connsiteX38" fmla="*/ 105018 w 559626"/>
                <a:gd name="connsiteY38" fmla="*/ 221262 h 608114"/>
                <a:gd name="connsiteX39" fmla="*/ 99261 w 559626"/>
                <a:gd name="connsiteY39" fmla="*/ 190139 h 608114"/>
                <a:gd name="connsiteX40" fmla="*/ 100154 w 559626"/>
                <a:gd name="connsiteY40" fmla="*/ 183895 h 608114"/>
                <a:gd name="connsiteX41" fmla="*/ 109286 w 559626"/>
                <a:gd name="connsiteY41" fmla="*/ 167342 h 608114"/>
                <a:gd name="connsiteX42" fmla="*/ 101246 w 559626"/>
                <a:gd name="connsiteY42" fmla="*/ 152673 h 608114"/>
                <a:gd name="connsiteX43" fmla="*/ 101246 w 559626"/>
                <a:gd name="connsiteY43" fmla="*/ 149402 h 608114"/>
                <a:gd name="connsiteX44" fmla="*/ 104124 w 559626"/>
                <a:gd name="connsiteY44" fmla="*/ 147816 h 608114"/>
                <a:gd name="connsiteX45" fmla="*/ 478983 w 559626"/>
                <a:gd name="connsiteY45" fmla="*/ 93480 h 608114"/>
                <a:gd name="connsiteX46" fmla="*/ 546417 w 559626"/>
                <a:gd name="connsiteY46" fmla="*/ 93480 h 608114"/>
                <a:gd name="connsiteX47" fmla="*/ 559626 w 559626"/>
                <a:gd name="connsiteY47" fmla="*/ 106760 h 608114"/>
                <a:gd name="connsiteX48" fmla="*/ 546417 w 559626"/>
                <a:gd name="connsiteY48" fmla="*/ 119942 h 608114"/>
                <a:gd name="connsiteX49" fmla="*/ 478983 w 559626"/>
                <a:gd name="connsiteY49" fmla="*/ 119942 h 608114"/>
                <a:gd name="connsiteX50" fmla="*/ 465774 w 559626"/>
                <a:gd name="connsiteY50" fmla="*/ 106760 h 608114"/>
                <a:gd name="connsiteX51" fmla="*/ 478983 w 559626"/>
                <a:gd name="connsiteY51" fmla="*/ 93480 h 608114"/>
                <a:gd name="connsiteX52" fmla="*/ 309408 w 559626"/>
                <a:gd name="connsiteY52" fmla="*/ 78639 h 608114"/>
                <a:gd name="connsiteX53" fmla="*/ 325790 w 559626"/>
                <a:gd name="connsiteY53" fmla="*/ 83669 h 608114"/>
                <a:gd name="connsiteX54" fmla="*/ 328669 w 559626"/>
                <a:gd name="connsiteY54" fmla="*/ 115190 h 608114"/>
                <a:gd name="connsiteX55" fmla="*/ 302259 w 559626"/>
                <a:gd name="connsiteY55" fmla="*/ 146809 h 608114"/>
                <a:gd name="connsiteX56" fmla="*/ 351307 w 559626"/>
                <a:gd name="connsiteY56" fmla="*/ 152558 h 608114"/>
                <a:gd name="connsiteX57" fmla="*/ 454765 w 559626"/>
                <a:gd name="connsiteY57" fmla="*/ 152558 h 608114"/>
                <a:gd name="connsiteX58" fmla="*/ 507785 w 559626"/>
                <a:gd name="connsiteY58" fmla="*/ 205191 h 608114"/>
                <a:gd name="connsiteX59" fmla="*/ 508678 w 559626"/>
                <a:gd name="connsiteY59" fmla="*/ 369433 h 608114"/>
                <a:gd name="connsiteX60" fmla="*/ 486338 w 559626"/>
                <a:gd name="connsiteY60" fmla="*/ 391933 h 608114"/>
                <a:gd name="connsiteX61" fmla="*/ 486239 w 559626"/>
                <a:gd name="connsiteY61" fmla="*/ 391933 h 608114"/>
                <a:gd name="connsiteX62" fmla="*/ 463800 w 559626"/>
                <a:gd name="connsiteY62" fmla="*/ 369730 h 608114"/>
                <a:gd name="connsiteX63" fmla="*/ 463006 w 559626"/>
                <a:gd name="connsiteY63" fmla="*/ 205488 h 608114"/>
                <a:gd name="connsiteX64" fmla="*/ 463006 w 559626"/>
                <a:gd name="connsiteY64" fmla="*/ 205389 h 608114"/>
                <a:gd name="connsiteX65" fmla="*/ 458240 w 559626"/>
                <a:gd name="connsiteY65" fmla="*/ 200929 h 608114"/>
                <a:gd name="connsiteX66" fmla="*/ 453673 w 559626"/>
                <a:gd name="connsiteY66" fmla="*/ 205686 h 608114"/>
                <a:gd name="connsiteX67" fmla="*/ 454169 w 559626"/>
                <a:gd name="connsiteY67" fmla="*/ 581253 h 608114"/>
                <a:gd name="connsiteX68" fmla="*/ 427262 w 559626"/>
                <a:gd name="connsiteY68" fmla="*/ 608114 h 608114"/>
                <a:gd name="connsiteX69" fmla="*/ 400355 w 559626"/>
                <a:gd name="connsiteY69" fmla="*/ 581253 h 608114"/>
                <a:gd name="connsiteX70" fmla="*/ 400355 w 559626"/>
                <a:gd name="connsiteY70" fmla="*/ 372605 h 608114"/>
                <a:gd name="connsiteX71" fmla="*/ 394597 w 559626"/>
                <a:gd name="connsiteY71" fmla="*/ 366856 h 608114"/>
                <a:gd name="connsiteX72" fmla="*/ 388739 w 559626"/>
                <a:gd name="connsiteY72" fmla="*/ 372605 h 608114"/>
                <a:gd name="connsiteX73" fmla="*/ 388739 w 559626"/>
                <a:gd name="connsiteY73" fmla="*/ 581253 h 608114"/>
                <a:gd name="connsiteX74" fmla="*/ 361931 w 559626"/>
                <a:gd name="connsiteY74" fmla="*/ 608114 h 608114"/>
                <a:gd name="connsiteX75" fmla="*/ 335024 w 559626"/>
                <a:gd name="connsiteY75" fmla="*/ 581253 h 608114"/>
                <a:gd name="connsiteX76" fmla="*/ 335024 w 559626"/>
                <a:gd name="connsiteY76" fmla="*/ 195675 h 608114"/>
                <a:gd name="connsiteX77" fmla="*/ 255991 w 559626"/>
                <a:gd name="connsiteY77" fmla="*/ 186457 h 608114"/>
                <a:gd name="connsiteX78" fmla="*/ 237821 w 559626"/>
                <a:gd name="connsiteY78" fmla="*/ 172580 h 608114"/>
                <a:gd name="connsiteX79" fmla="*/ 241396 w 559626"/>
                <a:gd name="connsiteY79" fmla="*/ 149981 h 608114"/>
                <a:gd name="connsiteX80" fmla="*/ 294217 w 559626"/>
                <a:gd name="connsiteY80" fmla="*/ 86544 h 608114"/>
                <a:gd name="connsiteX81" fmla="*/ 309408 w 559626"/>
                <a:gd name="connsiteY81" fmla="*/ 78639 h 608114"/>
                <a:gd name="connsiteX82" fmla="*/ 394856 w 559626"/>
                <a:gd name="connsiteY82" fmla="*/ 39639 h 608114"/>
                <a:gd name="connsiteX83" fmla="*/ 441288 w 559626"/>
                <a:gd name="connsiteY83" fmla="*/ 85965 h 608114"/>
                <a:gd name="connsiteX84" fmla="*/ 394856 w 559626"/>
                <a:gd name="connsiteY84" fmla="*/ 132291 h 608114"/>
                <a:gd name="connsiteX85" fmla="*/ 348424 w 559626"/>
                <a:gd name="connsiteY85" fmla="*/ 85965 h 608114"/>
                <a:gd name="connsiteX86" fmla="*/ 394856 w 559626"/>
                <a:gd name="connsiteY86" fmla="*/ 39639 h 608114"/>
                <a:gd name="connsiteX87" fmla="*/ 115135 w 559626"/>
                <a:gd name="connsiteY87" fmla="*/ 39639 h 608114"/>
                <a:gd name="connsiteX88" fmla="*/ 161991 w 559626"/>
                <a:gd name="connsiteY88" fmla="*/ 86424 h 608114"/>
                <a:gd name="connsiteX89" fmla="*/ 115135 w 559626"/>
                <a:gd name="connsiteY89" fmla="*/ 133209 h 608114"/>
                <a:gd name="connsiteX90" fmla="*/ 68279 w 559626"/>
                <a:gd name="connsiteY90" fmla="*/ 86424 h 608114"/>
                <a:gd name="connsiteX91" fmla="*/ 115135 w 559626"/>
                <a:gd name="connsiteY91" fmla="*/ 39639 h 608114"/>
                <a:gd name="connsiteX92" fmla="*/ 517295 w 559626"/>
                <a:gd name="connsiteY92" fmla="*/ 3864 h 608114"/>
                <a:gd name="connsiteX93" fmla="*/ 535950 w 559626"/>
                <a:gd name="connsiteY93" fmla="*/ 3864 h 608114"/>
                <a:gd name="connsiteX94" fmla="*/ 535950 w 559626"/>
                <a:gd name="connsiteY94" fmla="*/ 22596 h 608114"/>
                <a:gd name="connsiteX95" fmla="*/ 488419 w 559626"/>
                <a:gd name="connsiteY95" fmla="*/ 70069 h 608114"/>
                <a:gd name="connsiteX96" fmla="*/ 478992 w 559626"/>
                <a:gd name="connsiteY96" fmla="*/ 73934 h 608114"/>
                <a:gd name="connsiteX97" fmla="*/ 469664 w 559626"/>
                <a:gd name="connsiteY97" fmla="*/ 70069 h 608114"/>
                <a:gd name="connsiteX98" fmla="*/ 469664 w 559626"/>
                <a:gd name="connsiteY98" fmla="*/ 51436 h 60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626" h="608114">
                  <a:moveTo>
                    <a:pt x="104124" y="147816"/>
                  </a:moveTo>
                  <a:lnTo>
                    <a:pt x="126259" y="147816"/>
                  </a:lnTo>
                  <a:cubicBezTo>
                    <a:pt x="127450" y="147816"/>
                    <a:pt x="128443" y="148411"/>
                    <a:pt x="129039" y="149402"/>
                  </a:cubicBezTo>
                  <a:cubicBezTo>
                    <a:pt x="129634" y="150393"/>
                    <a:pt x="129733" y="151682"/>
                    <a:pt x="129138" y="152673"/>
                  </a:cubicBezTo>
                  <a:lnTo>
                    <a:pt x="121098" y="167342"/>
                  </a:lnTo>
                  <a:lnTo>
                    <a:pt x="130130" y="183795"/>
                  </a:lnTo>
                  <a:cubicBezTo>
                    <a:pt x="131222" y="185778"/>
                    <a:pt x="131520" y="188058"/>
                    <a:pt x="131123" y="190238"/>
                  </a:cubicBezTo>
                  <a:lnTo>
                    <a:pt x="124473" y="221262"/>
                  </a:lnTo>
                  <a:lnTo>
                    <a:pt x="152464" y="148213"/>
                  </a:lnTo>
                  <a:lnTo>
                    <a:pt x="175691" y="148213"/>
                  </a:lnTo>
                  <a:cubicBezTo>
                    <a:pt x="205072" y="148213"/>
                    <a:pt x="228993" y="172001"/>
                    <a:pt x="229192" y="201339"/>
                  </a:cubicBezTo>
                  <a:lnTo>
                    <a:pt x="229986" y="367161"/>
                  </a:lnTo>
                  <a:cubicBezTo>
                    <a:pt x="230085" y="379650"/>
                    <a:pt x="219961" y="389760"/>
                    <a:pt x="207553" y="389859"/>
                  </a:cubicBezTo>
                  <a:lnTo>
                    <a:pt x="207355" y="389859"/>
                  </a:lnTo>
                  <a:cubicBezTo>
                    <a:pt x="194947" y="389859"/>
                    <a:pt x="184823" y="379848"/>
                    <a:pt x="184823" y="367360"/>
                  </a:cubicBezTo>
                  <a:lnTo>
                    <a:pt x="183929" y="201537"/>
                  </a:lnTo>
                  <a:cubicBezTo>
                    <a:pt x="184029" y="201240"/>
                    <a:pt x="184029" y="200943"/>
                    <a:pt x="184029" y="200645"/>
                  </a:cubicBezTo>
                  <a:cubicBezTo>
                    <a:pt x="184029" y="197969"/>
                    <a:pt x="181845" y="195888"/>
                    <a:pt x="179264" y="195888"/>
                  </a:cubicBezTo>
                  <a:cubicBezTo>
                    <a:pt x="176584" y="195888"/>
                    <a:pt x="174500" y="197969"/>
                    <a:pt x="174500" y="200645"/>
                  </a:cubicBezTo>
                  <a:lnTo>
                    <a:pt x="174996" y="581055"/>
                  </a:lnTo>
                  <a:cubicBezTo>
                    <a:pt x="174996" y="596022"/>
                    <a:pt x="162886" y="608114"/>
                    <a:pt x="147898" y="608114"/>
                  </a:cubicBezTo>
                  <a:cubicBezTo>
                    <a:pt x="132910" y="608114"/>
                    <a:pt x="120701" y="596022"/>
                    <a:pt x="120701" y="581055"/>
                  </a:cubicBezTo>
                  <a:lnTo>
                    <a:pt x="120701" y="370333"/>
                  </a:lnTo>
                  <a:cubicBezTo>
                    <a:pt x="120701" y="367161"/>
                    <a:pt x="118120" y="364485"/>
                    <a:pt x="114844" y="364485"/>
                  </a:cubicBezTo>
                  <a:cubicBezTo>
                    <a:pt x="111668" y="364485"/>
                    <a:pt x="108988" y="367161"/>
                    <a:pt x="108988" y="370333"/>
                  </a:cubicBezTo>
                  <a:lnTo>
                    <a:pt x="108988" y="581055"/>
                  </a:lnTo>
                  <a:cubicBezTo>
                    <a:pt x="108988" y="596022"/>
                    <a:pt x="96878" y="608114"/>
                    <a:pt x="81890" y="608114"/>
                  </a:cubicBezTo>
                  <a:cubicBezTo>
                    <a:pt x="66902" y="608114"/>
                    <a:pt x="54792" y="596022"/>
                    <a:pt x="54792" y="581055"/>
                  </a:cubicBezTo>
                  <a:lnTo>
                    <a:pt x="54792" y="201637"/>
                  </a:lnTo>
                  <a:cubicBezTo>
                    <a:pt x="54792" y="199159"/>
                    <a:pt x="52807" y="197275"/>
                    <a:pt x="50425" y="197275"/>
                  </a:cubicBezTo>
                  <a:cubicBezTo>
                    <a:pt x="48042" y="197176"/>
                    <a:pt x="46057" y="199159"/>
                    <a:pt x="46057" y="201537"/>
                  </a:cubicBezTo>
                  <a:lnTo>
                    <a:pt x="45164" y="367360"/>
                  </a:lnTo>
                  <a:cubicBezTo>
                    <a:pt x="45164" y="379848"/>
                    <a:pt x="35039" y="389859"/>
                    <a:pt x="22632" y="389859"/>
                  </a:cubicBezTo>
                  <a:lnTo>
                    <a:pt x="22433" y="389859"/>
                  </a:lnTo>
                  <a:cubicBezTo>
                    <a:pt x="10026" y="389760"/>
                    <a:pt x="-99" y="379650"/>
                    <a:pt x="1" y="367161"/>
                  </a:cubicBezTo>
                  <a:lnTo>
                    <a:pt x="795" y="201339"/>
                  </a:lnTo>
                  <a:cubicBezTo>
                    <a:pt x="993" y="172001"/>
                    <a:pt x="24915" y="148213"/>
                    <a:pt x="54296" y="148213"/>
                  </a:cubicBezTo>
                  <a:lnTo>
                    <a:pt x="77225" y="148213"/>
                  </a:lnTo>
                  <a:lnTo>
                    <a:pt x="105018" y="221262"/>
                  </a:lnTo>
                  <a:lnTo>
                    <a:pt x="99261" y="190139"/>
                  </a:lnTo>
                  <a:cubicBezTo>
                    <a:pt x="98764" y="187958"/>
                    <a:pt x="99161" y="185778"/>
                    <a:pt x="100154" y="183895"/>
                  </a:cubicBezTo>
                  <a:lnTo>
                    <a:pt x="109286" y="167342"/>
                  </a:lnTo>
                  <a:lnTo>
                    <a:pt x="101246" y="152673"/>
                  </a:lnTo>
                  <a:cubicBezTo>
                    <a:pt x="100650" y="151682"/>
                    <a:pt x="100650" y="150393"/>
                    <a:pt x="101246" y="149402"/>
                  </a:cubicBezTo>
                  <a:cubicBezTo>
                    <a:pt x="101841" y="148411"/>
                    <a:pt x="102933" y="147816"/>
                    <a:pt x="104124" y="147816"/>
                  </a:cubicBezTo>
                  <a:close/>
                  <a:moveTo>
                    <a:pt x="478983" y="93480"/>
                  </a:moveTo>
                  <a:lnTo>
                    <a:pt x="546417" y="93480"/>
                  </a:lnTo>
                  <a:cubicBezTo>
                    <a:pt x="553767" y="93480"/>
                    <a:pt x="559626" y="99426"/>
                    <a:pt x="559626" y="106760"/>
                  </a:cubicBezTo>
                  <a:cubicBezTo>
                    <a:pt x="559626" y="113995"/>
                    <a:pt x="553767" y="119942"/>
                    <a:pt x="546417" y="119942"/>
                  </a:cubicBezTo>
                  <a:lnTo>
                    <a:pt x="478983" y="119942"/>
                  </a:lnTo>
                  <a:cubicBezTo>
                    <a:pt x="471733" y="119942"/>
                    <a:pt x="465774" y="113995"/>
                    <a:pt x="465774" y="106760"/>
                  </a:cubicBezTo>
                  <a:cubicBezTo>
                    <a:pt x="465774" y="99426"/>
                    <a:pt x="471733" y="93480"/>
                    <a:pt x="478983" y="93480"/>
                  </a:cubicBezTo>
                  <a:close/>
                  <a:moveTo>
                    <a:pt x="309408" y="78639"/>
                  </a:moveTo>
                  <a:cubicBezTo>
                    <a:pt x="315117" y="78119"/>
                    <a:pt x="321025" y="79754"/>
                    <a:pt x="325790" y="83669"/>
                  </a:cubicBezTo>
                  <a:cubicBezTo>
                    <a:pt x="335222" y="91599"/>
                    <a:pt x="336513" y="105674"/>
                    <a:pt x="328669" y="115190"/>
                  </a:cubicBezTo>
                  <a:lnTo>
                    <a:pt x="302259" y="146809"/>
                  </a:lnTo>
                  <a:lnTo>
                    <a:pt x="351307" y="152558"/>
                  </a:lnTo>
                  <a:lnTo>
                    <a:pt x="454765" y="152558"/>
                  </a:lnTo>
                  <a:cubicBezTo>
                    <a:pt x="483856" y="152558"/>
                    <a:pt x="507685" y="176149"/>
                    <a:pt x="507785" y="205191"/>
                  </a:cubicBezTo>
                  <a:lnTo>
                    <a:pt x="508678" y="369433"/>
                  </a:lnTo>
                  <a:cubicBezTo>
                    <a:pt x="508678" y="381823"/>
                    <a:pt x="498749" y="391834"/>
                    <a:pt x="486338" y="391933"/>
                  </a:cubicBezTo>
                  <a:lnTo>
                    <a:pt x="486239" y="391933"/>
                  </a:lnTo>
                  <a:cubicBezTo>
                    <a:pt x="473928" y="391933"/>
                    <a:pt x="463899" y="382021"/>
                    <a:pt x="463800" y="369730"/>
                  </a:cubicBezTo>
                  <a:lnTo>
                    <a:pt x="463006" y="205488"/>
                  </a:lnTo>
                  <a:lnTo>
                    <a:pt x="463006" y="205389"/>
                  </a:lnTo>
                  <a:cubicBezTo>
                    <a:pt x="462907" y="202911"/>
                    <a:pt x="460822" y="200929"/>
                    <a:pt x="458240" y="200929"/>
                  </a:cubicBezTo>
                  <a:cubicBezTo>
                    <a:pt x="455659" y="201028"/>
                    <a:pt x="453673" y="203109"/>
                    <a:pt x="453673" y="205686"/>
                  </a:cubicBezTo>
                  <a:lnTo>
                    <a:pt x="454169" y="581253"/>
                  </a:lnTo>
                  <a:cubicBezTo>
                    <a:pt x="454169" y="596121"/>
                    <a:pt x="442056" y="608114"/>
                    <a:pt x="427262" y="608114"/>
                  </a:cubicBezTo>
                  <a:cubicBezTo>
                    <a:pt x="412369" y="608114"/>
                    <a:pt x="400355" y="596121"/>
                    <a:pt x="400355" y="581253"/>
                  </a:cubicBezTo>
                  <a:lnTo>
                    <a:pt x="400355" y="372605"/>
                  </a:lnTo>
                  <a:cubicBezTo>
                    <a:pt x="400355" y="369433"/>
                    <a:pt x="397774" y="366856"/>
                    <a:pt x="394597" y="366856"/>
                  </a:cubicBezTo>
                  <a:cubicBezTo>
                    <a:pt x="391320" y="366856"/>
                    <a:pt x="388739" y="369433"/>
                    <a:pt x="388739" y="372605"/>
                  </a:cubicBezTo>
                  <a:lnTo>
                    <a:pt x="388739" y="581253"/>
                  </a:lnTo>
                  <a:cubicBezTo>
                    <a:pt x="388739" y="596121"/>
                    <a:pt x="376725" y="608114"/>
                    <a:pt x="361931" y="608114"/>
                  </a:cubicBezTo>
                  <a:cubicBezTo>
                    <a:pt x="347038" y="608114"/>
                    <a:pt x="335024" y="596121"/>
                    <a:pt x="335024" y="581253"/>
                  </a:cubicBezTo>
                  <a:lnTo>
                    <a:pt x="335024" y="195675"/>
                  </a:lnTo>
                  <a:lnTo>
                    <a:pt x="255991" y="186457"/>
                  </a:lnTo>
                  <a:cubicBezTo>
                    <a:pt x="247849" y="185565"/>
                    <a:pt x="240800" y="180213"/>
                    <a:pt x="237821" y="172580"/>
                  </a:cubicBezTo>
                  <a:cubicBezTo>
                    <a:pt x="234743" y="164948"/>
                    <a:pt x="236133" y="156226"/>
                    <a:pt x="241396" y="149981"/>
                  </a:cubicBezTo>
                  <a:lnTo>
                    <a:pt x="294217" y="86544"/>
                  </a:lnTo>
                  <a:cubicBezTo>
                    <a:pt x="298188" y="81836"/>
                    <a:pt x="303699" y="79159"/>
                    <a:pt x="309408" y="78639"/>
                  </a:cubicBezTo>
                  <a:close/>
                  <a:moveTo>
                    <a:pt x="394856" y="39639"/>
                  </a:moveTo>
                  <a:cubicBezTo>
                    <a:pt x="420500" y="39639"/>
                    <a:pt x="441288" y="60380"/>
                    <a:pt x="441288" y="85965"/>
                  </a:cubicBezTo>
                  <a:cubicBezTo>
                    <a:pt x="441288" y="111550"/>
                    <a:pt x="420500" y="132291"/>
                    <a:pt x="394856" y="132291"/>
                  </a:cubicBezTo>
                  <a:cubicBezTo>
                    <a:pt x="369212" y="132291"/>
                    <a:pt x="348424" y="111550"/>
                    <a:pt x="348424" y="85965"/>
                  </a:cubicBezTo>
                  <a:cubicBezTo>
                    <a:pt x="348424" y="60380"/>
                    <a:pt x="369212" y="39639"/>
                    <a:pt x="394856" y="39639"/>
                  </a:cubicBezTo>
                  <a:close/>
                  <a:moveTo>
                    <a:pt x="115135" y="39639"/>
                  </a:moveTo>
                  <a:cubicBezTo>
                    <a:pt x="141013" y="39639"/>
                    <a:pt x="161991" y="60585"/>
                    <a:pt x="161991" y="86424"/>
                  </a:cubicBezTo>
                  <a:cubicBezTo>
                    <a:pt x="161991" y="112263"/>
                    <a:pt x="141013" y="133209"/>
                    <a:pt x="115135" y="133209"/>
                  </a:cubicBezTo>
                  <a:cubicBezTo>
                    <a:pt x="89257" y="133209"/>
                    <a:pt x="68279" y="112263"/>
                    <a:pt x="68279" y="86424"/>
                  </a:cubicBezTo>
                  <a:cubicBezTo>
                    <a:pt x="68279" y="60585"/>
                    <a:pt x="89257" y="39639"/>
                    <a:pt x="115135" y="39639"/>
                  </a:cubicBezTo>
                  <a:close/>
                  <a:moveTo>
                    <a:pt x="517295" y="3864"/>
                  </a:moveTo>
                  <a:cubicBezTo>
                    <a:pt x="522455" y="-1289"/>
                    <a:pt x="530790" y="-1289"/>
                    <a:pt x="535950" y="3864"/>
                  </a:cubicBezTo>
                  <a:cubicBezTo>
                    <a:pt x="541209" y="9018"/>
                    <a:pt x="541209" y="17442"/>
                    <a:pt x="535950" y="22596"/>
                  </a:cubicBezTo>
                  <a:lnTo>
                    <a:pt x="488419" y="70069"/>
                  </a:lnTo>
                  <a:cubicBezTo>
                    <a:pt x="485839" y="72645"/>
                    <a:pt x="482465" y="73934"/>
                    <a:pt x="478992" y="73934"/>
                  </a:cubicBezTo>
                  <a:cubicBezTo>
                    <a:pt x="475618" y="73934"/>
                    <a:pt x="472244" y="72645"/>
                    <a:pt x="469664" y="70069"/>
                  </a:cubicBezTo>
                  <a:cubicBezTo>
                    <a:pt x="464504" y="64915"/>
                    <a:pt x="464504" y="56590"/>
                    <a:pt x="469664" y="51436"/>
                  </a:cubicBezTo>
                  <a:close/>
                </a:path>
              </a:pathLst>
            </a:custGeom>
            <a:gradFill>
              <a:gsLst>
                <a:gs pos="0">
                  <a:srgbClr val="F1DA91"/>
                </a:gs>
                <a:gs pos="100000">
                  <a:srgbClr val="D2B350"/>
                </a:gs>
              </a:gsLst>
              <a:lin ang="5400000" scaled="1"/>
            </a:gra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40" name="Group 18"/>
          <p:cNvGrpSpPr/>
          <p:nvPr/>
        </p:nvGrpSpPr>
        <p:grpSpPr>
          <a:xfrm>
            <a:off x="8434972" y="2842382"/>
            <a:ext cx="626785" cy="626785"/>
            <a:chOff x="1036435" y="3726418"/>
            <a:chExt cx="626785" cy="626785"/>
          </a:xfrm>
        </p:grpSpPr>
        <p:sp>
          <p:nvSpPr>
            <p:cNvPr id="41" name="椭圆 40"/>
            <p:cNvSpPr/>
            <p:nvPr/>
          </p:nvSpPr>
          <p:spPr>
            <a:xfrm>
              <a:off x="1036435" y="3726418"/>
              <a:ext cx="626785" cy="626785"/>
            </a:xfrm>
            <a:prstGeom prst="ellipse">
              <a:avLst/>
            </a:prstGeom>
            <a:solidFill>
              <a:srgbClr val="C00000"/>
            </a:solidFill>
            <a:ln>
              <a:no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2" name="KSO_Shape"/>
            <p:cNvSpPr/>
            <p:nvPr/>
          </p:nvSpPr>
          <p:spPr bwMode="auto">
            <a:xfrm>
              <a:off x="1174638" y="3872982"/>
              <a:ext cx="350377" cy="333653"/>
            </a:xfrm>
            <a:custGeom>
              <a:avLst/>
              <a:gdLst>
                <a:gd name="connsiteX0" fmla="*/ 257331 w 607639"/>
                <a:gd name="connsiteY0" fmla="*/ 145147 h 578637"/>
                <a:gd name="connsiteX1" fmla="*/ 310700 w 607639"/>
                <a:gd name="connsiteY1" fmla="*/ 187169 h 578637"/>
                <a:gd name="connsiteX2" fmla="*/ 297714 w 607639"/>
                <a:gd name="connsiteY2" fmla="*/ 200407 h 578637"/>
                <a:gd name="connsiteX3" fmla="*/ 295134 w 607639"/>
                <a:gd name="connsiteY3" fmla="*/ 205204 h 578637"/>
                <a:gd name="connsiteX4" fmla="*/ 242654 w 607639"/>
                <a:gd name="connsiteY4" fmla="*/ 163804 h 578637"/>
                <a:gd name="connsiteX5" fmla="*/ 240609 w 607639"/>
                <a:gd name="connsiteY5" fmla="*/ 147101 h 578637"/>
                <a:gd name="connsiteX6" fmla="*/ 257331 w 607639"/>
                <a:gd name="connsiteY6" fmla="*/ 145147 h 578637"/>
                <a:gd name="connsiteX7" fmla="*/ 440205 w 607639"/>
                <a:gd name="connsiteY7" fmla="*/ 141131 h 578637"/>
                <a:gd name="connsiteX8" fmla="*/ 461390 w 607639"/>
                <a:gd name="connsiteY8" fmla="*/ 141131 h 578637"/>
                <a:gd name="connsiteX9" fmla="*/ 488984 w 607639"/>
                <a:gd name="connsiteY9" fmla="*/ 210272 h 578637"/>
                <a:gd name="connsiteX10" fmla="*/ 482576 w 607639"/>
                <a:gd name="connsiteY10" fmla="*/ 182189 h 578637"/>
                <a:gd name="connsiteX11" fmla="*/ 483466 w 607639"/>
                <a:gd name="connsiteY11" fmla="*/ 176057 h 578637"/>
                <a:gd name="connsiteX12" fmla="*/ 492189 w 607639"/>
                <a:gd name="connsiteY12" fmla="*/ 160149 h 578637"/>
                <a:gd name="connsiteX13" fmla="*/ 484445 w 607639"/>
                <a:gd name="connsiteY13" fmla="*/ 146108 h 578637"/>
                <a:gd name="connsiteX14" fmla="*/ 484445 w 607639"/>
                <a:gd name="connsiteY14" fmla="*/ 142997 h 578637"/>
                <a:gd name="connsiteX15" fmla="*/ 487204 w 607639"/>
                <a:gd name="connsiteY15" fmla="*/ 141398 h 578637"/>
                <a:gd name="connsiteX16" fmla="*/ 508478 w 607639"/>
                <a:gd name="connsiteY16" fmla="*/ 141398 h 578637"/>
                <a:gd name="connsiteX17" fmla="*/ 511238 w 607639"/>
                <a:gd name="connsiteY17" fmla="*/ 142997 h 578637"/>
                <a:gd name="connsiteX18" fmla="*/ 511327 w 607639"/>
                <a:gd name="connsiteY18" fmla="*/ 146108 h 578637"/>
                <a:gd name="connsiteX19" fmla="*/ 503494 w 607639"/>
                <a:gd name="connsiteY19" fmla="*/ 160238 h 578637"/>
                <a:gd name="connsiteX20" fmla="*/ 512306 w 607639"/>
                <a:gd name="connsiteY20" fmla="*/ 176146 h 578637"/>
                <a:gd name="connsiteX21" fmla="*/ 513196 w 607639"/>
                <a:gd name="connsiteY21" fmla="*/ 182189 h 578637"/>
                <a:gd name="connsiteX22" fmla="*/ 507588 w 607639"/>
                <a:gd name="connsiteY22" fmla="*/ 210272 h 578637"/>
                <a:gd name="connsiteX23" fmla="*/ 534292 w 607639"/>
                <a:gd name="connsiteY23" fmla="*/ 141131 h 578637"/>
                <a:gd name="connsiteX24" fmla="*/ 555922 w 607639"/>
                <a:gd name="connsiteY24" fmla="*/ 141131 h 578637"/>
                <a:gd name="connsiteX25" fmla="*/ 606838 w 607639"/>
                <a:gd name="connsiteY25" fmla="*/ 191698 h 578637"/>
                <a:gd name="connsiteX26" fmla="*/ 607639 w 607639"/>
                <a:gd name="connsiteY26" fmla="*/ 349442 h 578637"/>
                <a:gd name="connsiteX27" fmla="*/ 586187 w 607639"/>
                <a:gd name="connsiteY27" fmla="*/ 371037 h 578637"/>
                <a:gd name="connsiteX28" fmla="*/ 586098 w 607639"/>
                <a:gd name="connsiteY28" fmla="*/ 371037 h 578637"/>
                <a:gd name="connsiteX29" fmla="*/ 564557 w 607639"/>
                <a:gd name="connsiteY29" fmla="*/ 349620 h 578637"/>
                <a:gd name="connsiteX30" fmla="*/ 563845 w 607639"/>
                <a:gd name="connsiteY30" fmla="*/ 191876 h 578637"/>
                <a:gd name="connsiteX31" fmla="*/ 559483 w 607639"/>
                <a:gd name="connsiteY31" fmla="*/ 187699 h 578637"/>
                <a:gd name="connsiteX32" fmla="*/ 555299 w 607639"/>
                <a:gd name="connsiteY32" fmla="*/ 191876 h 578637"/>
                <a:gd name="connsiteX33" fmla="*/ 555299 w 607639"/>
                <a:gd name="connsiteY33" fmla="*/ 552865 h 578637"/>
                <a:gd name="connsiteX34" fmla="*/ 529485 w 607639"/>
                <a:gd name="connsiteY34" fmla="*/ 578637 h 578637"/>
                <a:gd name="connsiteX35" fmla="*/ 503672 w 607639"/>
                <a:gd name="connsiteY35" fmla="*/ 552865 h 578637"/>
                <a:gd name="connsiteX36" fmla="*/ 503672 w 607639"/>
                <a:gd name="connsiteY36" fmla="*/ 346865 h 578637"/>
                <a:gd name="connsiteX37" fmla="*/ 492456 w 607639"/>
                <a:gd name="connsiteY37" fmla="*/ 346865 h 578637"/>
                <a:gd name="connsiteX38" fmla="*/ 492456 w 607639"/>
                <a:gd name="connsiteY38" fmla="*/ 552865 h 578637"/>
                <a:gd name="connsiteX39" fmla="*/ 466731 w 607639"/>
                <a:gd name="connsiteY39" fmla="*/ 578637 h 578637"/>
                <a:gd name="connsiteX40" fmla="*/ 440917 w 607639"/>
                <a:gd name="connsiteY40" fmla="*/ 552865 h 578637"/>
                <a:gd name="connsiteX41" fmla="*/ 441362 w 607639"/>
                <a:gd name="connsiteY41" fmla="*/ 191965 h 578637"/>
                <a:gd name="connsiteX42" fmla="*/ 436823 w 607639"/>
                <a:gd name="connsiteY42" fmla="*/ 187432 h 578637"/>
                <a:gd name="connsiteX43" fmla="*/ 432372 w 607639"/>
                <a:gd name="connsiteY43" fmla="*/ 191876 h 578637"/>
                <a:gd name="connsiteX44" fmla="*/ 431927 w 607639"/>
                <a:gd name="connsiteY44" fmla="*/ 270437 h 578637"/>
                <a:gd name="connsiteX45" fmla="*/ 399081 w 607639"/>
                <a:gd name="connsiteY45" fmla="*/ 288566 h 578637"/>
                <a:gd name="connsiteX46" fmla="*/ 322886 w 607639"/>
                <a:gd name="connsiteY46" fmla="*/ 241287 h 578637"/>
                <a:gd name="connsiteX47" fmla="*/ 315943 w 607639"/>
                <a:gd name="connsiteY47" fmla="*/ 211782 h 578637"/>
                <a:gd name="connsiteX48" fmla="*/ 345584 w 607639"/>
                <a:gd name="connsiteY48" fmla="*/ 204851 h 578637"/>
                <a:gd name="connsiteX49" fmla="*/ 389112 w 607639"/>
                <a:gd name="connsiteY49" fmla="*/ 231867 h 578637"/>
                <a:gd name="connsiteX50" fmla="*/ 389290 w 607639"/>
                <a:gd name="connsiteY50" fmla="*/ 191698 h 578637"/>
                <a:gd name="connsiteX51" fmla="*/ 440205 w 607639"/>
                <a:gd name="connsiteY51" fmla="*/ 141131 h 578637"/>
                <a:gd name="connsiteX52" fmla="*/ 498052 w 607639"/>
                <a:gd name="connsiteY52" fmla="*/ 37964 h 578637"/>
                <a:gd name="connsiteX53" fmla="*/ 542650 w 607639"/>
                <a:gd name="connsiteY53" fmla="*/ 82421 h 578637"/>
                <a:gd name="connsiteX54" fmla="*/ 498052 w 607639"/>
                <a:gd name="connsiteY54" fmla="*/ 126878 h 578637"/>
                <a:gd name="connsiteX55" fmla="*/ 453454 w 607639"/>
                <a:gd name="connsiteY55" fmla="*/ 82421 h 578637"/>
                <a:gd name="connsiteX56" fmla="*/ 498052 w 607639"/>
                <a:gd name="connsiteY56" fmla="*/ 37964 h 578637"/>
                <a:gd name="connsiteX57" fmla="*/ 15486 w 607639"/>
                <a:gd name="connsiteY57" fmla="*/ 0 h 578637"/>
                <a:gd name="connsiteX58" fmla="*/ 358581 w 607639"/>
                <a:gd name="connsiteY58" fmla="*/ 0 h 578637"/>
                <a:gd name="connsiteX59" fmla="*/ 374067 w 607639"/>
                <a:gd name="connsiteY59" fmla="*/ 15466 h 578637"/>
                <a:gd name="connsiteX60" fmla="*/ 374067 w 607639"/>
                <a:gd name="connsiteY60" fmla="*/ 197233 h 578637"/>
                <a:gd name="connsiteX61" fmla="*/ 356890 w 607639"/>
                <a:gd name="connsiteY61" fmla="*/ 186567 h 578637"/>
                <a:gd name="connsiteX62" fmla="*/ 343095 w 607639"/>
                <a:gd name="connsiteY62" fmla="*/ 181057 h 578637"/>
                <a:gd name="connsiteX63" fmla="*/ 343095 w 607639"/>
                <a:gd name="connsiteY63" fmla="*/ 30932 h 578637"/>
                <a:gd name="connsiteX64" fmla="*/ 30972 w 607639"/>
                <a:gd name="connsiteY64" fmla="*/ 30932 h 578637"/>
                <a:gd name="connsiteX65" fmla="*/ 30972 w 607639"/>
                <a:gd name="connsiteY65" fmla="*/ 253941 h 578637"/>
                <a:gd name="connsiteX66" fmla="*/ 304291 w 607639"/>
                <a:gd name="connsiteY66" fmla="*/ 253941 h 578637"/>
                <a:gd name="connsiteX67" fmla="*/ 311500 w 607639"/>
                <a:gd name="connsiteY67" fmla="*/ 259630 h 578637"/>
                <a:gd name="connsiteX68" fmla="*/ 352351 w 607639"/>
                <a:gd name="connsiteY68" fmla="*/ 284873 h 578637"/>
                <a:gd name="connsiteX69" fmla="*/ 15486 w 607639"/>
                <a:gd name="connsiteY69" fmla="*/ 284873 h 578637"/>
                <a:gd name="connsiteX70" fmla="*/ 0 w 607639"/>
                <a:gd name="connsiteY70" fmla="*/ 269407 h 578637"/>
                <a:gd name="connsiteX71" fmla="*/ 0 w 607639"/>
                <a:gd name="connsiteY71" fmla="*/ 15466 h 578637"/>
                <a:gd name="connsiteX72" fmla="*/ 15486 w 607639"/>
                <a:gd name="connsiteY72" fmla="*/ 0 h 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578637">
                  <a:moveTo>
                    <a:pt x="257331" y="145147"/>
                  </a:moveTo>
                  <a:lnTo>
                    <a:pt x="310700" y="187169"/>
                  </a:lnTo>
                  <a:cubicBezTo>
                    <a:pt x="305541" y="190456"/>
                    <a:pt x="301094" y="194898"/>
                    <a:pt x="297714" y="200407"/>
                  </a:cubicBezTo>
                  <a:cubicBezTo>
                    <a:pt x="296735" y="202006"/>
                    <a:pt x="295846" y="203605"/>
                    <a:pt x="295134" y="205204"/>
                  </a:cubicBezTo>
                  <a:lnTo>
                    <a:pt x="242654" y="163804"/>
                  </a:lnTo>
                  <a:cubicBezTo>
                    <a:pt x="237495" y="159806"/>
                    <a:pt x="236606" y="152254"/>
                    <a:pt x="240609" y="147101"/>
                  </a:cubicBezTo>
                  <a:cubicBezTo>
                    <a:pt x="244700" y="141948"/>
                    <a:pt x="252172" y="141060"/>
                    <a:pt x="257331" y="145147"/>
                  </a:cubicBezTo>
                  <a:close/>
                  <a:moveTo>
                    <a:pt x="440205" y="141131"/>
                  </a:moveTo>
                  <a:lnTo>
                    <a:pt x="461390" y="141131"/>
                  </a:lnTo>
                  <a:cubicBezTo>
                    <a:pt x="463972" y="147796"/>
                    <a:pt x="485246" y="200674"/>
                    <a:pt x="488984" y="210272"/>
                  </a:cubicBezTo>
                  <a:lnTo>
                    <a:pt x="482576" y="182189"/>
                  </a:lnTo>
                  <a:cubicBezTo>
                    <a:pt x="482041" y="180145"/>
                    <a:pt x="482398" y="177923"/>
                    <a:pt x="483466" y="176057"/>
                  </a:cubicBezTo>
                  <a:lnTo>
                    <a:pt x="492189" y="160149"/>
                  </a:lnTo>
                  <a:lnTo>
                    <a:pt x="484445" y="146108"/>
                  </a:lnTo>
                  <a:cubicBezTo>
                    <a:pt x="483911" y="145130"/>
                    <a:pt x="483911" y="143886"/>
                    <a:pt x="484445" y="142997"/>
                  </a:cubicBezTo>
                  <a:cubicBezTo>
                    <a:pt x="485068" y="142020"/>
                    <a:pt x="486047" y="141398"/>
                    <a:pt x="487204" y="141398"/>
                  </a:cubicBezTo>
                  <a:lnTo>
                    <a:pt x="508478" y="141398"/>
                  </a:lnTo>
                  <a:cubicBezTo>
                    <a:pt x="509636" y="141398"/>
                    <a:pt x="510704" y="142020"/>
                    <a:pt x="511238" y="142997"/>
                  </a:cubicBezTo>
                  <a:cubicBezTo>
                    <a:pt x="511772" y="143886"/>
                    <a:pt x="511861" y="145130"/>
                    <a:pt x="511327" y="146108"/>
                  </a:cubicBezTo>
                  <a:lnTo>
                    <a:pt x="503494" y="160238"/>
                  </a:lnTo>
                  <a:lnTo>
                    <a:pt x="512306" y="176146"/>
                  </a:lnTo>
                  <a:cubicBezTo>
                    <a:pt x="513285" y="177923"/>
                    <a:pt x="513641" y="180145"/>
                    <a:pt x="513196" y="182189"/>
                  </a:cubicBezTo>
                  <a:lnTo>
                    <a:pt x="507588" y="210272"/>
                  </a:lnTo>
                  <a:cubicBezTo>
                    <a:pt x="520851" y="175968"/>
                    <a:pt x="513196" y="195875"/>
                    <a:pt x="534292" y="141131"/>
                  </a:cubicBezTo>
                  <a:lnTo>
                    <a:pt x="555922" y="141131"/>
                  </a:lnTo>
                  <a:cubicBezTo>
                    <a:pt x="583872" y="141131"/>
                    <a:pt x="606660" y="163793"/>
                    <a:pt x="606838" y="191698"/>
                  </a:cubicBezTo>
                  <a:lnTo>
                    <a:pt x="607639" y="349442"/>
                  </a:lnTo>
                  <a:cubicBezTo>
                    <a:pt x="607639" y="361261"/>
                    <a:pt x="598115" y="370948"/>
                    <a:pt x="586187" y="371037"/>
                  </a:cubicBezTo>
                  <a:lnTo>
                    <a:pt x="586098" y="371037"/>
                  </a:lnTo>
                  <a:cubicBezTo>
                    <a:pt x="574259" y="371037"/>
                    <a:pt x="564646" y="361439"/>
                    <a:pt x="564557" y="349620"/>
                  </a:cubicBezTo>
                  <a:lnTo>
                    <a:pt x="563845" y="191876"/>
                  </a:lnTo>
                  <a:cubicBezTo>
                    <a:pt x="563756" y="189565"/>
                    <a:pt x="561886" y="187610"/>
                    <a:pt x="559483" y="187699"/>
                  </a:cubicBezTo>
                  <a:cubicBezTo>
                    <a:pt x="557169" y="187699"/>
                    <a:pt x="555299" y="189565"/>
                    <a:pt x="555299" y="191876"/>
                  </a:cubicBezTo>
                  <a:lnTo>
                    <a:pt x="555299" y="552865"/>
                  </a:lnTo>
                  <a:cubicBezTo>
                    <a:pt x="555299" y="567084"/>
                    <a:pt x="543728" y="578637"/>
                    <a:pt x="529485" y="578637"/>
                  </a:cubicBezTo>
                  <a:cubicBezTo>
                    <a:pt x="515154" y="578637"/>
                    <a:pt x="503672" y="567084"/>
                    <a:pt x="503672" y="552865"/>
                  </a:cubicBezTo>
                  <a:lnTo>
                    <a:pt x="503672" y="346865"/>
                  </a:lnTo>
                  <a:lnTo>
                    <a:pt x="492456" y="346865"/>
                  </a:lnTo>
                  <a:lnTo>
                    <a:pt x="492456" y="552865"/>
                  </a:lnTo>
                  <a:cubicBezTo>
                    <a:pt x="492456" y="567084"/>
                    <a:pt x="480973" y="578637"/>
                    <a:pt x="466731" y="578637"/>
                  </a:cubicBezTo>
                  <a:cubicBezTo>
                    <a:pt x="452400" y="578637"/>
                    <a:pt x="440917" y="567084"/>
                    <a:pt x="440917" y="552865"/>
                  </a:cubicBezTo>
                  <a:cubicBezTo>
                    <a:pt x="440917" y="324292"/>
                    <a:pt x="441362" y="295409"/>
                    <a:pt x="441362" y="191965"/>
                  </a:cubicBezTo>
                  <a:cubicBezTo>
                    <a:pt x="441362" y="189476"/>
                    <a:pt x="439315" y="187432"/>
                    <a:pt x="436823" y="187432"/>
                  </a:cubicBezTo>
                  <a:cubicBezTo>
                    <a:pt x="434419" y="187432"/>
                    <a:pt x="432372" y="189387"/>
                    <a:pt x="432372" y="191876"/>
                  </a:cubicBezTo>
                  <a:cubicBezTo>
                    <a:pt x="432283" y="201918"/>
                    <a:pt x="432016" y="261994"/>
                    <a:pt x="431927" y="270437"/>
                  </a:cubicBezTo>
                  <a:cubicBezTo>
                    <a:pt x="431838" y="287144"/>
                    <a:pt x="413412" y="297453"/>
                    <a:pt x="399081" y="288566"/>
                  </a:cubicBezTo>
                  <a:lnTo>
                    <a:pt x="322886" y="241287"/>
                  </a:lnTo>
                  <a:cubicBezTo>
                    <a:pt x="312827" y="235066"/>
                    <a:pt x="309712" y="221825"/>
                    <a:pt x="315943" y="211782"/>
                  </a:cubicBezTo>
                  <a:cubicBezTo>
                    <a:pt x="322174" y="201651"/>
                    <a:pt x="335437" y="198541"/>
                    <a:pt x="345584" y="204851"/>
                  </a:cubicBezTo>
                  <a:lnTo>
                    <a:pt x="389112" y="231867"/>
                  </a:lnTo>
                  <a:cubicBezTo>
                    <a:pt x="389290" y="195430"/>
                    <a:pt x="389201" y="214893"/>
                    <a:pt x="389290" y="191698"/>
                  </a:cubicBezTo>
                  <a:cubicBezTo>
                    <a:pt x="389468" y="163793"/>
                    <a:pt x="412344" y="141131"/>
                    <a:pt x="440205" y="141131"/>
                  </a:cubicBezTo>
                  <a:close/>
                  <a:moveTo>
                    <a:pt x="498052" y="37964"/>
                  </a:moveTo>
                  <a:cubicBezTo>
                    <a:pt x="522683" y="37964"/>
                    <a:pt x="542650" y="57868"/>
                    <a:pt x="542650" y="82421"/>
                  </a:cubicBezTo>
                  <a:cubicBezTo>
                    <a:pt x="542650" y="106974"/>
                    <a:pt x="522683" y="126878"/>
                    <a:pt x="498052" y="126878"/>
                  </a:cubicBezTo>
                  <a:cubicBezTo>
                    <a:pt x="473421" y="126878"/>
                    <a:pt x="453454" y="106974"/>
                    <a:pt x="453454" y="82421"/>
                  </a:cubicBezTo>
                  <a:cubicBezTo>
                    <a:pt x="453454" y="57868"/>
                    <a:pt x="473421" y="37964"/>
                    <a:pt x="498052" y="37964"/>
                  </a:cubicBezTo>
                  <a:close/>
                  <a:moveTo>
                    <a:pt x="15486" y="0"/>
                  </a:moveTo>
                  <a:lnTo>
                    <a:pt x="358581" y="0"/>
                  </a:lnTo>
                  <a:cubicBezTo>
                    <a:pt x="367125" y="0"/>
                    <a:pt x="374067" y="6933"/>
                    <a:pt x="374067" y="15466"/>
                  </a:cubicBezTo>
                  <a:lnTo>
                    <a:pt x="374067" y="197233"/>
                  </a:lnTo>
                  <a:lnTo>
                    <a:pt x="356890" y="186567"/>
                  </a:lnTo>
                  <a:cubicBezTo>
                    <a:pt x="352529" y="183901"/>
                    <a:pt x="347901" y="182034"/>
                    <a:pt x="343095" y="181057"/>
                  </a:cubicBezTo>
                  <a:lnTo>
                    <a:pt x="343095" y="30932"/>
                  </a:lnTo>
                  <a:lnTo>
                    <a:pt x="30972" y="30932"/>
                  </a:lnTo>
                  <a:lnTo>
                    <a:pt x="30972" y="253941"/>
                  </a:lnTo>
                  <a:lnTo>
                    <a:pt x="304291" y="253941"/>
                  </a:lnTo>
                  <a:cubicBezTo>
                    <a:pt x="306427" y="256075"/>
                    <a:pt x="308919" y="257941"/>
                    <a:pt x="311500" y="259630"/>
                  </a:cubicBezTo>
                  <a:lnTo>
                    <a:pt x="352351" y="284873"/>
                  </a:lnTo>
                  <a:lnTo>
                    <a:pt x="15486" y="284873"/>
                  </a:lnTo>
                  <a:cubicBezTo>
                    <a:pt x="6942" y="284873"/>
                    <a:pt x="0" y="277940"/>
                    <a:pt x="0" y="269407"/>
                  </a:cubicBezTo>
                  <a:lnTo>
                    <a:pt x="0" y="15466"/>
                  </a:lnTo>
                  <a:cubicBezTo>
                    <a:pt x="0" y="6933"/>
                    <a:pt x="6942" y="0"/>
                    <a:pt x="15486" y="0"/>
                  </a:cubicBezTo>
                  <a:close/>
                </a:path>
              </a:pathLst>
            </a:custGeom>
            <a:gradFill>
              <a:gsLst>
                <a:gs pos="0">
                  <a:srgbClr val="F1DA91"/>
                </a:gs>
                <a:gs pos="100000">
                  <a:srgbClr val="D2B350"/>
                </a:gs>
              </a:gsLst>
              <a:lin ang="5400000" scaled="1"/>
            </a:gradFill>
            <a:ln>
              <a:noFill/>
            </a:ln>
          </p:spPr>
          <p:txBody>
            <a:bodyPr anchor="ctr">
              <a:scene3d>
                <a:camera prst="orthographicFront"/>
                <a:lightRig rig="threePt" dir="t"/>
              </a:scene3d>
              <a:sp3d>
                <a:contourClr>
                  <a:srgbClr val="FFFFFF"/>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sp>
        <p:nvSpPr>
          <p:cNvPr id="25" name="文本框 24"/>
          <p:cNvSpPr txBox="1"/>
          <p:nvPr/>
        </p:nvSpPr>
        <p:spPr>
          <a:xfrm>
            <a:off x="5405048" y="1535997"/>
            <a:ext cx="1415772" cy="481350"/>
          </a:xfrm>
          <a:prstGeom prst="rect">
            <a:avLst/>
          </a:prstGeom>
        </p:spPr>
        <p:txBody>
          <a:bodyPr wrap="none">
            <a:spAutoFit/>
          </a:bodyPr>
          <a:lstStyle>
            <a:defPPr>
              <a:defRPr lang="zh-CN"/>
            </a:defPPr>
            <a:lvl1pPr algn="ctr" defTabSz="914400">
              <a:defRPr sz="1400" b="1">
                <a:solidFill>
                  <a:prstClr val="black">
                    <a:lumMod val="50000"/>
                    <a:lumOff val="50000"/>
                  </a:prstClr>
                </a:solidFill>
                <a:cs typeface="+mn-ea"/>
              </a:defRPr>
            </a:lvl1p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sym typeface="+mn-lt"/>
              </a:rPr>
              <a:t>输入标题</a:t>
            </a:r>
            <a:endParaRPr kumimoji="0" lang="en-US" altLang="zh-CN" sz="2400" b="1" i="0" u="none" strike="noStrike" kern="1200" cap="none" spc="0" normalizeH="0" baseline="0" noProof="0" dirty="0">
              <a:ln>
                <a:noFill/>
              </a:ln>
              <a:gradFill>
                <a:gsLst>
                  <a:gs pos="0">
                    <a:srgbClr val="F1DA91"/>
                  </a:gs>
                  <a:gs pos="100000">
                    <a:srgbClr val="D2B350"/>
                  </a:gs>
                </a:gsLst>
                <a:lin ang="5400000" scaled="1"/>
              </a:gradFill>
              <a:effectLst/>
              <a:uLnTx/>
              <a:uFillTx/>
              <a:sym typeface="+mn-lt"/>
            </a:endParaRPr>
          </a:p>
        </p:txBody>
      </p:sp>
      <p:sp>
        <p:nvSpPr>
          <p:cNvPr id="26" name="矩形 25"/>
          <p:cNvSpPr/>
          <p:nvPr/>
        </p:nvSpPr>
        <p:spPr>
          <a:xfrm>
            <a:off x="1267007" y="2764369"/>
            <a:ext cx="2026983" cy="1495922"/>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a:t>
            </a:r>
          </a:p>
        </p:txBody>
      </p:sp>
      <p:sp>
        <p:nvSpPr>
          <p:cNvPr id="27" name="矩形 26"/>
          <p:cNvSpPr/>
          <p:nvPr/>
        </p:nvSpPr>
        <p:spPr>
          <a:xfrm>
            <a:off x="3917111" y="4220845"/>
            <a:ext cx="2070267" cy="1495922"/>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a:t>
            </a:r>
          </a:p>
        </p:txBody>
      </p:sp>
      <p:sp>
        <p:nvSpPr>
          <p:cNvPr id="28" name="矩形 27"/>
          <p:cNvSpPr/>
          <p:nvPr/>
        </p:nvSpPr>
        <p:spPr>
          <a:xfrm>
            <a:off x="9132310" y="2764369"/>
            <a:ext cx="2026983" cy="1495922"/>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a:t>
            </a:r>
          </a:p>
        </p:txBody>
      </p:sp>
      <p:sp>
        <p:nvSpPr>
          <p:cNvPr id="29" name="矩形 28"/>
          <p:cNvSpPr/>
          <p:nvPr/>
        </p:nvSpPr>
        <p:spPr>
          <a:xfrm>
            <a:off x="6336072" y="4224377"/>
            <a:ext cx="2070267" cy="1495922"/>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轻点此处输入文字内容，</a:t>
            </a:r>
            <a:r>
              <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PPT</a:t>
            </a: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模板所有文字图片都可编辑，数据图表都可以修改颜色大小形状</a:t>
            </a:r>
          </a:p>
        </p:txBody>
      </p:sp>
      <p:pic>
        <p:nvPicPr>
          <p:cNvPr id="30" name="图片 29"/>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flipV="1">
            <a:off x="8838463" y="5281388"/>
            <a:ext cx="3353537" cy="1984238"/>
          </a:xfrm>
          <a:prstGeom prst="rect">
            <a:avLst/>
          </a:prstGeom>
        </p:spPr>
      </p:pic>
      <p:grpSp>
        <p:nvGrpSpPr>
          <p:cNvPr id="2" name="组合 1"/>
          <p:cNvGrpSpPr/>
          <p:nvPr/>
        </p:nvGrpSpPr>
        <p:grpSpPr>
          <a:xfrm>
            <a:off x="77439" y="-28460"/>
            <a:ext cx="12114560" cy="2602849"/>
            <a:chOff x="77439" y="-28460"/>
            <a:chExt cx="12114560" cy="2602849"/>
          </a:xfrm>
        </p:grpSpPr>
        <p:pic>
          <p:nvPicPr>
            <p:cNvPr id="5" name="图片 4"/>
            <p:cNvPicPr>
              <a:picLocks noChangeAspect="1"/>
            </p:cNvPicPr>
            <p:nvPr/>
          </p:nvPicPr>
          <p:blipFill>
            <a:blip r:embed="rId5" cstate="screen"/>
            <a:stretch>
              <a:fillRect/>
            </a:stretch>
          </p:blipFill>
          <p:spPr>
            <a:xfrm>
              <a:off x="2458881" y="-28459"/>
              <a:ext cx="945780" cy="2219533"/>
            </a:xfrm>
            <a:prstGeom prst="rect">
              <a:avLst/>
            </a:prstGeom>
          </p:spPr>
        </p:pic>
        <p:pic>
          <p:nvPicPr>
            <p:cNvPr id="6" name="图片 5"/>
            <p:cNvPicPr>
              <a:picLocks noChangeAspect="1"/>
            </p:cNvPicPr>
            <p:nvPr/>
          </p:nvPicPr>
          <p:blipFill>
            <a:blip r:embed="rId6" cstate="screen"/>
            <a:stretch>
              <a:fillRect/>
            </a:stretch>
          </p:blipFill>
          <p:spPr>
            <a:xfrm>
              <a:off x="1803610" y="-28460"/>
              <a:ext cx="562815" cy="1320801"/>
            </a:xfrm>
            <a:prstGeom prst="rect">
              <a:avLst/>
            </a:prstGeom>
          </p:spPr>
        </p:pic>
        <p:pic>
          <p:nvPicPr>
            <p:cNvPr id="7" name="图片 6"/>
            <p:cNvPicPr>
              <a:picLocks noChangeAspect="1"/>
            </p:cNvPicPr>
            <p:nvPr/>
          </p:nvPicPr>
          <p:blipFill>
            <a:blip r:embed="rId5" cstate="screen"/>
            <a:stretch>
              <a:fillRect/>
            </a:stretch>
          </p:blipFill>
          <p:spPr>
            <a:xfrm>
              <a:off x="732710" y="45265"/>
              <a:ext cx="945780" cy="2219533"/>
            </a:xfrm>
            <a:prstGeom prst="rect">
              <a:avLst/>
            </a:prstGeom>
          </p:spPr>
        </p:pic>
        <p:pic>
          <p:nvPicPr>
            <p:cNvPr id="8" name="图片 7"/>
            <p:cNvPicPr>
              <a:picLocks noChangeAspect="1"/>
            </p:cNvPicPr>
            <p:nvPr/>
          </p:nvPicPr>
          <p:blipFill>
            <a:blip r:embed="rId6" cstate="screen"/>
            <a:stretch>
              <a:fillRect/>
            </a:stretch>
          </p:blipFill>
          <p:spPr>
            <a:xfrm>
              <a:off x="77439" y="45264"/>
              <a:ext cx="562815" cy="1320801"/>
            </a:xfrm>
            <a:prstGeom prst="rect">
              <a:avLst/>
            </a:prstGeom>
          </p:spPr>
        </p:pic>
        <p:pic>
          <p:nvPicPr>
            <p:cNvPr id="9" name="图片 8"/>
            <p:cNvPicPr>
              <a:picLocks noChangeAspect="1"/>
            </p:cNvPicPr>
            <p:nvPr/>
          </p:nvPicPr>
          <p:blipFill>
            <a:blip r:embed="rId7" cstate="screen"/>
            <a:stretch>
              <a:fillRect/>
            </a:stretch>
          </p:blipFill>
          <p:spPr>
            <a:xfrm>
              <a:off x="9679256" y="1"/>
              <a:ext cx="2512743" cy="2574388"/>
            </a:xfrm>
            <a:prstGeom prst="rect">
              <a:avLst/>
            </a:prstGeom>
          </p:spPr>
        </p:pic>
      </p:grpSp>
      <p:pic>
        <p:nvPicPr>
          <p:cNvPr id="13" name="图片 12"/>
          <p:cNvPicPr>
            <a:picLocks noChangeAspect="1"/>
          </p:cNvPicPr>
          <p:nvPr/>
        </p:nvPicPr>
        <p:blipFill>
          <a:blip r:embed="rId8" cstate="screen"/>
          <a:stretch>
            <a:fillRect/>
          </a:stretch>
        </p:blipFill>
        <p:spPr>
          <a:xfrm>
            <a:off x="4643528" y="3413025"/>
            <a:ext cx="3589760" cy="3444975"/>
          </a:xfrm>
          <a:prstGeom prst="rect">
            <a:avLst/>
          </a:prstGeom>
        </p:spPr>
      </p:pic>
      <p:sp>
        <p:nvSpPr>
          <p:cNvPr id="14" name="文本框 13"/>
          <p:cNvSpPr txBox="1"/>
          <p:nvPr/>
        </p:nvSpPr>
        <p:spPr>
          <a:xfrm>
            <a:off x="3607220" y="3874665"/>
            <a:ext cx="4801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活动预算方案</a:t>
            </a:r>
          </a:p>
        </p:txBody>
      </p:sp>
      <p:grpSp>
        <p:nvGrpSpPr>
          <p:cNvPr id="15" name="组合 14"/>
          <p:cNvGrpSpPr/>
          <p:nvPr/>
        </p:nvGrpSpPr>
        <p:grpSpPr>
          <a:xfrm>
            <a:off x="5311621" y="1980928"/>
            <a:ext cx="1501802" cy="1632189"/>
            <a:chOff x="5559726" y="1760245"/>
            <a:chExt cx="1501802" cy="1632189"/>
          </a:xfrm>
        </p:grpSpPr>
        <p:sp>
          <p:nvSpPr>
            <p:cNvPr id="16" name="文本框 15"/>
            <p:cNvSpPr txBox="1"/>
            <p:nvPr/>
          </p:nvSpPr>
          <p:spPr>
            <a:xfrm>
              <a:off x="5602741" y="1760245"/>
              <a:ext cx="1415773"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叁</a:t>
              </a:r>
              <a:endParaRPr kumimoji="0" lang="zh-CN" altLang="en-US" sz="239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椭圆 16"/>
            <p:cNvSpPr/>
            <p:nvPr/>
          </p:nvSpPr>
          <p:spPr>
            <a:xfrm>
              <a:off x="5559726" y="1915131"/>
              <a:ext cx="1501802" cy="1477303"/>
            </a:xfrm>
            <a:prstGeom prst="ellipse">
              <a:avLst/>
            </a:prstGeom>
            <a:noFill/>
            <a:ln w="28575">
              <a:gradFill>
                <a:gsLst>
                  <a:gs pos="0">
                    <a:srgbClr val="F1DA91"/>
                  </a:gs>
                  <a:gs pos="100000">
                    <a:srgbClr val="D2B3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pic>
        <p:nvPicPr>
          <p:cNvPr id="19" name="图片 18"/>
          <p:cNvPicPr>
            <a:picLocks noChangeAspect="1"/>
          </p:cNvPicPr>
          <p:nvPr/>
        </p:nvPicPr>
        <p:blipFill>
          <a:blip r:embed="rId9" cstate="screen"/>
          <a:stretch>
            <a:fillRect/>
          </a:stretch>
        </p:blipFill>
        <p:spPr>
          <a:xfrm>
            <a:off x="221714" y="3613117"/>
            <a:ext cx="3273341" cy="3273341"/>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250" fill="hold"/>
                                        <p:tgtEl>
                                          <p:spTgt spid="15"/>
                                        </p:tgtEl>
                                        <p:attrNameLst>
                                          <p:attrName>ppt_w</p:attrName>
                                        </p:attrNameLst>
                                      </p:cBhvr>
                                      <p:tavLst>
                                        <p:tav tm="0">
                                          <p:val>
                                            <p:fltVal val="0"/>
                                          </p:val>
                                        </p:tav>
                                        <p:tav tm="100000">
                                          <p:val>
                                            <p:strVal val="#ppt_w"/>
                                          </p:val>
                                        </p:tav>
                                      </p:tavLst>
                                    </p:anim>
                                    <p:anim calcmode="lin" valueType="num">
                                      <p:cBhvr>
                                        <p:cTn id="16" dur="1250" fill="hold"/>
                                        <p:tgtEl>
                                          <p:spTgt spid="15"/>
                                        </p:tgtEl>
                                        <p:attrNameLst>
                                          <p:attrName>ppt_h</p:attrName>
                                        </p:attrNameLst>
                                      </p:cBhvr>
                                      <p:tavLst>
                                        <p:tav tm="0">
                                          <p:val>
                                            <p:fltVal val="0"/>
                                          </p:val>
                                        </p:tav>
                                        <p:tav tm="100000">
                                          <p:val>
                                            <p:strVal val="#ppt_h"/>
                                          </p:val>
                                        </p:tav>
                                      </p:tavLst>
                                    </p:anim>
                                    <p:anim calcmode="lin" valueType="num">
                                      <p:cBhvr>
                                        <p:cTn id="17" dur="1250" fill="hold"/>
                                        <p:tgtEl>
                                          <p:spTgt spid="15"/>
                                        </p:tgtEl>
                                        <p:attrNameLst>
                                          <p:attrName>style.rotation</p:attrName>
                                        </p:attrNameLst>
                                      </p:cBhvr>
                                      <p:tavLst>
                                        <p:tav tm="0">
                                          <p:val>
                                            <p:fltVal val="360"/>
                                          </p:val>
                                        </p:tav>
                                        <p:tav tm="100000">
                                          <p:val>
                                            <p:fltVal val="0"/>
                                          </p:val>
                                        </p:tav>
                                      </p:tavLst>
                                    </p:anim>
                                    <p:animEffect transition="in" filter="fade">
                                      <p:cBhvr>
                                        <p:cTn id="18" dur="1250"/>
                                        <p:tgtEl>
                                          <p:spTgt spid="15"/>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对话气泡: 矩形 1"/>
          <p:cNvSpPr/>
          <p:nvPr/>
        </p:nvSpPr>
        <p:spPr>
          <a:xfrm>
            <a:off x="2115933" y="2067719"/>
            <a:ext cx="1495947" cy="1530826"/>
          </a:xfrm>
          <a:prstGeom prst="ellipse">
            <a:avLst/>
          </a:prstGeom>
          <a:solidFill>
            <a:srgbClr val="C00000"/>
          </a:solidFill>
          <a:ln>
            <a:solidFill>
              <a:srgbClr val="DCAE7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 name="对话气泡: 矩形 1"/>
          <p:cNvSpPr/>
          <p:nvPr/>
        </p:nvSpPr>
        <p:spPr>
          <a:xfrm>
            <a:off x="5539563" y="2067719"/>
            <a:ext cx="1495947" cy="1530826"/>
          </a:xfrm>
          <a:prstGeom prst="ellipse">
            <a:avLst/>
          </a:prstGeom>
          <a:solidFill>
            <a:srgbClr val="C00000"/>
          </a:solidFill>
          <a:ln>
            <a:solidFill>
              <a:srgbClr val="DCAE7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7" name="对话气泡: 矩形 1"/>
          <p:cNvSpPr/>
          <p:nvPr/>
        </p:nvSpPr>
        <p:spPr>
          <a:xfrm>
            <a:off x="8938083" y="2067719"/>
            <a:ext cx="1495947" cy="1530826"/>
          </a:xfrm>
          <a:prstGeom prst="ellipse">
            <a:avLst/>
          </a:prstGeom>
          <a:solidFill>
            <a:srgbClr val="C00000"/>
          </a:solidFill>
          <a:ln>
            <a:solidFill>
              <a:srgbClr val="DCAE7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9" name="Freeform 70"/>
          <p:cNvSpPr>
            <a:spLocks noEditPoints="1"/>
          </p:cNvSpPr>
          <p:nvPr/>
        </p:nvSpPr>
        <p:spPr bwMode="auto">
          <a:xfrm>
            <a:off x="6011409" y="2524278"/>
            <a:ext cx="552255" cy="617705"/>
          </a:xfrm>
          <a:custGeom>
            <a:avLst/>
            <a:gdLst>
              <a:gd name="connsiteX0" fmla="*/ 231382 w 542436"/>
              <a:gd name="connsiteY0" fmla="*/ 260036 h 606722"/>
              <a:gd name="connsiteX1" fmla="*/ 231382 w 542436"/>
              <a:gd name="connsiteY1" fmla="*/ 346686 h 606722"/>
              <a:gd name="connsiteX2" fmla="*/ 274814 w 542436"/>
              <a:gd name="connsiteY2" fmla="*/ 346686 h 606722"/>
              <a:gd name="connsiteX3" fmla="*/ 274814 w 542436"/>
              <a:gd name="connsiteY3" fmla="*/ 260036 h 606722"/>
              <a:gd name="connsiteX4" fmla="*/ 28912 w 542436"/>
              <a:gd name="connsiteY4" fmla="*/ 43398 h 606722"/>
              <a:gd name="connsiteX5" fmla="*/ 122854 w 542436"/>
              <a:gd name="connsiteY5" fmla="*/ 43398 h 606722"/>
              <a:gd name="connsiteX6" fmla="*/ 122854 w 542436"/>
              <a:gd name="connsiteY6" fmla="*/ 86679 h 606722"/>
              <a:gd name="connsiteX7" fmla="*/ 72236 w 542436"/>
              <a:gd name="connsiteY7" fmla="*/ 86679 h 606722"/>
              <a:gd name="connsiteX8" fmla="*/ 72236 w 542436"/>
              <a:gd name="connsiteY8" fmla="*/ 520025 h 606722"/>
              <a:gd name="connsiteX9" fmla="*/ 122854 w 542436"/>
              <a:gd name="connsiteY9" fmla="*/ 520025 h 606722"/>
              <a:gd name="connsiteX10" fmla="*/ 122854 w 542436"/>
              <a:gd name="connsiteY10" fmla="*/ 563395 h 606722"/>
              <a:gd name="connsiteX11" fmla="*/ 0 w 542436"/>
              <a:gd name="connsiteY11" fmla="*/ 563395 h 606722"/>
              <a:gd name="connsiteX12" fmla="*/ 0 w 542436"/>
              <a:gd name="connsiteY12" fmla="*/ 520025 h 606722"/>
              <a:gd name="connsiteX13" fmla="*/ 28912 w 542436"/>
              <a:gd name="connsiteY13" fmla="*/ 520025 h 606722"/>
              <a:gd name="connsiteX14" fmla="*/ 166323 w 542436"/>
              <a:gd name="connsiteY14" fmla="*/ 0 h 606722"/>
              <a:gd name="connsiteX15" fmla="*/ 513511 w 542436"/>
              <a:gd name="connsiteY15" fmla="*/ 43369 h 606722"/>
              <a:gd name="connsiteX16" fmla="*/ 513511 w 542436"/>
              <a:gd name="connsiteY16" fmla="*/ 519984 h 606722"/>
              <a:gd name="connsiteX17" fmla="*/ 542436 w 542436"/>
              <a:gd name="connsiteY17" fmla="*/ 519984 h 606722"/>
              <a:gd name="connsiteX18" fmla="*/ 542436 w 542436"/>
              <a:gd name="connsiteY18" fmla="*/ 563353 h 606722"/>
              <a:gd name="connsiteX19" fmla="*/ 513511 w 542436"/>
              <a:gd name="connsiteY19" fmla="*/ 563353 h 606722"/>
              <a:gd name="connsiteX20" fmla="*/ 166323 w 542436"/>
              <a:gd name="connsiteY20"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436" h="606722">
                <a:moveTo>
                  <a:pt x="231382" y="260036"/>
                </a:moveTo>
                <a:lnTo>
                  <a:pt x="231382" y="346686"/>
                </a:lnTo>
                <a:lnTo>
                  <a:pt x="274814" y="346686"/>
                </a:lnTo>
                <a:lnTo>
                  <a:pt x="274814" y="260036"/>
                </a:lnTo>
                <a:close/>
                <a:moveTo>
                  <a:pt x="28912" y="43398"/>
                </a:moveTo>
                <a:lnTo>
                  <a:pt x="122854" y="43398"/>
                </a:lnTo>
                <a:lnTo>
                  <a:pt x="122854" y="86679"/>
                </a:lnTo>
                <a:lnTo>
                  <a:pt x="72236" y="86679"/>
                </a:lnTo>
                <a:lnTo>
                  <a:pt x="72236" y="520025"/>
                </a:lnTo>
                <a:lnTo>
                  <a:pt x="122854" y="520025"/>
                </a:lnTo>
                <a:lnTo>
                  <a:pt x="122854" y="563395"/>
                </a:lnTo>
                <a:lnTo>
                  <a:pt x="0" y="563395"/>
                </a:lnTo>
                <a:lnTo>
                  <a:pt x="0" y="520025"/>
                </a:lnTo>
                <a:lnTo>
                  <a:pt x="28912" y="520025"/>
                </a:lnTo>
                <a:close/>
                <a:moveTo>
                  <a:pt x="166323" y="0"/>
                </a:moveTo>
                <a:lnTo>
                  <a:pt x="513511" y="43369"/>
                </a:lnTo>
                <a:lnTo>
                  <a:pt x="513511" y="519984"/>
                </a:lnTo>
                <a:lnTo>
                  <a:pt x="542436" y="519984"/>
                </a:lnTo>
                <a:lnTo>
                  <a:pt x="542436" y="563353"/>
                </a:lnTo>
                <a:lnTo>
                  <a:pt x="513511" y="563353"/>
                </a:lnTo>
                <a:lnTo>
                  <a:pt x="166323" y="606722"/>
                </a:lnTo>
                <a:close/>
              </a:path>
            </a:pathLst>
          </a:custGeom>
          <a:gradFill>
            <a:gsLst>
              <a:gs pos="0">
                <a:srgbClr val="F1DA91"/>
              </a:gs>
              <a:gs pos="100000">
                <a:srgbClr val="D2B350"/>
              </a:gs>
            </a:gsLst>
            <a:lin ang="5400000" scaled="1"/>
          </a:gra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8" name="Freeform 73"/>
          <p:cNvSpPr>
            <a:spLocks noEditPoints="1"/>
          </p:cNvSpPr>
          <p:nvPr/>
        </p:nvSpPr>
        <p:spPr bwMode="auto">
          <a:xfrm>
            <a:off x="9377204" y="2559931"/>
            <a:ext cx="617705" cy="546401"/>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gradFill>
            <a:gsLst>
              <a:gs pos="0">
                <a:srgbClr val="F1DA91"/>
              </a:gs>
              <a:gs pos="100000">
                <a:srgbClr val="D2B350"/>
              </a:gs>
            </a:gsLst>
            <a:lin ang="5400000" scaled="1"/>
          </a:gra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1" name="Freeform 100"/>
          <p:cNvSpPr>
            <a:spLocks noEditPoints="1"/>
          </p:cNvSpPr>
          <p:nvPr/>
        </p:nvSpPr>
        <p:spPr bwMode="auto">
          <a:xfrm>
            <a:off x="2580164" y="2524743"/>
            <a:ext cx="617705" cy="616773"/>
          </a:xfrm>
          <a:custGeom>
            <a:avLst/>
            <a:gdLst>
              <a:gd name="T0" fmla="*/ 334 w 425"/>
              <a:gd name="T1" fmla="*/ 102 h 425"/>
              <a:gd name="T2" fmla="*/ 363 w 425"/>
              <a:gd name="T3" fmla="*/ 125 h 425"/>
              <a:gd name="T4" fmla="*/ 425 w 425"/>
              <a:gd name="T5" fmla="*/ 125 h 425"/>
              <a:gd name="T6" fmla="*/ 425 w 425"/>
              <a:gd name="T7" fmla="*/ 86 h 425"/>
              <a:gd name="T8" fmla="*/ 316 w 425"/>
              <a:gd name="T9" fmla="*/ 0 h 425"/>
              <a:gd name="T10" fmla="*/ 0 w 425"/>
              <a:gd name="T11" fmla="*/ 0 h 425"/>
              <a:gd name="T12" fmla="*/ 0 w 425"/>
              <a:gd name="T13" fmla="*/ 75 h 425"/>
              <a:gd name="T14" fmla="*/ 163 w 425"/>
              <a:gd name="T15" fmla="*/ 75 h 425"/>
              <a:gd name="T16" fmla="*/ 163 w 425"/>
              <a:gd name="T17" fmla="*/ 125 h 425"/>
              <a:gd name="T18" fmla="*/ 183 w 425"/>
              <a:gd name="T19" fmla="*/ 152 h 425"/>
              <a:gd name="T20" fmla="*/ 153 w 425"/>
              <a:gd name="T21" fmla="*/ 182 h 425"/>
              <a:gd name="T22" fmla="*/ 124 w 425"/>
              <a:gd name="T23" fmla="*/ 152 h 425"/>
              <a:gd name="T24" fmla="*/ 145 w 425"/>
              <a:gd name="T25" fmla="*/ 124 h 425"/>
              <a:gd name="T26" fmla="*/ 145 w 425"/>
              <a:gd name="T27" fmla="*/ 92 h 425"/>
              <a:gd name="T28" fmla="*/ 0 w 425"/>
              <a:gd name="T29" fmla="*/ 92 h 425"/>
              <a:gd name="T30" fmla="*/ 0 w 425"/>
              <a:gd name="T31" fmla="*/ 124 h 425"/>
              <a:gd name="T32" fmla="*/ 76 w 425"/>
              <a:gd name="T33" fmla="*/ 124 h 425"/>
              <a:gd name="T34" fmla="*/ 76 w 425"/>
              <a:gd name="T35" fmla="*/ 149 h 425"/>
              <a:gd name="T36" fmla="*/ 98 w 425"/>
              <a:gd name="T37" fmla="*/ 176 h 425"/>
              <a:gd name="T38" fmla="*/ 70 w 425"/>
              <a:gd name="T39" fmla="*/ 205 h 425"/>
              <a:gd name="T40" fmla="*/ 41 w 425"/>
              <a:gd name="T41" fmla="*/ 176 h 425"/>
              <a:gd name="T42" fmla="*/ 60 w 425"/>
              <a:gd name="T43" fmla="*/ 150 h 425"/>
              <a:gd name="T44" fmla="*/ 60 w 425"/>
              <a:gd name="T45" fmla="*/ 139 h 425"/>
              <a:gd name="T46" fmla="*/ 0 w 425"/>
              <a:gd name="T47" fmla="*/ 139 h 425"/>
              <a:gd name="T48" fmla="*/ 0 w 425"/>
              <a:gd name="T49" fmla="*/ 277 h 425"/>
              <a:gd name="T50" fmla="*/ 193 w 425"/>
              <a:gd name="T51" fmla="*/ 277 h 425"/>
              <a:gd name="T52" fmla="*/ 216 w 425"/>
              <a:gd name="T53" fmla="*/ 249 h 425"/>
              <a:gd name="T54" fmla="*/ 212 w 425"/>
              <a:gd name="T55" fmla="*/ 234 h 425"/>
              <a:gd name="T56" fmla="*/ 242 w 425"/>
              <a:gd name="T57" fmla="*/ 205 h 425"/>
              <a:gd name="T58" fmla="*/ 271 w 425"/>
              <a:gd name="T59" fmla="*/ 234 h 425"/>
              <a:gd name="T60" fmla="*/ 242 w 425"/>
              <a:gd name="T61" fmla="*/ 264 h 425"/>
              <a:gd name="T62" fmla="*/ 229 w 425"/>
              <a:gd name="T63" fmla="*/ 261 h 425"/>
              <a:gd name="T64" fmla="*/ 200 w 425"/>
              <a:gd name="T65" fmla="*/ 296 h 425"/>
              <a:gd name="T66" fmla="*/ 199 w 425"/>
              <a:gd name="T67" fmla="*/ 295 h 425"/>
              <a:gd name="T68" fmla="*/ 0 w 425"/>
              <a:gd name="T69" fmla="*/ 295 h 425"/>
              <a:gd name="T70" fmla="*/ 0 w 425"/>
              <a:gd name="T71" fmla="*/ 425 h 425"/>
              <a:gd name="T72" fmla="*/ 425 w 425"/>
              <a:gd name="T73" fmla="*/ 425 h 425"/>
              <a:gd name="T74" fmla="*/ 425 w 425"/>
              <a:gd name="T75" fmla="*/ 349 h 425"/>
              <a:gd name="T76" fmla="*/ 365 w 425"/>
              <a:gd name="T77" fmla="*/ 349 h 425"/>
              <a:gd name="T78" fmla="*/ 337 w 425"/>
              <a:gd name="T79" fmla="*/ 371 h 425"/>
              <a:gd name="T80" fmla="*/ 308 w 425"/>
              <a:gd name="T81" fmla="*/ 341 h 425"/>
              <a:gd name="T82" fmla="*/ 337 w 425"/>
              <a:gd name="T83" fmla="*/ 312 h 425"/>
              <a:gd name="T84" fmla="*/ 366 w 425"/>
              <a:gd name="T85" fmla="*/ 335 h 425"/>
              <a:gd name="T86" fmla="*/ 425 w 425"/>
              <a:gd name="T87" fmla="*/ 335 h 425"/>
              <a:gd name="T88" fmla="*/ 425 w 425"/>
              <a:gd name="T89" fmla="*/ 142 h 425"/>
              <a:gd name="T90" fmla="*/ 362 w 425"/>
              <a:gd name="T91" fmla="*/ 142 h 425"/>
              <a:gd name="T92" fmla="*/ 334 w 425"/>
              <a:gd name="T93" fmla="*/ 163 h 425"/>
              <a:gd name="T94" fmla="*/ 304 w 425"/>
              <a:gd name="T95" fmla="*/ 133 h 425"/>
              <a:gd name="T96" fmla="*/ 334 w 425"/>
              <a:gd name="T97" fmla="*/ 10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5" h="425">
                <a:moveTo>
                  <a:pt x="334" y="102"/>
                </a:moveTo>
                <a:cubicBezTo>
                  <a:pt x="348" y="102"/>
                  <a:pt x="359" y="112"/>
                  <a:pt x="363" y="125"/>
                </a:cubicBezTo>
                <a:lnTo>
                  <a:pt x="425" y="125"/>
                </a:lnTo>
                <a:lnTo>
                  <a:pt x="425" y="86"/>
                </a:lnTo>
                <a:lnTo>
                  <a:pt x="316" y="0"/>
                </a:lnTo>
                <a:lnTo>
                  <a:pt x="0" y="0"/>
                </a:lnTo>
                <a:lnTo>
                  <a:pt x="0" y="75"/>
                </a:lnTo>
                <a:lnTo>
                  <a:pt x="163" y="75"/>
                </a:lnTo>
                <a:lnTo>
                  <a:pt x="163" y="125"/>
                </a:lnTo>
                <a:cubicBezTo>
                  <a:pt x="175" y="129"/>
                  <a:pt x="183" y="140"/>
                  <a:pt x="183" y="152"/>
                </a:cubicBezTo>
                <a:cubicBezTo>
                  <a:pt x="183" y="169"/>
                  <a:pt x="169" y="182"/>
                  <a:pt x="153" y="182"/>
                </a:cubicBezTo>
                <a:cubicBezTo>
                  <a:pt x="137" y="182"/>
                  <a:pt x="124" y="169"/>
                  <a:pt x="124" y="152"/>
                </a:cubicBezTo>
                <a:cubicBezTo>
                  <a:pt x="124" y="139"/>
                  <a:pt x="133" y="128"/>
                  <a:pt x="145" y="124"/>
                </a:cubicBezTo>
                <a:lnTo>
                  <a:pt x="145" y="92"/>
                </a:lnTo>
                <a:lnTo>
                  <a:pt x="0" y="92"/>
                </a:lnTo>
                <a:lnTo>
                  <a:pt x="0" y="124"/>
                </a:lnTo>
                <a:lnTo>
                  <a:pt x="76" y="124"/>
                </a:lnTo>
                <a:lnTo>
                  <a:pt x="76" y="149"/>
                </a:lnTo>
                <a:cubicBezTo>
                  <a:pt x="89" y="151"/>
                  <a:pt x="98" y="163"/>
                  <a:pt x="98" y="176"/>
                </a:cubicBezTo>
                <a:cubicBezTo>
                  <a:pt x="98" y="192"/>
                  <a:pt x="85" y="205"/>
                  <a:pt x="70" y="205"/>
                </a:cubicBezTo>
                <a:cubicBezTo>
                  <a:pt x="54" y="205"/>
                  <a:pt x="41" y="192"/>
                  <a:pt x="41" y="176"/>
                </a:cubicBezTo>
                <a:cubicBezTo>
                  <a:pt x="41" y="164"/>
                  <a:pt x="49" y="153"/>
                  <a:pt x="60" y="150"/>
                </a:cubicBezTo>
                <a:lnTo>
                  <a:pt x="60" y="139"/>
                </a:lnTo>
                <a:lnTo>
                  <a:pt x="0" y="139"/>
                </a:lnTo>
                <a:lnTo>
                  <a:pt x="0" y="277"/>
                </a:lnTo>
                <a:lnTo>
                  <a:pt x="193" y="277"/>
                </a:lnTo>
                <a:lnTo>
                  <a:pt x="216" y="249"/>
                </a:lnTo>
                <a:cubicBezTo>
                  <a:pt x="214" y="245"/>
                  <a:pt x="212" y="240"/>
                  <a:pt x="212" y="234"/>
                </a:cubicBezTo>
                <a:cubicBezTo>
                  <a:pt x="212" y="218"/>
                  <a:pt x="225" y="205"/>
                  <a:pt x="242" y="205"/>
                </a:cubicBezTo>
                <a:cubicBezTo>
                  <a:pt x="258" y="205"/>
                  <a:pt x="271" y="218"/>
                  <a:pt x="271" y="234"/>
                </a:cubicBezTo>
                <a:cubicBezTo>
                  <a:pt x="271" y="251"/>
                  <a:pt x="258" y="264"/>
                  <a:pt x="242" y="264"/>
                </a:cubicBezTo>
                <a:cubicBezTo>
                  <a:pt x="237" y="264"/>
                  <a:pt x="233" y="263"/>
                  <a:pt x="229" y="261"/>
                </a:cubicBezTo>
                <a:lnTo>
                  <a:pt x="200" y="296"/>
                </a:lnTo>
                <a:lnTo>
                  <a:pt x="199" y="295"/>
                </a:lnTo>
                <a:lnTo>
                  <a:pt x="0" y="295"/>
                </a:lnTo>
                <a:lnTo>
                  <a:pt x="0" y="425"/>
                </a:lnTo>
                <a:lnTo>
                  <a:pt x="425" y="425"/>
                </a:lnTo>
                <a:lnTo>
                  <a:pt x="425" y="349"/>
                </a:lnTo>
                <a:lnTo>
                  <a:pt x="365" y="349"/>
                </a:lnTo>
                <a:cubicBezTo>
                  <a:pt x="362" y="362"/>
                  <a:pt x="351" y="371"/>
                  <a:pt x="337" y="371"/>
                </a:cubicBezTo>
                <a:cubicBezTo>
                  <a:pt x="321" y="371"/>
                  <a:pt x="308" y="358"/>
                  <a:pt x="308" y="341"/>
                </a:cubicBezTo>
                <a:cubicBezTo>
                  <a:pt x="308" y="325"/>
                  <a:pt x="321" y="312"/>
                  <a:pt x="337" y="312"/>
                </a:cubicBezTo>
                <a:cubicBezTo>
                  <a:pt x="351" y="312"/>
                  <a:pt x="363" y="322"/>
                  <a:pt x="366" y="335"/>
                </a:cubicBezTo>
                <a:lnTo>
                  <a:pt x="425" y="335"/>
                </a:lnTo>
                <a:lnTo>
                  <a:pt x="425" y="142"/>
                </a:lnTo>
                <a:lnTo>
                  <a:pt x="362" y="142"/>
                </a:lnTo>
                <a:cubicBezTo>
                  <a:pt x="359" y="154"/>
                  <a:pt x="347" y="163"/>
                  <a:pt x="334" y="163"/>
                </a:cubicBezTo>
                <a:cubicBezTo>
                  <a:pt x="317" y="163"/>
                  <a:pt x="304" y="149"/>
                  <a:pt x="304" y="133"/>
                </a:cubicBezTo>
                <a:cubicBezTo>
                  <a:pt x="304" y="116"/>
                  <a:pt x="317" y="102"/>
                  <a:pt x="334" y="102"/>
                </a:cubicBezTo>
                <a:close/>
              </a:path>
            </a:pathLst>
          </a:custGeom>
          <a:gradFill>
            <a:gsLst>
              <a:gs pos="0">
                <a:srgbClr val="F1DA91"/>
              </a:gs>
              <a:gs pos="100000">
                <a:srgbClr val="D2B350"/>
              </a:gs>
            </a:gsLst>
            <a:lin ang="5400000" scaled="1"/>
          </a:gra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1" name="矩形 10"/>
          <p:cNvSpPr/>
          <p:nvPr/>
        </p:nvSpPr>
        <p:spPr>
          <a:xfrm>
            <a:off x="1539805" y="4345189"/>
            <a:ext cx="2422823"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2" name="矩形 11"/>
          <p:cNvSpPr/>
          <p:nvPr/>
        </p:nvSpPr>
        <p:spPr>
          <a:xfrm>
            <a:off x="1990923" y="3685771"/>
            <a:ext cx="1620957" cy="66255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3" name="矩形 12"/>
          <p:cNvSpPr/>
          <p:nvPr/>
        </p:nvSpPr>
        <p:spPr>
          <a:xfrm>
            <a:off x="5028014" y="4345189"/>
            <a:ext cx="2422823"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4" name="矩形 13"/>
          <p:cNvSpPr/>
          <p:nvPr/>
        </p:nvSpPr>
        <p:spPr>
          <a:xfrm>
            <a:off x="5479132" y="3685771"/>
            <a:ext cx="1620957" cy="66255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5" name="矩形 14"/>
          <p:cNvSpPr/>
          <p:nvPr/>
        </p:nvSpPr>
        <p:spPr>
          <a:xfrm>
            <a:off x="8516223" y="4345189"/>
            <a:ext cx="2422823"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6" name="矩形 15"/>
          <p:cNvSpPr/>
          <p:nvPr/>
        </p:nvSpPr>
        <p:spPr>
          <a:xfrm>
            <a:off x="8967341" y="3685771"/>
            <a:ext cx="1620957" cy="66255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17" name="图片 16"/>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nvGrpSpPr>
          <p:cNvPr id="5" name="组合 4"/>
          <p:cNvGrpSpPr/>
          <p:nvPr/>
        </p:nvGrpSpPr>
        <p:grpSpPr>
          <a:xfrm>
            <a:off x="5290126" y="496072"/>
            <a:ext cx="6444674" cy="5314007"/>
            <a:chOff x="4213801" y="3117"/>
            <a:chExt cx="7978200" cy="6578488"/>
          </a:xfrm>
        </p:grpSpPr>
        <p:cxnSp>
          <p:nvCxnSpPr>
            <p:cNvPr id="6" name="Straight Connector 19"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a:off x="7292899" y="809496"/>
              <a:ext cx="457487" cy="2459477"/>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Straight Connector 22"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a:off x="6079009" y="2237529"/>
              <a:ext cx="1598153" cy="1031444"/>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Straight Connector 25"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flipV="1">
              <a:off x="5345754" y="3339409"/>
              <a:ext cx="1947145" cy="645295"/>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27"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flipV="1">
              <a:off x="7292899" y="3383490"/>
              <a:ext cx="457487" cy="2401983"/>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Straight Connector 29"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flipH="1" flipV="1">
              <a:off x="7877069" y="3312777"/>
              <a:ext cx="3705331" cy="835387"/>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31"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CxnSpPr/>
            <p:nvPr/>
          </p:nvCxnSpPr>
          <p:spPr>
            <a:xfrm flipH="1">
              <a:off x="7750386" y="1457749"/>
              <a:ext cx="1715077" cy="1855031"/>
            </a:xfrm>
            <a:prstGeom prst="line">
              <a:avLst/>
            </a:prstGeom>
            <a:ln>
              <a:gradFill>
                <a:gsLst>
                  <a:gs pos="0">
                    <a:srgbClr val="F1DA91"/>
                  </a:gs>
                  <a:gs pos="100000">
                    <a:srgbClr val="D2B35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Oval 7"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6079009" y="3794377"/>
              <a:ext cx="969868" cy="969868"/>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3" name="Oval 5"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6574358" y="2136751"/>
              <a:ext cx="2352055" cy="2352055"/>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36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4" name="Oval 8"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8220808" y="3775407"/>
              <a:ext cx="1514851" cy="1514851"/>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5" name="Oval 9"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8926412" y="944136"/>
              <a:ext cx="1078099" cy="1078099"/>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6" name="Oval 10"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6500089" y="4989337"/>
              <a:ext cx="1592268" cy="1592268"/>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Oval 11"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4213801" y="3412274"/>
              <a:ext cx="1281039" cy="1281039"/>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8" name="Oval 12"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5633007" y="1768815"/>
              <a:ext cx="909331" cy="909331"/>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2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9"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6500088" y="3117"/>
              <a:ext cx="1490259" cy="1490259"/>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0" name="Oval 14"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11109653" y="3606991"/>
              <a:ext cx="1082348" cy="1082348"/>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sp>
        <p:nvSpPr>
          <p:cNvPr id="21" name="Title 4"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txBox="1"/>
          <p:nvPr/>
        </p:nvSpPr>
        <p:spPr>
          <a:xfrm>
            <a:off x="1261947" y="4124558"/>
            <a:ext cx="328775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1" i="0" u="none" strike="noStrike" kern="1200" cap="none" spc="0" normalizeH="0" baseline="0" noProof="0" dirty="0">
                <a:ln>
                  <a:noFill/>
                </a:ln>
                <a:gradFill>
                  <a:gsLst>
                    <a:gs pos="0">
                      <a:srgbClr val="F1DA91"/>
                    </a:gs>
                    <a:gs pos="100000">
                      <a:srgbClr val="D2B350"/>
                    </a:gs>
                  </a:gsLst>
                  <a:lin ang="5400000" scaled="1"/>
                </a:gradFill>
                <a:effectLst/>
                <a:uLnTx/>
                <a:uFillTx/>
                <a:latin typeface="+mn-lt"/>
                <a:ea typeface="+mn-ea"/>
                <a:cs typeface="+mn-ea"/>
                <a:sym typeface="+mn-lt"/>
              </a:rPr>
              <a:t>文本内容</a:t>
            </a:r>
            <a:endParaRPr kumimoji="0" lang="en-US" altLang="zh-CN" sz="4400" b="1" i="0" u="none" strike="noStrike" kern="1200" cap="none" spc="0" normalizeH="0" baseline="0" noProof="0" dirty="0">
              <a:ln>
                <a:noFill/>
              </a:ln>
              <a:gradFill>
                <a:gsLst>
                  <a:gs pos="0">
                    <a:srgbClr val="F1DA91"/>
                  </a:gs>
                  <a:gs pos="100000">
                    <a:srgbClr val="D2B350"/>
                  </a:gs>
                </a:gsLst>
                <a:lin ang="5400000" scaled="1"/>
              </a:gradFill>
              <a:effectLst/>
              <a:uLnTx/>
              <a:uFillTx/>
              <a:latin typeface="+mn-lt"/>
              <a:ea typeface="+mn-ea"/>
              <a:cs typeface="+mn-ea"/>
              <a:sym typeface="+mn-lt"/>
            </a:endParaRPr>
          </a:p>
        </p:txBody>
      </p:sp>
      <p:sp>
        <p:nvSpPr>
          <p:cNvPr id="25" name="矩形 24"/>
          <p:cNvSpPr/>
          <p:nvPr/>
        </p:nvSpPr>
        <p:spPr>
          <a:xfrm>
            <a:off x="1352745" y="2619606"/>
            <a:ext cx="2422823" cy="1200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6" name="矩形 25"/>
          <p:cNvSpPr/>
          <p:nvPr/>
        </p:nvSpPr>
        <p:spPr>
          <a:xfrm>
            <a:off x="1359547" y="2119084"/>
            <a:ext cx="1210588" cy="49962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27" name="图片 26"/>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Subtitle 2"/>
          <p:cNvSpPr txBox="1"/>
          <p:nvPr/>
        </p:nvSpPr>
        <p:spPr>
          <a:xfrm>
            <a:off x="3735684" y="3962436"/>
            <a:ext cx="2116652"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120" rtl="0" eaLnBrk="1" fontAlgn="auto" latinLnBrk="0" hangingPunct="1">
              <a:lnSpc>
                <a:spcPts val="2020"/>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gradFill>
                  <a:gsLst>
                    <a:gs pos="0">
                      <a:srgbClr val="F1DA91"/>
                    </a:gs>
                    <a:gs pos="100000">
                      <a:srgbClr val="D2B350"/>
                    </a:gs>
                  </a:gsLst>
                  <a:lin ang="5400000" scaled="1"/>
                </a:gradFill>
                <a:effectLst/>
                <a:uLnTx/>
                <a:uFillTx/>
                <a:latin typeface="+mn-lt"/>
                <a:cs typeface="+mn-ea"/>
                <a:sym typeface="+mn-lt"/>
              </a:rPr>
              <a:t>Frequently, your initial font choice</a:t>
            </a:r>
          </a:p>
        </p:txBody>
      </p:sp>
      <p:sp>
        <p:nvSpPr>
          <p:cNvPr id="6" name="TextBox 41"/>
          <p:cNvSpPr txBox="1"/>
          <p:nvPr/>
        </p:nvSpPr>
        <p:spPr>
          <a:xfrm>
            <a:off x="4179336" y="3568855"/>
            <a:ext cx="1210589" cy="40011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第一标题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7" name="Rectangle 49"/>
          <p:cNvSpPr/>
          <p:nvPr/>
        </p:nvSpPr>
        <p:spPr bwMode="auto">
          <a:xfrm>
            <a:off x="4353624" y="2940898"/>
            <a:ext cx="884859" cy="474489"/>
          </a:xfrm>
          <a:prstGeom prst="rect">
            <a:avLst/>
          </a:prstGeom>
          <a:noFill/>
          <a:ln>
            <a:noFill/>
          </a:ln>
        </p:spPr>
        <p:txBody>
          <a:bodyPr vert="horz" wrap="none" lIns="0" tIns="0" rIns="0" bIns="0" anchor="ctr" anchorCtr="0">
            <a:spAutoFit/>
          </a:bodyPr>
          <a:lstStyle/>
          <a:p>
            <a:pPr marL="0" marR="0" lvl="0" indent="0" algn="ctr" defTabSz="2286000" rtl="0" eaLnBrk="1" fontAlgn="auto" latinLnBrk="0" hangingPunct="1">
              <a:lnSpc>
                <a:spcPts val="3700"/>
              </a:lnSpc>
              <a:spcBef>
                <a:spcPts val="0"/>
              </a:spcBef>
              <a:spcAft>
                <a:spcPts val="0"/>
              </a:spcAft>
              <a:buClrTx/>
              <a:buSzTx/>
              <a:buFontTx/>
              <a:buNone/>
              <a:defRPr/>
            </a:pPr>
            <a:r>
              <a:rPr kumimoji="0" lang="en-US" sz="3500" b="0" i="0" u="none" strike="noStrike" kern="1200" cap="none" spc="250" normalizeH="0" baseline="0" noProof="0" dirty="0">
                <a:ln>
                  <a:noFill/>
                </a:ln>
                <a:gradFill>
                  <a:gsLst>
                    <a:gs pos="0">
                      <a:srgbClr val="F1DA91"/>
                    </a:gs>
                    <a:gs pos="100000">
                      <a:srgbClr val="D2B350"/>
                    </a:gs>
                  </a:gsLst>
                  <a:lin ang="5400000" scaled="1"/>
                </a:gradFill>
                <a:effectLst/>
                <a:uLnTx/>
                <a:uFillTx/>
                <a:cs typeface="+mn-ea"/>
                <a:sym typeface="+mn-lt"/>
              </a:rPr>
              <a:t>758</a:t>
            </a:r>
          </a:p>
        </p:txBody>
      </p:sp>
      <p:sp>
        <p:nvSpPr>
          <p:cNvPr id="8" name="Subtitle 2"/>
          <p:cNvSpPr txBox="1"/>
          <p:nvPr/>
        </p:nvSpPr>
        <p:spPr>
          <a:xfrm>
            <a:off x="9008802" y="3962436"/>
            <a:ext cx="2116652"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120" rtl="0" eaLnBrk="1" fontAlgn="auto" latinLnBrk="0" hangingPunct="1">
              <a:lnSpc>
                <a:spcPts val="2020"/>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gradFill>
                  <a:gsLst>
                    <a:gs pos="0">
                      <a:srgbClr val="F1DA91"/>
                    </a:gs>
                    <a:gs pos="100000">
                      <a:srgbClr val="D2B350"/>
                    </a:gs>
                  </a:gsLst>
                  <a:lin ang="5400000" scaled="1"/>
                </a:gradFill>
                <a:effectLst/>
                <a:uLnTx/>
                <a:uFillTx/>
                <a:latin typeface="+mn-lt"/>
                <a:cs typeface="+mn-ea"/>
                <a:sym typeface="+mn-lt"/>
              </a:rPr>
              <a:t>Frequently, your initial font choice</a:t>
            </a:r>
          </a:p>
        </p:txBody>
      </p:sp>
      <p:sp>
        <p:nvSpPr>
          <p:cNvPr id="9" name="TextBox 53"/>
          <p:cNvSpPr txBox="1"/>
          <p:nvPr/>
        </p:nvSpPr>
        <p:spPr>
          <a:xfrm>
            <a:off x="9452453" y="3568855"/>
            <a:ext cx="1210589" cy="40011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rPr>
              <a:t>第一标题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0" name="Rectangle 54"/>
          <p:cNvSpPr/>
          <p:nvPr/>
        </p:nvSpPr>
        <p:spPr bwMode="auto">
          <a:xfrm>
            <a:off x="9409534" y="2940898"/>
            <a:ext cx="1319272" cy="474489"/>
          </a:xfrm>
          <a:prstGeom prst="rect">
            <a:avLst/>
          </a:prstGeom>
          <a:noFill/>
          <a:ln>
            <a:noFill/>
          </a:ln>
        </p:spPr>
        <p:txBody>
          <a:bodyPr vert="horz" wrap="none" lIns="0" tIns="0" rIns="0" bIns="0" anchor="ctr" anchorCtr="0">
            <a:spAutoFit/>
          </a:bodyPr>
          <a:lstStyle/>
          <a:p>
            <a:pPr marL="0" marR="0" lvl="0" indent="0" algn="ctr" defTabSz="2286000" rtl="0" eaLnBrk="1" fontAlgn="auto" latinLnBrk="0" hangingPunct="1">
              <a:lnSpc>
                <a:spcPts val="3700"/>
              </a:lnSpc>
              <a:spcBef>
                <a:spcPts val="0"/>
              </a:spcBef>
              <a:spcAft>
                <a:spcPts val="0"/>
              </a:spcAft>
              <a:buClrTx/>
              <a:buSzTx/>
              <a:buFontTx/>
              <a:buNone/>
              <a:defRPr/>
            </a:pPr>
            <a:r>
              <a:rPr kumimoji="0" lang="en-US" sz="3500" b="0" i="0" u="none" strike="noStrike" kern="1200" cap="none" spc="250" normalizeH="0" baseline="0" noProof="0" dirty="0">
                <a:ln>
                  <a:noFill/>
                </a:ln>
                <a:gradFill>
                  <a:gsLst>
                    <a:gs pos="0">
                      <a:srgbClr val="F1DA91"/>
                    </a:gs>
                    <a:gs pos="100000">
                      <a:srgbClr val="D2B350"/>
                    </a:gs>
                  </a:gsLst>
                  <a:lin ang="5400000" scaled="1"/>
                </a:gradFill>
                <a:effectLst/>
                <a:uLnTx/>
                <a:uFillTx/>
                <a:cs typeface="+mn-ea"/>
                <a:sym typeface="+mn-lt"/>
              </a:rPr>
              <a:t>8,263</a:t>
            </a:r>
          </a:p>
        </p:txBody>
      </p:sp>
      <p:sp>
        <p:nvSpPr>
          <p:cNvPr id="11" name="Subtitle 2"/>
          <p:cNvSpPr txBox="1"/>
          <p:nvPr/>
        </p:nvSpPr>
        <p:spPr>
          <a:xfrm>
            <a:off x="1075905" y="3962436"/>
            <a:ext cx="2116652"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120" rtl="0" eaLnBrk="1" fontAlgn="auto" latinLnBrk="0" hangingPunct="1">
              <a:lnSpc>
                <a:spcPts val="2020"/>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gradFill>
                  <a:gsLst>
                    <a:gs pos="0">
                      <a:srgbClr val="F1DA91"/>
                    </a:gs>
                    <a:gs pos="100000">
                      <a:srgbClr val="D2B350"/>
                    </a:gs>
                  </a:gsLst>
                  <a:lin ang="5400000" scaled="1"/>
                </a:gradFill>
                <a:effectLst/>
                <a:uLnTx/>
                <a:uFillTx/>
                <a:latin typeface="+mn-lt"/>
                <a:cs typeface="+mn-ea"/>
                <a:sym typeface="+mn-lt"/>
              </a:rPr>
              <a:t>Frequently, your initial font choice</a:t>
            </a:r>
          </a:p>
        </p:txBody>
      </p:sp>
      <p:sp>
        <p:nvSpPr>
          <p:cNvPr id="12" name="TextBox 67"/>
          <p:cNvSpPr txBox="1"/>
          <p:nvPr/>
        </p:nvSpPr>
        <p:spPr>
          <a:xfrm>
            <a:off x="1519557" y="3568855"/>
            <a:ext cx="1210589" cy="40011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第一标题</a:t>
            </a:r>
            <a:endParaRPr kumimoji="0" 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3" name="Rectangle 68"/>
          <p:cNvSpPr/>
          <p:nvPr/>
        </p:nvSpPr>
        <p:spPr bwMode="auto">
          <a:xfrm>
            <a:off x="1476637" y="2940898"/>
            <a:ext cx="1319272" cy="474489"/>
          </a:xfrm>
          <a:prstGeom prst="rect">
            <a:avLst/>
          </a:prstGeom>
          <a:noFill/>
          <a:ln>
            <a:noFill/>
          </a:ln>
        </p:spPr>
        <p:txBody>
          <a:bodyPr vert="horz" wrap="none" lIns="0" tIns="0" rIns="0" bIns="0" anchor="ctr" anchorCtr="0">
            <a:spAutoFit/>
          </a:bodyPr>
          <a:lstStyle/>
          <a:p>
            <a:pPr marL="0" marR="0" lvl="0" indent="0" algn="ctr" defTabSz="2286000" rtl="0" eaLnBrk="1" fontAlgn="auto" latinLnBrk="0" hangingPunct="1">
              <a:lnSpc>
                <a:spcPts val="3700"/>
              </a:lnSpc>
              <a:spcBef>
                <a:spcPts val="0"/>
              </a:spcBef>
              <a:spcAft>
                <a:spcPts val="0"/>
              </a:spcAft>
              <a:buClrTx/>
              <a:buSzTx/>
              <a:buFontTx/>
              <a:buNone/>
              <a:defRPr/>
            </a:pPr>
            <a:r>
              <a:rPr kumimoji="0" lang="en-US" sz="3500" b="0" i="0" u="none" strike="noStrike" kern="1200" cap="none" spc="250" normalizeH="0" baseline="0" noProof="0" dirty="0">
                <a:ln>
                  <a:noFill/>
                </a:ln>
                <a:gradFill>
                  <a:gsLst>
                    <a:gs pos="0">
                      <a:srgbClr val="F1DA91"/>
                    </a:gs>
                    <a:gs pos="100000">
                      <a:srgbClr val="D2B350"/>
                    </a:gs>
                  </a:gsLst>
                  <a:lin ang="5400000" scaled="1"/>
                </a:gradFill>
                <a:effectLst/>
                <a:uLnTx/>
                <a:uFillTx/>
                <a:cs typeface="+mn-ea"/>
                <a:sym typeface="+mn-lt"/>
              </a:rPr>
              <a:t>3,567</a:t>
            </a:r>
          </a:p>
        </p:txBody>
      </p:sp>
      <p:sp>
        <p:nvSpPr>
          <p:cNvPr id="14" name="Subtitle 2"/>
          <p:cNvSpPr txBox="1"/>
          <p:nvPr/>
        </p:nvSpPr>
        <p:spPr>
          <a:xfrm>
            <a:off x="6395463" y="3962436"/>
            <a:ext cx="2116652" cy="6227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1087120" rtl="0" eaLnBrk="1" fontAlgn="auto" latinLnBrk="0" hangingPunct="1">
              <a:lnSpc>
                <a:spcPts val="2020"/>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gradFill>
                  <a:gsLst>
                    <a:gs pos="0">
                      <a:srgbClr val="F1DA91"/>
                    </a:gs>
                    <a:gs pos="100000">
                      <a:srgbClr val="D2B350"/>
                    </a:gs>
                  </a:gsLst>
                  <a:lin ang="5400000" scaled="1"/>
                </a:gradFill>
                <a:effectLst/>
                <a:uLnTx/>
                <a:uFillTx/>
                <a:latin typeface="+mn-lt"/>
                <a:cs typeface="+mn-ea"/>
                <a:sym typeface="+mn-lt"/>
              </a:rPr>
              <a:t>Frequently, your initial font choice</a:t>
            </a:r>
          </a:p>
        </p:txBody>
      </p:sp>
      <p:sp>
        <p:nvSpPr>
          <p:cNvPr id="15" name="TextBox 31"/>
          <p:cNvSpPr txBox="1"/>
          <p:nvPr/>
        </p:nvSpPr>
        <p:spPr>
          <a:xfrm>
            <a:off x="6839114" y="3568855"/>
            <a:ext cx="1210589" cy="40011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rPr>
              <a:t>第一标题</a:t>
            </a:r>
            <a:endParaRPr kumimoji="0" lang="en-US" altLang="zh-CN"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6" name="Rectangle 32"/>
          <p:cNvSpPr/>
          <p:nvPr/>
        </p:nvSpPr>
        <p:spPr bwMode="auto">
          <a:xfrm>
            <a:off x="6796195" y="2940898"/>
            <a:ext cx="1319272" cy="474489"/>
          </a:xfrm>
          <a:prstGeom prst="rect">
            <a:avLst/>
          </a:prstGeom>
          <a:noFill/>
          <a:ln>
            <a:noFill/>
          </a:ln>
        </p:spPr>
        <p:txBody>
          <a:bodyPr vert="horz" wrap="none" lIns="0" tIns="0" rIns="0" bIns="0" anchor="ctr" anchorCtr="0">
            <a:spAutoFit/>
          </a:bodyPr>
          <a:lstStyle/>
          <a:p>
            <a:pPr marL="0" marR="0" lvl="0" indent="0" algn="ctr" defTabSz="2286000" rtl="0" eaLnBrk="1" fontAlgn="auto" latinLnBrk="0" hangingPunct="1">
              <a:lnSpc>
                <a:spcPts val="3700"/>
              </a:lnSpc>
              <a:spcBef>
                <a:spcPts val="0"/>
              </a:spcBef>
              <a:spcAft>
                <a:spcPts val="0"/>
              </a:spcAft>
              <a:buClrTx/>
              <a:buSzTx/>
              <a:buFontTx/>
              <a:buNone/>
              <a:defRPr/>
            </a:pPr>
            <a:r>
              <a:rPr kumimoji="0" lang="en-US" sz="3500" b="0" i="0" u="none" strike="noStrike" kern="1200" cap="none" spc="250" normalizeH="0" baseline="0" noProof="0" dirty="0">
                <a:ln>
                  <a:noFill/>
                </a:ln>
                <a:gradFill>
                  <a:gsLst>
                    <a:gs pos="0">
                      <a:srgbClr val="F1DA91"/>
                    </a:gs>
                    <a:gs pos="100000">
                      <a:srgbClr val="D2B350"/>
                    </a:gs>
                  </a:gsLst>
                  <a:lin ang="5400000" scaled="1"/>
                </a:gradFill>
                <a:effectLst/>
                <a:uLnTx/>
                <a:uFillTx/>
                <a:cs typeface="+mn-ea"/>
                <a:sym typeface="+mn-lt"/>
              </a:rPr>
              <a:t>8,263</a:t>
            </a:r>
          </a:p>
        </p:txBody>
      </p:sp>
      <p:pic>
        <p:nvPicPr>
          <p:cNvPr id="17" name="图片 16"/>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9480589" y="1367639"/>
            <a:ext cx="1888249" cy="1888249"/>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4"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7135190" y="1652232"/>
            <a:ext cx="1614851" cy="1614851"/>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3"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4689753" y="871344"/>
            <a:ext cx="2261233" cy="2261233"/>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5696" b="89873" l="9856" r="89904">
                        <a14:foregroundMark x1="40745" y1="5696" x2="51202" y2="10759"/>
                        <a14:foregroundMark x1="51202" y1="10759" x2="61779" y2="11392"/>
                        <a14:foregroundMark x1="61779" y1="11392" x2="62861" y2="14241"/>
                        <a14:foregroundMark x1="50361" y1="14399" x2="62861" y2="37184"/>
                        <a14:foregroundMark x1="62861" y1="37184" x2="67308" y2="49367"/>
                        <a14:foregroundMark x1="67308" y1="49367" x2="72356" y2="36709"/>
                        <a14:foregroundMark x1="72356" y1="36709" x2="73918" y2="23418"/>
                        <a14:foregroundMark x1="73918" y1="23418" x2="62260" y2="25949"/>
                        <a14:foregroundMark x1="62260" y1="25949" x2="39183" y2="43038"/>
                        <a14:foregroundMark x1="39183" y1="43038" x2="77524" y2="35918"/>
                        <a14:foregroundMark x1="77524" y1="35918" x2="73918" y2="42722"/>
                        <a14:foregroundMark x1="21875" y1="36392" x2="39784" y2="20728"/>
                        <a14:foregroundMark x1="39784" y1="20728" x2="50361" y2="19620"/>
                        <a14:foregroundMark x1="50361" y1="19620" x2="62139" y2="20095"/>
                        <a14:foregroundMark x1="62139" y1="20095" x2="69471" y2="31329"/>
                        <a14:foregroundMark x1="69471" y1="31329" x2="64063" y2="43354"/>
                        <a14:foregroundMark x1="64063" y1="43354" x2="39303" y2="53323"/>
                        <a14:foregroundMark x1="39303" y1="53323" x2="29447" y2="49209"/>
                        <a14:foregroundMark x1="35577" y1="38924" x2="37740" y2="35443"/>
                        <a14:foregroundMark x1="29447" y1="49209" x2="33173" y2="43038"/>
                        <a14:foregroundMark x1="37740" y1="35443" x2="44471" y2="34177"/>
                        <a14:foregroundMark x1="67548" y1="15823" x2="69591" y2="28797"/>
                        <a14:foregroundMark x1="69591" y1="28797" x2="61779" y2="38608"/>
                        <a14:foregroundMark x1="61779" y1="38608" x2="57332" y2="50949"/>
                        <a14:foregroundMark x1="57332" y1="50949" x2="58413" y2="54430"/>
                        <a14:foregroundMark x1="51923" y1="57911" x2="59135" y2="51266"/>
                        <a14:foregroundMark x1="63341" y1="61076" x2="63702" y2="65190"/>
                        <a14:foregroundMark x1="32332" y1="38608" x2="37139" y2="43196"/>
                        <a14:backgroundMark x1="63582" y1="66139" x2="63822" y2="67089"/>
                        <a14:backgroundMark x1="63942" y1="65665" x2="64183" y2="65190"/>
                        <a14:backgroundMark x1="63942" y1="65190" x2="63702" y2="66772"/>
                        <a14:backgroundMark x1="64183" y1="64715" x2="63702" y2="65981"/>
                        <a14:backgroundMark x1="17308" y1="21203" x2="19471" y2="21361"/>
                      </a14:backgroundRemoval>
                    </a14:imgEffect>
                  </a14:imgLayer>
                </a14:imgProps>
              </a:ext>
            </a:extLst>
          </a:blip>
          <a:srcRect/>
          <a:stretch>
            <a:fillRect/>
          </a:stretch>
        </p:blipFill>
        <p:spPr>
          <a:xfrm flipH="1">
            <a:off x="4313929" y="1312259"/>
            <a:ext cx="2786595" cy="2116741"/>
          </a:xfrm>
          <a:prstGeom prst="rect">
            <a:avLst/>
          </a:prstGeom>
        </p:spPr>
      </p:pic>
      <p:pic>
        <p:nvPicPr>
          <p:cNvPr id="7" name="图片 6"/>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5696" b="89873" l="9856" r="89904">
                        <a14:foregroundMark x1="40745" y1="5696" x2="51202" y2="10759"/>
                        <a14:foregroundMark x1="51202" y1="10759" x2="61779" y2="11392"/>
                        <a14:foregroundMark x1="61779" y1="11392" x2="62861" y2="14241"/>
                        <a14:foregroundMark x1="50361" y1="14399" x2="62861" y2="37184"/>
                        <a14:foregroundMark x1="62861" y1="37184" x2="67308" y2="49367"/>
                        <a14:foregroundMark x1="67308" y1="49367" x2="72356" y2="36709"/>
                        <a14:foregroundMark x1="72356" y1="36709" x2="73918" y2="23418"/>
                        <a14:foregroundMark x1="73918" y1="23418" x2="62260" y2="25949"/>
                        <a14:foregroundMark x1="62260" y1="25949" x2="39183" y2="43038"/>
                        <a14:foregroundMark x1="39183" y1="43038" x2="77524" y2="35918"/>
                        <a14:foregroundMark x1="77524" y1="35918" x2="73918" y2="42722"/>
                        <a14:foregroundMark x1="21875" y1="36392" x2="39784" y2="20728"/>
                        <a14:foregroundMark x1="39784" y1="20728" x2="50361" y2="19620"/>
                        <a14:foregroundMark x1="50361" y1="19620" x2="62139" y2="20095"/>
                        <a14:foregroundMark x1="62139" y1="20095" x2="69471" y2="31329"/>
                        <a14:foregroundMark x1="69471" y1="31329" x2="64063" y2="43354"/>
                        <a14:foregroundMark x1="64063" y1="43354" x2="39303" y2="53323"/>
                        <a14:foregroundMark x1="39303" y1="53323" x2="29447" y2="49209"/>
                        <a14:foregroundMark x1="35577" y1="38924" x2="37740" y2="35443"/>
                        <a14:foregroundMark x1="29447" y1="49209" x2="33173" y2="43038"/>
                        <a14:foregroundMark x1="37740" y1="35443" x2="44471" y2="34177"/>
                        <a14:foregroundMark x1="67548" y1="15823" x2="69591" y2="28797"/>
                        <a14:foregroundMark x1="69591" y1="28797" x2="61779" y2="38608"/>
                        <a14:foregroundMark x1="61779" y1="38608" x2="57332" y2="50949"/>
                        <a14:foregroundMark x1="57332" y1="50949" x2="58413" y2="54430"/>
                        <a14:foregroundMark x1="51923" y1="57911" x2="59135" y2="51266"/>
                        <a14:foregroundMark x1="63341" y1="61076" x2="63702" y2="65190"/>
                        <a14:foregroundMark x1="32332" y1="38608" x2="37139" y2="43196"/>
                        <a14:backgroundMark x1="63582" y1="66139" x2="63822" y2="67089"/>
                        <a14:backgroundMark x1="63942" y1="65665" x2="64183" y2="65190"/>
                        <a14:backgroundMark x1="63942" y1="65190" x2="63702" y2="66772"/>
                        <a14:backgroundMark x1="64183" y1="64715" x2="63702" y2="65981"/>
                        <a14:backgroundMark x1="17308" y1="21203" x2="19471" y2="21361"/>
                      </a14:backgroundRemoval>
                    </a14:imgEffect>
                  </a14:imgLayer>
                </a14:imgProps>
              </a:ext>
            </a:extLst>
          </a:blip>
          <a:srcRect/>
          <a:stretch>
            <a:fillRect/>
          </a:stretch>
        </p:blipFill>
        <p:spPr>
          <a:xfrm>
            <a:off x="6985652" y="1976111"/>
            <a:ext cx="2077029" cy="1577744"/>
          </a:xfrm>
          <a:prstGeom prst="rect">
            <a:avLst/>
          </a:prstGeom>
        </p:spPr>
      </p:pic>
      <p:pic>
        <p:nvPicPr>
          <p:cNvPr id="8" name="图片 7"/>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5696" b="89873" l="9856" r="89904">
                        <a14:foregroundMark x1="40745" y1="5696" x2="51202" y2="10759"/>
                        <a14:foregroundMark x1="51202" y1="10759" x2="61779" y2="11392"/>
                        <a14:foregroundMark x1="61779" y1="11392" x2="62861" y2="14241"/>
                        <a14:foregroundMark x1="50361" y1="14399" x2="62861" y2="37184"/>
                        <a14:foregroundMark x1="62861" y1="37184" x2="67308" y2="49367"/>
                        <a14:foregroundMark x1="67308" y1="49367" x2="72356" y2="36709"/>
                        <a14:foregroundMark x1="72356" y1="36709" x2="73918" y2="23418"/>
                        <a14:foregroundMark x1="73918" y1="23418" x2="62260" y2="25949"/>
                        <a14:foregroundMark x1="62260" y1="25949" x2="39183" y2="43038"/>
                        <a14:foregroundMark x1="39183" y1="43038" x2="77524" y2="35918"/>
                        <a14:foregroundMark x1="77524" y1="35918" x2="73918" y2="42722"/>
                        <a14:foregroundMark x1="21875" y1="36392" x2="39784" y2="20728"/>
                        <a14:foregroundMark x1="39784" y1="20728" x2="50361" y2="19620"/>
                        <a14:foregroundMark x1="50361" y1="19620" x2="62139" y2="20095"/>
                        <a14:foregroundMark x1="62139" y1="20095" x2="69471" y2="31329"/>
                        <a14:foregroundMark x1="69471" y1="31329" x2="64063" y2="43354"/>
                        <a14:foregroundMark x1="64063" y1="43354" x2="39303" y2="53323"/>
                        <a14:foregroundMark x1="39303" y1="53323" x2="29447" y2="49209"/>
                        <a14:foregroundMark x1="35577" y1="38924" x2="37740" y2="35443"/>
                        <a14:foregroundMark x1="29447" y1="49209" x2="33173" y2="43038"/>
                        <a14:foregroundMark x1="37740" y1="35443" x2="44471" y2="34177"/>
                        <a14:foregroundMark x1="67548" y1="15823" x2="69591" y2="28797"/>
                        <a14:foregroundMark x1="69591" y1="28797" x2="61779" y2="38608"/>
                        <a14:foregroundMark x1="61779" y1="38608" x2="57332" y2="50949"/>
                        <a14:foregroundMark x1="57332" y1="50949" x2="58413" y2="54430"/>
                        <a14:foregroundMark x1="51923" y1="57911" x2="59135" y2="51266"/>
                        <a14:foregroundMark x1="63341" y1="61076" x2="63702" y2="65190"/>
                        <a14:foregroundMark x1="32332" y1="38608" x2="37139" y2="43196"/>
                        <a14:backgroundMark x1="63582" y1="66139" x2="63822" y2="67089"/>
                        <a14:backgroundMark x1="63942" y1="65665" x2="64183" y2="65190"/>
                        <a14:backgroundMark x1="63942" y1="65190" x2="63702" y2="66772"/>
                        <a14:backgroundMark x1="64183" y1="64715" x2="63702" y2="65981"/>
                        <a14:backgroundMark x1="17308" y1="21203" x2="19471" y2="21361"/>
                      </a14:backgroundRemoval>
                    </a14:imgEffect>
                  </a14:imgLayer>
                </a14:imgProps>
              </a:ext>
            </a:extLst>
          </a:blip>
          <a:srcRect/>
          <a:stretch>
            <a:fillRect/>
          </a:stretch>
        </p:blipFill>
        <p:spPr>
          <a:xfrm>
            <a:off x="9343892" y="1735565"/>
            <a:ext cx="2161645" cy="1642019"/>
          </a:xfrm>
          <a:prstGeom prst="rect">
            <a:avLst/>
          </a:prstGeom>
        </p:spPr>
      </p:pic>
      <p:sp>
        <p:nvSpPr>
          <p:cNvPr id="9" name="文本框 8"/>
          <p:cNvSpPr txBox="1"/>
          <p:nvPr/>
        </p:nvSpPr>
        <p:spPr>
          <a:xfrm>
            <a:off x="7266863" y="3237863"/>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0" name="文本框 9"/>
          <p:cNvSpPr txBox="1"/>
          <p:nvPr/>
        </p:nvSpPr>
        <p:spPr>
          <a:xfrm>
            <a:off x="7266863" y="3566133"/>
            <a:ext cx="3591637"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1" name="文本框 10"/>
          <p:cNvSpPr txBox="1"/>
          <p:nvPr/>
        </p:nvSpPr>
        <p:spPr>
          <a:xfrm>
            <a:off x="7266863" y="4572746"/>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2" name="文本框 11"/>
          <p:cNvSpPr txBox="1"/>
          <p:nvPr/>
        </p:nvSpPr>
        <p:spPr>
          <a:xfrm>
            <a:off x="7266863" y="4901016"/>
            <a:ext cx="3591637"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3" name="文本框 12"/>
          <p:cNvSpPr txBox="1"/>
          <p:nvPr/>
        </p:nvSpPr>
        <p:spPr>
          <a:xfrm>
            <a:off x="4234051" y="3184523"/>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4" name="文本框 13"/>
          <p:cNvSpPr txBox="1"/>
          <p:nvPr/>
        </p:nvSpPr>
        <p:spPr>
          <a:xfrm>
            <a:off x="2085263" y="3512793"/>
            <a:ext cx="3591637"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5" name="文本框 14"/>
          <p:cNvSpPr txBox="1"/>
          <p:nvPr/>
        </p:nvSpPr>
        <p:spPr>
          <a:xfrm>
            <a:off x="4234051" y="4519406"/>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6" name="文本框 15"/>
          <p:cNvSpPr txBox="1"/>
          <p:nvPr/>
        </p:nvSpPr>
        <p:spPr>
          <a:xfrm>
            <a:off x="2085263" y="4847676"/>
            <a:ext cx="3591637"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32"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1876333" y="1573916"/>
            <a:ext cx="1959114" cy="1959114"/>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5" name="图片 4"/>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5696" b="89873" l="9856" r="89904">
                        <a14:foregroundMark x1="40745" y1="5696" x2="51202" y2="10759"/>
                        <a14:foregroundMark x1="51202" y1="10759" x2="61779" y2="11392"/>
                        <a14:foregroundMark x1="61779" y1="11392" x2="62861" y2="14241"/>
                        <a14:foregroundMark x1="50361" y1="14399" x2="62861" y2="37184"/>
                        <a14:foregroundMark x1="62861" y1="37184" x2="67308" y2="49367"/>
                        <a14:foregroundMark x1="67308" y1="49367" x2="72356" y2="36709"/>
                        <a14:foregroundMark x1="72356" y1="36709" x2="73918" y2="23418"/>
                        <a14:foregroundMark x1="73918" y1="23418" x2="62260" y2="25949"/>
                        <a14:foregroundMark x1="62260" y1="25949" x2="39183" y2="43038"/>
                        <a14:foregroundMark x1="39183" y1="43038" x2="77524" y2="35918"/>
                        <a14:foregroundMark x1="77524" y1="35918" x2="73918" y2="42722"/>
                        <a14:foregroundMark x1="21875" y1="36392" x2="39784" y2="20728"/>
                        <a14:foregroundMark x1="39784" y1="20728" x2="50361" y2="19620"/>
                        <a14:foregroundMark x1="50361" y1="19620" x2="62139" y2="20095"/>
                        <a14:foregroundMark x1="62139" y1="20095" x2="69471" y2="31329"/>
                        <a14:foregroundMark x1="69471" y1="31329" x2="64063" y2="43354"/>
                        <a14:foregroundMark x1="64063" y1="43354" x2="39303" y2="53323"/>
                        <a14:foregroundMark x1="39303" y1="53323" x2="29447" y2="49209"/>
                        <a14:foregroundMark x1="35577" y1="38924" x2="37740" y2="35443"/>
                        <a14:foregroundMark x1="29447" y1="49209" x2="33173" y2="43038"/>
                        <a14:foregroundMark x1="37740" y1="35443" x2="44471" y2="34177"/>
                        <a14:foregroundMark x1="67548" y1="15823" x2="69591" y2="28797"/>
                        <a14:foregroundMark x1="69591" y1="28797" x2="61779" y2="38608"/>
                        <a14:foregroundMark x1="61779" y1="38608" x2="57332" y2="50949"/>
                        <a14:foregroundMark x1="57332" y1="50949" x2="58413" y2="54430"/>
                        <a14:foregroundMark x1="51923" y1="57911" x2="59135" y2="51266"/>
                        <a14:foregroundMark x1="63341" y1="61076" x2="63702" y2="65190"/>
                        <a14:foregroundMark x1="32332" y1="38608" x2="37139" y2="43196"/>
                        <a14:backgroundMark x1="63582" y1="66139" x2="63822" y2="67089"/>
                        <a14:backgroundMark x1="63942" y1="65665" x2="64183" y2="65190"/>
                        <a14:backgroundMark x1="63942" y1="65190" x2="63702" y2="66772"/>
                        <a14:backgroundMark x1="64183" y1="64715" x2="63702" y2="65981"/>
                        <a14:backgroundMark x1="17308" y1="21203" x2="19471" y2="21361"/>
                      </a14:backgroundRemoval>
                    </a14:imgEffect>
                  </a14:imgLayer>
                </a14:imgProps>
              </a:ext>
            </a:extLst>
          </a:blip>
          <a:srcRect/>
          <a:stretch>
            <a:fillRect/>
          </a:stretch>
        </p:blipFill>
        <p:spPr>
          <a:xfrm flipH="1">
            <a:off x="1712269" y="2010324"/>
            <a:ext cx="2161645" cy="1642019"/>
          </a:xfrm>
          <a:prstGeom prst="rect">
            <a:avLst/>
          </a:prstGeom>
        </p:spPr>
      </p:pic>
      <p:pic>
        <p:nvPicPr>
          <p:cNvPr id="21" name="图片 20"/>
          <p:cNvPicPr>
            <a:picLocks noChangeAspect="1"/>
          </p:cNvPicPr>
          <p:nvPr/>
        </p:nvPicPr>
        <p:blipFill>
          <a:blip r:embed="rId9"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flipV="1">
            <a:off x="8838463" y="5281388"/>
            <a:ext cx="3353537" cy="1984238"/>
          </a:xfrm>
          <a:prstGeom prst="rect">
            <a:avLst/>
          </a:prstGeom>
        </p:spPr>
      </p:pic>
      <p:grpSp>
        <p:nvGrpSpPr>
          <p:cNvPr id="2" name="组合 1"/>
          <p:cNvGrpSpPr/>
          <p:nvPr/>
        </p:nvGrpSpPr>
        <p:grpSpPr>
          <a:xfrm>
            <a:off x="77439" y="-28460"/>
            <a:ext cx="12114560" cy="2602849"/>
            <a:chOff x="77439" y="-28460"/>
            <a:chExt cx="12114560" cy="2602849"/>
          </a:xfrm>
        </p:grpSpPr>
        <p:pic>
          <p:nvPicPr>
            <p:cNvPr id="5" name="图片 4"/>
            <p:cNvPicPr>
              <a:picLocks noChangeAspect="1"/>
            </p:cNvPicPr>
            <p:nvPr/>
          </p:nvPicPr>
          <p:blipFill>
            <a:blip r:embed="rId5" cstate="screen"/>
            <a:stretch>
              <a:fillRect/>
            </a:stretch>
          </p:blipFill>
          <p:spPr>
            <a:xfrm>
              <a:off x="2458881" y="-28459"/>
              <a:ext cx="945780" cy="2219533"/>
            </a:xfrm>
            <a:prstGeom prst="rect">
              <a:avLst/>
            </a:prstGeom>
          </p:spPr>
        </p:pic>
        <p:pic>
          <p:nvPicPr>
            <p:cNvPr id="6" name="图片 5"/>
            <p:cNvPicPr>
              <a:picLocks noChangeAspect="1"/>
            </p:cNvPicPr>
            <p:nvPr/>
          </p:nvPicPr>
          <p:blipFill>
            <a:blip r:embed="rId6" cstate="screen"/>
            <a:stretch>
              <a:fillRect/>
            </a:stretch>
          </p:blipFill>
          <p:spPr>
            <a:xfrm>
              <a:off x="1803610" y="-28460"/>
              <a:ext cx="562815" cy="1320801"/>
            </a:xfrm>
            <a:prstGeom prst="rect">
              <a:avLst/>
            </a:prstGeom>
          </p:spPr>
        </p:pic>
        <p:pic>
          <p:nvPicPr>
            <p:cNvPr id="7" name="图片 6"/>
            <p:cNvPicPr>
              <a:picLocks noChangeAspect="1"/>
            </p:cNvPicPr>
            <p:nvPr/>
          </p:nvPicPr>
          <p:blipFill>
            <a:blip r:embed="rId5" cstate="screen"/>
            <a:stretch>
              <a:fillRect/>
            </a:stretch>
          </p:blipFill>
          <p:spPr>
            <a:xfrm>
              <a:off x="732710" y="45265"/>
              <a:ext cx="945780" cy="2219533"/>
            </a:xfrm>
            <a:prstGeom prst="rect">
              <a:avLst/>
            </a:prstGeom>
          </p:spPr>
        </p:pic>
        <p:pic>
          <p:nvPicPr>
            <p:cNvPr id="8" name="图片 7"/>
            <p:cNvPicPr>
              <a:picLocks noChangeAspect="1"/>
            </p:cNvPicPr>
            <p:nvPr/>
          </p:nvPicPr>
          <p:blipFill>
            <a:blip r:embed="rId6" cstate="screen"/>
            <a:stretch>
              <a:fillRect/>
            </a:stretch>
          </p:blipFill>
          <p:spPr>
            <a:xfrm>
              <a:off x="77439" y="45264"/>
              <a:ext cx="562815" cy="1320801"/>
            </a:xfrm>
            <a:prstGeom prst="rect">
              <a:avLst/>
            </a:prstGeom>
          </p:spPr>
        </p:pic>
        <p:pic>
          <p:nvPicPr>
            <p:cNvPr id="9" name="图片 8"/>
            <p:cNvPicPr>
              <a:picLocks noChangeAspect="1"/>
            </p:cNvPicPr>
            <p:nvPr/>
          </p:nvPicPr>
          <p:blipFill>
            <a:blip r:embed="rId7" cstate="screen"/>
            <a:stretch>
              <a:fillRect/>
            </a:stretch>
          </p:blipFill>
          <p:spPr>
            <a:xfrm>
              <a:off x="9679256" y="1"/>
              <a:ext cx="2512743" cy="2574388"/>
            </a:xfrm>
            <a:prstGeom prst="rect">
              <a:avLst/>
            </a:prstGeom>
          </p:spPr>
        </p:pic>
      </p:grpSp>
      <p:pic>
        <p:nvPicPr>
          <p:cNvPr id="13" name="图片 12"/>
          <p:cNvPicPr>
            <a:picLocks noChangeAspect="1"/>
          </p:cNvPicPr>
          <p:nvPr/>
        </p:nvPicPr>
        <p:blipFill>
          <a:blip r:embed="rId8" cstate="screen"/>
          <a:stretch>
            <a:fillRect/>
          </a:stretch>
        </p:blipFill>
        <p:spPr>
          <a:xfrm>
            <a:off x="4643528" y="3413025"/>
            <a:ext cx="3589760" cy="3444975"/>
          </a:xfrm>
          <a:prstGeom prst="rect">
            <a:avLst/>
          </a:prstGeom>
        </p:spPr>
      </p:pic>
      <p:sp>
        <p:nvSpPr>
          <p:cNvPr id="14" name="文本框 13"/>
          <p:cNvSpPr txBox="1"/>
          <p:nvPr/>
        </p:nvSpPr>
        <p:spPr>
          <a:xfrm>
            <a:off x="3607220" y="3874665"/>
            <a:ext cx="4801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活动效果评估</a:t>
            </a:r>
          </a:p>
        </p:txBody>
      </p:sp>
      <p:grpSp>
        <p:nvGrpSpPr>
          <p:cNvPr id="15" name="组合 14"/>
          <p:cNvGrpSpPr/>
          <p:nvPr/>
        </p:nvGrpSpPr>
        <p:grpSpPr>
          <a:xfrm>
            <a:off x="5311621" y="1980928"/>
            <a:ext cx="1501802" cy="1632189"/>
            <a:chOff x="5559726" y="1760245"/>
            <a:chExt cx="1501802" cy="1632189"/>
          </a:xfrm>
        </p:grpSpPr>
        <p:sp>
          <p:nvSpPr>
            <p:cNvPr id="16" name="文本框 15"/>
            <p:cNvSpPr txBox="1"/>
            <p:nvPr/>
          </p:nvSpPr>
          <p:spPr>
            <a:xfrm>
              <a:off x="5602741" y="1760245"/>
              <a:ext cx="1415773"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肆</a:t>
              </a:r>
              <a:endParaRPr kumimoji="0" lang="zh-CN" altLang="en-US" sz="239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椭圆 16"/>
            <p:cNvSpPr/>
            <p:nvPr/>
          </p:nvSpPr>
          <p:spPr>
            <a:xfrm>
              <a:off x="5559726" y="1915131"/>
              <a:ext cx="1501802" cy="1477303"/>
            </a:xfrm>
            <a:prstGeom prst="ellipse">
              <a:avLst/>
            </a:prstGeom>
            <a:noFill/>
            <a:ln w="28575">
              <a:gradFill>
                <a:gsLst>
                  <a:gs pos="0">
                    <a:srgbClr val="F1DA91"/>
                  </a:gs>
                  <a:gs pos="100000">
                    <a:srgbClr val="D2B3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pic>
        <p:nvPicPr>
          <p:cNvPr id="19" name="图片 18"/>
          <p:cNvPicPr>
            <a:picLocks noChangeAspect="1"/>
          </p:cNvPicPr>
          <p:nvPr/>
        </p:nvPicPr>
        <p:blipFill>
          <a:blip r:embed="rId9" cstate="screen"/>
          <a:stretch>
            <a:fillRect/>
          </a:stretch>
        </p:blipFill>
        <p:spPr>
          <a:xfrm>
            <a:off x="297714" y="3874665"/>
            <a:ext cx="3011793" cy="3011793"/>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250" fill="hold"/>
                                        <p:tgtEl>
                                          <p:spTgt spid="15"/>
                                        </p:tgtEl>
                                        <p:attrNameLst>
                                          <p:attrName>ppt_w</p:attrName>
                                        </p:attrNameLst>
                                      </p:cBhvr>
                                      <p:tavLst>
                                        <p:tav tm="0">
                                          <p:val>
                                            <p:fltVal val="0"/>
                                          </p:val>
                                        </p:tav>
                                        <p:tav tm="100000">
                                          <p:val>
                                            <p:strVal val="#ppt_w"/>
                                          </p:val>
                                        </p:tav>
                                      </p:tavLst>
                                    </p:anim>
                                    <p:anim calcmode="lin" valueType="num">
                                      <p:cBhvr>
                                        <p:cTn id="16" dur="1250" fill="hold"/>
                                        <p:tgtEl>
                                          <p:spTgt spid="15"/>
                                        </p:tgtEl>
                                        <p:attrNameLst>
                                          <p:attrName>ppt_h</p:attrName>
                                        </p:attrNameLst>
                                      </p:cBhvr>
                                      <p:tavLst>
                                        <p:tav tm="0">
                                          <p:val>
                                            <p:fltVal val="0"/>
                                          </p:val>
                                        </p:tav>
                                        <p:tav tm="100000">
                                          <p:val>
                                            <p:strVal val="#ppt_h"/>
                                          </p:val>
                                        </p:tav>
                                      </p:tavLst>
                                    </p:anim>
                                    <p:anim calcmode="lin" valueType="num">
                                      <p:cBhvr>
                                        <p:cTn id="17" dur="1250" fill="hold"/>
                                        <p:tgtEl>
                                          <p:spTgt spid="15"/>
                                        </p:tgtEl>
                                        <p:attrNameLst>
                                          <p:attrName>style.rotation</p:attrName>
                                        </p:attrNameLst>
                                      </p:cBhvr>
                                      <p:tavLst>
                                        <p:tav tm="0">
                                          <p:val>
                                            <p:fltVal val="360"/>
                                          </p:val>
                                        </p:tav>
                                        <p:tav tm="100000">
                                          <p:val>
                                            <p:fltVal val="0"/>
                                          </p:val>
                                        </p:tav>
                                      </p:tavLst>
                                    </p:anim>
                                    <p:animEffect transition="in" filter="fade">
                                      <p:cBhvr>
                                        <p:cTn id="18" dur="1250"/>
                                        <p:tgtEl>
                                          <p:spTgt spid="15"/>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îšľîḓe"/>
          <p:cNvSpPr/>
          <p:nvPr/>
        </p:nvSpPr>
        <p:spPr bwMode="auto">
          <a:xfrm flipH="1">
            <a:off x="6990901" y="1525345"/>
            <a:ext cx="2543667" cy="376260"/>
          </a:xfrm>
          <a:prstGeom prst="homePlate">
            <a:avLst>
              <a:gd name="adj" fmla="val 37135"/>
            </a:avLst>
          </a:prstGeom>
          <a:solidFill>
            <a:srgbClr val="C00000"/>
          </a:solidFill>
          <a:ln>
            <a:noFill/>
          </a:ln>
          <a:effectLst>
            <a:outerShdw dist="63500" dir="2700000" sx="101000" sy="101000" algn="tl" rotWithShape="0">
              <a:prstClr val="black">
                <a:alpha val="12000"/>
              </a:prstClr>
            </a:outerShdw>
          </a:effectLst>
        </p:spPr>
        <p:txBody>
          <a:bodyPr wrap="square" lIns="91440" tIns="45720" rIns="91440" b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6" name="í$ḻîďè"/>
          <p:cNvSpPr/>
          <p:nvPr/>
        </p:nvSpPr>
        <p:spPr bwMode="auto">
          <a:xfrm>
            <a:off x="1838583" y="2411443"/>
            <a:ext cx="2543667" cy="376260"/>
          </a:xfrm>
          <a:prstGeom prst="homePlate">
            <a:avLst>
              <a:gd name="adj" fmla="val 37135"/>
            </a:avLst>
          </a:prstGeom>
          <a:solidFill>
            <a:srgbClr val="C00000"/>
          </a:solidFill>
          <a:ln>
            <a:noFill/>
          </a:ln>
          <a:effectLst>
            <a:outerShdw dist="63500" dir="8100000" sx="101000" sy="101000" algn="tr" rotWithShape="0">
              <a:prstClr val="black">
                <a:alpha val="12000"/>
              </a:prstClr>
            </a:outerShdw>
          </a:effectLst>
        </p:spPr>
        <p:txBody>
          <a:bodyPr wrap="square" lIns="91440" tIns="45720" rIns="91440" bIns="45720" anchor="ctr">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7" name="íṧliḋè"/>
          <p:cNvSpPr/>
          <p:nvPr/>
        </p:nvSpPr>
        <p:spPr bwMode="auto">
          <a:xfrm>
            <a:off x="2497480" y="4334059"/>
            <a:ext cx="2543667" cy="376313"/>
          </a:xfrm>
          <a:prstGeom prst="homePlate">
            <a:avLst>
              <a:gd name="adj" fmla="val 37135"/>
            </a:avLst>
          </a:prstGeom>
          <a:solidFill>
            <a:srgbClr val="C00000"/>
          </a:solidFill>
          <a:ln>
            <a:noFill/>
          </a:ln>
          <a:effectLst>
            <a:outerShdw dist="63500" dir="8100000" sx="101000" sy="101000" algn="tr" rotWithShape="0">
              <a:prstClr val="black">
                <a:alpha val="12000"/>
              </a:prstClr>
            </a:outerShdw>
          </a:effectLst>
        </p:spPr>
        <p:txBody>
          <a:bodyPr wrap="square" lIns="91440" tIns="45720" rIns="91440" b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8" name="iṣľîḑe"/>
          <p:cNvSpPr/>
          <p:nvPr/>
        </p:nvSpPr>
        <p:spPr bwMode="auto">
          <a:xfrm flipH="1">
            <a:off x="7503712" y="3484684"/>
            <a:ext cx="2543667" cy="376313"/>
          </a:xfrm>
          <a:prstGeom prst="homePlate">
            <a:avLst>
              <a:gd name="adj" fmla="val 37135"/>
            </a:avLst>
          </a:prstGeom>
          <a:solidFill>
            <a:srgbClr val="C00000"/>
          </a:solidFill>
          <a:ln>
            <a:noFill/>
          </a:ln>
          <a:effectLst>
            <a:outerShdw dist="63500" dir="2700000" sx="101000" sy="101000" algn="tl" rotWithShape="0">
              <a:prstClr val="black">
                <a:alpha val="12000"/>
              </a:prstClr>
            </a:outerShdw>
          </a:effectLst>
        </p:spPr>
        <p:txBody>
          <a:bodyPr wrap="square" lIns="91440" tIns="45720" rIns="91440" b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grpSp>
        <p:nvGrpSpPr>
          <p:cNvPr id="9" name="组合 8"/>
          <p:cNvGrpSpPr/>
          <p:nvPr/>
        </p:nvGrpSpPr>
        <p:grpSpPr>
          <a:xfrm>
            <a:off x="4595872" y="1858473"/>
            <a:ext cx="2741069" cy="2711813"/>
            <a:chOff x="4595872" y="1908933"/>
            <a:chExt cx="2741069" cy="2711813"/>
          </a:xfrm>
        </p:grpSpPr>
        <p:sp>
          <p:nvSpPr>
            <p:cNvPr id="10" name="îṧlíḓé"/>
            <p:cNvSpPr/>
            <p:nvPr/>
          </p:nvSpPr>
          <p:spPr bwMode="auto">
            <a:xfrm>
              <a:off x="4595872" y="1910510"/>
              <a:ext cx="1328554" cy="132528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C00000"/>
            </a:solidFill>
            <a:ln>
              <a:gradFill>
                <a:gsLst>
                  <a:gs pos="0">
                    <a:srgbClr val="F1DA91"/>
                  </a:gs>
                  <a:gs pos="100000">
                    <a:srgbClr val="D2B350"/>
                  </a:gs>
                </a:gsLst>
                <a:lin ang="5400000" scaled="1"/>
              </a:gradFill>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1" name="ïśľïḍê"/>
            <p:cNvSpPr/>
            <p:nvPr/>
          </p:nvSpPr>
          <p:spPr bwMode="auto">
            <a:xfrm rot="16200000">
              <a:off x="4597509" y="3293829"/>
              <a:ext cx="1328434" cy="132540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C00000"/>
            </a:solidFill>
            <a:ln w="9525">
              <a:gradFill>
                <a:gsLst>
                  <a:gs pos="0">
                    <a:srgbClr val="F1DA91"/>
                  </a:gs>
                  <a:gs pos="100000">
                    <a:srgbClr val="D2B350"/>
                  </a:gs>
                </a:gsLst>
                <a:lin ang="5400000" scaled="1"/>
              </a:gra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2" name="ïšľidê"/>
            <p:cNvSpPr/>
            <p:nvPr/>
          </p:nvSpPr>
          <p:spPr bwMode="auto">
            <a:xfrm rot="10800000">
              <a:off x="6003400" y="3292311"/>
              <a:ext cx="1328554" cy="132528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C00000"/>
            </a:solidFill>
            <a:ln w="9525">
              <a:gradFill>
                <a:gsLst>
                  <a:gs pos="0">
                    <a:srgbClr val="F1DA91"/>
                  </a:gs>
                  <a:gs pos="100000">
                    <a:srgbClr val="D2B350"/>
                  </a:gs>
                </a:gsLst>
                <a:lin ang="5400000" scaled="1"/>
              </a:gra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3" name="iṥ1îḑè"/>
            <p:cNvSpPr/>
            <p:nvPr/>
          </p:nvSpPr>
          <p:spPr bwMode="auto">
            <a:xfrm rot="5400000">
              <a:off x="6001882" y="1910450"/>
              <a:ext cx="1328434" cy="132540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C00000"/>
            </a:solidFill>
            <a:ln w="9525">
              <a:gradFill>
                <a:gsLst>
                  <a:gs pos="0">
                    <a:srgbClr val="F1DA91"/>
                  </a:gs>
                  <a:gs pos="100000">
                    <a:srgbClr val="D2B350"/>
                  </a:gs>
                </a:gsLst>
                <a:lin ang="5400000" scaled="1"/>
              </a:gra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4" name="iŝļïḋè"/>
            <p:cNvSpPr/>
            <p:nvPr/>
          </p:nvSpPr>
          <p:spPr>
            <a:xfrm>
              <a:off x="4885784" y="2222881"/>
              <a:ext cx="2105117" cy="2105117"/>
            </a:xfrm>
            <a:prstGeom prst="ellipse">
              <a:avLst/>
            </a:prstGeom>
            <a:blipFill dpi="0" rotWithShape="1">
              <a:blip r:embed="rId3" cstate="screen"/>
              <a:srcRect/>
              <a:stretch>
                <a:fillRect/>
              </a:stretch>
            </a:blipFill>
            <a:ln w="6350" cap="flat" cmpd="sng" algn="ctr">
              <a:gradFill>
                <a:gsLst>
                  <a:gs pos="0">
                    <a:srgbClr val="F1DA91"/>
                  </a:gs>
                  <a:gs pos="100000">
                    <a:srgbClr val="D2B350"/>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5" name="îṥļïḍè"/>
            <p:cNvSpPr/>
            <p:nvPr/>
          </p:nvSpPr>
          <p:spPr bwMode="auto">
            <a:xfrm flipH="1">
              <a:off x="4621187" y="2557262"/>
              <a:ext cx="185624" cy="185543"/>
            </a:xfrm>
            <a:prstGeom prst="ellipse">
              <a:avLst/>
            </a:prstGeom>
            <a:solidFill>
              <a:srgbClr val="C00000"/>
            </a:solidFill>
            <a:ln w="28575">
              <a:gradFill>
                <a:gsLst>
                  <a:gs pos="0">
                    <a:srgbClr val="F1DA91"/>
                  </a:gs>
                  <a:gs pos="100000">
                    <a:srgbClr val="D2B350"/>
                  </a:gs>
                </a:gsLst>
                <a:lin ang="5400000" scaled="1"/>
              </a:grad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6" name="išļïdê"/>
            <p:cNvSpPr/>
            <p:nvPr/>
          </p:nvSpPr>
          <p:spPr bwMode="auto">
            <a:xfrm flipH="1">
              <a:off x="5338244" y="4432023"/>
              <a:ext cx="185624" cy="185569"/>
            </a:xfrm>
            <a:prstGeom prst="ellipse">
              <a:avLst/>
            </a:prstGeom>
            <a:solidFill>
              <a:srgbClr val="C00000"/>
            </a:solidFill>
            <a:ln w="28575">
              <a:gradFill>
                <a:gsLst>
                  <a:gs pos="0">
                    <a:srgbClr val="F1DA91"/>
                  </a:gs>
                  <a:gs pos="100000">
                    <a:srgbClr val="D2B350"/>
                  </a:gs>
                </a:gsLst>
                <a:lin ang="5400000" scaled="1"/>
              </a:grad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ïślíďê"/>
            <p:cNvSpPr/>
            <p:nvPr/>
          </p:nvSpPr>
          <p:spPr bwMode="auto">
            <a:xfrm>
              <a:off x="7151398" y="3630516"/>
              <a:ext cx="185543" cy="185569"/>
            </a:xfrm>
            <a:prstGeom prst="ellipse">
              <a:avLst/>
            </a:prstGeom>
            <a:solidFill>
              <a:srgbClr val="C00000"/>
            </a:solidFill>
            <a:ln w="28575">
              <a:gradFill>
                <a:gsLst>
                  <a:gs pos="0">
                    <a:srgbClr val="F1DA91"/>
                  </a:gs>
                  <a:gs pos="100000">
                    <a:srgbClr val="D2B350"/>
                  </a:gs>
                </a:gsLst>
                <a:lin ang="5400000" scaled="1"/>
              </a:grad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8" name="îşḻiḑé"/>
            <p:cNvSpPr/>
            <p:nvPr/>
          </p:nvSpPr>
          <p:spPr bwMode="auto">
            <a:xfrm>
              <a:off x="6422694" y="1933313"/>
              <a:ext cx="185543" cy="185543"/>
            </a:xfrm>
            <a:prstGeom prst="ellipse">
              <a:avLst/>
            </a:prstGeom>
            <a:solidFill>
              <a:srgbClr val="C00000"/>
            </a:solidFill>
            <a:ln w="28575">
              <a:gradFill>
                <a:gsLst>
                  <a:gs pos="0">
                    <a:srgbClr val="F1DA91"/>
                  </a:gs>
                  <a:gs pos="100000">
                    <a:srgbClr val="D2B350"/>
                  </a:gs>
                </a:gsLst>
                <a:lin ang="5400000" scaled="1"/>
              </a:grad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sp>
        <p:nvSpPr>
          <p:cNvPr id="19" name="矩形 18"/>
          <p:cNvSpPr/>
          <p:nvPr/>
        </p:nvSpPr>
        <p:spPr>
          <a:xfrm>
            <a:off x="1676400" y="3013502"/>
            <a:ext cx="6096000" cy="92333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容点就输入内容点就输入内容点就输入</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内容</a:t>
            </a:r>
          </a:p>
        </p:txBody>
      </p:sp>
      <p:sp>
        <p:nvSpPr>
          <p:cNvPr id="20" name="矩形 19"/>
          <p:cNvSpPr/>
          <p:nvPr/>
        </p:nvSpPr>
        <p:spPr>
          <a:xfrm>
            <a:off x="2497479" y="5026723"/>
            <a:ext cx="5437103" cy="613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a:t>
            </a:r>
          </a:p>
        </p:txBody>
      </p:sp>
      <p:sp>
        <p:nvSpPr>
          <p:cNvPr id="21" name="矩形 20"/>
          <p:cNvSpPr/>
          <p:nvPr/>
        </p:nvSpPr>
        <p:spPr>
          <a:xfrm>
            <a:off x="7630422" y="4060550"/>
            <a:ext cx="3754753" cy="613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点就输入内容点就输入内容点就输入内容点就输入内容点就输入内容点就输入内容</a:t>
            </a:r>
          </a:p>
        </p:txBody>
      </p:sp>
      <p:pic>
        <p:nvPicPr>
          <p:cNvPr id="25" name="图片 24"/>
          <p:cNvPicPr>
            <a:picLocks noChangeAspect="1"/>
          </p:cNvPicPr>
          <p:nvPr/>
        </p:nvPicPr>
        <p:blipFill>
          <a:blip r:embed="rId4" cstate="screen"/>
          <a:stretch>
            <a:fillRect/>
          </a:stretch>
        </p:blipFill>
        <p:spPr>
          <a:xfrm flipH="1">
            <a:off x="-1427951" y="-292124"/>
            <a:ext cx="3353537" cy="1984238"/>
          </a:xfrm>
          <a:prstGeom prst="rect">
            <a:avLst/>
          </a:prstGeom>
        </p:spPr>
      </p:pic>
      <p:sp>
        <p:nvSpPr>
          <p:cNvPr id="22" name="矩形 21"/>
          <p:cNvSpPr/>
          <p:nvPr/>
        </p:nvSpPr>
        <p:spPr>
          <a:xfrm>
            <a:off x="7301722" y="2016409"/>
            <a:ext cx="6096000" cy="92333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容点就输入内容点就输入内容点就输入</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内容</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文本框 4"/>
          <p:cNvSpPr txBox="1"/>
          <p:nvPr/>
        </p:nvSpPr>
        <p:spPr>
          <a:xfrm>
            <a:off x="3742375" y="137038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6" name="文本框 5"/>
          <p:cNvSpPr txBox="1"/>
          <p:nvPr/>
        </p:nvSpPr>
        <p:spPr>
          <a:xfrm>
            <a:off x="2613422" y="1740629"/>
            <a:ext cx="2312015" cy="923330"/>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点就输入内容点就输入内容点就输入内容点就输入内容点就输入内容点就输入内容</a:t>
            </a:r>
          </a:p>
        </p:txBody>
      </p:sp>
      <p:sp>
        <p:nvSpPr>
          <p:cNvPr id="7" name="文本框 6"/>
          <p:cNvSpPr txBox="1"/>
          <p:nvPr/>
        </p:nvSpPr>
        <p:spPr>
          <a:xfrm>
            <a:off x="1653134" y="401585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8" name="文本框 7"/>
          <p:cNvSpPr txBox="1"/>
          <p:nvPr/>
        </p:nvSpPr>
        <p:spPr>
          <a:xfrm>
            <a:off x="8570907" y="1560296"/>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9" name="文本框 8"/>
          <p:cNvSpPr txBox="1"/>
          <p:nvPr/>
        </p:nvSpPr>
        <p:spPr>
          <a:xfrm>
            <a:off x="8677518" y="1955349"/>
            <a:ext cx="2441017"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0" name="文本框 9"/>
          <p:cNvSpPr txBox="1"/>
          <p:nvPr/>
        </p:nvSpPr>
        <p:spPr>
          <a:xfrm>
            <a:off x="8120048" y="3952899"/>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1" name="文本框 10"/>
          <p:cNvSpPr txBox="1"/>
          <p:nvPr/>
        </p:nvSpPr>
        <p:spPr>
          <a:xfrm>
            <a:off x="8224497" y="4389014"/>
            <a:ext cx="3166790"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点就输入内容点就输入内容点就输入内容点就输入内容点就输入内容点就输入内容</a:t>
            </a:r>
          </a:p>
        </p:txBody>
      </p:sp>
      <p:grpSp>
        <p:nvGrpSpPr>
          <p:cNvPr id="12" name="ïšlíḍê"/>
          <p:cNvGrpSpPr/>
          <p:nvPr/>
        </p:nvGrpSpPr>
        <p:grpSpPr>
          <a:xfrm>
            <a:off x="3137606" y="1685301"/>
            <a:ext cx="5400538" cy="3258238"/>
            <a:chOff x="3395731" y="2034000"/>
            <a:chExt cx="5400538" cy="3258238"/>
          </a:xfrm>
          <a:gradFill>
            <a:gsLst>
              <a:gs pos="0">
                <a:srgbClr val="F1DA91"/>
              </a:gs>
              <a:gs pos="100000">
                <a:srgbClr val="D2B350"/>
              </a:gs>
            </a:gsLst>
            <a:lin ang="5400000" scaled="1"/>
          </a:gradFill>
        </p:grpSpPr>
        <p:sp>
          <p:nvSpPr>
            <p:cNvPr id="13" name="îşḷiḋe"/>
            <p:cNvSpPr/>
            <p:nvPr/>
          </p:nvSpPr>
          <p:spPr>
            <a:xfrm rot="13674748">
              <a:off x="5347115" y="2389480"/>
              <a:ext cx="78399" cy="14223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4" name="íṥļïḍe"/>
            <p:cNvSpPr/>
            <p:nvPr/>
          </p:nvSpPr>
          <p:spPr>
            <a:xfrm rot="8943721" flipH="1">
              <a:off x="6509414" y="2320040"/>
              <a:ext cx="78399" cy="1471255"/>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5" name="i$ḷiḓê"/>
            <p:cNvSpPr/>
            <p:nvPr/>
          </p:nvSpPr>
          <p:spPr>
            <a:xfrm rot="6358749" flipH="1">
              <a:off x="6921230" y="2032099"/>
              <a:ext cx="78399" cy="1131853"/>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6" name="ísḷiḓè"/>
            <p:cNvSpPr/>
            <p:nvPr/>
          </p:nvSpPr>
          <p:spPr>
            <a:xfrm rot="16200000" flipH="1">
              <a:off x="6497759" y="3902386"/>
              <a:ext cx="78399" cy="1874964"/>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7" name="íŝḷïḋe"/>
            <p:cNvSpPr/>
            <p:nvPr/>
          </p:nvSpPr>
          <p:spPr>
            <a:xfrm rot="19652835" flipH="1">
              <a:off x="7226182" y="3476721"/>
              <a:ext cx="78399" cy="1471255"/>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8" name="îṩliḓe"/>
            <p:cNvSpPr/>
            <p:nvPr/>
          </p:nvSpPr>
          <p:spPr>
            <a:xfrm rot="1004593" flipH="1">
              <a:off x="7974711" y="3987602"/>
              <a:ext cx="78399" cy="859182"/>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9" name="ïṩḻîḓe"/>
            <p:cNvSpPr/>
            <p:nvPr/>
          </p:nvSpPr>
          <p:spPr>
            <a:xfrm rot="15057229" flipH="1">
              <a:off x="7111152" y="2434985"/>
              <a:ext cx="78399" cy="2250855"/>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0" name="ïşliḋè"/>
            <p:cNvSpPr/>
            <p:nvPr/>
          </p:nvSpPr>
          <p:spPr>
            <a:xfrm rot="11627016" flipH="1">
              <a:off x="8187759" y="3205104"/>
              <a:ext cx="78399" cy="859182"/>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1" name="íśliďé"/>
            <p:cNvSpPr/>
            <p:nvPr/>
          </p:nvSpPr>
          <p:spPr>
            <a:xfrm rot="2810845">
              <a:off x="4326640" y="3326849"/>
              <a:ext cx="78399" cy="14223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5" name="ïṡlíḓé"/>
            <p:cNvSpPr/>
            <p:nvPr/>
          </p:nvSpPr>
          <p:spPr>
            <a:xfrm rot="5400000">
              <a:off x="4763491" y="3972638"/>
              <a:ext cx="78399" cy="1734459"/>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6" name="íṣlíḍe"/>
            <p:cNvSpPr/>
            <p:nvPr/>
          </p:nvSpPr>
          <p:spPr>
            <a:xfrm rot="4263180">
              <a:off x="5038480" y="3148936"/>
              <a:ext cx="78399" cy="2250855"/>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7" name="ïSľîdè"/>
            <p:cNvSpPr/>
            <p:nvPr/>
          </p:nvSpPr>
          <p:spPr>
            <a:xfrm>
              <a:off x="5784921" y="2034000"/>
              <a:ext cx="740748" cy="740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8" name="isľíḍe"/>
            <p:cNvSpPr/>
            <p:nvPr/>
          </p:nvSpPr>
          <p:spPr>
            <a:xfrm rot="17067092" flipH="1">
              <a:off x="7849347" y="2422055"/>
              <a:ext cx="78399" cy="859181"/>
            </a:xfrm>
            <a:prstGeom prst="triangl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9" name="ïśļîḍè"/>
            <p:cNvSpPr/>
            <p:nvPr/>
          </p:nvSpPr>
          <p:spPr>
            <a:xfrm>
              <a:off x="8055521" y="2731569"/>
              <a:ext cx="740748" cy="740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30" name="ïṡļíḋè"/>
            <p:cNvSpPr/>
            <p:nvPr/>
          </p:nvSpPr>
          <p:spPr>
            <a:xfrm>
              <a:off x="7418579" y="4553047"/>
              <a:ext cx="739189" cy="739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1" name="íşlîḋé"/>
            <p:cNvSpPr/>
            <p:nvPr/>
          </p:nvSpPr>
          <p:spPr>
            <a:xfrm>
              <a:off x="3395731" y="4343633"/>
              <a:ext cx="740748" cy="740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sp>
        <p:nvSpPr>
          <p:cNvPr id="32" name="文本框 31"/>
          <p:cNvSpPr txBox="1"/>
          <p:nvPr/>
        </p:nvSpPr>
        <p:spPr>
          <a:xfrm>
            <a:off x="598896" y="4451969"/>
            <a:ext cx="2312015" cy="923330"/>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点就输入内容点就输入内容点就输入内容点就输入内容点就输入内容点就输入内容</a:t>
            </a:r>
          </a:p>
        </p:txBody>
      </p:sp>
      <p:pic>
        <p:nvPicPr>
          <p:cNvPr id="33" name="图片 32"/>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a:stretch>
            <a:fillRect/>
          </a:stretch>
        </p:blipFill>
        <p:spPr>
          <a:xfrm>
            <a:off x="4599402" y="2928143"/>
            <a:ext cx="1833296" cy="1091646"/>
          </a:xfrm>
          <a:prstGeom prst="rect">
            <a:avLst/>
          </a:prstGeom>
        </p:spPr>
      </p:pic>
      <p:pic>
        <p:nvPicPr>
          <p:cNvPr id="30" name="图片 29"/>
          <p:cNvPicPr>
            <a:picLocks noChangeAspect="1"/>
          </p:cNvPicPr>
          <p:nvPr/>
        </p:nvPicPr>
        <p:blipFill>
          <a:blip r:embed="rId5" cstate="screen"/>
          <a:stretch>
            <a:fillRect/>
          </a:stretch>
        </p:blipFill>
        <p:spPr>
          <a:xfrm>
            <a:off x="4072902" y="980988"/>
            <a:ext cx="1005977" cy="599015"/>
          </a:xfrm>
          <a:prstGeom prst="rect">
            <a:avLst/>
          </a:prstGeom>
        </p:spPr>
      </p:pic>
      <p:pic>
        <p:nvPicPr>
          <p:cNvPr id="27" name="图片 26"/>
          <p:cNvPicPr>
            <a:picLocks noChangeAspect="1"/>
          </p:cNvPicPr>
          <p:nvPr/>
        </p:nvPicPr>
        <p:blipFill>
          <a:blip r:embed="rId6" cstate="screen"/>
          <a:stretch>
            <a:fillRect/>
          </a:stretch>
        </p:blipFill>
        <p:spPr>
          <a:xfrm>
            <a:off x="2602982" y="4434333"/>
            <a:ext cx="1116842" cy="665030"/>
          </a:xfrm>
          <a:prstGeom prst="rect">
            <a:avLst/>
          </a:prstGeom>
        </p:spPr>
      </p:pic>
      <p:pic>
        <p:nvPicPr>
          <p:cNvPr id="28" name="图片 27"/>
          <p:cNvPicPr>
            <a:picLocks noChangeAspect="1"/>
          </p:cNvPicPr>
          <p:nvPr/>
        </p:nvPicPr>
        <p:blipFill>
          <a:blip r:embed="rId7" cstate="screen"/>
          <a:stretch>
            <a:fillRect/>
          </a:stretch>
        </p:blipFill>
        <p:spPr>
          <a:xfrm>
            <a:off x="7457803" y="1487615"/>
            <a:ext cx="636682" cy="379116"/>
          </a:xfrm>
          <a:prstGeom prst="rect">
            <a:avLst/>
          </a:prstGeom>
        </p:spPr>
      </p:pic>
      <p:pic>
        <p:nvPicPr>
          <p:cNvPr id="29" name="图片 28"/>
          <p:cNvPicPr>
            <a:picLocks noChangeAspect="1"/>
          </p:cNvPicPr>
          <p:nvPr/>
        </p:nvPicPr>
        <p:blipFill>
          <a:blip r:embed="rId5" cstate="screen"/>
          <a:stretch>
            <a:fillRect/>
          </a:stretch>
        </p:blipFill>
        <p:spPr>
          <a:xfrm>
            <a:off x="9410676" y="4895328"/>
            <a:ext cx="1005977" cy="599015"/>
          </a:xfrm>
          <a:prstGeom prst="rect">
            <a:avLst/>
          </a:prstGeom>
        </p:spPr>
      </p:pic>
      <p:grpSp>
        <p:nvGrpSpPr>
          <p:cNvPr id="22" name="组合 21"/>
          <p:cNvGrpSpPr/>
          <p:nvPr/>
        </p:nvGrpSpPr>
        <p:grpSpPr>
          <a:xfrm>
            <a:off x="2811324" y="2426334"/>
            <a:ext cx="1134803" cy="3817149"/>
            <a:chOff x="1208993" y="2343150"/>
            <a:chExt cx="1134803" cy="3817149"/>
          </a:xfrm>
        </p:grpSpPr>
        <p:grpSp>
          <p:nvGrpSpPr>
            <p:cNvPr id="23" name="组合 22"/>
            <p:cNvGrpSpPr/>
            <p:nvPr/>
          </p:nvGrpSpPr>
          <p:grpSpPr>
            <a:xfrm>
              <a:off x="1320980" y="3301908"/>
              <a:ext cx="809512" cy="2858391"/>
              <a:chOff x="4893430" y="2230495"/>
              <a:chExt cx="809512" cy="2858391"/>
            </a:xfrm>
          </p:grpSpPr>
          <p:sp>
            <p:nvSpPr>
              <p:cNvPr id="26" name="文本框 25"/>
              <p:cNvSpPr txBox="1"/>
              <p:nvPr/>
            </p:nvSpPr>
            <p:spPr>
              <a:xfrm>
                <a:off x="4893430" y="2230495"/>
                <a:ext cx="553998" cy="2858391"/>
              </a:xfrm>
              <a:prstGeom prst="rect">
                <a:avLst/>
              </a:prstGeom>
              <a:noFill/>
            </p:spPr>
            <p:txBody>
              <a:bodyPr vert="eaVert" wrap="square" rtlCol="0">
                <a:spAutoFit/>
              </a:bodyPr>
              <a:lstStyle/>
              <a:p>
                <a:r>
                  <a:rPr lang="zh-CN" altLang="en-US" sz="2400" b="1" spc="300" dirty="0">
                    <a:solidFill>
                      <a:srgbClr val="BF1D2C"/>
                    </a:solidFill>
                    <a:cs typeface="+mn-ea"/>
                    <a:sym typeface="+mn-lt"/>
                  </a:rPr>
                  <a:t>活动背景介绍</a:t>
                </a:r>
              </a:p>
            </p:txBody>
          </p:sp>
          <p:sp>
            <p:nvSpPr>
              <p:cNvPr id="32" name="文本框 31"/>
              <p:cNvSpPr txBox="1"/>
              <p:nvPr/>
            </p:nvSpPr>
            <p:spPr>
              <a:xfrm>
                <a:off x="5241277" y="2230495"/>
                <a:ext cx="461665" cy="2031689"/>
              </a:xfrm>
              <a:prstGeom prst="rect">
                <a:avLst/>
              </a:prstGeom>
              <a:noFill/>
            </p:spPr>
            <p:txBody>
              <a:bodyPr vert="eaVert" wrap="square" rtlCol="0">
                <a:spAutoFit/>
              </a:bodyPr>
              <a:lstStyle/>
              <a:p>
                <a:r>
                  <a:rPr lang="en-US" altLang="zh-CN" b="1" dirty="0">
                    <a:solidFill>
                      <a:srgbClr val="BF1D2C"/>
                    </a:solidFill>
                    <a:cs typeface="+mn-ea"/>
                    <a:sym typeface="+mn-lt"/>
                  </a:rPr>
                  <a:t>Title Text Here</a:t>
                </a:r>
                <a:endParaRPr lang="zh-CN" altLang="en-US" b="1" dirty="0">
                  <a:solidFill>
                    <a:srgbClr val="BF1D2C"/>
                  </a:solidFill>
                  <a:cs typeface="+mn-ea"/>
                  <a:sym typeface="+mn-lt"/>
                </a:endParaRPr>
              </a:p>
            </p:txBody>
          </p:sp>
        </p:grpSp>
        <p:sp>
          <p:nvSpPr>
            <p:cNvPr id="24" name="文本框 23"/>
            <p:cNvSpPr txBox="1"/>
            <p:nvPr/>
          </p:nvSpPr>
          <p:spPr>
            <a:xfrm>
              <a:off x="1208993" y="2343150"/>
              <a:ext cx="1134803" cy="958759"/>
            </a:xfrm>
            <a:prstGeom prst="rect">
              <a:avLst/>
            </a:prstGeom>
            <a:noFill/>
          </p:spPr>
          <p:txBody>
            <a:bodyPr wrap="square" rtlCol="0">
              <a:spAutoFit/>
            </a:bodyPr>
            <a:lstStyle/>
            <a:p>
              <a:pPr algn="ctr"/>
              <a:r>
                <a:rPr lang="en-US" altLang="zh-CN" sz="5400" b="1" dirty="0">
                  <a:solidFill>
                    <a:srgbClr val="BF1D2C"/>
                  </a:solidFill>
                  <a:cs typeface="+mn-ea"/>
                  <a:sym typeface="+mn-lt"/>
                </a:rPr>
                <a:t>01</a:t>
              </a:r>
              <a:endParaRPr lang="zh-CN" altLang="en-US" sz="5400" b="1" dirty="0">
                <a:solidFill>
                  <a:srgbClr val="BF1D2C"/>
                </a:solidFill>
                <a:cs typeface="+mn-ea"/>
                <a:sym typeface="+mn-lt"/>
              </a:endParaRPr>
            </a:p>
          </p:txBody>
        </p:sp>
      </p:grpSp>
      <p:grpSp>
        <p:nvGrpSpPr>
          <p:cNvPr id="33" name="组合 32"/>
          <p:cNvGrpSpPr/>
          <p:nvPr/>
        </p:nvGrpSpPr>
        <p:grpSpPr>
          <a:xfrm>
            <a:off x="6661198" y="2426335"/>
            <a:ext cx="1134803" cy="3728659"/>
            <a:chOff x="5418153" y="2343148"/>
            <a:chExt cx="1134803" cy="3728659"/>
          </a:xfrm>
        </p:grpSpPr>
        <p:grpSp>
          <p:nvGrpSpPr>
            <p:cNvPr id="34" name="组合 33"/>
            <p:cNvGrpSpPr/>
            <p:nvPr/>
          </p:nvGrpSpPr>
          <p:grpSpPr>
            <a:xfrm>
              <a:off x="5556012" y="3301908"/>
              <a:ext cx="809509" cy="2769899"/>
              <a:chOff x="7051265" y="2230495"/>
              <a:chExt cx="809509" cy="2769899"/>
            </a:xfrm>
          </p:grpSpPr>
          <p:sp>
            <p:nvSpPr>
              <p:cNvPr id="36" name="文本框 35"/>
              <p:cNvSpPr txBox="1"/>
              <p:nvPr/>
            </p:nvSpPr>
            <p:spPr>
              <a:xfrm>
                <a:off x="7051265" y="2230496"/>
                <a:ext cx="553998" cy="2769898"/>
              </a:xfrm>
              <a:prstGeom prst="rect">
                <a:avLst/>
              </a:prstGeom>
              <a:noFill/>
            </p:spPr>
            <p:txBody>
              <a:bodyPr vert="eaVert" wrap="square" rtlCol="0">
                <a:spAutoFit/>
              </a:bodyPr>
              <a:lstStyle/>
              <a:p>
                <a:r>
                  <a:rPr lang="zh-CN" altLang="en-US" sz="2400" b="1" spc="300" dirty="0">
                    <a:solidFill>
                      <a:srgbClr val="BF1D2C"/>
                    </a:solidFill>
                    <a:cs typeface="+mn-ea"/>
                    <a:sym typeface="+mn-lt"/>
                  </a:rPr>
                  <a:t>活动预算方案</a:t>
                </a:r>
              </a:p>
            </p:txBody>
          </p:sp>
          <p:sp>
            <p:nvSpPr>
              <p:cNvPr id="37" name="文本框 36"/>
              <p:cNvSpPr txBox="1"/>
              <p:nvPr/>
            </p:nvSpPr>
            <p:spPr>
              <a:xfrm>
                <a:off x="7399109" y="2230495"/>
                <a:ext cx="461665" cy="2073137"/>
              </a:xfrm>
              <a:prstGeom prst="rect">
                <a:avLst/>
              </a:prstGeom>
              <a:noFill/>
            </p:spPr>
            <p:txBody>
              <a:bodyPr vert="eaVert" wrap="square" rtlCol="0">
                <a:spAutoFit/>
              </a:bodyPr>
              <a:lstStyle/>
              <a:p>
                <a:r>
                  <a:rPr lang="en-US" altLang="zh-CN" b="1" dirty="0">
                    <a:solidFill>
                      <a:srgbClr val="BF1D2C"/>
                    </a:solidFill>
                    <a:cs typeface="+mn-ea"/>
                    <a:sym typeface="+mn-lt"/>
                  </a:rPr>
                  <a:t>Title Text Here</a:t>
                </a:r>
                <a:endParaRPr lang="zh-CN" altLang="en-US" b="1" dirty="0">
                  <a:solidFill>
                    <a:srgbClr val="BF1D2C"/>
                  </a:solidFill>
                  <a:cs typeface="+mn-ea"/>
                  <a:sym typeface="+mn-lt"/>
                </a:endParaRPr>
              </a:p>
            </p:txBody>
          </p:sp>
        </p:grpSp>
        <p:sp>
          <p:nvSpPr>
            <p:cNvPr id="35" name="文本框 34"/>
            <p:cNvSpPr txBox="1"/>
            <p:nvPr/>
          </p:nvSpPr>
          <p:spPr>
            <a:xfrm>
              <a:off x="5418153" y="2343148"/>
              <a:ext cx="1134803" cy="958759"/>
            </a:xfrm>
            <a:prstGeom prst="rect">
              <a:avLst/>
            </a:prstGeom>
            <a:noFill/>
          </p:spPr>
          <p:txBody>
            <a:bodyPr wrap="square" rtlCol="0">
              <a:spAutoFit/>
            </a:bodyPr>
            <a:lstStyle/>
            <a:p>
              <a:pPr algn="ctr"/>
              <a:r>
                <a:rPr lang="en-US" altLang="zh-CN" sz="5400" b="1" dirty="0">
                  <a:solidFill>
                    <a:srgbClr val="BF1D2C"/>
                  </a:solidFill>
                  <a:cs typeface="+mn-ea"/>
                  <a:sym typeface="+mn-lt"/>
                </a:rPr>
                <a:t>03</a:t>
              </a:r>
              <a:endParaRPr lang="zh-CN" altLang="en-US" sz="5400" b="1" dirty="0">
                <a:solidFill>
                  <a:srgbClr val="BF1D2C"/>
                </a:solidFill>
                <a:cs typeface="+mn-ea"/>
                <a:sym typeface="+mn-lt"/>
              </a:endParaRPr>
            </a:p>
          </p:txBody>
        </p:sp>
      </p:grpSp>
      <p:grpSp>
        <p:nvGrpSpPr>
          <p:cNvPr id="38" name="组合 37"/>
          <p:cNvGrpSpPr/>
          <p:nvPr/>
        </p:nvGrpSpPr>
        <p:grpSpPr>
          <a:xfrm>
            <a:off x="4556618" y="2426336"/>
            <a:ext cx="1134803" cy="3935134"/>
            <a:chOff x="3313573" y="2343149"/>
            <a:chExt cx="1134803" cy="3935134"/>
          </a:xfrm>
        </p:grpSpPr>
        <p:grpSp>
          <p:nvGrpSpPr>
            <p:cNvPr id="39" name="组合 38"/>
            <p:cNvGrpSpPr/>
            <p:nvPr/>
          </p:nvGrpSpPr>
          <p:grpSpPr>
            <a:xfrm>
              <a:off x="3437818" y="3301908"/>
              <a:ext cx="809487" cy="2976375"/>
              <a:chOff x="6070817" y="4839136"/>
              <a:chExt cx="809487" cy="2976375"/>
            </a:xfrm>
          </p:grpSpPr>
          <p:sp>
            <p:nvSpPr>
              <p:cNvPr id="41" name="文本框 40"/>
              <p:cNvSpPr txBox="1"/>
              <p:nvPr/>
            </p:nvSpPr>
            <p:spPr>
              <a:xfrm>
                <a:off x="6070817" y="4839136"/>
                <a:ext cx="553998" cy="2976375"/>
              </a:xfrm>
              <a:prstGeom prst="rect">
                <a:avLst/>
              </a:prstGeom>
              <a:noFill/>
            </p:spPr>
            <p:txBody>
              <a:bodyPr vert="eaVert" wrap="square" rtlCol="0">
                <a:spAutoFit/>
              </a:bodyPr>
              <a:lstStyle/>
              <a:p>
                <a:r>
                  <a:rPr lang="zh-CN" altLang="en-US" sz="2400" b="1" spc="300" dirty="0">
                    <a:solidFill>
                      <a:srgbClr val="BF1D2C"/>
                    </a:solidFill>
                    <a:cs typeface="+mn-ea"/>
                    <a:sym typeface="+mn-lt"/>
                  </a:rPr>
                  <a:t>活动总体思路</a:t>
                </a:r>
              </a:p>
            </p:txBody>
          </p:sp>
          <p:sp>
            <p:nvSpPr>
              <p:cNvPr id="42" name="文本框 41"/>
              <p:cNvSpPr txBox="1"/>
              <p:nvPr/>
            </p:nvSpPr>
            <p:spPr>
              <a:xfrm>
                <a:off x="6418639" y="4839137"/>
                <a:ext cx="461665" cy="2343148"/>
              </a:xfrm>
              <a:prstGeom prst="rect">
                <a:avLst/>
              </a:prstGeom>
              <a:noFill/>
            </p:spPr>
            <p:txBody>
              <a:bodyPr vert="eaVert" wrap="square" rtlCol="0">
                <a:spAutoFit/>
              </a:bodyPr>
              <a:lstStyle/>
              <a:p>
                <a:r>
                  <a:rPr lang="en-US" altLang="zh-CN" b="1" dirty="0">
                    <a:solidFill>
                      <a:srgbClr val="BF1D2C"/>
                    </a:solidFill>
                    <a:cs typeface="+mn-ea"/>
                    <a:sym typeface="+mn-lt"/>
                  </a:rPr>
                  <a:t>Title Text Here</a:t>
                </a:r>
                <a:endParaRPr lang="zh-CN" altLang="en-US" b="1" dirty="0">
                  <a:solidFill>
                    <a:srgbClr val="BF1D2C"/>
                  </a:solidFill>
                  <a:cs typeface="+mn-ea"/>
                  <a:sym typeface="+mn-lt"/>
                </a:endParaRPr>
              </a:p>
            </p:txBody>
          </p:sp>
        </p:grpSp>
        <p:sp>
          <p:nvSpPr>
            <p:cNvPr id="40" name="文本框 39"/>
            <p:cNvSpPr txBox="1"/>
            <p:nvPr/>
          </p:nvSpPr>
          <p:spPr>
            <a:xfrm>
              <a:off x="3313573" y="2343149"/>
              <a:ext cx="1134803" cy="958759"/>
            </a:xfrm>
            <a:prstGeom prst="rect">
              <a:avLst/>
            </a:prstGeom>
            <a:noFill/>
          </p:spPr>
          <p:txBody>
            <a:bodyPr wrap="square" rtlCol="0">
              <a:spAutoFit/>
            </a:bodyPr>
            <a:lstStyle/>
            <a:p>
              <a:pPr algn="ctr"/>
              <a:r>
                <a:rPr lang="en-US" altLang="zh-CN" sz="5400" b="1" dirty="0">
                  <a:solidFill>
                    <a:srgbClr val="BF1D2C"/>
                  </a:solidFill>
                  <a:cs typeface="+mn-ea"/>
                  <a:sym typeface="+mn-lt"/>
                </a:rPr>
                <a:t>02</a:t>
              </a:r>
              <a:endParaRPr lang="zh-CN" altLang="en-US" sz="5400" b="1" dirty="0">
                <a:solidFill>
                  <a:srgbClr val="BF1D2C"/>
                </a:solidFill>
                <a:cs typeface="+mn-ea"/>
                <a:sym typeface="+mn-lt"/>
              </a:endParaRPr>
            </a:p>
          </p:txBody>
        </p:sp>
      </p:grpSp>
      <p:grpSp>
        <p:nvGrpSpPr>
          <p:cNvPr id="43" name="组合 42"/>
          <p:cNvGrpSpPr/>
          <p:nvPr/>
        </p:nvGrpSpPr>
        <p:grpSpPr>
          <a:xfrm>
            <a:off x="8765778" y="2426334"/>
            <a:ext cx="1134803" cy="4102284"/>
            <a:chOff x="7522733" y="2343147"/>
            <a:chExt cx="1134803" cy="4102284"/>
          </a:xfrm>
        </p:grpSpPr>
        <p:grpSp>
          <p:nvGrpSpPr>
            <p:cNvPr id="44" name="组合 43"/>
            <p:cNvGrpSpPr/>
            <p:nvPr/>
          </p:nvGrpSpPr>
          <p:grpSpPr>
            <a:xfrm>
              <a:off x="7672025" y="3301908"/>
              <a:ext cx="809522" cy="3143523"/>
              <a:chOff x="8228614" y="4839136"/>
              <a:chExt cx="809522" cy="3143523"/>
            </a:xfrm>
          </p:grpSpPr>
          <p:sp>
            <p:nvSpPr>
              <p:cNvPr id="46" name="文本框 45"/>
              <p:cNvSpPr txBox="1"/>
              <p:nvPr/>
            </p:nvSpPr>
            <p:spPr>
              <a:xfrm>
                <a:off x="8228614" y="4839136"/>
                <a:ext cx="553998" cy="3143523"/>
              </a:xfrm>
              <a:prstGeom prst="rect">
                <a:avLst/>
              </a:prstGeom>
              <a:noFill/>
            </p:spPr>
            <p:txBody>
              <a:bodyPr vert="eaVert" wrap="square" rtlCol="0">
                <a:spAutoFit/>
              </a:bodyPr>
              <a:lstStyle/>
              <a:p>
                <a:r>
                  <a:rPr lang="zh-CN" altLang="en-US" sz="2400" b="1" spc="300" dirty="0">
                    <a:solidFill>
                      <a:srgbClr val="BF1D2C"/>
                    </a:solidFill>
                    <a:cs typeface="+mn-ea"/>
                    <a:sym typeface="+mn-lt"/>
                  </a:rPr>
                  <a:t>活动效果评估</a:t>
                </a:r>
              </a:p>
            </p:txBody>
          </p:sp>
          <p:sp>
            <p:nvSpPr>
              <p:cNvPr id="47" name="文本框 46"/>
              <p:cNvSpPr txBox="1"/>
              <p:nvPr/>
            </p:nvSpPr>
            <p:spPr>
              <a:xfrm>
                <a:off x="8576471" y="4839136"/>
                <a:ext cx="461665" cy="2246037"/>
              </a:xfrm>
              <a:prstGeom prst="rect">
                <a:avLst/>
              </a:prstGeom>
              <a:noFill/>
            </p:spPr>
            <p:txBody>
              <a:bodyPr vert="eaVert" wrap="square" rtlCol="0">
                <a:spAutoFit/>
              </a:bodyPr>
              <a:lstStyle/>
              <a:p>
                <a:r>
                  <a:rPr lang="en-US" altLang="zh-CN" b="1" dirty="0">
                    <a:solidFill>
                      <a:srgbClr val="BF1D2C"/>
                    </a:solidFill>
                    <a:cs typeface="+mn-ea"/>
                    <a:sym typeface="+mn-lt"/>
                  </a:rPr>
                  <a:t>Title Text Here</a:t>
                </a:r>
                <a:endParaRPr lang="zh-CN" altLang="en-US" b="1" dirty="0">
                  <a:solidFill>
                    <a:srgbClr val="BF1D2C"/>
                  </a:solidFill>
                  <a:cs typeface="+mn-ea"/>
                  <a:sym typeface="+mn-lt"/>
                </a:endParaRPr>
              </a:p>
            </p:txBody>
          </p:sp>
        </p:grpSp>
        <p:sp>
          <p:nvSpPr>
            <p:cNvPr id="45" name="文本框 44"/>
            <p:cNvSpPr txBox="1"/>
            <p:nvPr/>
          </p:nvSpPr>
          <p:spPr>
            <a:xfrm>
              <a:off x="7522733" y="2343147"/>
              <a:ext cx="1134803" cy="958759"/>
            </a:xfrm>
            <a:prstGeom prst="rect">
              <a:avLst/>
            </a:prstGeom>
            <a:noFill/>
          </p:spPr>
          <p:txBody>
            <a:bodyPr wrap="square" rtlCol="0">
              <a:spAutoFit/>
            </a:bodyPr>
            <a:lstStyle/>
            <a:p>
              <a:pPr algn="ctr"/>
              <a:r>
                <a:rPr lang="en-US" altLang="zh-CN" sz="5400" b="1" dirty="0">
                  <a:solidFill>
                    <a:srgbClr val="BF1D2C"/>
                  </a:solidFill>
                  <a:cs typeface="+mn-ea"/>
                  <a:sym typeface="+mn-lt"/>
                </a:rPr>
                <a:t>04</a:t>
              </a:r>
              <a:endParaRPr lang="zh-CN" altLang="en-US" sz="5400" b="1" dirty="0">
                <a:solidFill>
                  <a:srgbClr val="BF1D2C"/>
                </a:solidFill>
                <a:cs typeface="+mn-ea"/>
                <a:sym typeface="+mn-lt"/>
              </a:endParaRPr>
            </a:p>
          </p:txBody>
        </p:sp>
      </p:grpSp>
      <p:sp>
        <p:nvSpPr>
          <p:cNvPr id="16" name="文本框 15"/>
          <p:cNvSpPr txBox="1"/>
          <p:nvPr/>
        </p:nvSpPr>
        <p:spPr>
          <a:xfrm>
            <a:off x="4168620" y="1200888"/>
            <a:ext cx="5638022" cy="938719"/>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en-US" altLang="zh-CN" sz="5500" b="1" i="0" u="none" strike="noStrike" kern="1200" cap="none" spc="0" normalizeH="0" baseline="0" noProof="0" dirty="0">
                <a:ln>
                  <a:noFill/>
                </a:ln>
                <a:solidFill>
                  <a:srgbClr val="AE1A27"/>
                </a:solidFill>
                <a:effectLst/>
                <a:uLnTx/>
                <a:uFillTx/>
                <a:cs typeface="+mn-ea"/>
                <a:sym typeface="+mn-lt"/>
              </a:rPr>
              <a:t>CONTENTS</a:t>
            </a:r>
            <a:endParaRPr kumimoji="0" lang="ko-KR" altLang="en-US" sz="5500" b="1" i="0" u="none" strike="noStrike" kern="1200" cap="none" spc="0" normalizeH="0" baseline="0" noProof="0" dirty="0">
              <a:ln>
                <a:noFill/>
              </a:ln>
              <a:solidFill>
                <a:srgbClr val="AE1A27"/>
              </a:solidFill>
              <a:effectLst/>
              <a:uLnTx/>
              <a:uFillTx/>
              <a:cs typeface="+mn-ea"/>
              <a:sym typeface="+mn-lt"/>
            </a:endParaRPr>
          </a:p>
        </p:txBody>
      </p:sp>
      <p:pic>
        <p:nvPicPr>
          <p:cNvPr id="48" name="图片 47"/>
          <p:cNvPicPr>
            <a:picLocks noChangeAspect="1"/>
          </p:cNvPicPr>
          <p:nvPr/>
        </p:nvPicPr>
        <p:blipFill>
          <a:blip r:embed="rId8" cstate="screen"/>
          <a:stretch>
            <a:fillRect/>
          </a:stretch>
        </p:blipFill>
        <p:spPr>
          <a:xfrm>
            <a:off x="9679256" y="1"/>
            <a:ext cx="2512743" cy="2574388"/>
          </a:xfrm>
          <a:prstGeom prst="rect">
            <a:avLst/>
          </a:prstGeom>
        </p:spPr>
      </p:pic>
      <p:pic>
        <p:nvPicPr>
          <p:cNvPr id="49" name="图片 48"/>
          <p:cNvPicPr>
            <a:picLocks noChangeAspect="1"/>
          </p:cNvPicPr>
          <p:nvPr/>
        </p:nvPicPr>
        <p:blipFill>
          <a:blip r:embed="rId9" cstate="screen"/>
          <a:stretch>
            <a:fillRect/>
          </a:stretch>
        </p:blipFill>
        <p:spPr>
          <a:xfrm flipH="1">
            <a:off x="-27804" y="0"/>
            <a:ext cx="2473593" cy="253427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val 13" descr="e7d195523061f1c0c2b73831c94a3edc981f60e396d3e182073EE1468018468A7F192AE5E5CD515B6C3125F8AF6E4EE646174E8CF0B46FD19828DCE8CDA3B3A044A74F0E769C5FA8CB87AB6FC303C8BA3785FAC64AF54247616BDCBB2D840EBDFA86262DD2745766D64C0E80EA357BB88525579BF614F350F3641210D0D7B08CA34A449C424F7C2443083C4FEF66CA6A"/>
          <p:cNvSpPr/>
          <p:nvPr/>
        </p:nvSpPr>
        <p:spPr>
          <a:xfrm>
            <a:off x="4728877" y="1904954"/>
            <a:ext cx="2990942" cy="2990942"/>
          </a:xfrm>
          <a:prstGeom prst="ellipse">
            <a:avLst/>
          </a:prstGeom>
          <a:solidFill>
            <a:srgbClr val="C00000"/>
          </a:solidFill>
          <a:ln>
            <a:gradFill>
              <a:gsLst>
                <a:gs pos="0">
                  <a:srgbClr val="F1DA91"/>
                </a:gs>
                <a:gs pos="100000">
                  <a:srgbClr val="D2B350"/>
                </a:gs>
              </a:gsLst>
              <a:lin ang="5400000" scaled="1"/>
            </a:gra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文本内容</a:t>
            </a:r>
            <a:endParaRPr kumimoji="0" lang="en-US" sz="105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5" name="图片 4"/>
          <p:cNvPicPr>
            <a:picLocks noChangeAspect="1"/>
          </p:cNvPicPr>
          <p:nvPr/>
        </p:nvPicPr>
        <p:blipFill>
          <a:blip r:embed="rId3" cstate="screen"/>
          <a:stretch>
            <a:fillRect/>
          </a:stretch>
        </p:blipFill>
        <p:spPr>
          <a:xfrm flipH="1">
            <a:off x="4937972" y="2088860"/>
            <a:ext cx="2559546" cy="2559546"/>
          </a:xfrm>
          <a:custGeom>
            <a:avLst/>
            <a:gdLst>
              <a:gd name="connsiteX0" fmla="*/ 121809 w 2385060"/>
              <a:gd name="connsiteY0" fmla="*/ 0 h 1898469"/>
              <a:gd name="connsiteX1" fmla="*/ 2232660 w 2385060"/>
              <a:gd name="connsiteY1" fmla="*/ 0 h 1898469"/>
              <a:gd name="connsiteX2" fmla="*/ 2232660 w 2385060"/>
              <a:gd name="connsiteY2" fmla="*/ 100330 h 1898469"/>
              <a:gd name="connsiteX3" fmla="*/ 2385060 w 2385060"/>
              <a:gd name="connsiteY3" fmla="*/ 100330 h 1898469"/>
              <a:gd name="connsiteX4" fmla="*/ 2385060 w 2385060"/>
              <a:gd name="connsiteY4" fmla="*/ 1898469 h 1898469"/>
              <a:gd name="connsiteX5" fmla="*/ 0 w 2385060"/>
              <a:gd name="connsiteY5" fmla="*/ 1898469 h 1898469"/>
              <a:gd name="connsiteX6" fmla="*/ 0 w 2385060"/>
              <a:gd name="connsiteY6" fmla="*/ 205041 h 189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060" h="1898469">
                <a:moveTo>
                  <a:pt x="121809" y="0"/>
                </a:moveTo>
                <a:lnTo>
                  <a:pt x="2232660" y="0"/>
                </a:lnTo>
                <a:lnTo>
                  <a:pt x="2232660" y="100330"/>
                </a:lnTo>
                <a:lnTo>
                  <a:pt x="2385060" y="100330"/>
                </a:lnTo>
                <a:lnTo>
                  <a:pt x="2385060" y="1898469"/>
                </a:lnTo>
                <a:lnTo>
                  <a:pt x="0" y="1898469"/>
                </a:lnTo>
                <a:lnTo>
                  <a:pt x="0" y="205041"/>
                </a:lnTo>
                <a:close/>
              </a:path>
            </a:pathLst>
          </a:custGeom>
        </p:spPr>
      </p:pic>
      <p:sp>
        <p:nvSpPr>
          <p:cNvPr id="6" name="文本框 5"/>
          <p:cNvSpPr txBox="1"/>
          <p:nvPr/>
        </p:nvSpPr>
        <p:spPr>
          <a:xfrm>
            <a:off x="8350809" y="190495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7" name="文本框 6"/>
          <p:cNvSpPr txBox="1"/>
          <p:nvPr/>
        </p:nvSpPr>
        <p:spPr>
          <a:xfrm>
            <a:off x="8350808" y="2281188"/>
            <a:ext cx="2441017"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8" name="文本框 7"/>
          <p:cNvSpPr txBox="1"/>
          <p:nvPr/>
        </p:nvSpPr>
        <p:spPr>
          <a:xfrm>
            <a:off x="8350809" y="384043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9" name="文本框 8"/>
          <p:cNvSpPr txBox="1"/>
          <p:nvPr/>
        </p:nvSpPr>
        <p:spPr>
          <a:xfrm>
            <a:off x="8350808" y="4216668"/>
            <a:ext cx="2441017"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0" name="文本框 9"/>
          <p:cNvSpPr txBox="1"/>
          <p:nvPr/>
        </p:nvSpPr>
        <p:spPr>
          <a:xfrm>
            <a:off x="2668911" y="1904954"/>
            <a:ext cx="1415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1" name="文本框 10"/>
          <p:cNvSpPr txBox="1"/>
          <p:nvPr/>
        </p:nvSpPr>
        <p:spPr>
          <a:xfrm>
            <a:off x="1643666" y="2281188"/>
            <a:ext cx="2441017" cy="923330"/>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sp>
        <p:nvSpPr>
          <p:cNvPr id="12" name="文本框 11"/>
          <p:cNvSpPr txBox="1"/>
          <p:nvPr/>
        </p:nvSpPr>
        <p:spPr>
          <a:xfrm>
            <a:off x="2668911" y="3840434"/>
            <a:ext cx="1415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添加标题</a:t>
            </a:r>
          </a:p>
        </p:txBody>
      </p:sp>
      <p:sp>
        <p:nvSpPr>
          <p:cNvPr id="13" name="文本框 12"/>
          <p:cNvSpPr txBox="1"/>
          <p:nvPr/>
        </p:nvSpPr>
        <p:spPr>
          <a:xfrm>
            <a:off x="1643666" y="4216668"/>
            <a:ext cx="2441017" cy="923330"/>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点就输入内容点就输入内容就输入内容点就输入内容点就输入内容点就输入内容</a:t>
            </a:r>
          </a:p>
        </p:txBody>
      </p:sp>
      <p:pic>
        <p:nvPicPr>
          <p:cNvPr id="15" name="图片 14"/>
          <p:cNvPicPr>
            <a:picLocks noChangeAspect="1"/>
          </p:cNvPicPr>
          <p:nvPr/>
        </p:nvPicPr>
        <p:blipFill>
          <a:blip r:embed="rId4"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
                    </a14:imgEffect>
                  </a14:imgLayer>
                </a14:imgProps>
              </a:ext>
            </a:extLst>
          </a:blip>
          <a:srcRect/>
          <a:stretch>
            <a:fillRect/>
          </a:stretch>
        </p:blipFill>
        <p:spPr>
          <a:xfrm>
            <a:off x="0" y="0"/>
            <a:ext cx="12192000" cy="6858000"/>
          </a:xfrm>
          <a:prstGeom prst="rect">
            <a:avLst/>
          </a:prstGeom>
        </p:spPr>
      </p:pic>
      <p:pic>
        <p:nvPicPr>
          <p:cNvPr id="5" name="图片 4"/>
          <p:cNvPicPr>
            <a:picLocks noChangeAspect="1"/>
          </p:cNvPicPr>
          <p:nvPr/>
        </p:nvPicPr>
        <p:blipFill>
          <a:blip r:embed="rId5" cstate="screen"/>
          <a:stretch>
            <a:fillRect/>
          </a:stretch>
        </p:blipFill>
        <p:spPr>
          <a:xfrm>
            <a:off x="11070448" y="1"/>
            <a:ext cx="945780" cy="2219533"/>
          </a:xfrm>
          <a:prstGeom prst="rect">
            <a:avLst/>
          </a:prstGeom>
        </p:spPr>
      </p:pic>
      <p:pic>
        <p:nvPicPr>
          <p:cNvPr id="8" name="图片 7"/>
          <p:cNvPicPr>
            <a:picLocks noChangeAspect="1"/>
          </p:cNvPicPr>
          <p:nvPr/>
        </p:nvPicPr>
        <p:blipFill>
          <a:blip r:embed="rId6" cstate="screen"/>
          <a:stretch>
            <a:fillRect/>
          </a:stretch>
        </p:blipFill>
        <p:spPr>
          <a:xfrm rot="18856596">
            <a:off x="9910308" y="4752522"/>
            <a:ext cx="1084637" cy="2404404"/>
          </a:xfrm>
          <a:prstGeom prst="rect">
            <a:avLst/>
          </a:prstGeom>
        </p:spPr>
      </p:pic>
      <p:pic>
        <p:nvPicPr>
          <p:cNvPr id="9" name="图片 8"/>
          <p:cNvPicPr>
            <a:picLocks noChangeAspect="1"/>
          </p:cNvPicPr>
          <p:nvPr/>
        </p:nvPicPr>
        <p:blipFill>
          <a:blip r:embed="rId7" cstate="screen"/>
          <a:stretch>
            <a:fillRect/>
          </a:stretch>
        </p:blipFill>
        <p:spPr>
          <a:xfrm>
            <a:off x="8038776" y="1611979"/>
            <a:ext cx="3863596" cy="3707766"/>
          </a:xfrm>
          <a:prstGeom prst="rect">
            <a:avLst/>
          </a:prstGeom>
        </p:spPr>
      </p:pic>
      <p:pic>
        <p:nvPicPr>
          <p:cNvPr id="10" name="图片 9"/>
          <p:cNvPicPr>
            <a:picLocks noChangeAspect="1"/>
          </p:cNvPicPr>
          <p:nvPr/>
        </p:nvPicPr>
        <p:blipFill>
          <a:blip r:embed="rId8" cstate="screen"/>
          <a:stretch>
            <a:fillRect/>
          </a:stretch>
        </p:blipFill>
        <p:spPr>
          <a:xfrm>
            <a:off x="3449529" y="936218"/>
            <a:ext cx="5382678" cy="5382678"/>
          </a:xfrm>
          <a:prstGeom prst="rect">
            <a:avLst/>
          </a:prstGeom>
        </p:spPr>
      </p:pic>
      <p:pic>
        <p:nvPicPr>
          <p:cNvPr id="13" name="图片 12"/>
          <p:cNvPicPr>
            <a:picLocks noChangeAspect="1"/>
          </p:cNvPicPr>
          <p:nvPr/>
        </p:nvPicPr>
        <p:blipFill>
          <a:blip r:embed="rId9" cstate="screen"/>
          <a:stretch>
            <a:fillRect/>
          </a:stretch>
        </p:blipFill>
        <p:spPr>
          <a:xfrm>
            <a:off x="-788909" y="125650"/>
            <a:ext cx="2636814" cy="2530464"/>
          </a:xfrm>
          <a:prstGeom prst="rect">
            <a:avLst/>
          </a:prstGeom>
        </p:spPr>
      </p:pic>
      <p:pic>
        <p:nvPicPr>
          <p:cNvPr id="14" name="图片 13"/>
          <p:cNvPicPr>
            <a:picLocks noChangeAspect="1"/>
          </p:cNvPicPr>
          <p:nvPr/>
        </p:nvPicPr>
        <p:blipFill>
          <a:blip r:embed="rId9" cstate="screen"/>
          <a:stretch>
            <a:fillRect/>
          </a:stretch>
        </p:blipFill>
        <p:spPr>
          <a:xfrm>
            <a:off x="143635" y="1885912"/>
            <a:ext cx="2636814" cy="2530464"/>
          </a:xfrm>
          <a:prstGeom prst="rect">
            <a:avLst/>
          </a:prstGeom>
        </p:spPr>
      </p:pic>
      <p:pic>
        <p:nvPicPr>
          <p:cNvPr id="15" name="图片 14"/>
          <p:cNvPicPr>
            <a:picLocks noChangeAspect="1"/>
          </p:cNvPicPr>
          <p:nvPr/>
        </p:nvPicPr>
        <p:blipFill>
          <a:blip r:embed="rId10" cstate="screen"/>
          <a:stretch>
            <a:fillRect/>
          </a:stretch>
        </p:blipFill>
        <p:spPr>
          <a:xfrm>
            <a:off x="10415177" y="0"/>
            <a:ext cx="562815" cy="1320801"/>
          </a:xfrm>
          <a:prstGeom prst="rect">
            <a:avLst/>
          </a:prstGeom>
        </p:spPr>
      </p:pic>
      <p:pic>
        <p:nvPicPr>
          <p:cNvPr id="4" name="图片 3"/>
          <p:cNvPicPr>
            <a:picLocks noChangeAspect="1"/>
          </p:cNvPicPr>
          <p:nvPr/>
        </p:nvPicPr>
        <p:blipFill>
          <a:blip r:embed="rId11" cstate="screen"/>
          <a:stretch>
            <a:fillRect/>
          </a:stretch>
        </p:blipFill>
        <p:spPr>
          <a:xfrm flipH="1" flipV="1">
            <a:off x="51124" y="5035581"/>
            <a:ext cx="3353537" cy="1984238"/>
          </a:xfrm>
          <a:prstGeom prst="rect">
            <a:avLst/>
          </a:prstGeom>
        </p:spPr>
      </p:pic>
      <p:pic>
        <p:nvPicPr>
          <p:cNvPr id="16" name="图片 15"/>
          <p:cNvPicPr>
            <a:picLocks noChangeAspect="1"/>
          </p:cNvPicPr>
          <p:nvPr/>
        </p:nvPicPr>
        <p:blipFill>
          <a:blip r:embed="rId5" cstate="screen"/>
          <a:stretch>
            <a:fillRect/>
          </a:stretch>
        </p:blipFill>
        <p:spPr>
          <a:xfrm>
            <a:off x="9344277" y="73725"/>
            <a:ext cx="945780" cy="2219533"/>
          </a:xfrm>
          <a:prstGeom prst="rect">
            <a:avLst/>
          </a:prstGeom>
        </p:spPr>
      </p:pic>
      <p:pic>
        <p:nvPicPr>
          <p:cNvPr id="17" name="图片 16"/>
          <p:cNvPicPr>
            <a:picLocks noChangeAspect="1"/>
          </p:cNvPicPr>
          <p:nvPr/>
        </p:nvPicPr>
        <p:blipFill>
          <a:blip r:embed="rId10" cstate="screen"/>
          <a:stretch>
            <a:fillRect/>
          </a:stretch>
        </p:blipFill>
        <p:spPr>
          <a:xfrm>
            <a:off x="8689006" y="73724"/>
            <a:ext cx="562815" cy="1320801"/>
          </a:xfrm>
          <a:prstGeom prst="rect">
            <a:avLst/>
          </a:prstGeom>
        </p:spPr>
      </p:pic>
      <p:pic>
        <p:nvPicPr>
          <p:cNvPr id="11" name="图片 10"/>
          <p:cNvPicPr>
            <a:picLocks noChangeAspect="1"/>
          </p:cNvPicPr>
          <p:nvPr/>
        </p:nvPicPr>
        <p:blipFill>
          <a:blip r:embed="rId12" cstate="screen"/>
          <a:srcRect/>
          <a:stretch>
            <a:fillRect/>
          </a:stretch>
        </p:blipFill>
        <p:spPr>
          <a:xfrm>
            <a:off x="2753154" y="-365682"/>
            <a:ext cx="6636067" cy="6636067"/>
          </a:xfrm>
          <a:prstGeom prst="rect">
            <a:avLst/>
          </a:prstGeom>
        </p:spPr>
      </p:pic>
      <p:pic>
        <p:nvPicPr>
          <p:cNvPr id="22" name="图片 21"/>
          <p:cNvPicPr>
            <a:picLocks noChangeAspect="1"/>
          </p:cNvPicPr>
          <p:nvPr/>
        </p:nvPicPr>
        <p:blipFill>
          <a:blip r:embed="rId13" cstate="screen"/>
          <a:stretch>
            <a:fillRect/>
          </a:stretch>
        </p:blipFill>
        <p:spPr>
          <a:xfrm>
            <a:off x="494721" y="91773"/>
            <a:ext cx="2133313" cy="2860579"/>
          </a:xfrm>
          <a:prstGeom prst="rect">
            <a:avLst/>
          </a:prstGeom>
        </p:spPr>
      </p:pic>
      <p:pic>
        <p:nvPicPr>
          <p:cNvPr id="23" name="图片 22"/>
          <p:cNvPicPr>
            <a:picLocks noChangeAspect="1"/>
          </p:cNvPicPr>
          <p:nvPr/>
        </p:nvPicPr>
        <p:blipFill rotWithShape="1">
          <a:blip r:embed="rId14" cstate="screen"/>
          <a:srcRect/>
          <a:stretch>
            <a:fillRect/>
          </a:stretch>
        </p:blipFill>
        <p:spPr>
          <a:xfrm>
            <a:off x="3767638" y="4170840"/>
            <a:ext cx="4656723" cy="314441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8" presetClass="emph" presetSubtype="0" fill="hold" nodeType="withEffect">
                                  <p:stCondLst>
                                    <p:cond delay="0"/>
                                  </p:stCondLst>
                                  <p:childTnLst>
                                    <p:animRot by="21600000">
                                      <p:cBhvr>
                                        <p:cTn id="9" dur="8000" fill="hold"/>
                                        <p:tgtEl>
                                          <p:spTgt spid="10"/>
                                        </p:tgtEl>
                                        <p:attrNameLst>
                                          <p:attrName>r</p:attrName>
                                        </p:attrNameLst>
                                      </p:cBhvr>
                                    </p:animRot>
                                  </p:childTnLst>
                                </p:cTn>
                              </p:par>
                              <p:par>
                                <p:cTn id="10" presetID="6" presetClass="emph" presetSubtype="0" autoRev="1" fill="hold" nodeType="withEffect">
                                  <p:stCondLst>
                                    <p:cond delay="0"/>
                                  </p:stCondLst>
                                  <p:childTnLst>
                                    <p:animScale>
                                      <p:cBhvr>
                                        <p:cTn id="11" dur="4000" fill="hold"/>
                                        <p:tgtEl>
                                          <p:spTgt spid="10"/>
                                        </p:tgtEl>
                                      </p:cBhvr>
                                      <p:by x="150000" y="150000"/>
                                    </p:animScale>
                                  </p:childTnLst>
                                </p:cTn>
                              </p:par>
                            </p:childTnLst>
                          </p:cTn>
                        </p:par>
                        <p:par>
                          <p:cTn id="12" fill="hold">
                            <p:stCondLst>
                              <p:cond delay="500"/>
                            </p:stCondLst>
                            <p:childTnLst>
                              <p:par>
                                <p:cTn id="13" presetID="6" presetClass="emph" presetSubtype="0" fill="hold" nodeType="afterEffect">
                                  <p:stCondLst>
                                    <p:cond delay="0"/>
                                  </p:stCondLst>
                                  <p:childTnLst>
                                    <p:animScale>
                                      <p:cBhvr>
                                        <p:cTn id="14" dur="2000" fill="hold"/>
                                        <p:tgtEl>
                                          <p:spTgt spid="2"/>
                                        </p:tgtEl>
                                      </p:cBhvr>
                                      <p:by x="110000" y="110000"/>
                                    </p:animScale>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flipV="1">
            <a:off x="8838463" y="5281388"/>
            <a:ext cx="3353537" cy="1984238"/>
          </a:xfrm>
          <a:prstGeom prst="rect">
            <a:avLst/>
          </a:prstGeom>
        </p:spPr>
      </p:pic>
      <p:grpSp>
        <p:nvGrpSpPr>
          <p:cNvPr id="2" name="组合 1"/>
          <p:cNvGrpSpPr/>
          <p:nvPr/>
        </p:nvGrpSpPr>
        <p:grpSpPr>
          <a:xfrm>
            <a:off x="77439" y="-28460"/>
            <a:ext cx="12114560" cy="2602849"/>
            <a:chOff x="77439" y="-28460"/>
            <a:chExt cx="12114560" cy="2602849"/>
          </a:xfrm>
        </p:grpSpPr>
        <p:pic>
          <p:nvPicPr>
            <p:cNvPr id="5" name="图片 4"/>
            <p:cNvPicPr>
              <a:picLocks noChangeAspect="1"/>
            </p:cNvPicPr>
            <p:nvPr/>
          </p:nvPicPr>
          <p:blipFill>
            <a:blip r:embed="rId5" cstate="screen"/>
            <a:stretch>
              <a:fillRect/>
            </a:stretch>
          </p:blipFill>
          <p:spPr>
            <a:xfrm>
              <a:off x="2458881" y="-28459"/>
              <a:ext cx="945780" cy="2219533"/>
            </a:xfrm>
            <a:prstGeom prst="rect">
              <a:avLst/>
            </a:prstGeom>
          </p:spPr>
        </p:pic>
        <p:pic>
          <p:nvPicPr>
            <p:cNvPr id="6" name="图片 5"/>
            <p:cNvPicPr>
              <a:picLocks noChangeAspect="1"/>
            </p:cNvPicPr>
            <p:nvPr/>
          </p:nvPicPr>
          <p:blipFill>
            <a:blip r:embed="rId6" cstate="screen"/>
            <a:stretch>
              <a:fillRect/>
            </a:stretch>
          </p:blipFill>
          <p:spPr>
            <a:xfrm>
              <a:off x="1803610" y="-28460"/>
              <a:ext cx="562815" cy="1320801"/>
            </a:xfrm>
            <a:prstGeom prst="rect">
              <a:avLst/>
            </a:prstGeom>
          </p:spPr>
        </p:pic>
        <p:pic>
          <p:nvPicPr>
            <p:cNvPr id="7" name="图片 6"/>
            <p:cNvPicPr>
              <a:picLocks noChangeAspect="1"/>
            </p:cNvPicPr>
            <p:nvPr/>
          </p:nvPicPr>
          <p:blipFill>
            <a:blip r:embed="rId5" cstate="screen"/>
            <a:stretch>
              <a:fillRect/>
            </a:stretch>
          </p:blipFill>
          <p:spPr>
            <a:xfrm>
              <a:off x="732710" y="45265"/>
              <a:ext cx="945780" cy="2219533"/>
            </a:xfrm>
            <a:prstGeom prst="rect">
              <a:avLst/>
            </a:prstGeom>
          </p:spPr>
        </p:pic>
        <p:pic>
          <p:nvPicPr>
            <p:cNvPr id="8" name="图片 7"/>
            <p:cNvPicPr>
              <a:picLocks noChangeAspect="1"/>
            </p:cNvPicPr>
            <p:nvPr/>
          </p:nvPicPr>
          <p:blipFill>
            <a:blip r:embed="rId6" cstate="screen"/>
            <a:stretch>
              <a:fillRect/>
            </a:stretch>
          </p:blipFill>
          <p:spPr>
            <a:xfrm>
              <a:off x="77439" y="45264"/>
              <a:ext cx="562815" cy="1320801"/>
            </a:xfrm>
            <a:prstGeom prst="rect">
              <a:avLst/>
            </a:prstGeom>
          </p:spPr>
        </p:pic>
        <p:pic>
          <p:nvPicPr>
            <p:cNvPr id="9" name="图片 8"/>
            <p:cNvPicPr>
              <a:picLocks noChangeAspect="1"/>
            </p:cNvPicPr>
            <p:nvPr/>
          </p:nvPicPr>
          <p:blipFill>
            <a:blip r:embed="rId7" cstate="screen"/>
            <a:stretch>
              <a:fillRect/>
            </a:stretch>
          </p:blipFill>
          <p:spPr>
            <a:xfrm>
              <a:off x="9679256" y="1"/>
              <a:ext cx="2512743" cy="2574388"/>
            </a:xfrm>
            <a:prstGeom prst="rect">
              <a:avLst/>
            </a:prstGeom>
          </p:spPr>
        </p:pic>
      </p:grpSp>
      <p:pic>
        <p:nvPicPr>
          <p:cNvPr id="13" name="图片 12"/>
          <p:cNvPicPr>
            <a:picLocks noChangeAspect="1"/>
          </p:cNvPicPr>
          <p:nvPr/>
        </p:nvPicPr>
        <p:blipFill>
          <a:blip r:embed="rId8" cstate="screen"/>
          <a:stretch>
            <a:fillRect/>
          </a:stretch>
        </p:blipFill>
        <p:spPr>
          <a:xfrm>
            <a:off x="4643528" y="3413025"/>
            <a:ext cx="3589760" cy="3444975"/>
          </a:xfrm>
          <a:prstGeom prst="rect">
            <a:avLst/>
          </a:prstGeom>
        </p:spPr>
      </p:pic>
      <p:sp>
        <p:nvSpPr>
          <p:cNvPr id="14" name="文本框 13"/>
          <p:cNvSpPr txBox="1"/>
          <p:nvPr/>
        </p:nvSpPr>
        <p:spPr>
          <a:xfrm>
            <a:off x="3661865" y="3874665"/>
            <a:ext cx="4801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活动背景介绍</a:t>
            </a:r>
          </a:p>
        </p:txBody>
      </p:sp>
      <p:grpSp>
        <p:nvGrpSpPr>
          <p:cNvPr id="15" name="组合 14"/>
          <p:cNvGrpSpPr/>
          <p:nvPr/>
        </p:nvGrpSpPr>
        <p:grpSpPr>
          <a:xfrm>
            <a:off x="5311621" y="1980928"/>
            <a:ext cx="1501802" cy="1632189"/>
            <a:chOff x="5559726" y="1760245"/>
            <a:chExt cx="1501802" cy="1632189"/>
          </a:xfrm>
        </p:grpSpPr>
        <p:sp>
          <p:nvSpPr>
            <p:cNvPr id="16" name="文本框 15"/>
            <p:cNvSpPr txBox="1"/>
            <p:nvPr/>
          </p:nvSpPr>
          <p:spPr>
            <a:xfrm>
              <a:off x="5602741" y="1760245"/>
              <a:ext cx="1415772"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壹</a:t>
              </a:r>
              <a:endParaRPr kumimoji="0" lang="zh-CN" altLang="en-US" sz="239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椭圆 16"/>
            <p:cNvSpPr/>
            <p:nvPr/>
          </p:nvSpPr>
          <p:spPr>
            <a:xfrm>
              <a:off x="5559726" y="1915131"/>
              <a:ext cx="1501802" cy="1477303"/>
            </a:xfrm>
            <a:prstGeom prst="ellipse">
              <a:avLst/>
            </a:prstGeom>
            <a:noFill/>
            <a:ln w="28575">
              <a:gradFill>
                <a:gsLst>
                  <a:gs pos="0">
                    <a:srgbClr val="F1DA91"/>
                  </a:gs>
                  <a:gs pos="100000">
                    <a:srgbClr val="D2B3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pic>
        <p:nvPicPr>
          <p:cNvPr id="19" name="图片 18"/>
          <p:cNvPicPr>
            <a:picLocks noChangeAspect="1"/>
          </p:cNvPicPr>
          <p:nvPr/>
        </p:nvPicPr>
        <p:blipFill>
          <a:blip r:embed="rId9" cstate="screen"/>
          <a:stretch>
            <a:fillRect/>
          </a:stretch>
        </p:blipFill>
        <p:spPr>
          <a:xfrm>
            <a:off x="122783" y="3775046"/>
            <a:ext cx="3111413" cy="3111413"/>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250" fill="hold"/>
                                        <p:tgtEl>
                                          <p:spTgt spid="15"/>
                                        </p:tgtEl>
                                        <p:attrNameLst>
                                          <p:attrName>ppt_w</p:attrName>
                                        </p:attrNameLst>
                                      </p:cBhvr>
                                      <p:tavLst>
                                        <p:tav tm="0">
                                          <p:val>
                                            <p:fltVal val="0"/>
                                          </p:val>
                                        </p:tav>
                                        <p:tav tm="100000">
                                          <p:val>
                                            <p:strVal val="#ppt_w"/>
                                          </p:val>
                                        </p:tav>
                                      </p:tavLst>
                                    </p:anim>
                                    <p:anim calcmode="lin" valueType="num">
                                      <p:cBhvr>
                                        <p:cTn id="16" dur="1250" fill="hold"/>
                                        <p:tgtEl>
                                          <p:spTgt spid="15"/>
                                        </p:tgtEl>
                                        <p:attrNameLst>
                                          <p:attrName>ppt_h</p:attrName>
                                        </p:attrNameLst>
                                      </p:cBhvr>
                                      <p:tavLst>
                                        <p:tav tm="0">
                                          <p:val>
                                            <p:fltVal val="0"/>
                                          </p:val>
                                        </p:tav>
                                        <p:tav tm="100000">
                                          <p:val>
                                            <p:strVal val="#ppt_h"/>
                                          </p:val>
                                        </p:tav>
                                      </p:tavLst>
                                    </p:anim>
                                    <p:anim calcmode="lin" valueType="num">
                                      <p:cBhvr>
                                        <p:cTn id="17" dur="1250" fill="hold"/>
                                        <p:tgtEl>
                                          <p:spTgt spid="15"/>
                                        </p:tgtEl>
                                        <p:attrNameLst>
                                          <p:attrName>style.rotation</p:attrName>
                                        </p:attrNameLst>
                                      </p:cBhvr>
                                      <p:tavLst>
                                        <p:tav tm="0">
                                          <p:val>
                                            <p:fltVal val="360"/>
                                          </p:val>
                                        </p:tav>
                                        <p:tav tm="100000">
                                          <p:val>
                                            <p:fltVal val="0"/>
                                          </p:val>
                                        </p:tav>
                                      </p:tavLst>
                                    </p:anim>
                                    <p:animEffect transition="in" filter="fade">
                                      <p:cBhvr>
                                        <p:cTn id="18" dur="1250"/>
                                        <p:tgtEl>
                                          <p:spTgt spid="15"/>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矩形 4"/>
          <p:cNvSpPr/>
          <p:nvPr/>
        </p:nvSpPr>
        <p:spPr>
          <a:xfrm>
            <a:off x="7589519" y="3158731"/>
            <a:ext cx="3551780" cy="1200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 name="矩形 5"/>
          <p:cNvSpPr/>
          <p:nvPr/>
        </p:nvSpPr>
        <p:spPr>
          <a:xfrm>
            <a:off x="7589519" y="2083494"/>
            <a:ext cx="1807045" cy="6625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cxnSp>
        <p:nvCxnSpPr>
          <p:cNvPr id="7" name="直接连接符 6"/>
          <p:cNvCxnSpPr/>
          <p:nvPr/>
        </p:nvCxnSpPr>
        <p:spPr>
          <a:xfrm flipH="1">
            <a:off x="7710677" y="2985176"/>
            <a:ext cx="2653627" cy="0"/>
          </a:xfrm>
          <a:prstGeom prst="line">
            <a:avLst/>
          </a:prstGeom>
          <a:ln w="19050">
            <a:solidFill>
              <a:srgbClr val="FFE0B2"/>
            </a:solidFill>
          </a:ln>
        </p:spPr>
        <p:style>
          <a:lnRef idx="1">
            <a:schemeClr val="accent1"/>
          </a:lnRef>
          <a:fillRef idx="0">
            <a:schemeClr val="accent1"/>
          </a:fillRef>
          <a:effectRef idx="0">
            <a:schemeClr val="accent1"/>
          </a:effectRef>
          <a:fontRef idx="minor">
            <a:schemeClr val="tx1"/>
          </a:fontRef>
        </p:style>
      </p:cxnSp>
      <p:graphicFrame>
        <p:nvGraphicFramePr>
          <p:cNvPr id="9" name="Chart Placeholder 34"/>
          <p:cNvGraphicFramePr/>
          <p:nvPr/>
        </p:nvGraphicFramePr>
        <p:xfrm>
          <a:off x="990600" y="1889865"/>
          <a:ext cx="6598919" cy="3501664"/>
        </p:xfrm>
        <a:graphic>
          <a:graphicData uri="http://schemas.openxmlformats.org/drawingml/2006/chart">
            <c:chart xmlns:c="http://schemas.openxmlformats.org/drawingml/2006/chart" xmlns:r="http://schemas.openxmlformats.org/officeDocument/2006/relationships" r:id="rId4"/>
          </a:graphicData>
        </a:graphic>
      </p:graphicFrame>
      <p:pic>
        <p:nvPicPr>
          <p:cNvPr id="20" name="图片 19"/>
          <p:cNvPicPr>
            <a:picLocks noChangeAspect="1"/>
          </p:cNvPicPr>
          <p:nvPr/>
        </p:nvPicPr>
        <p:blipFill>
          <a:blip r:embed="rId5"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0" y="0"/>
            <a:ext cx="12192000" cy="6858000"/>
          </a:xfrm>
          <a:prstGeom prst="rect">
            <a:avLst/>
          </a:prstGeom>
        </p:spPr>
      </p:pic>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nvGrpSpPr>
          <p:cNvPr id="19" name="组合 18"/>
          <p:cNvGrpSpPr/>
          <p:nvPr/>
        </p:nvGrpSpPr>
        <p:grpSpPr>
          <a:xfrm>
            <a:off x="1432768" y="1827775"/>
            <a:ext cx="9334292" cy="3543300"/>
            <a:chOff x="1432768" y="2011680"/>
            <a:chExt cx="9334292" cy="3543300"/>
          </a:xfrm>
        </p:grpSpPr>
        <p:sp>
          <p:nvSpPr>
            <p:cNvPr id="20" name="矩形 19"/>
            <p:cNvSpPr/>
            <p:nvPr/>
          </p:nvSpPr>
          <p:spPr>
            <a:xfrm>
              <a:off x="1900638" y="3055429"/>
              <a:ext cx="5166912" cy="7875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点击此处输入相关文本内容点击此处输入相关文本内容点击此处输入相关文本内容点击此处输入相关文本内容</a:t>
              </a:r>
              <a:endParaRPr kumimoji="0" lang="en-US" altLang="zh-CN" sz="1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1" name="矩形 20"/>
            <p:cNvSpPr/>
            <p:nvPr/>
          </p:nvSpPr>
          <p:spPr>
            <a:xfrm>
              <a:off x="1877366" y="2391529"/>
              <a:ext cx="2427879" cy="6625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8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5" name="矩形 24"/>
            <p:cNvSpPr/>
            <p:nvPr/>
          </p:nvSpPr>
          <p:spPr>
            <a:xfrm>
              <a:off x="1877366" y="4592838"/>
              <a:ext cx="2825932" cy="459742"/>
            </a:xfrm>
            <a:prstGeom prst="rect">
              <a:avLst/>
            </a:prstGeom>
            <a:solidFill>
              <a:srgbClr val="BF1D2C"/>
            </a:solidFill>
            <a:ln>
              <a:solidFill>
                <a:srgbClr val="DCA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请输入标题</a:t>
              </a:r>
            </a:p>
          </p:txBody>
        </p:sp>
        <p:sp>
          <p:nvSpPr>
            <p:cNvPr id="26" name="矩形 25"/>
            <p:cNvSpPr/>
            <p:nvPr/>
          </p:nvSpPr>
          <p:spPr>
            <a:xfrm>
              <a:off x="1432768" y="2011680"/>
              <a:ext cx="9334292" cy="3543300"/>
            </a:xfrm>
            <a:prstGeom prst="rect">
              <a:avLst/>
            </a:prstGeom>
            <a:noFill/>
            <a:ln w="47625">
              <a:solidFill>
                <a:srgbClr val="FFE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pic>
        <p:nvPicPr>
          <p:cNvPr id="27" name="图片 26"/>
          <p:cNvPicPr>
            <a:picLocks noChangeAspect="1"/>
          </p:cNvPicPr>
          <p:nvPr/>
        </p:nvPicPr>
        <p:blipFill>
          <a:blip r:embed="rId4" cstate="screen"/>
          <a:stretch>
            <a:fillRect/>
          </a:stretch>
        </p:blipFill>
        <p:spPr>
          <a:xfrm>
            <a:off x="6838950" y="1713475"/>
            <a:ext cx="3771900" cy="3771900"/>
          </a:xfrm>
          <a:prstGeom prst="rect">
            <a:avLst/>
          </a:prstGeom>
        </p:spPr>
      </p:pic>
      <p:pic>
        <p:nvPicPr>
          <p:cNvPr id="12" name="图片 11"/>
          <p:cNvPicPr>
            <a:picLocks noChangeAspect="1"/>
          </p:cNvPicPr>
          <p:nvPr/>
        </p:nvPicPr>
        <p:blipFill>
          <a:blip r:embed="rId5"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cxnSp>
        <p:nvCxnSpPr>
          <p:cNvPr id="5" name="直接连接符 4"/>
          <p:cNvCxnSpPr/>
          <p:nvPr/>
        </p:nvCxnSpPr>
        <p:spPr>
          <a:xfrm>
            <a:off x="0" y="3424286"/>
            <a:ext cx="12199768" cy="0"/>
          </a:xfrm>
          <a:prstGeom prst="line">
            <a:avLst/>
          </a:prstGeom>
          <a:ln>
            <a:solidFill>
              <a:srgbClr val="FFE0B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619099" y="3316286"/>
            <a:ext cx="233291" cy="233363"/>
          </a:xfrm>
          <a:prstGeom prst="ellipse">
            <a:avLst/>
          </a:prstGeom>
          <a:solidFill>
            <a:srgbClr val="C00000"/>
          </a:solidFill>
          <a:ln w="22225">
            <a:solidFill>
              <a:srgbClr val="DCAE7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7" name="椭圆 6"/>
          <p:cNvSpPr/>
          <p:nvPr/>
        </p:nvSpPr>
        <p:spPr>
          <a:xfrm>
            <a:off x="10132352" y="3316286"/>
            <a:ext cx="233291" cy="233363"/>
          </a:xfrm>
          <a:prstGeom prst="ellipse">
            <a:avLst/>
          </a:prstGeom>
          <a:solidFill>
            <a:srgbClr val="C00000"/>
          </a:solidFill>
          <a:ln w="22225">
            <a:solidFill>
              <a:srgbClr val="DCAE7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8" name="椭圆 7"/>
          <p:cNvSpPr/>
          <p:nvPr/>
        </p:nvSpPr>
        <p:spPr>
          <a:xfrm>
            <a:off x="7607419" y="3316286"/>
            <a:ext cx="233291" cy="233363"/>
          </a:xfrm>
          <a:prstGeom prst="ellipse">
            <a:avLst/>
          </a:prstGeom>
          <a:solidFill>
            <a:srgbClr val="C00000"/>
          </a:solidFill>
          <a:ln w="22225">
            <a:solidFill>
              <a:srgbClr val="DCAE7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9" name="椭圆 8"/>
          <p:cNvSpPr/>
          <p:nvPr/>
        </p:nvSpPr>
        <p:spPr>
          <a:xfrm>
            <a:off x="5084074" y="3316286"/>
            <a:ext cx="231703" cy="233363"/>
          </a:xfrm>
          <a:prstGeom prst="ellipse">
            <a:avLst/>
          </a:prstGeom>
          <a:solidFill>
            <a:srgbClr val="C00000"/>
          </a:solidFill>
          <a:ln w="22225">
            <a:solidFill>
              <a:srgbClr val="DCAE7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0" name="矩形 9"/>
          <p:cNvSpPr/>
          <p:nvPr/>
        </p:nvSpPr>
        <p:spPr>
          <a:xfrm>
            <a:off x="1641400" y="3875586"/>
            <a:ext cx="2207586"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我们坚持以客户为中心，快速响应客户需求，持续为客户创造长期价值进而成就客户。</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1" name="矩形 10"/>
          <p:cNvSpPr/>
          <p:nvPr/>
        </p:nvSpPr>
        <p:spPr>
          <a:xfrm>
            <a:off x="2156098" y="2326656"/>
            <a:ext cx="1415772" cy="58105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2" name="矩形 11"/>
          <p:cNvSpPr/>
          <p:nvPr/>
        </p:nvSpPr>
        <p:spPr>
          <a:xfrm>
            <a:off x="4564387" y="2326656"/>
            <a:ext cx="1415772" cy="58105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3" name="矩形 12"/>
          <p:cNvSpPr/>
          <p:nvPr/>
        </p:nvSpPr>
        <p:spPr>
          <a:xfrm>
            <a:off x="6972676" y="2326656"/>
            <a:ext cx="1415772" cy="58105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4" name="矩形 13"/>
          <p:cNvSpPr/>
          <p:nvPr/>
        </p:nvSpPr>
        <p:spPr>
          <a:xfrm>
            <a:off x="9380965" y="2326656"/>
            <a:ext cx="1415772" cy="58105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输入标题</a:t>
            </a:r>
            <a:endParaRPr kumimoji="0" lang="en-US" altLang="zh-CN" sz="24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5" name="矩形 14"/>
          <p:cNvSpPr/>
          <p:nvPr/>
        </p:nvSpPr>
        <p:spPr>
          <a:xfrm>
            <a:off x="4105581" y="3875586"/>
            <a:ext cx="2207586"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我们坚持以客户为中心，快速响应客户需求，持续为客户创造长期价值进而成就客户。</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6" name="矩形 15"/>
          <p:cNvSpPr/>
          <p:nvPr/>
        </p:nvSpPr>
        <p:spPr>
          <a:xfrm>
            <a:off x="6569762" y="3892410"/>
            <a:ext cx="2207586"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我们坚持以客户为中心，快速响应客户需求，持续为客户创造长期价值进而成就客户。</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矩形 16"/>
          <p:cNvSpPr/>
          <p:nvPr/>
        </p:nvSpPr>
        <p:spPr>
          <a:xfrm>
            <a:off x="9154653" y="3875586"/>
            <a:ext cx="2207586"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我们坚持以客户为中心，快速响应客户需求，持续为客户创造长期价值进而成就客户。</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18" name="图片 17"/>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75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25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1"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5" name="1"/>
          <p:cNvSpPr/>
          <p:nvPr/>
        </p:nvSpPr>
        <p:spPr>
          <a:xfrm>
            <a:off x="8719862" y="2092284"/>
            <a:ext cx="2584240"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6" name="1"/>
          <p:cNvSpPr/>
          <p:nvPr/>
        </p:nvSpPr>
        <p:spPr>
          <a:xfrm>
            <a:off x="8719862" y="3199293"/>
            <a:ext cx="2584240"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7" name="1"/>
          <p:cNvSpPr/>
          <p:nvPr/>
        </p:nvSpPr>
        <p:spPr>
          <a:xfrm>
            <a:off x="8719862" y="4565660"/>
            <a:ext cx="2584240"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8" name="1"/>
          <p:cNvSpPr/>
          <p:nvPr/>
        </p:nvSpPr>
        <p:spPr>
          <a:xfrm>
            <a:off x="1142592" y="2092284"/>
            <a:ext cx="2581275"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9" name="1"/>
          <p:cNvSpPr/>
          <p:nvPr/>
        </p:nvSpPr>
        <p:spPr>
          <a:xfrm>
            <a:off x="1142592" y="3199293"/>
            <a:ext cx="2581275"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0" name="1"/>
          <p:cNvSpPr/>
          <p:nvPr/>
        </p:nvSpPr>
        <p:spPr>
          <a:xfrm>
            <a:off x="1142592" y="4565660"/>
            <a:ext cx="2581275" cy="630555"/>
          </a:xfrm>
          <a:prstGeom prst="rect">
            <a:avLst/>
          </a:prstGeom>
          <a:ln w="12700">
            <a:miter lim="400000"/>
          </a:ln>
        </p:spPr>
        <p:txBody>
          <a:bodyPr wrap="square" lIns="90000" tIns="46800" rIns="90000" bIns="46800">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r>
              <a:rPr kumimoji="0" lang="zh-CN" altLang="en-US"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我们坚持以客户为中心，快速响应客户需求，，</a:t>
            </a:r>
            <a:endParaRPr kumimoji="0" lang="en-US" altLang="zh-CN"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pic>
        <p:nvPicPr>
          <p:cNvPr id="11" name="Picture 2"/>
          <p:cNvPicPr>
            <a:picLocks noChangeAspect="1" noChangeArrowheads="1"/>
          </p:cNvPicPr>
          <p:nvPr/>
        </p:nvPicPr>
        <p:blipFill>
          <a:blip r:embed="rId3" cstate="screen"/>
          <a:stretch>
            <a:fillRect/>
          </a:stretch>
        </p:blipFill>
        <p:spPr bwMode="auto">
          <a:xfrm>
            <a:off x="4136862" y="1956291"/>
            <a:ext cx="3712869" cy="3564036"/>
          </a:xfrm>
          <a:prstGeom prst="ellipse">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4" cstate="print">
            <a:graysc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294689" y="1956291"/>
            <a:ext cx="2698608" cy="1687526"/>
          </a:xfrm>
          <a:prstGeom prst="rect">
            <a:avLst/>
          </a:prstGeom>
        </p:spPr>
      </p:pic>
      <p:pic>
        <p:nvPicPr>
          <p:cNvPr id="13" name="图片 12"/>
          <p:cNvPicPr>
            <a:picLocks noChangeAspect="1"/>
          </p:cNvPicPr>
          <p:nvPr/>
        </p:nvPicPr>
        <p:blipFill>
          <a:blip r:embed="rId4" cstate="print">
            <a:graysc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731349" y="4011723"/>
            <a:ext cx="3268450" cy="2043866"/>
          </a:xfrm>
          <a:prstGeom prst="rect">
            <a:avLst/>
          </a:prstGeom>
        </p:spPr>
      </p:pic>
      <p:pic>
        <p:nvPicPr>
          <p:cNvPr id="14" name="图片 13"/>
          <p:cNvPicPr>
            <a:picLocks noChangeAspect="1"/>
          </p:cNvPicPr>
          <p:nvPr/>
        </p:nvPicPr>
        <p:blipFill>
          <a:blip r:embed="rId6"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750"/>
                                        <p:tgtEl>
                                          <p:spTgt spid="10"/>
                                        </p:tgtEl>
                                      </p:cBhvr>
                                    </p:animEffect>
                                    <p:anim calcmode="lin" valueType="num">
                                      <p:cBhvr>
                                        <p:cTn id="43" dur="750" fill="hold"/>
                                        <p:tgtEl>
                                          <p:spTgt spid="10"/>
                                        </p:tgtEl>
                                        <p:attrNameLst>
                                          <p:attrName>ppt_x</p:attrName>
                                        </p:attrNameLst>
                                      </p:cBhvr>
                                      <p:tavLst>
                                        <p:tav tm="0">
                                          <p:val>
                                            <p:strVal val="#ppt_x"/>
                                          </p:val>
                                        </p:tav>
                                        <p:tav tm="100000">
                                          <p:val>
                                            <p:strVal val="#ppt_x"/>
                                          </p:val>
                                        </p:tav>
                                      </p:tavLst>
                                    </p:anim>
                                    <p:anim calcmode="lin" valueType="num">
                                      <p:cBhvr>
                                        <p:cTn id="4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flipV="1">
            <a:off x="8838463" y="5281388"/>
            <a:ext cx="3353537" cy="1984238"/>
          </a:xfrm>
          <a:prstGeom prst="rect">
            <a:avLst/>
          </a:prstGeom>
        </p:spPr>
      </p:pic>
      <p:grpSp>
        <p:nvGrpSpPr>
          <p:cNvPr id="2" name="组合 1"/>
          <p:cNvGrpSpPr/>
          <p:nvPr/>
        </p:nvGrpSpPr>
        <p:grpSpPr>
          <a:xfrm>
            <a:off x="77439" y="-28460"/>
            <a:ext cx="12114560" cy="2602849"/>
            <a:chOff x="77439" y="-28460"/>
            <a:chExt cx="12114560" cy="2602849"/>
          </a:xfrm>
        </p:grpSpPr>
        <p:pic>
          <p:nvPicPr>
            <p:cNvPr id="5" name="图片 4"/>
            <p:cNvPicPr>
              <a:picLocks noChangeAspect="1"/>
            </p:cNvPicPr>
            <p:nvPr/>
          </p:nvPicPr>
          <p:blipFill>
            <a:blip r:embed="rId5" cstate="screen"/>
            <a:stretch>
              <a:fillRect/>
            </a:stretch>
          </p:blipFill>
          <p:spPr>
            <a:xfrm>
              <a:off x="2458881" y="-28459"/>
              <a:ext cx="945780" cy="2219533"/>
            </a:xfrm>
            <a:prstGeom prst="rect">
              <a:avLst/>
            </a:prstGeom>
          </p:spPr>
        </p:pic>
        <p:pic>
          <p:nvPicPr>
            <p:cNvPr id="6" name="图片 5"/>
            <p:cNvPicPr>
              <a:picLocks noChangeAspect="1"/>
            </p:cNvPicPr>
            <p:nvPr/>
          </p:nvPicPr>
          <p:blipFill>
            <a:blip r:embed="rId6" cstate="screen"/>
            <a:stretch>
              <a:fillRect/>
            </a:stretch>
          </p:blipFill>
          <p:spPr>
            <a:xfrm>
              <a:off x="1803610" y="-28460"/>
              <a:ext cx="562815" cy="1320801"/>
            </a:xfrm>
            <a:prstGeom prst="rect">
              <a:avLst/>
            </a:prstGeom>
          </p:spPr>
        </p:pic>
        <p:pic>
          <p:nvPicPr>
            <p:cNvPr id="7" name="图片 6"/>
            <p:cNvPicPr>
              <a:picLocks noChangeAspect="1"/>
            </p:cNvPicPr>
            <p:nvPr/>
          </p:nvPicPr>
          <p:blipFill>
            <a:blip r:embed="rId5" cstate="screen"/>
            <a:stretch>
              <a:fillRect/>
            </a:stretch>
          </p:blipFill>
          <p:spPr>
            <a:xfrm>
              <a:off x="732710" y="45265"/>
              <a:ext cx="945780" cy="2219533"/>
            </a:xfrm>
            <a:prstGeom prst="rect">
              <a:avLst/>
            </a:prstGeom>
          </p:spPr>
        </p:pic>
        <p:pic>
          <p:nvPicPr>
            <p:cNvPr id="8" name="图片 7"/>
            <p:cNvPicPr>
              <a:picLocks noChangeAspect="1"/>
            </p:cNvPicPr>
            <p:nvPr/>
          </p:nvPicPr>
          <p:blipFill>
            <a:blip r:embed="rId6" cstate="screen"/>
            <a:stretch>
              <a:fillRect/>
            </a:stretch>
          </p:blipFill>
          <p:spPr>
            <a:xfrm>
              <a:off x="77439" y="45264"/>
              <a:ext cx="562815" cy="1320801"/>
            </a:xfrm>
            <a:prstGeom prst="rect">
              <a:avLst/>
            </a:prstGeom>
          </p:spPr>
        </p:pic>
        <p:pic>
          <p:nvPicPr>
            <p:cNvPr id="9" name="图片 8"/>
            <p:cNvPicPr>
              <a:picLocks noChangeAspect="1"/>
            </p:cNvPicPr>
            <p:nvPr/>
          </p:nvPicPr>
          <p:blipFill>
            <a:blip r:embed="rId7" cstate="screen"/>
            <a:stretch>
              <a:fillRect/>
            </a:stretch>
          </p:blipFill>
          <p:spPr>
            <a:xfrm>
              <a:off x="9679256" y="1"/>
              <a:ext cx="2512743" cy="2574388"/>
            </a:xfrm>
            <a:prstGeom prst="rect">
              <a:avLst/>
            </a:prstGeom>
          </p:spPr>
        </p:pic>
      </p:grpSp>
      <p:pic>
        <p:nvPicPr>
          <p:cNvPr id="13" name="图片 12"/>
          <p:cNvPicPr>
            <a:picLocks noChangeAspect="1"/>
          </p:cNvPicPr>
          <p:nvPr/>
        </p:nvPicPr>
        <p:blipFill>
          <a:blip r:embed="rId8" cstate="screen"/>
          <a:stretch>
            <a:fillRect/>
          </a:stretch>
        </p:blipFill>
        <p:spPr>
          <a:xfrm>
            <a:off x="4643528" y="3413025"/>
            <a:ext cx="3589760" cy="3444975"/>
          </a:xfrm>
          <a:prstGeom prst="rect">
            <a:avLst/>
          </a:prstGeom>
        </p:spPr>
      </p:pic>
      <p:sp>
        <p:nvSpPr>
          <p:cNvPr id="14" name="文本框 13"/>
          <p:cNvSpPr txBox="1"/>
          <p:nvPr/>
        </p:nvSpPr>
        <p:spPr>
          <a:xfrm>
            <a:off x="3607220" y="3874665"/>
            <a:ext cx="4801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活动总体思路</a:t>
            </a:r>
          </a:p>
        </p:txBody>
      </p:sp>
      <p:grpSp>
        <p:nvGrpSpPr>
          <p:cNvPr id="15" name="组合 14"/>
          <p:cNvGrpSpPr/>
          <p:nvPr/>
        </p:nvGrpSpPr>
        <p:grpSpPr>
          <a:xfrm>
            <a:off x="5311621" y="1980928"/>
            <a:ext cx="1501802" cy="1632189"/>
            <a:chOff x="5559726" y="1760245"/>
            <a:chExt cx="1501802" cy="1632189"/>
          </a:xfrm>
        </p:grpSpPr>
        <p:sp>
          <p:nvSpPr>
            <p:cNvPr id="16" name="文本框 15"/>
            <p:cNvSpPr txBox="1"/>
            <p:nvPr/>
          </p:nvSpPr>
          <p:spPr>
            <a:xfrm>
              <a:off x="5602741" y="1760245"/>
              <a:ext cx="1415773"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贰</a:t>
              </a:r>
              <a:endParaRPr kumimoji="0" lang="zh-CN" altLang="en-US" sz="239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17" name="椭圆 16"/>
            <p:cNvSpPr/>
            <p:nvPr/>
          </p:nvSpPr>
          <p:spPr>
            <a:xfrm>
              <a:off x="5559726" y="1915131"/>
              <a:ext cx="1501802" cy="1477303"/>
            </a:xfrm>
            <a:prstGeom prst="ellipse">
              <a:avLst/>
            </a:prstGeom>
            <a:noFill/>
            <a:ln w="28575">
              <a:gradFill>
                <a:gsLst>
                  <a:gs pos="0">
                    <a:srgbClr val="F1DA91"/>
                  </a:gs>
                  <a:gs pos="100000">
                    <a:srgbClr val="D2B3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pic>
        <p:nvPicPr>
          <p:cNvPr id="19" name="图片 18"/>
          <p:cNvPicPr>
            <a:picLocks noChangeAspect="1"/>
          </p:cNvPicPr>
          <p:nvPr/>
        </p:nvPicPr>
        <p:blipFill>
          <a:blip r:embed="rId9" cstate="screen"/>
          <a:stretch>
            <a:fillRect/>
          </a:stretch>
        </p:blipFill>
        <p:spPr>
          <a:xfrm>
            <a:off x="259692" y="3741489"/>
            <a:ext cx="3144969" cy="3144969"/>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250" fill="hold"/>
                                        <p:tgtEl>
                                          <p:spTgt spid="15"/>
                                        </p:tgtEl>
                                        <p:attrNameLst>
                                          <p:attrName>ppt_w</p:attrName>
                                        </p:attrNameLst>
                                      </p:cBhvr>
                                      <p:tavLst>
                                        <p:tav tm="0">
                                          <p:val>
                                            <p:fltVal val="0"/>
                                          </p:val>
                                        </p:tav>
                                        <p:tav tm="100000">
                                          <p:val>
                                            <p:strVal val="#ppt_w"/>
                                          </p:val>
                                        </p:tav>
                                      </p:tavLst>
                                    </p:anim>
                                    <p:anim calcmode="lin" valueType="num">
                                      <p:cBhvr>
                                        <p:cTn id="16" dur="1250" fill="hold"/>
                                        <p:tgtEl>
                                          <p:spTgt spid="15"/>
                                        </p:tgtEl>
                                        <p:attrNameLst>
                                          <p:attrName>ppt_h</p:attrName>
                                        </p:attrNameLst>
                                      </p:cBhvr>
                                      <p:tavLst>
                                        <p:tav tm="0">
                                          <p:val>
                                            <p:fltVal val="0"/>
                                          </p:val>
                                        </p:tav>
                                        <p:tav tm="100000">
                                          <p:val>
                                            <p:strVal val="#ppt_h"/>
                                          </p:val>
                                        </p:tav>
                                      </p:tavLst>
                                    </p:anim>
                                    <p:anim calcmode="lin" valueType="num">
                                      <p:cBhvr>
                                        <p:cTn id="17" dur="1250" fill="hold"/>
                                        <p:tgtEl>
                                          <p:spTgt spid="15"/>
                                        </p:tgtEl>
                                        <p:attrNameLst>
                                          <p:attrName>style.rotation</p:attrName>
                                        </p:attrNameLst>
                                      </p:cBhvr>
                                      <p:tavLst>
                                        <p:tav tm="0">
                                          <p:val>
                                            <p:fltVal val="360"/>
                                          </p:val>
                                        </p:tav>
                                        <p:tav tm="100000">
                                          <p:val>
                                            <p:fltVal val="0"/>
                                          </p:val>
                                        </p:tav>
                                      </p:tavLst>
                                    </p:anim>
                                    <p:animEffect transition="in" filter="fade">
                                      <p:cBhvr>
                                        <p:cTn id="18" dur="1250"/>
                                        <p:tgtEl>
                                          <p:spTgt spid="15"/>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22"/>
          <p:cNvSpPr txBox="1"/>
          <p:nvPr/>
        </p:nvSpPr>
        <p:spPr>
          <a:xfrm>
            <a:off x="1513972" y="227079"/>
            <a:ext cx="2335014" cy="584775"/>
          </a:xfrm>
          <a:prstGeom prst="rect">
            <a:avLst/>
          </a:prstGeom>
          <a:noFill/>
        </p:spPr>
        <p:txBody>
          <a:bodyPr vert="horz" wrap="square" lIns="91440" tIns="45720" rIns="91440" bIns="45720" numCol="1" anchor="t">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rPr>
              <a:t>标题文本</a:t>
            </a:r>
            <a:endParaRPr kumimoji="0" lang="ko-KR" altLang="en-US" sz="3200" b="0" i="0" u="none" strike="noStrike" kern="1200" cap="none" spc="60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24" name="矩形 23"/>
          <p:cNvSpPr/>
          <p:nvPr/>
        </p:nvSpPr>
        <p:spPr>
          <a:xfrm>
            <a:off x="1513972" y="663485"/>
            <a:ext cx="3600168" cy="3366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 </a:t>
            </a:r>
            <a:r>
              <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Please enter the title</a:t>
            </a:r>
            <a:endPar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nvGrpSpPr>
          <p:cNvPr id="5" name="组合 4"/>
          <p:cNvGrpSpPr/>
          <p:nvPr/>
        </p:nvGrpSpPr>
        <p:grpSpPr>
          <a:xfrm>
            <a:off x="8496781" y="3975516"/>
            <a:ext cx="2056135" cy="1772530"/>
            <a:chOff x="8496781" y="4590756"/>
            <a:chExt cx="2056135" cy="1772530"/>
          </a:xfrm>
          <a:gradFill>
            <a:gsLst>
              <a:gs pos="0">
                <a:srgbClr val="F1DA91"/>
              </a:gs>
              <a:gs pos="100000">
                <a:srgbClr val="D2B350"/>
              </a:gs>
            </a:gsLst>
            <a:lin ang="5400000" scaled="1"/>
          </a:gradFill>
        </p:grpSpPr>
        <p:sp>
          <p:nvSpPr>
            <p:cNvPr id="6" name="任意多边形 58"/>
            <p:cNvSpPr/>
            <p:nvPr/>
          </p:nvSpPr>
          <p:spPr>
            <a:xfrm>
              <a:off x="8496781" y="4590756"/>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nvGrpSpPr>
            <p:cNvPr id="7" name="组合 6"/>
            <p:cNvGrpSpPr/>
            <p:nvPr/>
          </p:nvGrpSpPr>
          <p:grpSpPr>
            <a:xfrm>
              <a:off x="9363118" y="5502579"/>
              <a:ext cx="427622" cy="448285"/>
              <a:chOff x="7002627" y="828237"/>
              <a:chExt cx="444697" cy="466185"/>
            </a:xfrm>
            <a:grpFill/>
            <a:effectLst/>
          </p:grpSpPr>
          <p:sp>
            <p:nvSpPr>
              <p:cNvPr id="8"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9"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0"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1"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2"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3"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4"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15"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grpSp>
        <p:nvGrpSpPr>
          <p:cNvPr id="16" name="组合 15"/>
          <p:cNvGrpSpPr/>
          <p:nvPr/>
        </p:nvGrpSpPr>
        <p:grpSpPr>
          <a:xfrm>
            <a:off x="2014941" y="1437163"/>
            <a:ext cx="2056135" cy="1772530"/>
            <a:chOff x="2014941" y="2052403"/>
            <a:chExt cx="2056135" cy="1772530"/>
          </a:xfrm>
          <a:solidFill>
            <a:srgbClr val="FFE0B2"/>
          </a:solidFill>
        </p:grpSpPr>
        <p:sp>
          <p:nvSpPr>
            <p:cNvPr id="17" name="任意多边形 59"/>
            <p:cNvSpPr/>
            <p:nvPr/>
          </p:nvSpPr>
          <p:spPr>
            <a:xfrm flipV="1">
              <a:off x="2014941" y="2052403"/>
              <a:ext cx="2056135" cy="1772530"/>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gradFill>
              <a:gsLst>
                <a:gs pos="0">
                  <a:srgbClr val="F1DA91"/>
                </a:gs>
                <a:gs pos="100000">
                  <a:srgbClr val="D2B350"/>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nvGrpSpPr>
            <p:cNvPr id="18" name="组合 17"/>
            <p:cNvGrpSpPr>
              <a:grpSpLocks noChangeAspect="1"/>
            </p:cNvGrpSpPr>
            <p:nvPr/>
          </p:nvGrpSpPr>
          <p:grpSpPr>
            <a:xfrm>
              <a:off x="2868161" y="2447755"/>
              <a:ext cx="351981" cy="393631"/>
              <a:chOff x="5999255" y="3275006"/>
              <a:chExt cx="402656" cy="450303"/>
            </a:xfrm>
            <a:grpFill/>
            <a:effectLst/>
          </p:grpSpPr>
          <p:sp>
            <p:nvSpPr>
              <p:cNvPr id="19"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0"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1"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5"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26"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adFill>
                <a:gsLst>
                  <a:gs pos="0">
                    <a:srgbClr val="F1DA91"/>
                  </a:gs>
                  <a:gs pos="100000">
                    <a:srgbClr val="D2B35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grpSp>
        <p:nvGrpSpPr>
          <p:cNvPr id="27" name="组合 26"/>
          <p:cNvGrpSpPr/>
          <p:nvPr/>
        </p:nvGrpSpPr>
        <p:grpSpPr>
          <a:xfrm>
            <a:off x="4163212" y="3975516"/>
            <a:ext cx="2056135" cy="1772530"/>
            <a:chOff x="4163212" y="4590756"/>
            <a:chExt cx="2056135" cy="1772530"/>
          </a:xfrm>
          <a:gradFill>
            <a:gsLst>
              <a:gs pos="0">
                <a:srgbClr val="F1DA91"/>
              </a:gs>
              <a:gs pos="100000">
                <a:srgbClr val="D2B350"/>
              </a:gs>
            </a:gsLst>
            <a:lin ang="5400000" scaled="1"/>
          </a:gradFill>
        </p:grpSpPr>
        <p:sp>
          <p:nvSpPr>
            <p:cNvPr id="28" name="任意多边形 57"/>
            <p:cNvSpPr/>
            <p:nvPr/>
          </p:nvSpPr>
          <p:spPr>
            <a:xfrm>
              <a:off x="4163212" y="4590756"/>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nvGrpSpPr>
            <p:cNvPr id="29" name="组合 28"/>
            <p:cNvGrpSpPr/>
            <p:nvPr/>
          </p:nvGrpSpPr>
          <p:grpSpPr>
            <a:xfrm>
              <a:off x="5029864" y="5623243"/>
              <a:ext cx="322827" cy="319497"/>
              <a:chOff x="6967126" y="4092464"/>
              <a:chExt cx="453105" cy="448433"/>
            </a:xfrm>
            <a:grp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grpSp>
        <p:nvGrpSpPr>
          <p:cNvPr id="32" name="组合 31"/>
          <p:cNvGrpSpPr/>
          <p:nvPr/>
        </p:nvGrpSpPr>
        <p:grpSpPr>
          <a:xfrm>
            <a:off x="6348510" y="1437163"/>
            <a:ext cx="2056135" cy="1772530"/>
            <a:chOff x="6348510" y="2052403"/>
            <a:chExt cx="2056135" cy="1772530"/>
          </a:xfrm>
          <a:solidFill>
            <a:srgbClr val="FFE0B2"/>
          </a:solidFill>
        </p:grpSpPr>
        <p:sp>
          <p:nvSpPr>
            <p:cNvPr id="33" name="任意多边形 60"/>
            <p:cNvSpPr/>
            <p:nvPr/>
          </p:nvSpPr>
          <p:spPr>
            <a:xfrm flipV="1">
              <a:off x="6348510" y="2052403"/>
              <a:ext cx="2056135" cy="1772530"/>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gradFill>
              <a:gsLst>
                <a:gs pos="0">
                  <a:srgbClr val="F1DA91"/>
                </a:gs>
                <a:gs pos="100000">
                  <a:srgbClr val="D2B350"/>
                </a:gs>
              </a:gsLst>
              <a:lin ang="54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nvGrpSpPr>
            <p:cNvPr id="34" name="组合 33"/>
            <p:cNvGrpSpPr/>
            <p:nvPr/>
          </p:nvGrpSpPr>
          <p:grpSpPr>
            <a:xfrm>
              <a:off x="7222519" y="2438323"/>
              <a:ext cx="336252" cy="361860"/>
              <a:chOff x="7005429" y="4859473"/>
              <a:chExt cx="466184" cy="501686"/>
            </a:xfrm>
            <a:grpFill/>
            <a:effectLst/>
          </p:grpSpPr>
          <p:sp>
            <p:nvSpPr>
              <p:cNvPr id="35"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6"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7"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adFill>
                <a:gsLst>
                  <a:gs pos="0">
                    <a:srgbClr val="F1DA91"/>
                  </a:gs>
                  <a:gs pos="100000">
                    <a:srgbClr val="D2B35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adFill>
                <a:gsLst>
                  <a:gs pos="0">
                    <a:srgbClr val="F1DA91"/>
                  </a:gs>
                  <a:gs pos="100000">
                    <a:srgbClr val="D2B35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3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adFill>
                <a:gsLst>
                  <a:gs pos="0">
                    <a:srgbClr val="F1DA91"/>
                  </a:gs>
                  <a:gs pos="100000">
                    <a:srgbClr val="D2B35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sp>
        <p:nvSpPr>
          <p:cNvPr id="40" name="文本框 39"/>
          <p:cNvSpPr txBox="1"/>
          <p:nvPr/>
        </p:nvSpPr>
        <p:spPr>
          <a:xfrm>
            <a:off x="1654173" y="4222271"/>
            <a:ext cx="2692896"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标题文本预设</a:t>
            </a:r>
          </a:p>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此处添加详细文本描述，建议与标题相关并符合整体语言风格。此处添加详细文本描述，建议与标题相关并符合整体语言风格。</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41" name="文本框 40"/>
          <p:cNvSpPr txBox="1"/>
          <p:nvPr/>
        </p:nvSpPr>
        <p:spPr>
          <a:xfrm>
            <a:off x="3939078" y="1986515"/>
            <a:ext cx="2929716"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标题文本预设</a:t>
            </a:r>
          </a:p>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此处添加详细文本描述，建议与标题相关并符合整体语言风格。此处添加详细文本描述，建议与标题相关并符合整体语言风格。</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42" name="文本框 41"/>
          <p:cNvSpPr txBox="1"/>
          <p:nvPr/>
        </p:nvSpPr>
        <p:spPr>
          <a:xfrm>
            <a:off x="6144766" y="4222271"/>
            <a:ext cx="2664597"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标题文本预设</a:t>
            </a:r>
          </a:p>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此处添加详细文本描述，建议与标题相关并符合整体语言风格。此处添加详细文本描述，建议与标题相关并符合整体语言风格。</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sp>
        <p:nvSpPr>
          <p:cNvPr id="43" name="文本框 42"/>
          <p:cNvSpPr txBox="1"/>
          <p:nvPr/>
        </p:nvSpPr>
        <p:spPr>
          <a:xfrm>
            <a:off x="8386617" y="2069713"/>
            <a:ext cx="2713716"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标题文本预设</a:t>
            </a:r>
          </a:p>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rPr>
              <a:t>此处添加详细文本描述，建议与标题相关并符合整体语言风格。此处添加详细文本描述，建议与标题相关并符合整体语言风格。</a:t>
            </a:r>
            <a:endParaRPr kumimoji="0" lang="en-US" altLang="zh-CN" sz="1200" b="0" i="0" u="none" strike="noStrike" kern="1200" cap="none" spc="0" normalizeH="0" baseline="0" noProof="0" dirty="0">
              <a:ln>
                <a:noFill/>
              </a:ln>
              <a:gradFill>
                <a:gsLst>
                  <a:gs pos="0">
                    <a:srgbClr val="F1DA91"/>
                  </a:gs>
                  <a:gs pos="100000">
                    <a:srgbClr val="D2B350"/>
                  </a:gs>
                </a:gsLst>
                <a:lin ang="5400000" scaled="1"/>
              </a:gradFill>
              <a:effectLst/>
              <a:uLnTx/>
              <a:uFillTx/>
              <a:cs typeface="+mn-ea"/>
              <a:sym typeface="+mn-lt"/>
            </a:endParaRPr>
          </a:p>
        </p:txBody>
      </p:sp>
      <p:grpSp>
        <p:nvGrpSpPr>
          <p:cNvPr id="44" name="组合 43"/>
          <p:cNvGrpSpPr/>
          <p:nvPr/>
        </p:nvGrpSpPr>
        <p:grpSpPr>
          <a:xfrm>
            <a:off x="2982545" y="3382170"/>
            <a:ext cx="108000" cy="687896"/>
            <a:chOff x="2982545" y="3997410"/>
            <a:chExt cx="108000" cy="687896"/>
          </a:xfrm>
          <a:solidFill>
            <a:srgbClr val="C00000"/>
          </a:solidFill>
        </p:grpSpPr>
        <p:cxnSp>
          <p:nvCxnSpPr>
            <p:cNvPr id="45" name="直接连接符 44"/>
            <p:cNvCxnSpPr/>
            <p:nvPr/>
          </p:nvCxnSpPr>
          <p:spPr>
            <a:xfrm>
              <a:off x="3030341" y="4070953"/>
              <a:ext cx="0" cy="556538"/>
            </a:xfrm>
            <a:prstGeom prst="line">
              <a:avLst/>
            </a:prstGeom>
            <a:grpFill/>
            <a:ln>
              <a:solidFill>
                <a:srgbClr val="FFE0B2"/>
              </a:solidFill>
            </a:ln>
            <a:effectLst/>
          </p:spPr>
          <p:style>
            <a:lnRef idx="1">
              <a:schemeClr val="accent1"/>
            </a:lnRef>
            <a:fillRef idx="0">
              <a:schemeClr val="accent1"/>
            </a:fillRef>
            <a:effectRef idx="0">
              <a:schemeClr val="accent1"/>
            </a:effectRef>
            <a:fontRef idx="minor">
              <a:schemeClr val="tx1"/>
            </a:fontRef>
          </p:style>
        </p:cxnSp>
        <p:sp>
          <p:nvSpPr>
            <p:cNvPr id="46" name="椭圆 45"/>
            <p:cNvSpPr>
              <a:spLocks noChangeAspect="1"/>
            </p:cNvSpPr>
            <p:nvPr/>
          </p:nvSpPr>
          <p:spPr>
            <a:xfrm>
              <a:off x="2982545" y="3997410"/>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47" name="椭圆 46"/>
            <p:cNvSpPr>
              <a:spLocks noChangeAspect="1"/>
            </p:cNvSpPr>
            <p:nvPr/>
          </p:nvSpPr>
          <p:spPr>
            <a:xfrm>
              <a:off x="2982545" y="4577306"/>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48" name="组合 47"/>
          <p:cNvGrpSpPr/>
          <p:nvPr/>
        </p:nvGrpSpPr>
        <p:grpSpPr>
          <a:xfrm>
            <a:off x="7325601" y="3389106"/>
            <a:ext cx="108000" cy="687896"/>
            <a:chOff x="7325601" y="4004346"/>
            <a:chExt cx="108000" cy="687896"/>
          </a:xfrm>
          <a:solidFill>
            <a:srgbClr val="C00000"/>
          </a:solidFill>
        </p:grpSpPr>
        <p:cxnSp>
          <p:nvCxnSpPr>
            <p:cNvPr id="49" name="直接连接符 48"/>
            <p:cNvCxnSpPr/>
            <p:nvPr/>
          </p:nvCxnSpPr>
          <p:spPr>
            <a:xfrm>
              <a:off x="7373397" y="4077889"/>
              <a:ext cx="0" cy="556538"/>
            </a:xfrm>
            <a:prstGeom prst="line">
              <a:avLst/>
            </a:prstGeom>
            <a:grpFill/>
            <a:ln>
              <a:solidFill>
                <a:srgbClr val="FFE0B2"/>
              </a:solidFill>
            </a:ln>
            <a:effectLst/>
          </p:spPr>
          <p:style>
            <a:lnRef idx="1">
              <a:schemeClr val="accent1"/>
            </a:lnRef>
            <a:fillRef idx="0">
              <a:schemeClr val="accent1"/>
            </a:fillRef>
            <a:effectRef idx="0">
              <a:schemeClr val="accent1"/>
            </a:effectRef>
            <a:fontRef idx="minor">
              <a:schemeClr val="tx1"/>
            </a:fontRef>
          </p:style>
        </p:cxnSp>
        <p:sp>
          <p:nvSpPr>
            <p:cNvPr id="50" name="椭圆 49"/>
            <p:cNvSpPr>
              <a:spLocks noChangeAspect="1"/>
            </p:cNvSpPr>
            <p:nvPr/>
          </p:nvSpPr>
          <p:spPr>
            <a:xfrm>
              <a:off x="7325601" y="4004346"/>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1" name="椭圆 50"/>
            <p:cNvSpPr>
              <a:spLocks noChangeAspect="1"/>
            </p:cNvSpPr>
            <p:nvPr/>
          </p:nvSpPr>
          <p:spPr>
            <a:xfrm>
              <a:off x="7325601" y="4584242"/>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52" name="组合 51"/>
          <p:cNvGrpSpPr/>
          <p:nvPr/>
        </p:nvGrpSpPr>
        <p:grpSpPr>
          <a:xfrm>
            <a:off x="5152290" y="3110837"/>
            <a:ext cx="108000" cy="687896"/>
            <a:chOff x="5152290" y="3726077"/>
            <a:chExt cx="108000" cy="687896"/>
          </a:xfrm>
          <a:solidFill>
            <a:srgbClr val="C00000"/>
          </a:solidFill>
        </p:grpSpPr>
        <p:cxnSp>
          <p:nvCxnSpPr>
            <p:cNvPr id="53" name="直接连接符 52"/>
            <p:cNvCxnSpPr/>
            <p:nvPr/>
          </p:nvCxnSpPr>
          <p:spPr>
            <a:xfrm>
              <a:off x="5200086" y="3799620"/>
              <a:ext cx="0" cy="556538"/>
            </a:xfrm>
            <a:prstGeom prst="line">
              <a:avLst/>
            </a:prstGeom>
            <a:grpFill/>
            <a:ln>
              <a:solidFill>
                <a:srgbClr val="FFE0B2"/>
              </a:solidFill>
            </a:ln>
            <a:effectLst/>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5152290" y="3726077"/>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5" name="椭圆 54"/>
            <p:cNvSpPr>
              <a:spLocks noChangeAspect="1"/>
            </p:cNvSpPr>
            <p:nvPr/>
          </p:nvSpPr>
          <p:spPr>
            <a:xfrm>
              <a:off x="5152290" y="4305973"/>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grpSp>
        <p:nvGrpSpPr>
          <p:cNvPr id="56" name="组合 55"/>
          <p:cNvGrpSpPr/>
          <p:nvPr/>
        </p:nvGrpSpPr>
        <p:grpSpPr>
          <a:xfrm>
            <a:off x="9461773" y="3114515"/>
            <a:ext cx="108000" cy="687896"/>
            <a:chOff x="9461773" y="3729755"/>
            <a:chExt cx="108000" cy="687896"/>
          </a:xfrm>
          <a:solidFill>
            <a:srgbClr val="C00000"/>
          </a:solidFill>
        </p:grpSpPr>
        <p:cxnSp>
          <p:nvCxnSpPr>
            <p:cNvPr id="57" name="直接连接符 56"/>
            <p:cNvCxnSpPr/>
            <p:nvPr/>
          </p:nvCxnSpPr>
          <p:spPr>
            <a:xfrm>
              <a:off x="9509569" y="3803298"/>
              <a:ext cx="0" cy="556538"/>
            </a:xfrm>
            <a:prstGeom prst="line">
              <a:avLst/>
            </a:prstGeom>
            <a:grpFill/>
            <a:ln>
              <a:solidFill>
                <a:srgbClr val="FFE0B2"/>
              </a:solidFill>
            </a:ln>
            <a:effectLst/>
          </p:spPr>
          <p:style>
            <a:lnRef idx="1">
              <a:schemeClr val="accent1"/>
            </a:lnRef>
            <a:fillRef idx="0">
              <a:schemeClr val="accent1"/>
            </a:fillRef>
            <a:effectRef idx="0">
              <a:schemeClr val="accent1"/>
            </a:effectRef>
            <a:fontRef idx="minor">
              <a:schemeClr val="tx1"/>
            </a:fontRef>
          </p:style>
        </p:cxnSp>
        <p:sp>
          <p:nvSpPr>
            <p:cNvPr id="58" name="椭圆 57"/>
            <p:cNvSpPr>
              <a:spLocks noChangeAspect="1"/>
            </p:cNvSpPr>
            <p:nvPr/>
          </p:nvSpPr>
          <p:spPr>
            <a:xfrm>
              <a:off x="9461773" y="3729755"/>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sp>
          <p:nvSpPr>
            <p:cNvPr id="59" name="椭圆 58"/>
            <p:cNvSpPr>
              <a:spLocks noChangeAspect="1"/>
            </p:cNvSpPr>
            <p:nvPr/>
          </p:nvSpPr>
          <p:spPr>
            <a:xfrm>
              <a:off x="9461773" y="4309651"/>
              <a:ext cx="108000" cy="108000"/>
            </a:xfrm>
            <a:prstGeom prst="ellipse">
              <a:avLst/>
            </a:prstGeom>
            <a:grpFill/>
            <a:ln>
              <a:solidFill>
                <a:srgbClr val="FFE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1DA91"/>
                    </a:gs>
                    <a:gs pos="100000">
                      <a:srgbClr val="D2B350"/>
                    </a:gs>
                  </a:gsLst>
                  <a:lin ang="5400000" scaled="1"/>
                </a:gradFill>
                <a:effectLst/>
                <a:uLnTx/>
                <a:uFillTx/>
                <a:cs typeface="+mn-ea"/>
                <a:sym typeface="+mn-lt"/>
              </a:endParaRPr>
            </a:p>
          </p:txBody>
        </p:sp>
      </p:grpSp>
      <p:pic>
        <p:nvPicPr>
          <p:cNvPr id="60" name="图片 59"/>
          <p:cNvPicPr>
            <a:picLocks noChangeAspect="1"/>
          </p:cNvPicPr>
          <p:nvPr/>
        </p:nvPicPr>
        <p:blipFill>
          <a:blip r:embed="rId3" cstate="screen"/>
          <a:stretch>
            <a:fillRect/>
          </a:stretch>
        </p:blipFill>
        <p:spPr>
          <a:xfrm flipH="1">
            <a:off x="-1427951" y="-292124"/>
            <a:ext cx="3353537" cy="198423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down)">
                                      <p:cBhvr>
                                        <p:cTn id="35" dur="500"/>
                                        <p:tgtEl>
                                          <p:spTgt spid="5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元旦"/>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5hlmvj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宽屏</PresentationFormat>
  <Paragraphs>186</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2022-03-09T02:33:21Z</dcterms:created>
  <dcterms:modified xsi:type="dcterms:W3CDTF">2023-01-10T07:20:31Z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28FE3A0D64214191B06F106A70E165D5</vt:lpwstr>
  </property>
  <property fmtid="{A09F084E-AD41-489F-8076-AA5BE3082BCA}" pid="100">
    <vt:ui4>5</vt:ui4>
  </property>
  <property fmtid="{64440492-4C8B-11D1-8B70-080036B11A03}" pid="11">
    <vt:lpwstr>www.2ppt.com-爱PPT提供资源下载</vt:lpwstr>
  </property>
</Properties>
</file>