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9"/>
  </p:notesMasterIdLst>
  <p:handoutMasterIdLst>
    <p:handoutMasterId r:id="rId30"/>
  </p:handout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</p:sldIdLst>
  <p:sldSz cx="9144000" cy="6858000" type="screen4x3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660"/>
  </p:normalViewPr>
  <p:slideViewPr>
    <p:cSldViewPr>
      <p:cViewPr varScale="1">
        <p:scale>
          <a:sx n="107" d="100"/>
          <a:sy n="107" d="100"/>
        </p:scale>
        <p:origin x="-84" y="-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handoutMaster" Target="handoutMasters/handoutMaster1.xml"/><Relationship Id="rId8" Type="http://schemas.openxmlformats.org/officeDocument/2006/relationships/slide" Target="slides/slide7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9D5618C-C51E-45C7-B0D3-1CBBFAB4FCB6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B51A3B6-B92D-4298-AEA2-E554D1BCA7C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幻灯片图像占位符 1"/>
          <p:cNvSpPr>
            <a:spLocks noGrp="1" noRot="1" noChangeAspect="1"/>
          </p:cNvSpPr>
          <p:nvPr>
            <p:ph type="sldImg"/>
          </p:nvPr>
        </p:nvSpPr>
        <p:spPr>
          <a:ln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5122" name="文本占位符 2"/>
          <p:cNvSpPr>
            <a:spLocks noGrp="1"/>
          </p:cNvSpPr>
          <p:nvPr>
            <p:ph type="body"/>
          </p:nvPr>
        </p:nvSpPr>
        <p:spPr>
          <a:noFill/>
          <a:ln w="9525">
            <a:miter/>
          </a:ln>
        </p:spPr>
        <p:txBody>
          <a:bodyPr lIns="91440" tIns="45720" rIns="91440" bIns="45720" anchor="t"/>
          <a:lstStyle/>
          <a:p>
            <a:pPr lvl="0"/>
            <a:endParaRPr lang="zh-CN" altLang="en-US"/>
          </a:p>
        </p:txBody>
      </p:sp>
      <p:sp>
        <p:nvSpPr>
          <p:cNvPr id="5123" name="灯片编号占位符 3"/>
          <p:cNvSpPr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/>
          </a:ln>
        </p:spPr>
        <p:txBody>
          <a:bodyPr lIns="91440" tIns="45720" rIns="91440" bIns="45720" anchor="b"/>
          <a:lstStyle/>
          <a:p>
            <a:fld id="{9A0DB2DC-4C9A-4742-B13C-FB6460FD3503}" type="slidenum">
              <a:rPr lang="zh-CN" altLang="en-US" dirty="0">
                <a:solidFill>
                  <a:prstClr val="black"/>
                </a:solidFill>
                <a:latin typeface="Calibri" panose="020F0502020204030204" pitchFamily="34" charset="0"/>
              </a:rPr>
              <a:t>2</a:t>
            </a:fld>
            <a:endParaRPr lang="zh-CN" altLang="en-US" dirty="0">
              <a:solidFill>
                <a:prstClr val="black"/>
              </a:solidFill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幻灯片图像占位符 1"/>
          <p:cNvSpPr>
            <a:spLocks noGrp="1" noRot="1" noChangeAspect="1"/>
          </p:cNvSpPr>
          <p:nvPr>
            <p:ph type="sldImg"/>
          </p:nvPr>
        </p:nvSpPr>
        <p:spPr>
          <a:ln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37890" name="文本占位符 2"/>
          <p:cNvSpPr>
            <a:spLocks noGrp="1"/>
          </p:cNvSpPr>
          <p:nvPr>
            <p:ph type="body"/>
          </p:nvPr>
        </p:nvSpPr>
        <p:spPr>
          <a:noFill/>
          <a:ln w="9525">
            <a:miter/>
          </a:ln>
        </p:spPr>
        <p:txBody>
          <a:bodyPr lIns="91440" tIns="45720" rIns="91440" bIns="45720" anchor="t"/>
          <a:lstStyle/>
          <a:p>
            <a:pPr lvl="0" eaLnBrk="1" hangingPunct="1">
              <a:spcBef>
                <a:spcPct val="0"/>
              </a:spcBef>
            </a:pPr>
            <a:endParaRPr lang="zh-CN" altLang="en-US"/>
          </a:p>
        </p:txBody>
      </p:sp>
      <p:sp>
        <p:nvSpPr>
          <p:cNvPr id="37891" name="灯片编号占位符 3"/>
          <p:cNvSpPr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/>
          </a:ln>
        </p:spPr>
        <p:txBody>
          <a:bodyPr lIns="91440" tIns="45720" rIns="91440" bIns="45720" anchor="b"/>
          <a:lstStyle/>
          <a:p>
            <a:fld id="{9A0DB2DC-4C9A-4742-B13C-FB6460FD3503}" type="slidenum">
              <a:rPr lang="zh-CN" altLang="en-US" dirty="0">
                <a:solidFill>
                  <a:prstClr val="black"/>
                </a:solidFill>
                <a:latin typeface="Calibri" panose="020F0502020204030204" pitchFamily="34" charset="0"/>
              </a:rPr>
              <a:t>21</a:t>
            </a:fld>
            <a:endParaRPr lang="zh-CN" altLang="en-US" dirty="0">
              <a:solidFill>
                <a:prstClr val="black"/>
              </a:solidFill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41986" name="备注占位符 2"/>
          <p:cNvSpPr>
            <a:spLocks noGrp="1"/>
          </p:cNvSpPr>
          <p:nvPr>
            <p:ph type="body"/>
          </p:nvPr>
        </p:nvSpPr>
        <p:spPr>
          <a:noFill/>
          <a:ln w="9525">
            <a:miter/>
          </a:ln>
        </p:spPr>
        <p:txBody>
          <a:bodyPr wrap="square" lIns="91440" tIns="45720" rIns="91440" bIns="45720" anchor="t"/>
          <a:lstStyle/>
          <a:p>
            <a:pPr lvl="0" eaLnBrk="1" hangingPunct="1">
              <a:spcBef>
                <a:spcPct val="0"/>
              </a:spcBef>
            </a:pPr>
            <a:endParaRPr lang="zh-CN" altLang="en-US" dirty="0"/>
          </a:p>
        </p:txBody>
      </p:sp>
      <p:sp>
        <p:nvSpPr>
          <p:cNvPr id="41987" name="灯片编号占位符 3"/>
          <p:cNvSpPr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/>
          </a:ln>
        </p:spPr>
        <p:txBody>
          <a:bodyPr lIns="91440" tIns="45720" rIns="91440" bIns="45720" anchor="b"/>
          <a:lstStyle/>
          <a:p>
            <a:fld id="{9A0DB2DC-4C9A-4742-B13C-FB6460FD3503}" type="slidenum">
              <a:rPr lang="zh-CN" altLang="en-US" dirty="0">
                <a:solidFill>
                  <a:prstClr val="black"/>
                </a:solidFill>
                <a:latin typeface="Calibri" panose="020F0502020204030204" pitchFamily="34" charset="0"/>
              </a:rPr>
              <a:t>24</a:t>
            </a:fld>
            <a:endParaRPr lang="en-US" altLang="zh-CN" dirty="0">
              <a:solidFill>
                <a:prstClr val="black"/>
              </a:solidFill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幻灯片图像占位符 1"/>
          <p:cNvSpPr>
            <a:spLocks noGrp="1" noRot="1" noChangeAspect="1"/>
          </p:cNvSpPr>
          <p:nvPr>
            <p:ph type="sldImg"/>
          </p:nvPr>
        </p:nvSpPr>
        <p:spPr>
          <a:ln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44034" name="文本占位符 2"/>
          <p:cNvSpPr>
            <a:spLocks noGrp="1"/>
          </p:cNvSpPr>
          <p:nvPr>
            <p:ph type="body"/>
          </p:nvPr>
        </p:nvSpPr>
        <p:spPr>
          <a:noFill/>
          <a:ln w="9525">
            <a:miter/>
          </a:ln>
        </p:spPr>
        <p:txBody>
          <a:bodyPr lIns="91440" tIns="45720" rIns="91440" bIns="45720" anchor="t"/>
          <a:lstStyle/>
          <a:p>
            <a:pPr lvl="0"/>
            <a:endParaRPr lang="zh-CN" altLang="en-US"/>
          </a:p>
        </p:txBody>
      </p:sp>
      <p:sp>
        <p:nvSpPr>
          <p:cNvPr id="44035" name="灯片编号占位符 3"/>
          <p:cNvSpPr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/>
          </a:ln>
        </p:spPr>
        <p:txBody>
          <a:bodyPr lIns="91440" tIns="45720" rIns="91440" bIns="45720" anchor="b"/>
          <a:lstStyle/>
          <a:p>
            <a:fld id="{9A0DB2DC-4C9A-4742-B13C-FB6460FD3503}" type="slidenum">
              <a:rPr lang="zh-CN" altLang="en-US" dirty="0">
                <a:solidFill>
                  <a:prstClr val="black"/>
                </a:solidFill>
                <a:latin typeface="Calibri" panose="020F0502020204030204" pitchFamily="34" charset="0"/>
              </a:rPr>
              <a:t>25</a:t>
            </a:fld>
            <a:endParaRPr lang="zh-CN" altLang="en-US" dirty="0">
              <a:solidFill>
                <a:prstClr val="black"/>
              </a:solidFill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幻灯片图像占位符 1"/>
          <p:cNvSpPr>
            <a:spLocks noGrp="1" noRot="1" noChangeAspect="1"/>
          </p:cNvSpPr>
          <p:nvPr>
            <p:ph type="sldImg"/>
          </p:nvPr>
        </p:nvSpPr>
        <p:spPr>
          <a:ln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46082" name="文本占位符 2"/>
          <p:cNvSpPr>
            <a:spLocks noGrp="1"/>
          </p:cNvSpPr>
          <p:nvPr>
            <p:ph type="body"/>
          </p:nvPr>
        </p:nvSpPr>
        <p:spPr>
          <a:noFill/>
          <a:ln w="9525">
            <a:miter/>
          </a:ln>
        </p:spPr>
        <p:txBody>
          <a:bodyPr lIns="91440" tIns="45720" rIns="91440" bIns="45720" anchor="t"/>
          <a:lstStyle/>
          <a:p>
            <a:pPr lvl="0" eaLnBrk="1" hangingPunct="1">
              <a:spcBef>
                <a:spcPct val="0"/>
              </a:spcBef>
            </a:pPr>
            <a:endParaRPr lang="zh-CN" altLang="en-US"/>
          </a:p>
        </p:txBody>
      </p:sp>
      <p:sp>
        <p:nvSpPr>
          <p:cNvPr id="46083" name="灯片编号占位符 3"/>
          <p:cNvSpPr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/>
          </a:ln>
        </p:spPr>
        <p:txBody>
          <a:bodyPr lIns="91440" tIns="45720" rIns="91440" bIns="45720" anchor="b"/>
          <a:lstStyle/>
          <a:p>
            <a:fld id="{9A0DB2DC-4C9A-4742-B13C-FB6460FD3503}" type="slidenum">
              <a:rPr lang="zh-CN" altLang="en-US" dirty="0">
                <a:solidFill>
                  <a:prstClr val="black"/>
                </a:solidFill>
                <a:latin typeface="Calibri" panose="020F0502020204030204" pitchFamily="34" charset="0"/>
              </a:rPr>
              <a:t>26</a:t>
            </a:fld>
            <a:endParaRPr lang="zh-CN" altLang="en-US" dirty="0">
              <a:solidFill>
                <a:prstClr val="black"/>
              </a:solidFill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48130" name="备注占位符 2"/>
          <p:cNvSpPr>
            <a:spLocks noGrp="1"/>
          </p:cNvSpPr>
          <p:nvPr>
            <p:ph type="body"/>
          </p:nvPr>
        </p:nvSpPr>
        <p:spPr>
          <a:noFill/>
          <a:ln w="9525">
            <a:miter/>
          </a:ln>
        </p:spPr>
        <p:txBody>
          <a:bodyPr wrap="square" lIns="91440" tIns="45720" rIns="91440" bIns="45720" anchor="t"/>
          <a:lstStyle/>
          <a:p>
            <a:pPr lvl="0" eaLnBrk="1" hangingPunct="1">
              <a:spcBef>
                <a:spcPct val="0"/>
              </a:spcBef>
            </a:pPr>
            <a:endParaRPr lang="zh-CN" altLang="en-US" dirty="0"/>
          </a:p>
        </p:txBody>
      </p:sp>
      <p:sp>
        <p:nvSpPr>
          <p:cNvPr id="48131" name="灯片编号占位符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/>
          </a:ln>
        </p:spPr>
        <p:txBody>
          <a:bodyPr lIns="91440" tIns="45720" rIns="91440" bIns="45720" anchor="b"/>
          <a:lstStyle/>
          <a:p>
            <a:fld id="{9A0DB2DC-4C9A-4742-B13C-FB6460FD3503}" type="slidenum">
              <a:rPr lang="zh-CN" altLang="en-US" dirty="0">
                <a:solidFill>
                  <a:prstClr val="black"/>
                </a:solidFill>
              </a:rPr>
              <a:t>27</a:t>
            </a:fld>
            <a:endParaRPr lang="en-US" altLang="zh-CN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幻灯片图像占位符 1"/>
          <p:cNvSpPr>
            <a:spLocks noGrp="1" noRot="1" noChangeAspect="1"/>
          </p:cNvSpPr>
          <p:nvPr>
            <p:ph type="sldImg"/>
          </p:nvPr>
        </p:nvSpPr>
        <p:spPr>
          <a:ln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1266" name="文本占位符 2"/>
          <p:cNvSpPr>
            <a:spLocks noGrp="1"/>
          </p:cNvSpPr>
          <p:nvPr>
            <p:ph type="body"/>
          </p:nvPr>
        </p:nvSpPr>
        <p:spPr>
          <a:noFill/>
          <a:ln w="9525">
            <a:miter/>
          </a:ln>
        </p:spPr>
        <p:txBody>
          <a:bodyPr lIns="91440" tIns="45720" rIns="91440" bIns="45720" anchor="t"/>
          <a:lstStyle/>
          <a:p>
            <a:pPr lvl="0"/>
            <a:endParaRPr lang="zh-CN" altLang="en-US"/>
          </a:p>
        </p:txBody>
      </p:sp>
      <p:sp>
        <p:nvSpPr>
          <p:cNvPr id="11267" name="灯片编号占位符 3"/>
          <p:cNvSpPr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/>
          </a:ln>
        </p:spPr>
        <p:txBody>
          <a:bodyPr lIns="91440" tIns="45720" rIns="91440" bIns="45720" anchor="b"/>
          <a:lstStyle/>
          <a:p>
            <a:fld id="{9A0DB2DC-4C9A-4742-B13C-FB6460FD3503}" type="slidenum">
              <a:rPr lang="zh-CN" altLang="en-US" dirty="0">
                <a:solidFill>
                  <a:prstClr val="black"/>
                </a:solidFill>
                <a:latin typeface="Calibri" panose="020F0502020204030204" pitchFamily="34" charset="0"/>
              </a:rPr>
              <a:t>3</a:t>
            </a:fld>
            <a:endParaRPr lang="zh-CN" altLang="en-US" dirty="0">
              <a:solidFill>
                <a:prstClr val="black"/>
              </a:solidFill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幻灯片图像占位符 1"/>
          <p:cNvSpPr>
            <a:spLocks noGrp="1" noRot="1" noChangeAspect="1"/>
          </p:cNvSpPr>
          <p:nvPr>
            <p:ph type="sldImg"/>
          </p:nvPr>
        </p:nvSpPr>
        <p:spPr>
          <a:ln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3314" name="文本占位符 2"/>
          <p:cNvSpPr>
            <a:spLocks noGrp="1"/>
          </p:cNvSpPr>
          <p:nvPr>
            <p:ph type="body"/>
          </p:nvPr>
        </p:nvSpPr>
        <p:spPr>
          <a:noFill/>
          <a:ln w="9525">
            <a:miter/>
          </a:ln>
        </p:spPr>
        <p:txBody>
          <a:bodyPr lIns="91440" tIns="45720" rIns="91440" bIns="45720" anchor="t"/>
          <a:lstStyle/>
          <a:p>
            <a:pPr lvl="0" eaLnBrk="1" hangingPunct="1">
              <a:spcBef>
                <a:spcPct val="0"/>
              </a:spcBef>
            </a:pPr>
            <a:endParaRPr lang="zh-CN" altLang="en-US"/>
          </a:p>
        </p:txBody>
      </p:sp>
      <p:sp>
        <p:nvSpPr>
          <p:cNvPr id="13315" name="灯片编号占位符 3"/>
          <p:cNvSpPr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/>
          </a:ln>
        </p:spPr>
        <p:txBody>
          <a:bodyPr lIns="91440" tIns="45720" rIns="91440" bIns="45720" anchor="b"/>
          <a:lstStyle/>
          <a:p>
            <a:fld id="{9A0DB2DC-4C9A-4742-B13C-FB6460FD3503}" type="slidenum">
              <a:rPr lang="zh-CN" altLang="en-US" dirty="0">
                <a:solidFill>
                  <a:prstClr val="black"/>
                </a:solidFill>
                <a:latin typeface="Calibri" panose="020F0502020204030204" pitchFamily="34" charset="0"/>
              </a:rPr>
              <a:t>4</a:t>
            </a:fld>
            <a:endParaRPr lang="zh-CN" altLang="en-US" dirty="0">
              <a:solidFill>
                <a:prstClr val="black"/>
              </a:solidFill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7410" name="备注占位符 2"/>
          <p:cNvSpPr>
            <a:spLocks noGrp="1"/>
          </p:cNvSpPr>
          <p:nvPr>
            <p:ph type="body"/>
          </p:nvPr>
        </p:nvSpPr>
        <p:spPr>
          <a:noFill/>
          <a:ln w="9525">
            <a:miter/>
          </a:ln>
        </p:spPr>
        <p:txBody>
          <a:bodyPr wrap="square" lIns="91440" tIns="45720" rIns="91440" bIns="45720" anchor="t"/>
          <a:lstStyle/>
          <a:p>
            <a:pPr lvl="0" eaLnBrk="1" hangingPunct="1">
              <a:spcBef>
                <a:spcPct val="0"/>
              </a:spcBef>
            </a:pPr>
            <a:endParaRPr lang="zh-CN" altLang="en-US" dirty="0"/>
          </a:p>
        </p:txBody>
      </p:sp>
      <p:sp>
        <p:nvSpPr>
          <p:cNvPr id="17411" name="灯片编号占位符 3"/>
          <p:cNvSpPr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/>
          </a:ln>
        </p:spPr>
        <p:txBody>
          <a:bodyPr lIns="91440" tIns="45720" rIns="91440" bIns="45720" anchor="b"/>
          <a:lstStyle/>
          <a:p>
            <a:fld id="{9A0DB2DC-4C9A-4742-B13C-FB6460FD3503}" type="slidenum">
              <a:rPr lang="zh-CN" altLang="en-US" dirty="0">
                <a:solidFill>
                  <a:prstClr val="black"/>
                </a:solidFill>
                <a:latin typeface="Calibri" panose="020F0502020204030204" pitchFamily="34" charset="0"/>
              </a:rPr>
              <a:t>7</a:t>
            </a:fld>
            <a:endParaRPr lang="en-US" altLang="zh-CN" dirty="0">
              <a:solidFill>
                <a:prstClr val="black"/>
              </a:solidFill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幻灯片图像占位符 1"/>
          <p:cNvSpPr>
            <a:spLocks noGrp="1" noRot="1" noChangeAspect="1"/>
          </p:cNvSpPr>
          <p:nvPr>
            <p:ph type="sldImg"/>
          </p:nvPr>
        </p:nvSpPr>
        <p:spPr>
          <a:ln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25602" name="文本占位符 2"/>
          <p:cNvSpPr>
            <a:spLocks noGrp="1"/>
          </p:cNvSpPr>
          <p:nvPr>
            <p:ph type="body"/>
          </p:nvPr>
        </p:nvSpPr>
        <p:spPr>
          <a:noFill/>
          <a:ln w="9525">
            <a:miter/>
          </a:ln>
        </p:spPr>
        <p:txBody>
          <a:bodyPr lIns="91440" tIns="45720" rIns="91440" bIns="45720" anchor="t"/>
          <a:lstStyle/>
          <a:p>
            <a:pPr lvl="0"/>
            <a:endParaRPr lang="zh-CN" altLang="en-US"/>
          </a:p>
        </p:txBody>
      </p:sp>
      <p:sp>
        <p:nvSpPr>
          <p:cNvPr id="25603" name="灯片编号占位符 3"/>
          <p:cNvSpPr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/>
          </a:ln>
        </p:spPr>
        <p:txBody>
          <a:bodyPr lIns="91440" tIns="45720" rIns="91440" bIns="45720" anchor="b"/>
          <a:lstStyle/>
          <a:p>
            <a:fld id="{9A0DB2DC-4C9A-4742-B13C-FB6460FD3503}" type="slidenum">
              <a:rPr lang="zh-CN" altLang="en-US" dirty="0">
                <a:solidFill>
                  <a:prstClr val="black"/>
                </a:solidFill>
                <a:latin typeface="Calibri" panose="020F0502020204030204" pitchFamily="34" charset="0"/>
              </a:rPr>
              <a:t>14</a:t>
            </a:fld>
            <a:endParaRPr lang="zh-CN" altLang="en-US" dirty="0">
              <a:solidFill>
                <a:prstClr val="black"/>
              </a:solidFill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幻灯片图像占位符 1"/>
          <p:cNvSpPr>
            <a:spLocks noGrp="1" noRot="1" noChangeAspect="1"/>
          </p:cNvSpPr>
          <p:nvPr>
            <p:ph type="sldImg"/>
          </p:nvPr>
        </p:nvSpPr>
        <p:spPr>
          <a:ln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27650" name="文本占位符 2"/>
          <p:cNvSpPr>
            <a:spLocks noGrp="1"/>
          </p:cNvSpPr>
          <p:nvPr>
            <p:ph type="body"/>
          </p:nvPr>
        </p:nvSpPr>
        <p:spPr>
          <a:noFill/>
          <a:ln w="9525">
            <a:miter/>
          </a:ln>
        </p:spPr>
        <p:txBody>
          <a:bodyPr lIns="91440" tIns="45720" rIns="91440" bIns="45720" anchor="t"/>
          <a:lstStyle/>
          <a:p>
            <a:pPr lvl="0" eaLnBrk="1" hangingPunct="1">
              <a:spcBef>
                <a:spcPct val="0"/>
              </a:spcBef>
            </a:pPr>
            <a:endParaRPr lang="zh-CN" altLang="en-US"/>
          </a:p>
        </p:txBody>
      </p:sp>
      <p:sp>
        <p:nvSpPr>
          <p:cNvPr id="27651" name="灯片编号占位符 3"/>
          <p:cNvSpPr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/>
          </a:ln>
        </p:spPr>
        <p:txBody>
          <a:bodyPr lIns="91440" tIns="45720" rIns="91440" bIns="45720" anchor="b"/>
          <a:lstStyle/>
          <a:p>
            <a:fld id="{9A0DB2DC-4C9A-4742-B13C-FB6460FD3503}" type="slidenum">
              <a:rPr lang="zh-CN" altLang="en-US" dirty="0">
                <a:solidFill>
                  <a:prstClr val="black"/>
                </a:solidFill>
                <a:latin typeface="Calibri" panose="020F0502020204030204" pitchFamily="34" charset="0"/>
              </a:rPr>
              <a:t>15</a:t>
            </a:fld>
            <a:endParaRPr lang="zh-CN" altLang="en-US" dirty="0">
              <a:solidFill>
                <a:prstClr val="black"/>
              </a:solidFill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幻灯片图像占位符 1"/>
          <p:cNvSpPr>
            <a:spLocks noGrp="1" noRot="1" noChangeAspect="1"/>
          </p:cNvSpPr>
          <p:nvPr>
            <p:ph type="sldImg"/>
          </p:nvPr>
        </p:nvSpPr>
        <p:spPr>
          <a:ln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30722" name="文本占位符 2"/>
          <p:cNvSpPr>
            <a:spLocks noGrp="1"/>
          </p:cNvSpPr>
          <p:nvPr>
            <p:ph type="body"/>
          </p:nvPr>
        </p:nvSpPr>
        <p:spPr>
          <a:noFill/>
          <a:ln w="9525">
            <a:miter/>
          </a:ln>
        </p:spPr>
        <p:txBody>
          <a:bodyPr lIns="91440" tIns="45720" rIns="91440" bIns="45720" anchor="t"/>
          <a:lstStyle/>
          <a:p>
            <a:pPr lvl="0" eaLnBrk="1" hangingPunct="1">
              <a:spcBef>
                <a:spcPct val="0"/>
              </a:spcBef>
            </a:pPr>
            <a:endParaRPr lang="zh-CN" altLang="en-US"/>
          </a:p>
        </p:txBody>
      </p:sp>
      <p:sp>
        <p:nvSpPr>
          <p:cNvPr id="30723" name="灯片编号占位符 3"/>
          <p:cNvSpPr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/>
          </a:ln>
        </p:spPr>
        <p:txBody>
          <a:bodyPr lIns="91440" tIns="45720" rIns="91440" bIns="45720" anchor="b"/>
          <a:lstStyle/>
          <a:p>
            <a:fld id="{9A0DB2DC-4C9A-4742-B13C-FB6460FD3503}" type="slidenum">
              <a:rPr lang="zh-CN" altLang="en-US" dirty="0">
                <a:solidFill>
                  <a:prstClr val="black"/>
                </a:solidFill>
                <a:latin typeface="Calibri" panose="020F0502020204030204" pitchFamily="34" charset="0"/>
              </a:rPr>
              <a:t>16</a:t>
            </a:fld>
            <a:endParaRPr lang="zh-CN" altLang="en-US" dirty="0">
              <a:solidFill>
                <a:prstClr val="black"/>
              </a:solidFill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幻灯片图像占位符 1"/>
          <p:cNvSpPr>
            <a:spLocks noGrp="1" noRot="1" noChangeAspect="1"/>
          </p:cNvSpPr>
          <p:nvPr>
            <p:ph type="sldImg"/>
          </p:nvPr>
        </p:nvSpPr>
        <p:spPr>
          <a:ln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34818" name="文本占位符 2"/>
          <p:cNvSpPr>
            <a:spLocks noGrp="1"/>
          </p:cNvSpPr>
          <p:nvPr>
            <p:ph type="body"/>
          </p:nvPr>
        </p:nvSpPr>
        <p:spPr>
          <a:noFill/>
          <a:ln w="9525">
            <a:miter/>
          </a:ln>
        </p:spPr>
        <p:txBody>
          <a:bodyPr lIns="91440" tIns="45720" rIns="91440" bIns="45720" anchor="t"/>
          <a:lstStyle/>
          <a:p>
            <a:pPr lvl="0"/>
            <a:endParaRPr lang="zh-CN" altLang="en-US"/>
          </a:p>
        </p:txBody>
      </p:sp>
      <p:sp>
        <p:nvSpPr>
          <p:cNvPr id="34819" name="灯片编号占位符 3"/>
          <p:cNvSpPr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/>
          </a:ln>
        </p:spPr>
        <p:txBody>
          <a:bodyPr lIns="91440" tIns="45720" rIns="91440" bIns="45720" anchor="b"/>
          <a:lstStyle/>
          <a:p>
            <a:fld id="{9A0DB2DC-4C9A-4742-B13C-FB6460FD3503}" type="slidenum">
              <a:rPr lang="zh-CN" altLang="en-US" dirty="0">
                <a:solidFill>
                  <a:prstClr val="black"/>
                </a:solidFill>
                <a:latin typeface="Calibri" panose="020F0502020204030204" pitchFamily="34" charset="0"/>
              </a:rPr>
              <a:t>19</a:t>
            </a:fld>
            <a:endParaRPr lang="zh-CN" altLang="en-US" dirty="0">
              <a:solidFill>
                <a:prstClr val="black"/>
              </a:solidFill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fontAlgn="base"/>
            <a:r>
              <a:rPr lang="zh-CN" altLang="en-US" strike="noStrike" noProof="1" smtClean="0"/>
              <a:t>单击此处编辑母版副标题样式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>
              <a:buFontTx/>
              <a:buNone/>
              <a:defRPr/>
            </a:pPr>
            <a:fld id="{5DEB75BD-4AAD-4661-8BF2-D30A32CE59F9}" type="datetimeFigureOut">
              <a:rPr lang="zh-CN" altLang="en-US">
                <a:solidFill>
                  <a:prstClr val="black">
                    <a:tint val="75000"/>
                  </a:prstClr>
                </a:solidFill>
                <a:cs typeface="+mn-cs"/>
              </a:rPr>
              <a:t>2023-01-17</a:t>
            </a:fld>
            <a:endParaRPr lang="zh-CN" altLang="en-US">
              <a:solidFill>
                <a:prstClr val="black">
                  <a:tint val="75000"/>
                </a:prstClr>
              </a:solidFill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>
              <a:buFontTx/>
              <a:buNone/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9A0DB2DC-4C9A-4742-B13C-FB6460FD3503}" type="slidenum">
              <a:rPr lang="zh-CN" altLang="en-US" sz="1200" noProof="1" dirty="0">
                <a:solidFill>
                  <a:srgbClr val="898989"/>
                </a:solidFill>
                <a:latin typeface="Calibri" panose="020F0502020204030204" pitchFamily="34" charset="0"/>
                <a:cs typeface="+mn-ea"/>
              </a:rPr>
              <a:t>‹#›</a:t>
            </a:fld>
            <a:endParaRPr lang="zh-CN" altLang="en-US" sz="1200" noProof="1">
              <a:solidFill>
                <a:srgbClr val="898989"/>
              </a:solidFill>
              <a:latin typeface="Calibri" panose="020F0502020204030204" pitchFamily="34" charset="0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vert="horz" wrap="square" lIns="91440" tIns="45720" rIns="91440" bIns="45720" numCol="1" rtlCol="0" anchor="t" anchorCtr="0" compatLnSpc="1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3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>
              <a:buFontTx/>
              <a:buNone/>
              <a:defRPr/>
            </a:pPr>
            <a:fld id="{5DEB75BD-4AAD-4661-8BF2-D30A32CE59F9}" type="datetimeFigureOut">
              <a:rPr lang="zh-CN" altLang="en-US">
                <a:solidFill>
                  <a:prstClr val="black">
                    <a:tint val="75000"/>
                  </a:prstClr>
                </a:solidFill>
                <a:cs typeface="+mn-cs"/>
              </a:rPr>
              <a:t>2023-01-17</a:t>
            </a:fld>
            <a:endParaRPr lang="zh-CN" altLang="en-US">
              <a:solidFill>
                <a:prstClr val="black">
                  <a:tint val="75000"/>
                </a:prstClr>
              </a:solidFill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>
              <a:buFontTx/>
              <a:buNone/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9A0DB2DC-4C9A-4742-B13C-FB6460FD3503}" type="slidenum">
              <a:rPr lang="zh-CN" altLang="en-US" sz="1200" noProof="1" dirty="0">
                <a:solidFill>
                  <a:srgbClr val="898989"/>
                </a:solidFill>
                <a:latin typeface="Calibri" panose="020F0502020204030204" pitchFamily="34" charset="0"/>
                <a:cs typeface="+mn-ea"/>
              </a:rPr>
              <a:t>‹#›</a:t>
            </a:fld>
            <a:endParaRPr lang="zh-CN" altLang="en-US" sz="1200" noProof="1">
              <a:solidFill>
                <a:srgbClr val="898989"/>
              </a:solidFill>
              <a:latin typeface="Calibri" panose="020F0502020204030204" pitchFamily="34" charset="0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  <a:p>
            <a:pPr lvl="1" fontAlgn="base"/>
            <a:r>
              <a:rPr lang="zh-CN" altLang="en-US" strike="noStrike" noProof="1" smtClean="0"/>
              <a:t>第二级</a:t>
            </a:r>
          </a:p>
          <a:p>
            <a:pPr lvl="2" fontAlgn="base"/>
            <a:r>
              <a:rPr lang="zh-CN" altLang="en-US" strike="noStrike" noProof="1" smtClean="0"/>
              <a:t>第三级</a:t>
            </a:r>
          </a:p>
          <a:p>
            <a:pPr lvl="3" fontAlgn="base"/>
            <a:r>
              <a:rPr lang="zh-CN" altLang="en-US" strike="noStrike" noProof="1" smtClean="0"/>
              <a:t>第四级</a:t>
            </a:r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>
              <a:buFontTx/>
              <a:buNone/>
              <a:defRPr/>
            </a:pPr>
            <a:fld id="{5DEB75BD-4AAD-4661-8BF2-D30A32CE59F9}" type="datetimeFigureOut">
              <a:rPr lang="zh-CN" altLang="en-US">
                <a:solidFill>
                  <a:prstClr val="black">
                    <a:tint val="75000"/>
                  </a:prstClr>
                </a:solidFill>
                <a:cs typeface="+mn-cs"/>
              </a:rPr>
              <a:t>2023-01-17</a:t>
            </a:fld>
            <a:endParaRPr lang="zh-CN" altLang="en-US">
              <a:solidFill>
                <a:prstClr val="black">
                  <a:tint val="75000"/>
                </a:prstClr>
              </a:solidFill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>
              <a:buFontTx/>
              <a:buNone/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9A0DB2DC-4C9A-4742-B13C-FB6460FD3503}" type="slidenum">
              <a:rPr lang="zh-CN" altLang="en-US" sz="1200" noProof="1" dirty="0">
                <a:solidFill>
                  <a:srgbClr val="898989"/>
                </a:solidFill>
                <a:latin typeface="Calibri" panose="020F0502020204030204" pitchFamily="34" charset="0"/>
                <a:cs typeface="+mn-ea"/>
              </a:rPr>
              <a:t>‹#›</a:t>
            </a:fld>
            <a:endParaRPr lang="zh-CN" altLang="en-US" sz="1200" noProof="1">
              <a:solidFill>
                <a:srgbClr val="898989"/>
              </a:solidFill>
              <a:latin typeface="Calibri" panose="020F0502020204030204" pitchFamily="34" charset="0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  <a:p>
            <a:pPr lvl="1" fontAlgn="base"/>
            <a:r>
              <a:rPr lang="zh-CN" altLang="en-US" strike="noStrike" noProof="1" smtClean="0"/>
              <a:t>第二级</a:t>
            </a:r>
          </a:p>
          <a:p>
            <a:pPr lvl="2" fontAlgn="base"/>
            <a:r>
              <a:rPr lang="zh-CN" altLang="en-US" strike="noStrike" noProof="1" smtClean="0"/>
              <a:t>第三级</a:t>
            </a:r>
          </a:p>
          <a:p>
            <a:pPr lvl="3" fontAlgn="base"/>
            <a:r>
              <a:rPr lang="zh-CN" altLang="en-US" strike="noStrike" noProof="1" smtClean="0"/>
              <a:t>第四级</a:t>
            </a:r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>
              <a:buFontTx/>
              <a:buNone/>
              <a:defRPr/>
            </a:pPr>
            <a:fld id="{5DEB75BD-4AAD-4661-8BF2-D30A32CE59F9}" type="datetimeFigureOut">
              <a:rPr lang="zh-CN" altLang="en-US">
                <a:solidFill>
                  <a:prstClr val="black">
                    <a:tint val="75000"/>
                  </a:prstClr>
                </a:solidFill>
                <a:cs typeface="+mn-cs"/>
              </a:rPr>
              <a:t>2023-01-17</a:t>
            </a:fld>
            <a:endParaRPr lang="zh-CN" altLang="en-US">
              <a:solidFill>
                <a:prstClr val="black">
                  <a:tint val="75000"/>
                </a:prstClr>
              </a:solidFill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>
              <a:buFontTx/>
              <a:buNone/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9A0DB2DC-4C9A-4742-B13C-FB6460FD3503}" type="slidenum">
              <a:rPr lang="zh-CN" altLang="en-US" sz="1200" noProof="1" dirty="0">
                <a:solidFill>
                  <a:srgbClr val="898989"/>
                </a:solidFill>
                <a:latin typeface="Calibri" panose="020F0502020204030204" pitchFamily="34" charset="0"/>
                <a:cs typeface="+mn-ea"/>
              </a:rPr>
              <a:t>‹#›</a:t>
            </a:fld>
            <a:endParaRPr lang="zh-CN" altLang="en-US" sz="1200" noProof="1">
              <a:solidFill>
                <a:srgbClr val="898989"/>
              </a:solidFill>
              <a:latin typeface="Calibri" panose="020F0502020204030204" pitchFamily="34" charset="0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1_标题幻灯片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  <a:p>
            <a:pPr lvl="1" fontAlgn="base"/>
            <a:r>
              <a:rPr lang="zh-CN" altLang="en-US" strike="noStrike" noProof="1" smtClean="0"/>
              <a:t>第二级</a:t>
            </a:r>
          </a:p>
          <a:p>
            <a:pPr lvl="2" fontAlgn="base"/>
            <a:r>
              <a:rPr lang="zh-CN" altLang="en-US" strike="noStrike" noProof="1" smtClean="0"/>
              <a:t>第三级</a:t>
            </a:r>
          </a:p>
          <a:p>
            <a:pPr lvl="3" fontAlgn="base"/>
            <a:r>
              <a:rPr lang="zh-CN" altLang="en-US" strike="noStrike" noProof="1" smtClean="0"/>
              <a:t>第四级</a:t>
            </a:r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>
              <a:buFontTx/>
              <a:buNone/>
              <a:defRPr/>
            </a:pPr>
            <a:fld id="{5DEB75BD-4AAD-4661-8BF2-D30A32CE59F9}" type="datetimeFigureOut">
              <a:rPr lang="zh-CN" altLang="en-US">
                <a:solidFill>
                  <a:prstClr val="black">
                    <a:tint val="75000"/>
                  </a:prstClr>
                </a:solidFill>
                <a:cs typeface="+mn-cs"/>
              </a:rPr>
              <a:t>2023-01-17</a:t>
            </a:fld>
            <a:endParaRPr lang="zh-CN" altLang="en-US">
              <a:solidFill>
                <a:prstClr val="black">
                  <a:tint val="75000"/>
                </a:prstClr>
              </a:solidFill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>
              <a:buFontTx/>
              <a:buNone/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9A0DB2DC-4C9A-4742-B13C-FB6460FD3503}" type="slidenum">
              <a:rPr lang="zh-CN" altLang="en-US" sz="1200" noProof="1" dirty="0">
                <a:solidFill>
                  <a:srgbClr val="898989"/>
                </a:solidFill>
                <a:latin typeface="Calibri" panose="020F0502020204030204" pitchFamily="34" charset="0"/>
                <a:cs typeface="+mn-ea"/>
              </a:rPr>
              <a:t>‹#›</a:t>
            </a:fld>
            <a:endParaRPr lang="zh-CN" altLang="en-US" sz="1200" noProof="1">
              <a:solidFill>
                <a:srgbClr val="898989"/>
              </a:solidFill>
              <a:latin typeface="Calibri" panose="020F0502020204030204" pitchFamily="34" charset="0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>
              <a:buFontTx/>
              <a:buNone/>
              <a:defRPr/>
            </a:pPr>
            <a:fld id="{5DEB75BD-4AAD-4661-8BF2-D30A32CE59F9}" type="datetimeFigureOut">
              <a:rPr lang="zh-CN" altLang="en-US">
                <a:solidFill>
                  <a:prstClr val="black">
                    <a:tint val="75000"/>
                  </a:prstClr>
                </a:solidFill>
                <a:cs typeface="+mn-cs"/>
              </a:rPr>
              <a:t>2023-01-17</a:t>
            </a:fld>
            <a:endParaRPr lang="zh-CN" altLang="en-US">
              <a:solidFill>
                <a:prstClr val="black">
                  <a:tint val="75000"/>
                </a:prstClr>
              </a:solidFill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>
              <a:buFontTx/>
              <a:buNone/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9A0DB2DC-4C9A-4742-B13C-FB6460FD3503}" type="slidenum">
              <a:rPr lang="zh-CN" altLang="en-US" sz="1200" noProof="1" dirty="0">
                <a:solidFill>
                  <a:srgbClr val="898989"/>
                </a:solidFill>
                <a:latin typeface="Calibri" panose="020F0502020204030204" pitchFamily="34" charset="0"/>
                <a:cs typeface="+mn-ea"/>
              </a:rPr>
              <a:t>‹#›</a:t>
            </a:fld>
            <a:endParaRPr lang="zh-CN" altLang="en-US" sz="1200" noProof="1">
              <a:solidFill>
                <a:srgbClr val="898989"/>
              </a:solidFill>
              <a:latin typeface="Calibri" panose="020F0502020204030204" pitchFamily="34" charset="0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  <a:p>
            <a:pPr lvl="1" fontAlgn="base"/>
            <a:r>
              <a:rPr lang="zh-CN" altLang="en-US" strike="noStrike" noProof="1" smtClean="0"/>
              <a:t>第二级</a:t>
            </a:r>
          </a:p>
          <a:p>
            <a:pPr lvl="2" fontAlgn="base"/>
            <a:r>
              <a:rPr lang="zh-CN" altLang="en-US" strike="noStrike" noProof="1" smtClean="0"/>
              <a:t>第三级</a:t>
            </a:r>
          </a:p>
          <a:p>
            <a:pPr lvl="3" fontAlgn="base"/>
            <a:r>
              <a:rPr lang="zh-CN" altLang="en-US" strike="noStrike" noProof="1" smtClean="0"/>
              <a:t>第四级</a:t>
            </a:r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  <a:p>
            <a:pPr lvl="1" fontAlgn="base"/>
            <a:r>
              <a:rPr lang="zh-CN" altLang="en-US" strike="noStrike" noProof="1" smtClean="0"/>
              <a:t>第二级</a:t>
            </a:r>
          </a:p>
          <a:p>
            <a:pPr lvl="2" fontAlgn="base"/>
            <a:r>
              <a:rPr lang="zh-CN" altLang="en-US" strike="noStrike" noProof="1" smtClean="0"/>
              <a:t>第三级</a:t>
            </a:r>
          </a:p>
          <a:p>
            <a:pPr lvl="3" fontAlgn="base"/>
            <a:r>
              <a:rPr lang="zh-CN" altLang="en-US" strike="noStrike" noProof="1" smtClean="0"/>
              <a:t>第四级</a:t>
            </a:r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>
              <a:buFontTx/>
              <a:buNone/>
              <a:defRPr/>
            </a:pPr>
            <a:fld id="{5DEB75BD-4AAD-4661-8BF2-D30A32CE59F9}" type="datetimeFigureOut">
              <a:rPr lang="zh-CN" altLang="en-US">
                <a:solidFill>
                  <a:prstClr val="black">
                    <a:tint val="75000"/>
                  </a:prstClr>
                </a:solidFill>
                <a:cs typeface="+mn-cs"/>
              </a:rPr>
              <a:t>2023-01-17</a:t>
            </a:fld>
            <a:endParaRPr lang="zh-CN" altLang="en-US">
              <a:solidFill>
                <a:prstClr val="black">
                  <a:tint val="75000"/>
                </a:prstClr>
              </a:solidFill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>
              <a:buFontTx/>
              <a:buNone/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9A0DB2DC-4C9A-4742-B13C-FB6460FD3503}" type="slidenum">
              <a:rPr lang="zh-CN" altLang="en-US" sz="1200" noProof="1" dirty="0">
                <a:solidFill>
                  <a:srgbClr val="898989"/>
                </a:solidFill>
                <a:latin typeface="Calibri" panose="020F0502020204030204" pitchFamily="34" charset="0"/>
                <a:cs typeface="+mn-ea"/>
              </a:rPr>
              <a:t>‹#›</a:t>
            </a:fld>
            <a:endParaRPr lang="zh-CN" altLang="en-US" sz="1200" noProof="1">
              <a:solidFill>
                <a:srgbClr val="898989"/>
              </a:solidFill>
              <a:latin typeface="Calibri" panose="020F0502020204030204" pitchFamily="34" charset="0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  <a:p>
            <a:pPr lvl="1" fontAlgn="base"/>
            <a:r>
              <a:rPr lang="zh-CN" altLang="en-US" strike="noStrike" noProof="1" smtClean="0"/>
              <a:t>第二级</a:t>
            </a:r>
          </a:p>
          <a:p>
            <a:pPr lvl="2" fontAlgn="base"/>
            <a:r>
              <a:rPr lang="zh-CN" altLang="en-US" strike="noStrike" noProof="1" smtClean="0"/>
              <a:t>第三级</a:t>
            </a:r>
          </a:p>
          <a:p>
            <a:pPr lvl="3" fontAlgn="base"/>
            <a:r>
              <a:rPr lang="zh-CN" altLang="en-US" strike="noStrike" noProof="1" smtClean="0"/>
              <a:t>第四级</a:t>
            </a:r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  <a:p>
            <a:pPr lvl="1" fontAlgn="base"/>
            <a:r>
              <a:rPr lang="zh-CN" altLang="en-US" strike="noStrike" noProof="1" smtClean="0"/>
              <a:t>第二级</a:t>
            </a:r>
          </a:p>
          <a:p>
            <a:pPr lvl="2" fontAlgn="base"/>
            <a:r>
              <a:rPr lang="zh-CN" altLang="en-US" strike="noStrike" noProof="1" smtClean="0"/>
              <a:t>第三级</a:t>
            </a:r>
          </a:p>
          <a:p>
            <a:pPr lvl="3" fontAlgn="base"/>
            <a:r>
              <a:rPr lang="zh-CN" altLang="en-US" strike="noStrike" noProof="1" smtClean="0"/>
              <a:t>第四级</a:t>
            </a:r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>
              <a:buFontTx/>
              <a:buNone/>
              <a:defRPr/>
            </a:pPr>
            <a:fld id="{5DEB75BD-4AAD-4661-8BF2-D30A32CE59F9}" type="datetimeFigureOut">
              <a:rPr lang="zh-CN" altLang="en-US">
                <a:solidFill>
                  <a:prstClr val="black">
                    <a:tint val="75000"/>
                  </a:prstClr>
                </a:solidFill>
                <a:cs typeface="+mn-cs"/>
              </a:rPr>
              <a:t>2023-01-17</a:t>
            </a:fld>
            <a:endParaRPr lang="zh-CN" altLang="en-US">
              <a:solidFill>
                <a:prstClr val="black">
                  <a:tint val="75000"/>
                </a:prstClr>
              </a:solidFill>
              <a:cs typeface="+mn-cs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>
              <a:buFontTx/>
              <a:buNone/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  <a:cs typeface="+mn-cs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9A0DB2DC-4C9A-4742-B13C-FB6460FD3503}" type="slidenum">
              <a:rPr lang="zh-CN" altLang="en-US" sz="1200" noProof="1" dirty="0">
                <a:solidFill>
                  <a:srgbClr val="898989"/>
                </a:solidFill>
                <a:latin typeface="Calibri" panose="020F0502020204030204" pitchFamily="34" charset="0"/>
                <a:cs typeface="+mn-ea"/>
              </a:rPr>
              <a:t>‹#›</a:t>
            </a:fld>
            <a:endParaRPr lang="zh-CN" altLang="en-US" sz="1200" noProof="1">
              <a:solidFill>
                <a:srgbClr val="898989"/>
              </a:solidFill>
              <a:latin typeface="Calibri" panose="020F0502020204030204" pitchFamily="34" charset="0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>
              <a:buFontTx/>
              <a:buNone/>
              <a:defRPr/>
            </a:pPr>
            <a:fld id="{5DEB75BD-4AAD-4661-8BF2-D30A32CE59F9}" type="datetimeFigureOut">
              <a:rPr lang="zh-CN" altLang="en-US">
                <a:solidFill>
                  <a:prstClr val="black">
                    <a:tint val="75000"/>
                  </a:prstClr>
                </a:solidFill>
                <a:cs typeface="+mn-cs"/>
              </a:rPr>
              <a:t>2023-01-17</a:t>
            </a:fld>
            <a:endParaRPr lang="zh-CN" altLang="en-US">
              <a:solidFill>
                <a:prstClr val="black">
                  <a:tint val="75000"/>
                </a:prstClr>
              </a:solidFill>
              <a:cs typeface="+mn-cs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>
              <a:buFontTx/>
              <a:buNone/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  <a:cs typeface="+mn-cs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9A0DB2DC-4C9A-4742-B13C-FB6460FD3503}" type="slidenum">
              <a:rPr lang="zh-CN" altLang="en-US" sz="1200" noProof="1" dirty="0">
                <a:solidFill>
                  <a:srgbClr val="898989"/>
                </a:solidFill>
                <a:latin typeface="Calibri" panose="020F0502020204030204" pitchFamily="34" charset="0"/>
                <a:cs typeface="+mn-ea"/>
              </a:rPr>
              <a:t>‹#›</a:t>
            </a:fld>
            <a:endParaRPr lang="zh-CN" altLang="en-US" sz="1200" noProof="1">
              <a:solidFill>
                <a:srgbClr val="898989"/>
              </a:solidFill>
              <a:latin typeface="Calibri" panose="020F0502020204030204" pitchFamily="34" charset="0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>
              <a:buFontTx/>
              <a:buNone/>
              <a:defRPr/>
            </a:pPr>
            <a:fld id="{5DEB75BD-4AAD-4661-8BF2-D30A32CE59F9}" type="datetimeFigureOut">
              <a:rPr lang="zh-CN" altLang="en-US">
                <a:solidFill>
                  <a:prstClr val="black">
                    <a:tint val="75000"/>
                  </a:prstClr>
                </a:solidFill>
                <a:cs typeface="+mn-cs"/>
              </a:rPr>
              <a:t>2023-01-17</a:t>
            </a:fld>
            <a:endParaRPr lang="zh-CN" altLang="en-US">
              <a:solidFill>
                <a:prstClr val="black">
                  <a:tint val="75000"/>
                </a:prstClr>
              </a:solidFill>
              <a:cs typeface="+mn-cs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>
              <a:buFontTx/>
              <a:buNone/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9A0DB2DC-4C9A-4742-B13C-FB6460FD3503}" type="slidenum">
              <a:rPr lang="zh-CN" altLang="en-US" sz="1200" noProof="1" dirty="0">
                <a:solidFill>
                  <a:srgbClr val="898989"/>
                </a:solidFill>
                <a:latin typeface="Calibri" panose="020F0502020204030204" pitchFamily="34" charset="0"/>
                <a:cs typeface="+mn-ea"/>
              </a:rPr>
              <a:t>‹#›</a:t>
            </a:fld>
            <a:endParaRPr lang="zh-CN" altLang="en-US" sz="1200" noProof="1">
              <a:solidFill>
                <a:srgbClr val="898989"/>
              </a:solidFill>
              <a:latin typeface="Calibri" panose="020F0502020204030204" pitchFamily="34" charset="0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  <a:p>
            <a:pPr lvl="1" fontAlgn="base"/>
            <a:r>
              <a:rPr lang="zh-CN" altLang="en-US" strike="noStrike" noProof="1" smtClean="0"/>
              <a:t>第二级</a:t>
            </a:r>
          </a:p>
          <a:p>
            <a:pPr lvl="2" fontAlgn="base"/>
            <a:r>
              <a:rPr lang="zh-CN" altLang="en-US" strike="noStrike" noProof="1" smtClean="0"/>
              <a:t>第三级</a:t>
            </a:r>
          </a:p>
          <a:p>
            <a:pPr lvl="3" fontAlgn="base"/>
            <a:r>
              <a:rPr lang="zh-CN" altLang="en-US" strike="noStrike" noProof="1" smtClean="0"/>
              <a:t>第四级</a:t>
            </a:r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>
              <a:buFontTx/>
              <a:buNone/>
              <a:defRPr/>
            </a:pPr>
            <a:fld id="{5DEB75BD-4AAD-4661-8BF2-D30A32CE59F9}" type="datetimeFigureOut">
              <a:rPr lang="zh-CN" altLang="en-US">
                <a:solidFill>
                  <a:prstClr val="black">
                    <a:tint val="75000"/>
                  </a:prstClr>
                </a:solidFill>
                <a:cs typeface="+mn-cs"/>
              </a:rPr>
              <a:t>2023-01-17</a:t>
            </a:fld>
            <a:endParaRPr lang="zh-CN" altLang="en-US">
              <a:solidFill>
                <a:prstClr val="black">
                  <a:tint val="75000"/>
                </a:prstClr>
              </a:solidFill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>
              <a:buFontTx/>
              <a:buNone/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9A0DB2DC-4C9A-4742-B13C-FB6460FD3503}" type="slidenum">
              <a:rPr lang="zh-CN" altLang="en-US" sz="1200" noProof="1" dirty="0">
                <a:solidFill>
                  <a:srgbClr val="898989"/>
                </a:solidFill>
                <a:latin typeface="Calibri" panose="020F0502020204030204" pitchFamily="34" charset="0"/>
                <a:cs typeface="+mn-ea"/>
              </a:rPr>
              <a:t>‹#›</a:t>
            </a:fld>
            <a:endParaRPr lang="zh-CN" altLang="en-US" sz="1200" noProof="1">
              <a:solidFill>
                <a:srgbClr val="898989"/>
              </a:solidFill>
              <a:latin typeface="Calibri" panose="020F0502020204030204" pitchFamily="34" charset="0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标题占位符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/>
          </a:ln>
        </p:spPr>
        <p:txBody>
          <a:bodyPr anchor="ctr"/>
          <a:lstStyle/>
          <a:p>
            <a:pPr lvl="0"/>
            <a:r>
              <a:rPr lang="zh-CN" altLang="en-US" dirty="0"/>
              <a:t>单击此处编辑母版标题样式</a:t>
            </a:r>
          </a:p>
        </p:txBody>
      </p:sp>
      <p:sp>
        <p:nvSpPr>
          <p:cNvPr id="1027" name="文本占位符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/>
          </a:ln>
        </p:spPr>
        <p:txBody>
          <a:bodyPr anchor="t"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 indent="-285750"/>
            <a:r>
              <a:rPr lang="zh-CN" altLang="en-US" dirty="0"/>
              <a:t>第二级</a:t>
            </a:r>
          </a:p>
          <a:p>
            <a:pPr lvl="2" indent="-228600"/>
            <a:r>
              <a:rPr lang="zh-CN" altLang="en-US" dirty="0"/>
              <a:t>第三级</a:t>
            </a:r>
          </a:p>
          <a:p>
            <a:pPr lvl="3" indent="-228600"/>
            <a:r>
              <a:rPr lang="zh-CN" altLang="en-US" dirty="0"/>
              <a:t>第四级</a:t>
            </a:r>
          </a:p>
          <a:p>
            <a:pPr lvl="4" indent="-228600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 fontAlgn="base">
              <a:defRPr/>
            </a:pPr>
            <a:fld id="{5DEB75BD-4AAD-4661-8BF2-D30A32CE59F9}" type="datetimeFigureOut">
              <a:rPr lang="zh-CN" altLang="en-US">
                <a:solidFill>
                  <a:prstClr val="black">
                    <a:tint val="75000"/>
                  </a:prstClr>
                </a:solidFill>
              </a:rPr>
              <a:t>2023-01-17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 fontAlgn="base"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algn="r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fld id="{9A0DB2DC-4C9A-4742-B13C-FB6460FD3503}" type="slidenum">
              <a:rPr lang="zh-CN" altLang="en-US" sz="1200" noProof="1" dirty="0">
                <a:solidFill>
                  <a:srgbClr val="898989"/>
                </a:solidFill>
                <a:cs typeface="+mn-ea"/>
              </a:rPr>
              <a:t>‹#›</a:t>
            </a:fld>
            <a:endParaRPr lang="zh-CN" altLang="en-US" sz="1200" noProof="1">
              <a:solidFill>
                <a:srgbClr val="898989"/>
              </a:solidFill>
            </a:endParaRPr>
          </a:p>
        </p:txBody>
      </p:sp>
      <p:grpSp>
        <p:nvGrpSpPr>
          <p:cNvPr id="1031" name="组合 13"/>
          <p:cNvGrpSpPr/>
          <p:nvPr userDrawn="1"/>
        </p:nvGrpSpPr>
        <p:grpSpPr>
          <a:xfrm>
            <a:off x="0" y="-1"/>
            <a:ext cx="9144000" cy="771525"/>
            <a:chOff x="0" y="-1"/>
            <a:chExt cx="9144000" cy="798157"/>
          </a:xfrm>
        </p:grpSpPr>
        <p:pic>
          <p:nvPicPr>
            <p:cNvPr id="1032" name="Picture 12"/>
            <p:cNvPicPr>
              <a:picLocks noChangeAspect="1"/>
            </p:cNvPicPr>
            <p:nvPr/>
          </p:nvPicPr>
          <p:blipFill>
            <a:blip r:embed="rId14" cstate="email"/>
            <a:stretch>
              <a:fillRect/>
            </a:stretch>
          </p:blipFill>
          <p:spPr>
            <a:xfrm>
              <a:off x="0" y="0"/>
              <a:ext cx="4644008" cy="798156"/>
            </a:xfrm>
            <a:prstGeom prst="rect">
              <a:avLst/>
            </a:prstGeom>
            <a:noFill/>
            <a:ln w="9525">
              <a:noFill/>
              <a:miter/>
            </a:ln>
          </p:spPr>
        </p:pic>
        <p:pic>
          <p:nvPicPr>
            <p:cNvPr id="1033" name="Picture 13"/>
            <p:cNvPicPr>
              <a:picLocks noChangeAspect="1"/>
            </p:cNvPicPr>
            <p:nvPr/>
          </p:nvPicPr>
          <p:blipFill>
            <a:blip r:embed="rId15" cstate="email"/>
            <a:stretch>
              <a:fillRect/>
            </a:stretch>
          </p:blipFill>
          <p:spPr>
            <a:xfrm>
              <a:off x="4572000" y="-1"/>
              <a:ext cx="4572000" cy="786134"/>
            </a:xfrm>
            <a:prstGeom prst="rect">
              <a:avLst/>
            </a:prstGeom>
            <a:noFill/>
            <a:ln w="9525">
              <a:noFill/>
              <a:miter/>
            </a:ln>
          </p:spPr>
        </p:pic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9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Enjoy%20a%20story.swf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7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4" Type="http://schemas.openxmlformats.org/officeDocument/2006/relationships/hyperlink" Target="Enjoy%20a%20story.swf" TargetMode="Externa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slideLayout" Target="../slideLayouts/slideLayout8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21.wmf"/><Relationship Id="rId4" Type="http://schemas.openxmlformats.org/officeDocument/2006/relationships/oleObject" Target="../embeddings/oleObject1.bin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Enjoy%20a%20story.swf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Enjoy%20a%20story.swf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jpeg"/><Relationship Id="rId3" Type="http://schemas.openxmlformats.org/officeDocument/2006/relationships/image" Target="../media/image6.jpeg"/><Relationship Id="rId7" Type="http://schemas.openxmlformats.org/officeDocument/2006/relationships/image" Target="../media/image2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7.jpeg"/><Relationship Id="rId5" Type="http://schemas.openxmlformats.org/officeDocument/2006/relationships/image" Target="../media/image16.png"/><Relationship Id="rId4" Type="http://schemas.openxmlformats.org/officeDocument/2006/relationships/image" Target="../media/image24.png"/><Relationship Id="rId9" Type="http://schemas.openxmlformats.org/officeDocument/2006/relationships/image" Target="../media/image14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8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8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73" name="组合 13"/>
          <p:cNvGrpSpPr/>
          <p:nvPr/>
        </p:nvGrpSpPr>
        <p:grpSpPr>
          <a:xfrm>
            <a:off x="360025" y="692810"/>
            <a:ext cx="2267840" cy="2199523"/>
            <a:chOff x="-1116013" y="692150"/>
            <a:chExt cx="3554413" cy="2862263"/>
          </a:xfrm>
        </p:grpSpPr>
        <p:pic>
          <p:nvPicPr>
            <p:cNvPr id="3074" name="Picture 3" descr="C:\Users\Administrator\Desktop\M3 unit icon.tif"/>
            <p:cNvPicPr>
              <a:picLocks noChangeAspect="1"/>
            </p:cNvPicPr>
            <p:nvPr/>
          </p:nvPicPr>
          <p:blipFill>
            <a:blip r:embed="rId2" cstate="email"/>
            <a:stretch>
              <a:fillRect/>
            </a:stretch>
          </p:blipFill>
          <p:spPr>
            <a:xfrm>
              <a:off x="0" y="692150"/>
              <a:ext cx="2438400" cy="2862263"/>
            </a:xfrm>
            <a:prstGeom prst="rect">
              <a:avLst/>
            </a:prstGeom>
            <a:noFill/>
            <a:ln w="9525">
              <a:noFill/>
              <a:miter/>
            </a:ln>
          </p:spPr>
        </p:pic>
        <p:sp>
          <p:nvSpPr>
            <p:cNvPr id="12" name="椭圆 11"/>
            <p:cNvSpPr/>
            <p:nvPr/>
          </p:nvSpPr>
          <p:spPr>
            <a:xfrm>
              <a:off x="-1116013" y="1196975"/>
              <a:ext cx="2951163" cy="2303463"/>
            </a:xfrm>
            <a:prstGeom prst="ellipse">
              <a:avLst/>
            </a:prstGeom>
            <a:solidFill>
              <a:srgbClr val="25AAA5"/>
            </a:solidFill>
            <a:ln>
              <a:solidFill>
                <a:srgbClr val="25AAA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fontAlgn="base">
                <a:defRPr/>
              </a:pPr>
              <a:endParaRPr lang="zh-CN" altLang="en-US">
                <a:solidFill>
                  <a:prstClr val="white"/>
                </a:solidFill>
              </a:endParaRPr>
            </a:p>
          </p:txBody>
        </p:sp>
      </p:grpSp>
      <p:sp>
        <p:nvSpPr>
          <p:cNvPr id="3076" name="标题 1"/>
          <p:cNvSpPr txBox="1"/>
          <p:nvPr/>
        </p:nvSpPr>
        <p:spPr>
          <a:xfrm>
            <a:off x="790711" y="1386823"/>
            <a:ext cx="1439863" cy="1287462"/>
          </a:xfrm>
          <a:prstGeom prst="rect">
            <a:avLst/>
          </a:prstGeom>
          <a:noFill/>
          <a:ln w="9525">
            <a:noFill/>
            <a:miter/>
          </a:ln>
        </p:spPr>
        <p:txBody>
          <a:bodyPr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en-US" altLang="zh-CN" sz="8800" dirty="0">
                <a:solidFill>
                  <a:prstClr val="white"/>
                </a:solidFill>
                <a:latin typeface="Jokerman" panose="04090605060D06020702" pitchFamily="82" charset="0"/>
              </a:rPr>
              <a:t>6</a:t>
            </a:r>
            <a:endParaRPr lang="zh-CN" altLang="en-US" sz="8800" dirty="0">
              <a:solidFill>
                <a:prstClr val="white"/>
              </a:solidFill>
              <a:latin typeface="Jokerman" panose="04090605060D06020702" pitchFamily="82" charset="0"/>
            </a:endParaRPr>
          </a:p>
        </p:txBody>
      </p:sp>
      <p:sp>
        <p:nvSpPr>
          <p:cNvPr id="17" name="标题 1"/>
          <p:cNvSpPr txBox="1"/>
          <p:nvPr/>
        </p:nvSpPr>
        <p:spPr bwMode="auto">
          <a:xfrm>
            <a:off x="3059895" y="1364874"/>
            <a:ext cx="4752975" cy="11430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 sz="8800" dirty="0">
                <a:solidFill>
                  <a:srgbClr val="25AAA5"/>
                </a:solidFill>
                <a:latin typeface="Broadway" panose="04040905080B02020502" pitchFamily="82" charset="0"/>
                <a:cs typeface="+mj-cs"/>
              </a:rPr>
              <a:t>Music</a:t>
            </a:r>
            <a:endParaRPr lang="zh-CN" altLang="en-US" sz="8800" dirty="0">
              <a:solidFill>
                <a:srgbClr val="25AAA5"/>
              </a:solidFill>
              <a:latin typeface="Broadway" panose="04040905080B02020502" pitchFamily="82" charset="0"/>
              <a:cs typeface="+mj-cs"/>
            </a:endParaRPr>
          </a:p>
        </p:txBody>
      </p:sp>
      <p:pic>
        <p:nvPicPr>
          <p:cNvPr id="3081" name="Picture 12"/>
          <p:cNvPicPr>
            <a:picLocks noChangeAspect="1"/>
          </p:cNvPicPr>
          <p:nvPr/>
        </p:nvPicPr>
        <p:blipFill>
          <a:blip r:embed="rId3" cstate="email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653861" y="3068975"/>
            <a:ext cx="4445539" cy="3744260"/>
          </a:xfrm>
          <a:prstGeom prst="rect">
            <a:avLst/>
          </a:prstGeom>
          <a:noFill/>
          <a:ln w="9525">
            <a:noFill/>
            <a:miter/>
          </a:ln>
        </p:spPr>
      </p:pic>
      <p:sp>
        <p:nvSpPr>
          <p:cNvPr id="2" name="矩形 1"/>
          <p:cNvSpPr/>
          <p:nvPr/>
        </p:nvSpPr>
        <p:spPr>
          <a:xfrm>
            <a:off x="776896" y="3621225"/>
            <a:ext cx="3589816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base">
              <a:defRPr/>
            </a:pPr>
            <a:r>
              <a:rPr lang="zh-CN" altLang="en-US" sz="4000" dirty="0">
                <a:solidFill>
                  <a:srgbClr val="008080"/>
                </a:solidFill>
                <a:latin typeface="方正粗倩简体" pitchFamily="65" charset="-122"/>
                <a:ea typeface="方正粗倩简体" pitchFamily="65" charset="-122"/>
              </a:rPr>
              <a:t>第二课时</a:t>
            </a:r>
          </a:p>
        </p:txBody>
      </p:sp>
      <p:sp>
        <p:nvSpPr>
          <p:cNvPr id="13" name="矩形 12"/>
          <p:cNvSpPr/>
          <p:nvPr/>
        </p:nvSpPr>
        <p:spPr>
          <a:xfrm>
            <a:off x="583856" y="5275899"/>
            <a:ext cx="2779928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lvl="0" indent="-342900" algn="ctr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000" b="1" kern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WWW.PPT818.COM</a:t>
            </a:r>
            <a:endParaRPr lang="en-US" altLang="zh-CN" sz="2000" b="1" kern="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1" name="图片 1" descr="angry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6013" y="836613"/>
            <a:ext cx="7094537" cy="4591050"/>
          </a:xfrm>
          <a:prstGeom prst="rect">
            <a:avLst/>
          </a:prstGeom>
          <a:noFill/>
          <a:ln w="9525">
            <a:noFill/>
            <a:miter/>
          </a:ln>
        </p:spPr>
      </p:pic>
      <p:sp>
        <p:nvSpPr>
          <p:cNvPr id="20482" name="文本框 2"/>
          <p:cNvSpPr txBox="1"/>
          <p:nvPr/>
        </p:nvSpPr>
        <p:spPr>
          <a:xfrm>
            <a:off x="1201738" y="5672138"/>
            <a:ext cx="6827837" cy="817562"/>
          </a:xfrm>
          <a:prstGeom prst="rect">
            <a:avLst/>
          </a:prstGeom>
          <a:noFill/>
          <a:ln w="9525">
            <a:noFill/>
            <a:miter/>
          </a:ln>
        </p:spPr>
        <p:txBody>
          <a:bodyPr anchor="t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en-US" altLang="zh-CN" sz="4400" b="1">
                <a:solidFill>
                  <a:prstClr val="black"/>
                </a:solidFill>
                <a:latin typeface="Comic Sans MS" panose="030F0702030302020204" pitchFamily="66" charset="0"/>
              </a:rPr>
              <a:t>The man is very angry.</a:t>
            </a:r>
          </a:p>
        </p:txBody>
      </p:sp>
    </p:spTree>
  </p:cSld>
  <p:clrMapOvr>
    <a:masterClrMapping/>
  </p:clrMapOvr>
  <p:transition>
    <p:cover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4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39975" y="765175"/>
            <a:ext cx="4460875" cy="3870325"/>
          </a:xfrm>
          <a:prstGeom prst="rect">
            <a:avLst/>
          </a:prstGeom>
          <a:noFill/>
          <a:ln w="9525">
            <a:noFill/>
            <a:miter/>
          </a:ln>
        </p:spPr>
      </p:pic>
      <p:sp>
        <p:nvSpPr>
          <p:cNvPr id="21506" name="文本框 1"/>
          <p:cNvSpPr txBox="1"/>
          <p:nvPr/>
        </p:nvSpPr>
        <p:spPr>
          <a:xfrm>
            <a:off x="395288" y="5086350"/>
            <a:ext cx="8567737" cy="1233488"/>
          </a:xfrm>
          <a:prstGeom prst="rect">
            <a:avLst/>
          </a:prstGeom>
          <a:noFill/>
          <a:ln w="9525">
            <a:noFill/>
            <a:miter/>
          </a:ln>
        </p:spPr>
        <p:txBody>
          <a:bodyPr anchor="t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en-US" altLang="zh-CN" sz="3600" b="1">
                <a:solidFill>
                  <a:prstClr val="black"/>
                </a:solidFill>
                <a:latin typeface="Comic Sans MS" panose="030F0702030302020204" pitchFamily="66" charset="0"/>
              </a:rPr>
              <a:t>The man plays the magic music again.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en-US" altLang="zh-CN" sz="3600" b="1">
                <a:solidFill>
                  <a:prstClr val="black"/>
                </a:solidFill>
                <a:latin typeface="Comic Sans MS" panose="030F0702030302020204" pitchFamily="66" charset="0"/>
              </a:rPr>
              <a:t>All the children walk behind him.</a:t>
            </a:r>
          </a:p>
        </p:txBody>
      </p:sp>
      <p:pic>
        <p:nvPicPr>
          <p:cNvPr id="21507" name="Picture 2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>
          <a:xfrm>
            <a:off x="4500563" y="1268413"/>
            <a:ext cx="2386012" cy="3475037"/>
          </a:xfrm>
          <a:prstGeom prst="rect">
            <a:avLst/>
          </a:prstGeom>
          <a:noFill/>
          <a:ln w="9525">
            <a:noFill/>
            <a:miter/>
          </a:ln>
        </p:spPr>
      </p:pic>
    </p:spTree>
  </p:cSld>
  <p:clrMapOvr>
    <a:masterClrMapping/>
  </p:clrMapOvr>
  <p:transition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09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29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39975" y="1341438"/>
            <a:ext cx="4999038" cy="3473450"/>
          </a:xfrm>
          <a:prstGeom prst="rect">
            <a:avLst/>
          </a:prstGeom>
          <a:noFill/>
          <a:ln w="9525">
            <a:noFill/>
            <a:miter/>
          </a:ln>
        </p:spPr>
      </p:pic>
      <p:pic>
        <p:nvPicPr>
          <p:cNvPr id="22530" name="图片 1" descr="plz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43213" y="549275"/>
            <a:ext cx="3189287" cy="942975"/>
          </a:xfrm>
          <a:prstGeom prst="rect">
            <a:avLst/>
          </a:prstGeom>
          <a:noFill/>
          <a:ln w="9525">
            <a:noFill/>
            <a:miter/>
          </a:ln>
        </p:spPr>
      </p:pic>
      <p:pic>
        <p:nvPicPr>
          <p:cNvPr id="22531" name="图片 3" descr="sure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76825" y="4076700"/>
            <a:ext cx="771525" cy="571500"/>
          </a:xfrm>
          <a:prstGeom prst="rect">
            <a:avLst/>
          </a:prstGeom>
          <a:noFill/>
          <a:ln w="9525">
            <a:noFill/>
            <a:miter/>
          </a:ln>
        </p:spPr>
      </p:pic>
      <p:sp>
        <p:nvSpPr>
          <p:cNvPr id="22532" name="文本框 4"/>
          <p:cNvSpPr txBox="1"/>
          <p:nvPr/>
        </p:nvSpPr>
        <p:spPr>
          <a:xfrm>
            <a:off x="5076825" y="4149725"/>
            <a:ext cx="771525" cy="420688"/>
          </a:xfrm>
          <a:prstGeom prst="rect">
            <a:avLst/>
          </a:prstGeom>
          <a:solidFill>
            <a:schemeClr val="bg1"/>
          </a:solidFill>
          <a:ln w="9525">
            <a:noFill/>
            <a:miter/>
          </a:ln>
        </p:spPr>
        <p:txBody>
          <a:bodyPr anchor="t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en-US" altLang="zh-CN" sz="2000">
                <a:solidFill>
                  <a:prstClr val="black"/>
                </a:solidFill>
                <a:latin typeface="Comic Sans MS" panose="030F0702030302020204" pitchFamily="66" charset="0"/>
              </a:rPr>
              <a:t>Yes.</a:t>
            </a:r>
          </a:p>
        </p:txBody>
      </p:sp>
      <p:sp>
        <p:nvSpPr>
          <p:cNvPr id="22533" name="文本框 5"/>
          <p:cNvSpPr txBox="1"/>
          <p:nvPr/>
        </p:nvSpPr>
        <p:spPr>
          <a:xfrm>
            <a:off x="395288" y="5157788"/>
            <a:ext cx="8540750" cy="750887"/>
          </a:xfrm>
          <a:prstGeom prst="rect">
            <a:avLst/>
          </a:prstGeom>
          <a:noFill/>
          <a:ln w="9525">
            <a:noFill/>
            <a:miter/>
          </a:ln>
        </p:spPr>
        <p:txBody>
          <a:bodyPr anchor="t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en-US" altLang="zh-CN" sz="4000" b="1">
                <a:solidFill>
                  <a:prstClr val="black"/>
                </a:solidFill>
                <a:latin typeface="Comic Sans MS" panose="030F0702030302020204" pitchFamily="66" charset="0"/>
              </a:rPr>
              <a:t>The people give the man his gold.</a:t>
            </a:r>
          </a:p>
        </p:txBody>
      </p:sp>
    </p:spTree>
  </p:cSld>
  <p:clrMapOvr>
    <a:masterClrMapping/>
  </p:clrMapOvr>
  <p:transition>
    <p:cover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3" name="图片 1" descr="come hom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47813" y="333375"/>
            <a:ext cx="6162675" cy="4970463"/>
          </a:xfrm>
          <a:prstGeom prst="rect">
            <a:avLst/>
          </a:prstGeom>
          <a:noFill/>
          <a:ln w="9525">
            <a:noFill/>
            <a:miter/>
          </a:ln>
        </p:spPr>
      </p:pic>
      <p:sp>
        <p:nvSpPr>
          <p:cNvPr id="23554" name="文本框 2"/>
          <p:cNvSpPr txBox="1"/>
          <p:nvPr/>
        </p:nvSpPr>
        <p:spPr>
          <a:xfrm>
            <a:off x="1331913" y="5445125"/>
            <a:ext cx="7286625" cy="1233488"/>
          </a:xfrm>
          <a:prstGeom prst="rect">
            <a:avLst/>
          </a:prstGeom>
          <a:noFill/>
          <a:ln w="9525">
            <a:noFill/>
            <a:miter/>
          </a:ln>
        </p:spPr>
        <p:txBody>
          <a:bodyPr anchor="t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en-US" altLang="zh-CN" sz="3600" b="1">
                <a:solidFill>
                  <a:prstClr val="black"/>
                </a:solidFill>
                <a:latin typeface="Comic Sans MS" panose="030F0702030302020204" pitchFamily="66" charset="0"/>
              </a:rPr>
              <a:t>The children come home.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en-US" altLang="zh-CN" sz="3600" b="1">
                <a:solidFill>
                  <a:prstClr val="black"/>
                </a:solidFill>
                <a:latin typeface="Comic Sans MS" panose="030F0702030302020204" pitchFamily="66" charset="0"/>
              </a:rPr>
              <a:t>They are happy.</a:t>
            </a:r>
          </a:p>
        </p:txBody>
      </p:sp>
    </p:spTree>
  </p:cSld>
  <p:clrMapOvr>
    <a:masterClrMapping/>
  </p:clrMapOvr>
  <p:transition>
    <p:cover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TextBox 8"/>
          <p:cNvSpPr txBox="1"/>
          <p:nvPr/>
        </p:nvSpPr>
        <p:spPr>
          <a:xfrm>
            <a:off x="323850" y="3357563"/>
            <a:ext cx="8580438" cy="750887"/>
          </a:xfrm>
          <a:prstGeom prst="rect">
            <a:avLst/>
          </a:prstGeom>
          <a:noFill/>
          <a:ln w="9525">
            <a:noFill/>
            <a:miter/>
          </a:ln>
        </p:spPr>
        <p:txBody>
          <a:bodyPr wrap="square" anchor="t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en-US" altLang="en-US" sz="4000" b="1">
                <a:solidFill>
                  <a:srgbClr val="FF0000"/>
                </a:solidFill>
                <a:latin typeface="Comic Sans MS" panose="030F0702030302020204" pitchFamily="66" charset="0"/>
                <a:ea typeface="宋体" panose="02010600030101010101" pitchFamily="2" charset="-122"/>
              </a:rPr>
              <a:t>1.Does the man help the people?</a:t>
            </a:r>
          </a:p>
        </p:txBody>
      </p:sp>
      <p:pic>
        <p:nvPicPr>
          <p:cNvPr id="24578" name="内容占位符 2" descr="the man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 rot="-10800000" flipV="1">
            <a:off x="2843213" y="476250"/>
            <a:ext cx="3763962" cy="2565400"/>
          </a:xfrm>
          <a:prstGeom prst="rect">
            <a:avLst/>
          </a:prstGeom>
          <a:noFill/>
          <a:ln w="9525">
            <a:noFill/>
            <a:miter/>
          </a:ln>
        </p:spPr>
      </p:pic>
      <p:sp>
        <p:nvSpPr>
          <p:cNvPr id="14" name="文本框 13"/>
          <p:cNvSpPr txBox="1"/>
          <p:nvPr/>
        </p:nvSpPr>
        <p:spPr>
          <a:xfrm>
            <a:off x="900113" y="4076700"/>
            <a:ext cx="5143500" cy="684213"/>
          </a:xfrm>
          <a:prstGeom prst="rect">
            <a:avLst/>
          </a:prstGeom>
          <a:noFill/>
          <a:ln w="9525">
            <a:noFill/>
            <a:miter/>
          </a:ln>
        </p:spPr>
        <p:txBody>
          <a:bodyPr wrap="square" anchor="t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en-US" altLang="zh-CN" sz="3600" b="1">
                <a:solidFill>
                  <a:prstClr val="black"/>
                </a:solidFill>
                <a:latin typeface="Comic Sans MS" panose="030F0702030302020204" pitchFamily="66" charset="0"/>
              </a:rPr>
              <a:t>Yes, he does.</a:t>
            </a:r>
          </a:p>
        </p:txBody>
      </p:sp>
      <p:sp>
        <p:nvSpPr>
          <p:cNvPr id="24580" name="文本框 1"/>
          <p:cNvSpPr txBox="1"/>
          <p:nvPr/>
        </p:nvSpPr>
        <p:spPr>
          <a:xfrm>
            <a:off x="250825" y="4797425"/>
            <a:ext cx="8372475" cy="1360488"/>
          </a:xfrm>
          <a:prstGeom prst="rect">
            <a:avLst/>
          </a:prstGeom>
          <a:noFill/>
          <a:ln w="9525">
            <a:noFill/>
            <a:miter/>
          </a:ln>
        </p:spPr>
        <p:txBody>
          <a:bodyPr wrap="square" anchor="t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en-US" altLang="en-US" sz="4000" b="1" dirty="0">
                <a:solidFill>
                  <a:srgbClr val="FF0000"/>
                </a:solidFill>
                <a:latin typeface="Comic Sans MS" panose="030F0702030302020204" pitchFamily="66" charset="0"/>
                <a:ea typeface="宋体" panose="02010600030101010101" pitchFamily="2" charset="-122"/>
                <a:sym typeface="Arial" panose="020B0604020202020204" pitchFamily="34" charset="0"/>
              </a:rPr>
              <a:t>2.Are there any mice in the city at last?</a:t>
            </a:r>
            <a:endParaRPr lang="zh-CN" altLang="en-US" sz="4000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827088" y="6021388"/>
            <a:ext cx="4805362" cy="684212"/>
          </a:xfrm>
          <a:prstGeom prst="rect">
            <a:avLst/>
          </a:prstGeom>
          <a:noFill/>
          <a:ln w="9525">
            <a:noFill/>
            <a:miter/>
          </a:ln>
        </p:spPr>
        <p:txBody>
          <a:bodyPr wrap="square" anchor="t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en-US" altLang="zh-CN" sz="3600" b="1">
                <a:solidFill>
                  <a:prstClr val="black"/>
                </a:solidFill>
                <a:latin typeface="Comic Sans MS" panose="030F0702030302020204" pitchFamily="66" charset="0"/>
              </a:rPr>
              <a:t>No, there aren't.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>
            <a:hlinkClick r:id="rId3" action="ppaction://hlinkfile"/>
          </p:cNvPr>
          <p:cNvSpPr/>
          <p:nvPr/>
        </p:nvSpPr>
        <p:spPr>
          <a:xfrm>
            <a:off x="251770" y="116182"/>
            <a:ext cx="5929332" cy="76771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base">
              <a:defRPr/>
            </a:pPr>
            <a:r>
              <a:rPr lang="en-US" sz="4400" b="1" dirty="0">
                <a:ln w="9000" cmpd="sng">
                  <a:solidFill>
                    <a:srgbClr val="8064A2">
                      <a:shade val="50000"/>
                      <a:satMod val="120000"/>
                    </a:srgbClr>
                  </a:solidFill>
                  <a:prstDash val="solid"/>
                </a:ln>
                <a:gradFill>
                  <a:gsLst>
                    <a:gs pos="0">
                      <a:srgbClr val="8064A2">
                        <a:shade val="20000"/>
                        <a:satMod val="245000"/>
                      </a:srgbClr>
                    </a:gs>
                    <a:gs pos="43000">
                      <a:srgbClr val="8064A2">
                        <a:satMod val="255000"/>
                      </a:srgbClr>
                    </a:gs>
                    <a:gs pos="48000">
                      <a:srgbClr val="8064A2">
                        <a:shade val="85000"/>
                        <a:satMod val="255000"/>
                      </a:srgbClr>
                    </a:gs>
                    <a:gs pos="100000">
                      <a:srgbClr val="8064A2">
                        <a:shade val="20000"/>
                        <a:satMod val="245000"/>
                      </a:srgb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ea typeface="宋体" panose="02010600030101010101" pitchFamily="2" charset="-122"/>
              </a:rPr>
              <a:t>Watch and think</a:t>
            </a:r>
          </a:p>
        </p:txBody>
      </p:sp>
      <p:pic>
        <p:nvPicPr>
          <p:cNvPr id="26626" name="图片 2" descr="question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7164388" y="44450"/>
            <a:ext cx="1779587" cy="1778000"/>
          </a:xfrm>
          <a:prstGeom prst="rect">
            <a:avLst/>
          </a:prstGeom>
          <a:noFill/>
          <a:ln w="9525">
            <a:noFill/>
            <a:miter/>
          </a:ln>
        </p:spPr>
      </p:pic>
      <p:sp>
        <p:nvSpPr>
          <p:cNvPr id="26627" name="内容占位符 1"/>
          <p:cNvSpPr>
            <a:spLocks noGrp="1"/>
          </p:cNvSpPr>
          <p:nvPr>
            <p:ph idx="1"/>
          </p:nvPr>
        </p:nvSpPr>
        <p:spPr>
          <a:xfrm>
            <a:off x="-36512" y="1123950"/>
            <a:ext cx="6510337" cy="2151063"/>
          </a:xfrm>
        </p:spPr>
        <p:txBody>
          <a:bodyPr anchor="t"/>
          <a:lstStyle/>
          <a:p>
            <a:pPr marL="0" indent="0" algn="ctr">
              <a:buNone/>
            </a:pPr>
            <a:r>
              <a:rPr lang="en-US" altLang="zh-CN" sz="4400" b="1" dirty="0">
                <a:solidFill>
                  <a:srgbClr val="FF0000"/>
                </a:solidFill>
                <a:latin typeface="Comic Sans MS" panose="030F0702030302020204" pitchFamily="66" charset="0"/>
              </a:rPr>
              <a:t>1.How does he help?</a:t>
            </a:r>
            <a:endParaRPr lang="en-US" altLang="zh-CN" sz="4400" b="1" dirty="0">
              <a:latin typeface="Comic Sans MS" panose="030F0702030302020204" pitchFamily="66" charset="0"/>
            </a:endParaRPr>
          </a:p>
          <a:p>
            <a:pPr marL="0" indent="0" algn="ctr" latinLnBrk="0">
              <a:lnSpc>
                <a:spcPct val="150000"/>
              </a:lnSpc>
              <a:spcBef>
                <a:spcPct val="0"/>
              </a:spcBef>
              <a:buNone/>
            </a:pPr>
            <a:endParaRPr lang="en-US" altLang="zh-CN" sz="4400" b="1" dirty="0">
              <a:latin typeface="Comic Sans MS" panose="030F0702030302020204" pitchFamily="66" charset="0"/>
            </a:endParaRPr>
          </a:p>
        </p:txBody>
      </p:sp>
      <p:sp>
        <p:nvSpPr>
          <p:cNvPr id="26628" name="文本框 1"/>
          <p:cNvSpPr txBox="1"/>
          <p:nvPr/>
        </p:nvSpPr>
        <p:spPr>
          <a:xfrm>
            <a:off x="2268538" y="3716338"/>
            <a:ext cx="6475412" cy="1822450"/>
          </a:xfrm>
          <a:prstGeom prst="rect">
            <a:avLst/>
          </a:prstGeom>
          <a:noFill/>
          <a:ln w="9525">
            <a:noFill/>
            <a:miter/>
          </a:ln>
        </p:spPr>
        <p:txBody>
          <a:bodyPr wrap="square" anchor="t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en-US" altLang="zh-CN" sz="4400" b="1" dirty="0">
                <a:solidFill>
                  <a:srgbClr val="FF0000"/>
                </a:solidFill>
                <a:latin typeface="Comic Sans MS" panose="030F0702030302020204" pitchFamily="66" charset="0"/>
              </a:rPr>
              <a:t>2.Why does he help?</a:t>
            </a:r>
          </a:p>
          <a:p>
            <a:pPr algn="ctr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endParaRPr lang="en-US" altLang="zh-CN" sz="4400" b="1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7" name="图片 2" descr="question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7308850" y="44450"/>
            <a:ext cx="1779588" cy="1778000"/>
          </a:xfrm>
          <a:prstGeom prst="rect">
            <a:avLst/>
          </a:prstGeom>
          <a:noFill/>
          <a:ln w="9525">
            <a:noFill/>
            <a:miter/>
          </a:ln>
        </p:spPr>
      </p:pic>
      <p:sp>
        <p:nvSpPr>
          <p:cNvPr id="29698" name="内容占位符 2"/>
          <p:cNvSpPr>
            <a:spLocks noGrp="1"/>
          </p:cNvSpPr>
          <p:nvPr>
            <p:ph idx="1"/>
          </p:nvPr>
        </p:nvSpPr>
        <p:spPr>
          <a:xfrm>
            <a:off x="466725" y="1700213"/>
            <a:ext cx="8229600" cy="4525962"/>
          </a:xfrm>
        </p:spPr>
        <p:txBody>
          <a:bodyPr anchor="t"/>
          <a:lstStyle/>
          <a:p>
            <a:pPr marL="0" indent="0" algn="ctr">
              <a:buNone/>
            </a:pPr>
            <a:r>
              <a:rPr lang="en-US" altLang="zh-CN" sz="5400" b="1" dirty="0">
                <a:solidFill>
                  <a:srgbClr val="FF0000"/>
                </a:solidFill>
                <a:latin typeface="Comic Sans MS" panose="030F0702030302020204" pitchFamily="66" charset="0"/>
              </a:rPr>
              <a:t>How does he help?</a:t>
            </a:r>
          </a:p>
          <a:p>
            <a:pPr marL="0" indent="0" algn="ctr" latinLnBrk="0">
              <a:lnSpc>
                <a:spcPct val="150000"/>
              </a:lnSpc>
              <a:spcBef>
                <a:spcPct val="0"/>
              </a:spcBef>
              <a:buNone/>
            </a:pPr>
            <a:r>
              <a:rPr lang="en-US" altLang="zh-CN" sz="4000" b="1" dirty="0">
                <a:latin typeface="Comic Sans MS" panose="030F0702030302020204" pitchFamily="66" charset="0"/>
              </a:rPr>
              <a:t> </a:t>
            </a:r>
            <a:r>
              <a:rPr lang="en-US" altLang="zh-CN" sz="4000" b="1" dirty="0" err="1">
                <a:latin typeface="Comic Sans MS" panose="030F0702030302020204" pitchFamily="66" charset="0"/>
              </a:rPr>
              <a:t>A.</a:t>
            </a:r>
            <a:r>
              <a:rPr lang="en-US" altLang="zh-CN" sz="4000" b="1" dirty="0" err="1">
                <a:latin typeface="Comic Sans MS" panose="030F0702030302020204" pitchFamily="66" charset="0"/>
                <a:sym typeface="宋体" panose="02010600030101010101" pitchFamily="2" charset="-122"/>
              </a:rPr>
              <a:t>He</a:t>
            </a:r>
            <a:r>
              <a:rPr lang="en-US" altLang="zh-CN" sz="4000" b="1" dirty="0">
                <a:latin typeface="Comic Sans MS" panose="030F0702030302020204" pitchFamily="66" charset="0"/>
                <a:sym typeface="宋体" panose="02010600030101010101" pitchFamily="2" charset="-122"/>
              </a:rPr>
              <a:t> catches the mice</a:t>
            </a:r>
            <a:r>
              <a:rPr lang="en-US" altLang="zh-CN" sz="4000" b="1" dirty="0">
                <a:latin typeface="Comic Sans MS" panose="030F0702030302020204" pitchFamily="66" charset="0"/>
              </a:rPr>
              <a:t> .</a:t>
            </a:r>
          </a:p>
          <a:p>
            <a:pPr marL="0" indent="0" algn="ctr" latinLnBrk="0">
              <a:lnSpc>
                <a:spcPct val="150000"/>
              </a:lnSpc>
              <a:spcBef>
                <a:spcPct val="0"/>
              </a:spcBef>
              <a:buNone/>
            </a:pPr>
            <a:r>
              <a:rPr lang="en-US" altLang="zh-CN" sz="4000" b="1" dirty="0">
                <a:latin typeface="Comic Sans MS" panose="030F0702030302020204" pitchFamily="66" charset="0"/>
              </a:rPr>
              <a:t>B. </a:t>
            </a:r>
            <a:r>
              <a:rPr lang="en-US" altLang="zh-CN" sz="4000" b="1" dirty="0">
                <a:latin typeface="Comic Sans MS" panose="030F0702030302020204" pitchFamily="66" charset="0"/>
                <a:sym typeface="宋体" panose="02010600030101010101" pitchFamily="2" charset="-122"/>
              </a:rPr>
              <a:t>He plays</a:t>
            </a:r>
            <a:r>
              <a:rPr lang="en-US" altLang="zh-CN" sz="4000" b="1" dirty="0">
                <a:latin typeface="Comic Sans MS" panose="030F0702030302020204" pitchFamily="66" charset="0"/>
              </a:rPr>
              <a:t> magic music.</a:t>
            </a:r>
          </a:p>
        </p:txBody>
      </p:sp>
      <p:sp>
        <p:nvSpPr>
          <p:cNvPr id="5" name="笑脸 4"/>
          <p:cNvSpPr/>
          <p:nvPr/>
        </p:nvSpPr>
        <p:spPr>
          <a:xfrm>
            <a:off x="1042988" y="3789363"/>
            <a:ext cx="1008063" cy="576263"/>
          </a:xfrm>
          <a:prstGeom prst="smileyFac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endParaRPr lang="zh-CN" altLang="en-US" noProof="1">
              <a:solidFill>
                <a:prstClr val="white"/>
              </a:solidFill>
            </a:endParaRPr>
          </a:p>
        </p:txBody>
      </p:sp>
      <p:sp>
        <p:nvSpPr>
          <p:cNvPr id="6" name="矩形 5">
            <a:hlinkClick r:id="rId4" action="ppaction://hlinkfile"/>
          </p:cNvPr>
          <p:cNvSpPr/>
          <p:nvPr/>
        </p:nvSpPr>
        <p:spPr>
          <a:xfrm>
            <a:off x="251770" y="116182"/>
            <a:ext cx="5929332" cy="76771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base">
              <a:defRPr/>
            </a:pPr>
            <a:r>
              <a:rPr lang="en-US" sz="4400" b="1" dirty="0">
                <a:ln w="9000" cmpd="sng">
                  <a:solidFill>
                    <a:srgbClr val="8064A2">
                      <a:shade val="50000"/>
                      <a:satMod val="120000"/>
                    </a:srgbClr>
                  </a:solidFill>
                  <a:prstDash val="solid"/>
                </a:ln>
                <a:gradFill>
                  <a:gsLst>
                    <a:gs pos="0">
                      <a:srgbClr val="8064A2">
                        <a:shade val="20000"/>
                        <a:satMod val="245000"/>
                      </a:srgbClr>
                    </a:gs>
                    <a:gs pos="43000">
                      <a:srgbClr val="8064A2">
                        <a:satMod val="255000"/>
                      </a:srgbClr>
                    </a:gs>
                    <a:gs pos="48000">
                      <a:srgbClr val="8064A2">
                        <a:shade val="85000"/>
                        <a:satMod val="255000"/>
                      </a:srgbClr>
                    </a:gs>
                    <a:gs pos="100000">
                      <a:srgbClr val="8064A2">
                        <a:shade val="20000"/>
                        <a:satMod val="245000"/>
                      </a:srgb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ea typeface="宋体" panose="02010600030101010101" pitchFamily="2" charset="-122"/>
              </a:rPr>
              <a:t> Think </a:t>
            </a:r>
            <a:r>
              <a:rPr lang="en-US" sz="4400" b="1" dirty="0">
                <a:ln w="9000" cmpd="sng">
                  <a:solidFill>
                    <a:srgbClr val="8064A2">
                      <a:shade val="50000"/>
                      <a:satMod val="120000"/>
                    </a:srgbClr>
                  </a:solidFill>
                  <a:prstDash val="solid"/>
                </a:ln>
                <a:gradFill>
                  <a:gsLst>
                    <a:gs pos="0">
                      <a:srgbClr val="8064A2">
                        <a:shade val="20000"/>
                        <a:satMod val="245000"/>
                      </a:srgbClr>
                    </a:gs>
                    <a:gs pos="43000">
                      <a:srgbClr val="8064A2">
                        <a:satMod val="255000"/>
                      </a:srgbClr>
                    </a:gs>
                    <a:gs pos="48000">
                      <a:srgbClr val="8064A2">
                        <a:shade val="85000"/>
                        <a:satMod val="255000"/>
                      </a:srgbClr>
                    </a:gs>
                    <a:gs pos="100000">
                      <a:srgbClr val="8064A2">
                        <a:shade val="20000"/>
                        <a:satMod val="245000"/>
                      </a:srgb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ea typeface="宋体" panose="02010600030101010101" pitchFamily="2" charset="-122"/>
                <a:sym typeface="+mn-ea"/>
              </a:rPr>
              <a:t>and choose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ldLvl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5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8175" y="620713"/>
            <a:ext cx="5114925" cy="3757612"/>
          </a:xfrm>
          <a:prstGeom prst="rect">
            <a:avLst/>
          </a:prstGeom>
          <a:noFill/>
          <a:ln w="9525">
            <a:noFill/>
            <a:miter/>
          </a:ln>
        </p:spPr>
      </p:pic>
      <p:pic>
        <p:nvPicPr>
          <p:cNvPr id="31746" name="Picture 2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>
          <a:xfrm>
            <a:off x="4356100" y="836613"/>
            <a:ext cx="2386013" cy="3475037"/>
          </a:xfrm>
          <a:prstGeom prst="rect">
            <a:avLst/>
          </a:prstGeom>
          <a:noFill/>
          <a:ln w="9525">
            <a:noFill/>
            <a:miter/>
          </a:ln>
        </p:spPr>
      </p:pic>
      <p:sp>
        <p:nvSpPr>
          <p:cNvPr id="31747" name="文本框 3"/>
          <p:cNvSpPr txBox="1"/>
          <p:nvPr/>
        </p:nvSpPr>
        <p:spPr>
          <a:xfrm>
            <a:off x="971550" y="4868863"/>
            <a:ext cx="8150225" cy="1233487"/>
          </a:xfrm>
          <a:prstGeom prst="rect">
            <a:avLst/>
          </a:prstGeom>
          <a:noFill/>
          <a:ln w="9525">
            <a:noFill/>
            <a:miter/>
          </a:ln>
        </p:spPr>
        <p:txBody>
          <a:bodyPr wrap="square" anchor="t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en-US" altLang="zh-CN" sz="3600" b="1" u="sng">
                <a:solidFill>
                  <a:prstClr val="black"/>
                </a:solidFill>
                <a:latin typeface="Comic Sans MS" panose="030F0702030302020204" pitchFamily="66" charset="0"/>
              </a:rPr>
              <a:t>The man plays magic music</a:t>
            </a:r>
            <a:r>
              <a:rPr lang="en-US" altLang="zh-CN" sz="3600" b="1">
                <a:solidFill>
                  <a:prstClr val="black"/>
                </a:solidFill>
                <a:latin typeface="Comic Sans MS" panose="030F0702030302020204" pitchFamily="66" charset="0"/>
              </a:rPr>
              <a:t>.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en-US" altLang="zh-CN" sz="3600" b="1">
                <a:solidFill>
                  <a:prstClr val="black"/>
                </a:solidFill>
                <a:latin typeface="Comic Sans MS" panose="030F0702030302020204" pitchFamily="66" charset="0"/>
              </a:rPr>
              <a:t>All the mice walk behind him.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69" name="图片 1" descr="magic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107950" y="44450"/>
            <a:ext cx="4149725" cy="5114925"/>
          </a:xfrm>
          <a:prstGeom prst="rect">
            <a:avLst/>
          </a:prstGeom>
          <a:noFill/>
          <a:ln w="9525">
            <a:noFill/>
            <a:miter/>
          </a:ln>
        </p:spPr>
      </p:pic>
      <p:graphicFrame>
        <p:nvGraphicFramePr>
          <p:cNvPr id="3" name="对象 2"/>
          <p:cNvGraphicFramePr/>
          <p:nvPr/>
        </p:nvGraphicFramePr>
        <p:xfrm>
          <a:off x="3995738" y="3500438"/>
          <a:ext cx="5080000" cy="30210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2" r:id="rId4" imgW="6057900" imgH="3943350" progId="StaticMetafile">
                  <p:embed/>
                </p:oleObj>
              </mc:Choice>
              <mc:Fallback>
                <p:oleObj r:id="rId4" imgW="6057900" imgH="3943350" progId="StaticMetafile">
                  <p:embed/>
                  <p:pic>
                    <p:nvPicPr>
                      <p:cNvPr id="0" name="图片 1026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3995738" y="3500438"/>
                        <a:ext cx="5080000" cy="3021012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文本框 4"/>
          <p:cNvSpPr txBox="1"/>
          <p:nvPr/>
        </p:nvSpPr>
        <p:spPr>
          <a:xfrm>
            <a:off x="250825" y="5300663"/>
            <a:ext cx="4017963" cy="750887"/>
          </a:xfrm>
          <a:prstGeom prst="rect">
            <a:avLst/>
          </a:prstGeom>
          <a:noFill/>
          <a:ln w="9525">
            <a:noFill/>
            <a:miter/>
          </a:ln>
        </p:spPr>
        <p:txBody>
          <a:bodyPr wrap="square" anchor="t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en-US" altLang="zh-CN" sz="4000">
                <a:solidFill>
                  <a:prstClr val="black"/>
                </a:solidFill>
                <a:latin typeface="Comic Sans MS" panose="030F0702030302020204" pitchFamily="66" charset="0"/>
              </a:rPr>
              <a:t>She is magic.</a:t>
            </a:r>
          </a:p>
        </p:txBody>
      </p:sp>
      <p:sp>
        <p:nvSpPr>
          <p:cNvPr id="6" name="文本框 5"/>
          <p:cNvSpPr txBox="1"/>
          <p:nvPr/>
        </p:nvSpPr>
        <p:spPr>
          <a:xfrm>
            <a:off x="4716463" y="2781300"/>
            <a:ext cx="4206875" cy="749300"/>
          </a:xfrm>
          <a:prstGeom prst="rect">
            <a:avLst/>
          </a:prstGeom>
          <a:noFill/>
          <a:ln w="9525">
            <a:noFill/>
            <a:miter/>
          </a:ln>
        </p:spPr>
        <p:txBody>
          <a:bodyPr wrap="square" anchor="t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en-US" altLang="zh-CN" sz="4000">
                <a:solidFill>
                  <a:prstClr val="black"/>
                </a:solidFill>
                <a:latin typeface="Comic Sans MS" panose="030F0702030302020204" pitchFamily="66" charset="0"/>
              </a:rPr>
              <a:t>He is magic too.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文本框 1"/>
          <p:cNvSpPr txBox="1"/>
          <p:nvPr/>
        </p:nvSpPr>
        <p:spPr>
          <a:xfrm>
            <a:off x="466725" y="981075"/>
            <a:ext cx="8370888" cy="2809875"/>
          </a:xfrm>
          <a:prstGeom prst="rect">
            <a:avLst/>
          </a:prstGeom>
          <a:noFill/>
          <a:ln w="9525">
            <a:noFill/>
            <a:miter/>
          </a:ln>
        </p:spPr>
        <p:txBody>
          <a:bodyPr wrap="square" anchor="t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en-US" altLang="zh-CN" sz="5400" b="1" dirty="0">
                <a:solidFill>
                  <a:srgbClr val="FF0000"/>
                </a:solidFill>
                <a:latin typeface="Comic Sans MS" panose="030F0702030302020204" pitchFamily="66" charset="0"/>
              </a:rPr>
              <a:t>Why does he help?</a:t>
            </a:r>
          </a:p>
          <a:p>
            <a:pPr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en-US" altLang="zh-CN" sz="4000" b="1" dirty="0">
                <a:solidFill>
                  <a:prstClr val="black"/>
                </a:solidFill>
                <a:latin typeface="Comic Sans MS" panose="030F0702030302020204" pitchFamily="66" charset="0"/>
              </a:rPr>
              <a:t>A. He wants to live in the city.</a:t>
            </a:r>
          </a:p>
          <a:p>
            <a:pPr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en-US" altLang="zh-CN" sz="4000" b="1" dirty="0">
                <a:solidFill>
                  <a:prstClr val="black"/>
                </a:solidFill>
                <a:latin typeface="Comic Sans MS" panose="030F0702030302020204" pitchFamily="66" charset="0"/>
                <a:sym typeface="宋体" panose="02010600030101010101" pitchFamily="2" charset="-122"/>
              </a:rPr>
              <a:t>B. He wants money.</a:t>
            </a:r>
            <a:endParaRPr lang="en-US" altLang="zh-CN" sz="4000" b="1" dirty="0">
              <a:solidFill>
                <a:prstClr val="black"/>
              </a:solidFill>
              <a:latin typeface="Comic Sans MS" panose="030F0702030302020204" pitchFamily="66" charset="0"/>
            </a:endParaRPr>
          </a:p>
        </p:txBody>
      </p:sp>
      <p:sp>
        <p:nvSpPr>
          <p:cNvPr id="5" name="笑脸 4"/>
          <p:cNvSpPr/>
          <p:nvPr/>
        </p:nvSpPr>
        <p:spPr>
          <a:xfrm>
            <a:off x="106363" y="3068638"/>
            <a:ext cx="1009650" cy="576263"/>
          </a:xfrm>
          <a:prstGeom prst="smileyFac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endParaRPr lang="zh-CN" altLang="en-US" noProof="1">
              <a:solidFill>
                <a:prstClr val="white"/>
              </a:solidFill>
            </a:endParaRPr>
          </a:p>
        </p:txBody>
      </p:sp>
      <p:sp>
        <p:nvSpPr>
          <p:cNvPr id="6" name="矩形 5">
            <a:hlinkClick r:id="rId3" action="ppaction://hlinkfile"/>
          </p:cNvPr>
          <p:cNvSpPr/>
          <p:nvPr/>
        </p:nvSpPr>
        <p:spPr>
          <a:xfrm>
            <a:off x="251770" y="116182"/>
            <a:ext cx="5929332" cy="76771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base">
              <a:defRPr/>
            </a:pPr>
            <a:r>
              <a:rPr lang="en-US" sz="4400" b="1" dirty="0">
                <a:ln w="9000" cmpd="sng">
                  <a:solidFill>
                    <a:srgbClr val="8064A2">
                      <a:shade val="50000"/>
                      <a:satMod val="120000"/>
                    </a:srgbClr>
                  </a:solidFill>
                  <a:prstDash val="solid"/>
                </a:ln>
                <a:gradFill>
                  <a:gsLst>
                    <a:gs pos="0">
                      <a:srgbClr val="8064A2">
                        <a:shade val="20000"/>
                        <a:satMod val="245000"/>
                      </a:srgbClr>
                    </a:gs>
                    <a:gs pos="43000">
                      <a:srgbClr val="8064A2">
                        <a:satMod val="255000"/>
                      </a:srgbClr>
                    </a:gs>
                    <a:gs pos="48000">
                      <a:srgbClr val="8064A2">
                        <a:shade val="85000"/>
                        <a:satMod val="255000"/>
                      </a:srgbClr>
                    </a:gs>
                    <a:gs pos="100000">
                      <a:srgbClr val="8064A2">
                        <a:shade val="20000"/>
                        <a:satMod val="245000"/>
                      </a:srgb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ea typeface="宋体" panose="02010600030101010101" pitchFamily="2" charset="-122"/>
              </a:rPr>
              <a:t> Think </a:t>
            </a:r>
            <a:r>
              <a:rPr lang="en-US" sz="4400" b="1" dirty="0">
                <a:ln w="9000" cmpd="sng">
                  <a:solidFill>
                    <a:srgbClr val="8064A2">
                      <a:shade val="50000"/>
                      <a:satMod val="120000"/>
                    </a:srgbClr>
                  </a:solidFill>
                  <a:prstDash val="solid"/>
                </a:ln>
                <a:gradFill>
                  <a:gsLst>
                    <a:gs pos="0">
                      <a:srgbClr val="8064A2">
                        <a:shade val="20000"/>
                        <a:satMod val="245000"/>
                      </a:srgbClr>
                    </a:gs>
                    <a:gs pos="43000">
                      <a:srgbClr val="8064A2">
                        <a:satMod val="255000"/>
                      </a:srgbClr>
                    </a:gs>
                    <a:gs pos="48000">
                      <a:srgbClr val="8064A2">
                        <a:shade val="85000"/>
                        <a:satMod val="255000"/>
                      </a:srgbClr>
                    </a:gs>
                    <a:gs pos="100000">
                      <a:srgbClr val="8064A2">
                        <a:shade val="20000"/>
                        <a:satMod val="245000"/>
                      </a:srgb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ea typeface="宋体" panose="02010600030101010101" pitchFamily="2" charset="-122"/>
                <a:sym typeface="+mn-ea"/>
              </a:rPr>
              <a:t>and choose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ldLvl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文本框 3"/>
          <p:cNvSpPr txBox="1"/>
          <p:nvPr/>
        </p:nvSpPr>
        <p:spPr>
          <a:xfrm>
            <a:off x="309923" y="1666256"/>
            <a:ext cx="8764588" cy="3785652"/>
          </a:xfrm>
          <a:prstGeom prst="rect">
            <a:avLst/>
          </a:prstGeom>
          <a:noFill/>
          <a:ln w="9525">
            <a:noFill/>
            <a:miter/>
          </a:ln>
        </p:spPr>
        <p:txBody>
          <a:bodyPr wrap="square" anchor="t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en-US" altLang="zh-CN" sz="4000" b="1" dirty="0">
                <a:solidFill>
                  <a:srgbClr val="FF0000"/>
                </a:solidFill>
                <a:latin typeface="Comic Sans MS" panose="030F0702030302020204" pitchFamily="66" charset="0"/>
                <a:sym typeface="宋体" panose="02010600030101010101" pitchFamily="2" charset="-122"/>
              </a:rPr>
              <a:t>They are animals.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en-US" altLang="zh-CN" sz="4000" b="1" dirty="0">
                <a:solidFill>
                  <a:srgbClr val="FF0000"/>
                </a:solidFill>
                <a:latin typeface="Comic Sans MS" panose="030F0702030302020204" pitchFamily="66" charset="0"/>
              </a:rPr>
              <a:t>They are small.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en-US" altLang="zh-CN" sz="4000" b="1" dirty="0">
                <a:solidFill>
                  <a:srgbClr val="FF0000"/>
                </a:solidFill>
                <a:latin typeface="Comic Sans MS" panose="030F0702030302020204" pitchFamily="66" charset="0"/>
              </a:rPr>
              <a:t>They are black.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en-US" altLang="zh-CN" sz="4000" b="1" dirty="0">
                <a:solidFill>
                  <a:srgbClr val="FF0000"/>
                </a:solidFill>
                <a:latin typeface="Comic Sans MS" panose="030F0702030302020204" pitchFamily="66" charset="0"/>
              </a:rPr>
              <a:t>They like eating </a:t>
            </a:r>
            <a:r>
              <a:rPr lang="en-US" altLang="zh-CN" sz="4000" b="1" dirty="0" err="1">
                <a:solidFill>
                  <a:srgbClr val="FF0000"/>
                </a:solidFill>
                <a:latin typeface="Comic Sans MS" panose="030F0702030302020204" pitchFamily="66" charset="0"/>
                <a:sym typeface="宋体" panose="02010600030101010101" pitchFamily="2" charset="-122"/>
              </a:rPr>
              <a:t>cakes,</a:t>
            </a:r>
            <a:r>
              <a:rPr lang="en-US" altLang="zh-CN" sz="4000" b="1" dirty="0" err="1">
                <a:solidFill>
                  <a:srgbClr val="FF0000"/>
                </a:solidFill>
                <a:latin typeface="Comic Sans MS" panose="030F0702030302020204" pitchFamily="66" charset="0"/>
              </a:rPr>
              <a:t>rice,hot</a:t>
            </a:r>
            <a:r>
              <a:rPr lang="en-US" altLang="zh-CN" sz="4000" b="1" dirty="0">
                <a:solidFill>
                  <a:srgbClr val="FF0000"/>
                </a:solidFill>
                <a:latin typeface="Comic Sans MS" panose="030F0702030302020204" pitchFamily="66" charset="0"/>
              </a:rPr>
              <a:t> dog and meat.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en-US" altLang="zh-CN" sz="4000" b="1" dirty="0">
                <a:solidFill>
                  <a:srgbClr val="FF0000"/>
                </a:solidFill>
                <a:latin typeface="Comic Sans MS" panose="030F0702030302020204" pitchFamily="66" charset="0"/>
              </a:rPr>
              <a:t>What are they?</a:t>
            </a:r>
          </a:p>
        </p:txBody>
      </p:sp>
      <p:sp>
        <p:nvSpPr>
          <p:cNvPr id="5" name="矩形 4"/>
          <p:cNvSpPr/>
          <p:nvPr/>
        </p:nvSpPr>
        <p:spPr>
          <a:xfrm>
            <a:off x="309923" y="620805"/>
            <a:ext cx="5929324" cy="76771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base">
              <a:defRPr/>
            </a:pPr>
            <a:r>
              <a:rPr lang="en-US" sz="4400" b="1" dirty="0">
                <a:ln w="9000" cmpd="sng">
                  <a:solidFill>
                    <a:srgbClr val="8064A2">
                      <a:shade val="50000"/>
                      <a:satMod val="120000"/>
                    </a:srgbClr>
                  </a:solidFill>
                  <a:prstDash val="solid"/>
                </a:ln>
                <a:gradFill>
                  <a:gsLst>
                    <a:gs pos="0">
                      <a:srgbClr val="8064A2">
                        <a:shade val="20000"/>
                        <a:satMod val="245000"/>
                      </a:srgbClr>
                    </a:gs>
                    <a:gs pos="43000">
                      <a:srgbClr val="8064A2">
                        <a:satMod val="255000"/>
                      </a:srgbClr>
                    </a:gs>
                    <a:gs pos="48000">
                      <a:srgbClr val="8064A2">
                        <a:shade val="85000"/>
                        <a:satMod val="255000"/>
                      </a:srgbClr>
                    </a:gs>
                    <a:gs pos="100000">
                      <a:srgbClr val="8064A2">
                        <a:shade val="20000"/>
                        <a:satMod val="245000"/>
                      </a:srgb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ea typeface="宋体" panose="02010600030101010101" pitchFamily="2" charset="-122"/>
              </a:rPr>
              <a:t>Let's guess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标题 1"/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endParaRPr lang="zh-CN" altLang="en-US"/>
          </a:p>
        </p:txBody>
      </p:sp>
      <p:pic>
        <p:nvPicPr>
          <p:cNvPr id="35842" name="图片 1" descr="p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850" y="1123950"/>
            <a:ext cx="5661025" cy="4543425"/>
          </a:xfrm>
          <a:prstGeom prst="rect">
            <a:avLst/>
          </a:prstGeom>
          <a:noFill/>
          <a:ln w="9525">
            <a:noFill/>
            <a:miter/>
          </a:ln>
        </p:spPr>
      </p:pic>
      <p:cxnSp>
        <p:nvCxnSpPr>
          <p:cNvPr id="8" name="直接连接符 7"/>
          <p:cNvCxnSpPr/>
          <p:nvPr/>
        </p:nvCxnSpPr>
        <p:spPr>
          <a:xfrm>
            <a:off x="2124075" y="2276475"/>
            <a:ext cx="2087563" cy="0"/>
          </a:xfrm>
          <a:prstGeom prst="line">
            <a:avLst/>
          </a:prstGeom>
          <a:ln w="762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64163" y="981075"/>
            <a:ext cx="3484562" cy="2606675"/>
          </a:xfrm>
          <a:prstGeom prst="rect">
            <a:avLst/>
          </a:prstGeom>
          <a:noFill/>
          <a:ln w="9525">
            <a:noFill/>
            <a:miter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>
            <a:hlinkClick r:id="rId3" action="ppaction://hlinkfile"/>
          </p:cNvPr>
          <p:cNvSpPr/>
          <p:nvPr/>
        </p:nvSpPr>
        <p:spPr>
          <a:xfrm>
            <a:off x="180013" y="879329"/>
            <a:ext cx="5929333" cy="76771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base">
              <a:defRPr/>
            </a:pPr>
            <a:r>
              <a:rPr lang="en-US" sz="4400" b="1" dirty="0">
                <a:ln w="9000" cmpd="sng">
                  <a:solidFill>
                    <a:srgbClr val="8064A2">
                      <a:shade val="50000"/>
                      <a:satMod val="120000"/>
                    </a:srgbClr>
                  </a:solidFill>
                  <a:prstDash val="solid"/>
                </a:ln>
                <a:gradFill>
                  <a:gsLst>
                    <a:gs pos="0">
                      <a:srgbClr val="8064A2">
                        <a:shade val="20000"/>
                        <a:satMod val="245000"/>
                      </a:srgbClr>
                    </a:gs>
                    <a:gs pos="43000">
                      <a:srgbClr val="8064A2">
                        <a:satMod val="255000"/>
                      </a:srgbClr>
                    </a:gs>
                    <a:gs pos="48000">
                      <a:srgbClr val="8064A2">
                        <a:shade val="85000"/>
                        <a:satMod val="255000"/>
                      </a:srgbClr>
                    </a:gs>
                    <a:gs pos="100000">
                      <a:srgbClr val="8064A2">
                        <a:shade val="20000"/>
                        <a:satMod val="245000"/>
                      </a:srgb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ea typeface="宋体" panose="02010600030101010101" pitchFamily="2" charset="-122"/>
              </a:rPr>
              <a:t>Let's follow</a:t>
            </a:r>
          </a:p>
        </p:txBody>
      </p:sp>
      <p:sp>
        <p:nvSpPr>
          <p:cNvPr id="36866" name="文本框 4"/>
          <p:cNvSpPr txBox="1"/>
          <p:nvPr/>
        </p:nvSpPr>
        <p:spPr>
          <a:xfrm>
            <a:off x="539750" y="1455615"/>
            <a:ext cx="8180388" cy="749300"/>
          </a:xfrm>
          <a:prstGeom prst="rect">
            <a:avLst/>
          </a:prstGeom>
          <a:noFill/>
          <a:ln w="9525">
            <a:noFill/>
            <a:miter/>
          </a:ln>
        </p:spPr>
        <p:txBody>
          <a:bodyPr anchor="t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en-US" altLang="zh-CN" sz="4000" dirty="0">
                <a:solidFill>
                  <a:prstClr val="black"/>
                </a:solidFill>
                <a:latin typeface="Comic Sans MS" panose="030F0702030302020204" pitchFamily="66" charset="0"/>
              </a:rPr>
              <a:t>Does the man get the gold first?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4"/>
          <p:cNvSpPr txBox="1"/>
          <p:nvPr/>
        </p:nvSpPr>
        <p:spPr>
          <a:xfrm>
            <a:off x="466725" y="1052513"/>
            <a:ext cx="4133850" cy="684212"/>
          </a:xfrm>
          <a:prstGeom prst="rect">
            <a:avLst/>
          </a:prstGeom>
          <a:noFill/>
          <a:ln w="9525">
            <a:noFill/>
            <a:miter/>
          </a:ln>
        </p:spPr>
        <p:txBody>
          <a:bodyPr wrap="square" anchor="t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en-US" altLang="zh-CN" sz="3600">
                <a:solidFill>
                  <a:prstClr val="black"/>
                </a:solidFill>
                <a:latin typeface="Comic Sans MS" panose="030F0702030302020204" pitchFamily="66" charset="0"/>
              </a:rPr>
              <a:t>No, he doesn't.</a:t>
            </a:r>
          </a:p>
        </p:txBody>
      </p:sp>
      <p:sp>
        <p:nvSpPr>
          <p:cNvPr id="38914" name="文本框 4"/>
          <p:cNvSpPr txBox="1"/>
          <p:nvPr/>
        </p:nvSpPr>
        <p:spPr>
          <a:xfrm>
            <a:off x="250825" y="188913"/>
            <a:ext cx="8180388" cy="749300"/>
          </a:xfrm>
          <a:prstGeom prst="rect">
            <a:avLst/>
          </a:prstGeom>
          <a:noFill/>
          <a:ln w="9525">
            <a:noFill/>
            <a:miter/>
          </a:ln>
        </p:spPr>
        <p:txBody>
          <a:bodyPr anchor="t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en-US" altLang="zh-CN" sz="4000" dirty="0">
                <a:solidFill>
                  <a:prstClr val="black"/>
                </a:solidFill>
                <a:latin typeface="Comic Sans MS" panose="030F0702030302020204" pitchFamily="66" charset="0"/>
              </a:rPr>
              <a:t>Does the man get the gold first?</a:t>
            </a:r>
          </a:p>
        </p:txBody>
      </p:sp>
      <p:pic>
        <p:nvPicPr>
          <p:cNvPr id="20481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11638" y="1052513"/>
            <a:ext cx="4448175" cy="3535362"/>
          </a:xfrm>
          <a:prstGeom prst="rect">
            <a:avLst/>
          </a:prstGeom>
          <a:noFill/>
          <a:ln w="9525">
            <a:noFill/>
            <a:miter/>
          </a:ln>
        </p:spPr>
      </p:pic>
      <p:sp>
        <p:nvSpPr>
          <p:cNvPr id="7" name="文本框 6"/>
          <p:cNvSpPr txBox="1"/>
          <p:nvPr/>
        </p:nvSpPr>
        <p:spPr>
          <a:xfrm>
            <a:off x="395288" y="4724400"/>
            <a:ext cx="7939087" cy="750888"/>
          </a:xfrm>
          <a:prstGeom prst="rect">
            <a:avLst/>
          </a:prstGeom>
          <a:noFill/>
          <a:ln w="9525">
            <a:noFill/>
            <a:miter/>
          </a:ln>
        </p:spPr>
        <p:txBody>
          <a:bodyPr anchor="t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en-US" altLang="zh-CN" sz="4000" dirty="0">
                <a:solidFill>
                  <a:prstClr val="black"/>
                </a:solidFill>
                <a:latin typeface="Comic Sans MS" panose="030F0702030302020204" pitchFamily="66" charset="0"/>
              </a:rPr>
              <a:t>What does he do next?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04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文本框 6"/>
          <p:cNvSpPr txBox="1"/>
          <p:nvPr/>
        </p:nvSpPr>
        <p:spPr>
          <a:xfrm>
            <a:off x="323705" y="486291"/>
            <a:ext cx="7939088" cy="708025"/>
          </a:xfrm>
          <a:prstGeom prst="rect">
            <a:avLst/>
          </a:prstGeom>
          <a:noFill/>
          <a:ln w="9525">
            <a:noFill/>
            <a:miter/>
          </a:ln>
        </p:spPr>
        <p:txBody>
          <a:bodyPr anchor="t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en-US" altLang="zh-CN" sz="4000" dirty="0">
                <a:solidFill>
                  <a:prstClr val="black"/>
                </a:solidFill>
                <a:latin typeface="Comic Sans MS" panose="030F0702030302020204" pitchFamily="66" charset="0"/>
              </a:rPr>
              <a:t>3.What does he do next?</a:t>
            </a:r>
          </a:p>
        </p:txBody>
      </p:sp>
      <p:pic>
        <p:nvPicPr>
          <p:cNvPr id="40964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75354" y="1340855"/>
            <a:ext cx="4460875" cy="3870325"/>
          </a:xfrm>
          <a:prstGeom prst="rect">
            <a:avLst/>
          </a:prstGeom>
          <a:noFill/>
          <a:ln w="9525">
            <a:noFill/>
            <a:miter/>
          </a:ln>
        </p:spPr>
      </p:pic>
      <p:sp>
        <p:nvSpPr>
          <p:cNvPr id="22530" name="文本框 1"/>
          <p:cNvSpPr txBox="1"/>
          <p:nvPr/>
        </p:nvSpPr>
        <p:spPr>
          <a:xfrm>
            <a:off x="395710" y="5373135"/>
            <a:ext cx="8567737" cy="1233487"/>
          </a:xfrm>
          <a:prstGeom prst="rect">
            <a:avLst/>
          </a:prstGeom>
          <a:noFill/>
          <a:ln w="9525">
            <a:noFill/>
            <a:miter/>
          </a:ln>
        </p:spPr>
        <p:txBody>
          <a:bodyPr anchor="t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en-US" altLang="zh-CN" sz="3600" b="1" dirty="0">
                <a:solidFill>
                  <a:prstClr val="black"/>
                </a:solidFill>
                <a:latin typeface="Comic Sans MS" panose="030F0702030302020204" pitchFamily="66" charset="0"/>
              </a:rPr>
              <a:t>He plays the magic music again.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en-US" altLang="zh-CN" sz="3600" b="1" dirty="0">
                <a:solidFill>
                  <a:prstClr val="black"/>
                </a:solidFill>
                <a:latin typeface="Comic Sans MS" panose="030F0702030302020204" pitchFamily="66" charset="0"/>
              </a:rPr>
              <a:t>All the children walk behind him.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09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225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out)">
                                      <p:cBhvr>
                                        <p:cTn id="16" dur="2000"/>
                                        <p:tgtEl>
                                          <p:spTgt spid="389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89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913" grpId="0"/>
      <p:bldP spid="22530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323109" y="44873"/>
            <a:ext cx="2072004" cy="76771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base">
              <a:defRPr/>
            </a:pPr>
            <a:r>
              <a:rPr lang="en-US" sz="4400" b="1" dirty="0">
                <a:ln w="9000" cmpd="sng">
                  <a:solidFill>
                    <a:srgbClr val="8064A2">
                      <a:shade val="50000"/>
                      <a:satMod val="120000"/>
                    </a:srgbClr>
                  </a:solidFill>
                  <a:prstDash val="solid"/>
                </a:ln>
                <a:gradFill>
                  <a:gsLst>
                    <a:gs pos="0">
                      <a:srgbClr val="8064A2">
                        <a:shade val="20000"/>
                        <a:satMod val="245000"/>
                      </a:srgbClr>
                    </a:gs>
                    <a:gs pos="43000">
                      <a:srgbClr val="8064A2">
                        <a:satMod val="255000"/>
                      </a:srgbClr>
                    </a:gs>
                    <a:gs pos="48000">
                      <a:srgbClr val="8064A2">
                        <a:shade val="85000"/>
                        <a:satMod val="255000"/>
                      </a:srgbClr>
                    </a:gs>
                    <a:gs pos="100000">
                      <a:srgbClr val="8064A2">
                        <a:shade val="20000"/>
                        <a:satMod val="245000"/>
                      </a:srgb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ea typeface="宋体" panose="02010600030101010101" pitchFamily="2" charset="-122"/>
              </a:rPr>
              <a:t>Let's act</a:t>
            </a:r>
          </a:p>
        </p:txBody>
      </p:sp>
      <p:pic>
        <p:nvPicPr>
          <p:cNvPr id="40962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200" y="1125538"/>
            <a:ext cx="2660650" cy="2019300"/>
          </a:xfrm>
          <a:prstGeom prst="rect">
            <a:avLst/>
          </a:prstGeom>
          <a:noFill/>
          <a:ln w="9525">
            <a:noFill/>
            <a:miter/>
          </a:ln>
        </p:spPr>
      </p:pic>
      <p:pic>
        <p:nvPicPr>
          <p:cNvPr id="40963" name="Picture 2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5761038" y="823913"/>
            <a:ext cx="2898775" cy="2130425"/>
          </a:xfrm>
          <a:prstGeom prst="rect">
            <a:avLst/>
          </a:prstGeom>
          <a:noFill/>
          <a:ln w="9525">
            <a:noFill/>
            <a:miter/>
          </a:ln>
        </p:spPr>
      </p:pic>
      <p:pic>
        <p:nvPicPr>
          <p:cNvPr id="40964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60700" y="3759200"/>
            <a:ext cx="2374900" cy="2060575"/>
          </a:xfrm>
          <a:prstGeom prst="rect">
            <a:avLst/>
          </a:prstGeom>
          <a:noFill/>
          <a:ln w="9525">
            <a:noFill/>
            <a:miter/>
          </a:ln>
        </p:spPr>
      </p:pic>
      <p:pic>
        <p:nvPicPr>
          <p:cNvPr id="40965" name="Picture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100763" y="3943350"/>
            <a:ext cx="2574925" cy="1789113"/>
          </a:xfrm>
          <a:prstGeom prst="rect">
            <a:avLst/>
          </a:prstGeom>
          <a:noFill/>
          <a:ln w="9525">
            <a:noFill/>
            <a:miter/>
          </a:ln>
        </p:spPr>
      </p:pic>
      <p:pic>
        <p:nvPicPr>
          <p:cNvPr id="15" name="Picture 3"/>
          <p:cNvPicPr>
            <a:picLocks noChangeAspect="1" noChangeArrowheads="1"/>
          </p:cNvPicPr>
          <p:nvPr/>
        </p:nvPicPr>
        <p:blipFill rotWithShape="1">
          <a:blip r:embed="rId7" cstate="email"/>
          <a:srcRect/>
          <a:stretch>
            <a:fillRect/>
          </a:stretch>
        </p:blipFill>
        <p:spPr bwMode="auto">
          <a:xfrm>
            <a:off x="4197073" y="44623"/>
            <a:ext cx="3543279" cy="90994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grpSp>
        <p:nvGrpSpPr>
          <p:cNvPr id="40967" name="组合 7"/>
          <p:cNvGrpSpPr/>
          <p:nvPr/>
        </p:nvGrpSpPr>
        <p:grpSpPr>
          <a:xfrm>
            <a:off x="2968625" y="823913"/>
            <a:ext cx="2466975" cy="2330450"/>
            <a:chOff x="2969183" y="824519"/>
            <a:chExt cx="2466913" cy="2330336"/>
          </a:xfrm>
        </p:grpSpPr>
        <p:pic>
          <p:nvPicPr>
            <p:cNvPr id="40968" name="Picture 3"/>
            <p:cNvPicPr>
              <a:picLocks noChangeAspect="1"/>
            </p:cNvPicPr>
            <p:nvPr/>
          </p:nvPicPr>
          <p:blipFill>
            <a:blip r:embed="rId8" cstate="email"/>
            <a:stretch>
              <a:fillRect/>
            </a:stretch>
          </p:blipFill>
          <p:spPr>
            <a:xfrm>
              <a:off x="2969183" y="824519"/>
              <a:ext cx="2466913" cy="2330336"/>
            </a:xfrm>
            <a:prstGeom prst="rect">
              <a:avLst/>
            </a:prstGeom>
            <a:noFill/>
            <a:ln w="9525">
              <a:noFill/>
              <a:miter/>
            </a:ln>
          </p:spPr>
        </p:pic>
        <p:sp>
          <p:nvSpPr>
            <p:cNvPr id="6" name="圆角矩形 5"/>
            <p:cNvSpPr/>
            <p:nvPr/>
          </p:nvSpPr>
          <p:spPr>
            <a:xfrm>
              <a:off x="3602580" y="1159465"/>
              <a:ext cx="1328704" cy="287324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defRPr/>
              </a:pPr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40970" name="TextBox 6"/>
            <p:cNvSpPr txBox="1"/>
            <p:nvPr/>
          </p:nvSpPr>
          <p:spPr>
            <a:xfrm>
              <a:off x="3491880" y="980728"/>
              <a:ext cx="561176" cy="461665"/>
            </a:xfrm>
            <a:prstGeom prst="rect">
              <a:avLst/>
            </a:prstGeom>
            <a:noFill/>
            <a:ln w="9525">
              <a:noFill/>
              <a:miter/>
            </a:ln>
          </p:spPr>
          <p:txBody>
            <a:bodyPr anchor="t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</a:pPr>
              <a:r>
                <a:rPr lang="en-US" altLang="zh-CN" sz="2400">
                  <a:solidFill>
                    <a:prstClr val="black"/>
                  </a:solidFill>
                </a:rPr>
                <a:t>…</a:t>
              </a:r>
              <a:endParaRPr lang="zh-CN" altLang="en-US" sz="2400" dirty="0">
                <a:solidFill>
                  <a:prstClr val="black"/>
                </a:solidFill>
                <a:latin typeface="Arial" panose="020B0604020202020204" pitchFamily="34" charset="0"/>
              </a:endParaRPr>
            </a:p>
          </p:txBody>
        </p:sp>
      </p:grpSp>
      <p:grpSp>
        <p:nvGrpSpPr>
          <p:cNvPr id="40971" name="组合 8"/>
          <p:cNvGrpSpPr/>
          <p:nvPr/>
        </p:nvGrpSpPr>
        <p:grpSpPr>
          <a:xfrm>
            <a:off x="179388" y="3759200"/>
            <a:ext cx="2557462" cy="2133600"/>
            <a:chOff x="179512" y="3759423"/>
            <a:chExt cx="2556621" cy="2133149"/>
          </a:xfrm>
        </p:grpSpPr>
        <p:pic>
          <p:nvPicPr>
            <p:cNvPr id="40972" name="Picture 4"/>
            <p:cNvPicPr>
              <a:picLocks noChangeAspect="1"/>
            </p:cNvPicPr>
            <p:nvPr/>
          </p:nvPicPr>
          <p:blipFill>
            <a:blip r:embed="rId9" cstate="email"/>
            <a:stretch>
              <a:fillRect/>
            </a:stretch>
          </p:blipFill>
          <p:spPr>
            <a:xfrm>
              <a:off x="179512" y="3861048"/>
              <a:ext cx="2556621" cy="2031524"/>
            </a:xfrm>
            <a:prstGeom prst="rect">
              <a:avLst/>
            </a:prstGeom>
            <a:noFill/>
            <a:ln w="9525">
              <a:noFill/>
              <a:miter/>
            </a:ln>
          </p:spPr>
        </p:pic>
        <p:sp>
          <p:nvSpPr>
            <p:cNvPr id="24" name="圆角矩形 23"/>
            <p:cNvSpPr/>
            <p:nvPr/>
          </p:nvSpPr>
          <p:spPr>
            <a:xfrm>
              <a:off x="1818860" y="3916553"/>
              <a:ext cx="736358" cy="287276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defRPr/>
              </a:pPr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40974" name="TextBox 25"/>
            <p:cNvSpPr txBox="1"/>
            <p:nvPr/>
          </p:nvSpPr>
          <p:spPr>
            <a:xfrm>
              <a:off x="1763688" y="3759423"/>
              <a:ext cx="561176" cy="461665"/>
            </a:xfrm>
            <a:prstGeom prst="rect">
              <a:avLst/>
            </a:prstGeom>
            <a:noFill/>
            <a:ln w="9525">
              <a:noFill/>
              <a:miter/>
            </a:ln>
          </p:spPr>
          <p:txBody>
            <a:bodyPr anchor="t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</a:pPr>
              <a:r>
                <a:rPr lang="en-US" altLang="zh-CN" sz="2400">
                  <a:solidFill>
                    <a:prstClr val="black"/>
                  </a:solidFill>
                </a:rPr>
                <a:t>…</a:t>
              </a:r>
              <a:endParaRPr lang="zh-CN" altLang="en-US" sz="2400" dirty="0">
                <a:solidFill>
                  <a:prstClr val="black"/>
                </a:solidFill>
                <a:latin typeface="Arial" panose="020B0604020202020204" pitchFamily="34" charset="0"/>
              </a:endParaRPr>
            </a:p>
          </p:txBody>
        </p:sp>
      </p:grpSp>
      <p:sp>
        <p:nvSpPr>
          <p:cNvPr id="3" name="文本框 2"/>
          <p:cNvSpPr txBox="1"/>
          <p:nvPr/>
        </p:nvSpPr>
        <p:spPr>
          <a:xfrm>
            <a:off x="1979613" y="1339850"/>
            <a:ext cx="3375025" cy="4359275"/>
          </a:xfrm>
          <a:prstGeom prst="rect">
            <a:avLst/>
          </a:prstGeom>
          <a:solidFill>
            <a:schemeClr val="bg1"/>
          </a:solidFill>
          <a:ln w="9525">
            <a:noFill/>
            <a:miter/>
          </a:ln>
        </p:spPr>
        <p:txBody>
          <a:bodyPr anchor="t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en-US" altLang="zh-CN" sz="4000" b="1">
                <a:solidFill>
                  <a:srgbClr val="FF0000"/>
                </a:solidFill>
                <a:latin typeface="Arial" panose="020B0604020202020204" pitchFamily="34" charset="0"/>
              </a:rPr>
              <a:t>1.</a:t>
            </a:r>
            <a:r>
              <a:rPr lang="zh-CN" altLang="en-US" sz="4000" b="1">
                <a:solidFill>
                  <a:srgbClr val="FF0000"/>
                </a:solidFill>
                <a:latin typeface="Arial" panose="020B0604020202020204" pitchFamily="34" charset="0"/>
              </a:rPr>
              <a:t>六</a:t>
            </a:r>
            <a:r>
              <a:rPr lang="zh-CN" altLang="zh-CN" sz="4000" b="1">
                <a:solidFill>
                  <a:srgbClr val="FF0000"/>
                </a:solidFill>
                <a:latin typeface="Arial" panose="020B0604020202020204" pitchFamily="34" charset="0"/>
              </a:rPr>
              <a:t>人一组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en-US" altLang="zh-CN" sz="4000" b="1">
                <a:solidFill>
                  <a:srgbClr val="FF0000"/>
                </a:solidFill>
                <a:latin typeface="Arial" panose="020B0604020202020204" pitchFamily="34" charset="0"/>
              </a:rPr>
              <a:t>2.</a:t>
            </a:r>
            <a:r>
              <a:rPr lang="zh-CN" altLang="en-US" sz="4000" b="1">
                <a:solidFill>
                  <a:srgbClr val="FF0000"/>
                </a:solidFill>
                <a:latin typeface="Arial" panose="020B0604020202020204" pitchFamily="34" charset="0"/>
              </a:rPr>
              <a:t>Be fluent.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zh-CN" altLang="en-US" sz="4000" b="1">
                <a:solidFill>
                  <a:srgbClr val="FF0000"/>
                </a:solidFill>
                <a:latin typeface="Arial" panose="020B0604020202020204" pitchFamily="34" charset="0"/>
              </a:rPr>
              <a:t>   语言流畅。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en-US" altLang="zh-CN" sz="4000" b="1">
                <a:solidFill>
                  <a:srgbClr val="FF0000"/>
                </a:solidFill>
                <a:latin typeface="Arial" panose="020B0604020202020204" pitchFamily="34" charset="0"/>
              </a:rPr>
              <a:t>3.</a:t>
            </a:r>
            <a:r>
              <a:rPr lang="zh-CN" altLang="en-US" sz="4000" b="1">
                <a:solidFill>
                  <a:srgbClr val="FF0000"/>
                </a:solidFill>
                <a:latin typeface="Arial" panose="020B0604020202020204" pitchFamily="34" charset="0"/>
              </a:rPr>
              <a:t>Be active.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zh-CN" altLang="en-US" sz="4000" b="1">
                <a:solidFill>
                  <a:srgbClr val="FF0000"/>
                </a:solidFill>
                <a:latin typeface="Arial" panose="020B0604020202020204" pitchFamily="34" charset="0"/>
              </a:rPr>
              <a:t>   表情形象。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en-US" altLang="zh-CN" sz="4000" b="1">
                <a:solidFill>
                  <a:srgbClr val="FF0000"/>
                </a:solidFill>
                <a:latin typeface="Arial" panose="020B0604020202020204" pitchFamily="34" charset="0"/>
              </a:rPr>
              <a:t>4.</a:t>
            </a:r>
            <a:r>
              <a:rPr lang="zh-CN" altLang="en-US" sz="4000" b="1">
                <a:solidFill>
                  <a:srgbClr val="FF0000"/>
                </a:solidFill>
                <a:latin typeface="Arial" panose="020B0604020202020204" pitchFamily="34" charset="0"/>
              </a:rPr>
              <a:t>Be creative.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zh-CN" altLang="en-US" sz="4000" b="1">
                <a:solidFill>
                  <a:srgbClr val="FF0000"/>
                </a:solidFill>
                <a:latin typeface="Arial" panose="020B0604020202020204" pitchFamily="34" charset="0"/>
              </a:rPr>
              <a:t>   内容创新。</a:t>
            </a:r>
          </a:p>
        </p:txBody>
      </p:sp>
      <p:sp>
        <p:nvSpPr>
          <p:cNvPr id="4" name="矩形标注 3"/>
          <p:cNvSpPr/>
          <p:nvPr/>
        </p:nvSpPr>
        <p:spPr>
          <a:xfrm>
            <a:off x="179388" y="901700"/>
            <a:ext cx="1892300" cy="355600"/>
          </a:xfrm>
          <a:prstGeom prst="wedgeRectCallout">
            <a:avLst>
              <a:gd name="adj1" fmla="val -20818"/>
              <a:gd name="adj2" fmla="val 96453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endParaRPr lang="zh-CN" altLang="en-US" noProof="1">
              <a:solidFill>
                <a:prstClr val="white"/>
              </a:solidFill>
            </a:endParaRPr>
          </a:p>
        </p:txBody>
      </p:sp>
      <p:sp>
        <p:nvSpPr>
          <p:cNvPr id="5" name="椭圆形标注 4"/>
          <p:cNvSpPr/>
          <p:nvPr/>
        </p:nvSpPr>
        <p:spPr>
          <a:xfrm rot="10980000">
            <a:off x="769938" y="1939925"/>
            <a:ext cx="865188" cy="574675"/>
          </a:xfrm>
          <a:prstGeom prst="wedgeEllipseCallou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endParaRPr lang="zh-CN" altLang="en-US" noProof="1">
              <a:solidFill>
                <a:prstClr val="white"/>
              </a:solidFill>
            </a:endParaRPr>
          </a:p>
        </p:txBody>
      </p:sp>
      <p:sp>
        <p:nvSpPr>
          <p:cNvPr id="13" name="椭圆形标注 12"/>
          <p:cNvSpPr/>
          <p:nvPr/>
        </p:nvSpPr>
        <p:spPr>
          <a:xfrm>
            <a:off x="7667625" y="3573463"/>
            <a:ext cx="811213" cy="654050"/>
          </a:xfrm>
          <a:prstGeom prst="wedgeEllipseCallou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endParaRPr lang="zh-CN" altLang="en-US" noProof="1">
              <a:solidFill>
                <a:prstClr val="white"/>
              </a:solidFill>
            </a:endParaRPr>
          </a:p>
        </p:txBody>
      </p:sp>
      <p:sp>
        <p:nvSpPr>
          <p:cNvPr id="14" name="矩形标注 13"/>
          <p:cNvSpPr/>
          <p:nvPr/>
        </p:nvSpPr>
        <p:spPr>
          <a:xfrm rot="10200000">
            <a:off x="5978525" y="5699125"/>
            <a:ext cx="1425575" cy="568325"/>
          </a:xfrm>
          <a:prstGeom prst="wedgeRectCallout">
            <a:avLst>
              <a:gd name="adj1" fmla="val -21461"/>
              <a:gd name="adj2" fmla="val 81360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endParaRPr lang="zh-CN" altLang="en-US" noProof="1">
              <a:solidFill>
                <a:prstClr val="white"/>
              </a:solidFill>
            </a:endParaRPr>
          </a:p>
        </p:txBody>
      </p:sp>
      <p:sp>
        <p:nvSpPr>
          <p:cNvPr id="40980" name="文本框 15"/>
          <p:cNvSpPr txBox="1"/>
          <p:nvPr/>
        </p:nvSpPr>
        <p:spPr>
          <a:xfrm rot="-420000">
            <a:off x="5897563" y="5681663"/>
            <a:ext cx="1546225" cy="334962"/>
          </a:xfrm>
          <a:prstGeom prst="rect">
            <a:avLst/>
          </a:prstGeom>
          <a:noFill/>
          <a:ln w="9525">
            <a:noFill/>
            <a:miter/>
          </a:ln>
        </p:spPr>
        <p:txBody>
          <a:bodyPr anchor="t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en-US" altLang="zh-CN" sz="1600">
                <a:solidFill>
                  <a:prstClr val="black"/>
                </a:solidFill>
                <a:latin typeface="Arial" panose="020B0604020202020204" pitchFamily="34" charset="0"/>
              </a:rPr>
              <a:t> </a:t>
            </a:r>
          </a:p>
        </p:txBody>
      </p:sp>
      <p:sp>
        <p:nvSpPr>
          <p:cNvPr id="40981" name="文本框 7"/>
          <p:cNvSpPr txBox="1"/>
          <p:nvPr/>
        </p:nvSpPr>
        <p:spPr>
          <a:xfrm>
            <a:off x="3203575" y="920750"/>
            <a:ext cx="1941513" cy="365125"/>
          </a:xfrm>
          <a:prstGeom prst="rect">
            <a:avLst/>
          </a:prstGeom>
          <a:solidFill>
            <a:schemeClr val="bg1"/>
          </a:solidFill>
          <a:ln w="9525">
            <a:noFill/>
            <a:miter/>
          </a:ln>
        </p:spPr>
        <p:txBody>
          <a:bodyPr anchor="t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endParaRPr lang="zh-CN" altLang="en-US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40982" name="文本框 8"/>
          <p:cNvSpPr txBox="1"/>
          <p:nvPr/>
        </p:nvSpPr>
        <p:spPr>
          <a:xfrm>
            <a:off x="3276600" y="1052513"/>
            <a:ext cx="622300" cy="366712"/>
          </a:xfrm>
          <a:prstGeom prst="rect">
            <a:avLst/>
          </a:prstGeom>
          <a:solidFill>
            <a:schemeClr val="bg1"/>
          </a:solidFill>
          <a:ln w="9525">
            <a:noFill/>
            <a:miter/>
          </a:ln>
        </p:spPr>
        <p:txBody>
          <a:bodyPr anchor="t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endParaRPr lang="zh-CN" altLang="en-US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40983" name="文本框 9"/>
          <p:cNvSpPr txBox="1"/>
          <p:nvPr/>
        </p:nvSpPr>
        <p:spPr>
          <a:xfrm>
            <a:off x="407988" y="3860800"/>
            <a:ext cx="2198687" cy="366713"/>
          </a:xfrm>
          <a:prstGeom prst="rect">
            <a:avLst/>
          </a:prstGeom>
          <a:solidFill>
            <a:schemeClr val="bg1"/>
          </a:solidFill>
          <a:ln w="9525">
            <a:noFill/>
            <a:miter/>
          </a:ln>
        </p:spPr>
        <p:txBody>
          <a:bodyPr anchor="t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endParaRPr lang="zh-CN" altLang="en-US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out)">
                                      <p:cBhvr>
                                        <p:cTn id="6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文本框 1"/>
          <p:cNvSpPr txBox="1"/>
          <p:nvPr/>
        </p:nvSpPr>
        <p:spPr>
          <a:xfrm>
            <a:off x="179388" y="1062175"/>
            <a:ext cx="8869362" cy="5607050"/>
          </a:xfrm>
          <a:prstGeom prst="rect">
            <a:avLst/>
          </a:prstGeom>
          <a:noFill/>
          <a:ln w="9525">
            <a:noFill/>
            <a:miter/>
          </a:ln>
        </p:spPr>
        <p:txBody>
          <a:bodyPr wrap="square" anchor="t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en-US" altLang="zh-CN" sz="2400" b="1" dirty="0">
                <a:solidFill>
                  <a:prstClr val="black"/>
                </a:solidFill>
                <a:latin typeface="Comic Sans MS" panose="030F0702030302020204" pitchFamily="66" charset="0"/>
              </a:rPr>
              <a:t>A long time ago, many mice are in  the city. One day, a man comes. He can </a:t>
            </a:r>
            <a:r>
              <a:rPr lang="en-US" altLang="zh-CN" sz="2400" b="1" u="sng" dirty="0">
                <a:solidFill>
                  <a:prstClr val="black"/>
                </a:solidFill>
                <a:latin typeface="Comic Sans MS" panose="030F0702030302020204" pitchFamily="66" charset="0"/>
              </a:rPr>
              <a:t>      </a:t>
            </a:r>
            <a:r>
              <a:rPr lang="en-US" altLang="zh-CN" sz="2400" b="1" dirty="0">
                <a:solidFill>
                  <a:prstClr val="black"/>
                </a:solidFill>
                <a:latin typeface="Comic Sans MS" panose="030F0702030302020204" pitchFamily="66" charset="0"/>
              </a:rPr>
              <a:t>the </a:t>
            </a:r>
            <a:r>
              <a:rPr lang="en-US" altLang="zh-CN" sz="2400" b="1" dirty="0" err="1">
                <a:solidFill>
                  <a:prstClr val="black"/>
                </a:solidFill>
                <a:latin typeface="Comic Sans MS" panose="030F0702030302020204" pitchFamily="66" charset="0"/>
              </a:rPr>
              <a:t>people.But</a:t>
            </a:r>
            <a:r>
              <a:rPr lang="en-US" altLang="zh-CN" sz="2400" b="1" dirty="0">
                <a:solidFill>
                  <a:prstClr val="black"/>
                </a:solidFill>
                <a:latin typeface="Comic Sans MS" panose="030F0702030302020204" pitchFamily="66" charset="0"/>
              </a:rPr>
              <a:t> he needs a bag of gold.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endParaRPr lang="en-US" altLang="zh-CN" sz="2400" b="1" dirty="0">
              <a:solidFill>
                <a:prstClr val="black"/>
              </a:solidFill>
              <a:latin typeface="Comic Sans MS" panose="030F0702030302020204" pitchFamily="66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en-US" altLang="zh-CN" sz="2400" b="1" dirty="0">
                <a:solidFill>
                  <a:prstClr val="black"/>
                </a:solidFill>
                <a:latin typeface="Comic Sans MS" panose="030F0702030302020204" pitchFamily="66" charset="0"/>
              </a:rPr>
              <a:t>Then the man plays </a:t>
            </a:r>
            <a:r>
              <a:rPr lang="en-US" altLang="zh-CN" sz="2400" b="1" u="sng" dirty="0">
                <a:solidFill>
                  <a:prstClr val="black"/>
                </a:solidFill>
                <a:latin typeface="Comic Sans MS" panose="030F0702030302020204" pitchFamily="66" charset="0"/>
              </a:rPr>
              <a:t>        </a:t>
            </a:r>
            <a:r>
              <a:rPr lang="en-US" altLang="zh-CN" sz="2400" b="1" dirty="0">
                <a:solidFill>
                  <a:prstClr val="black"/>
                </a:solidFill>
                <a:latin typeface="Comic Sans MS" panose="030F0702030302020204" pitchFamily="66" charset="0"/>
              </a:rPr>
              <a:t>  music. All the mice    </a:t>
            </a:r>
            <a:r>
              <a:rPr lang="en-US" altLang="zh-CN" sz="2400" b="1" u="sng" dirty="0">
                <a:solidFill>
                  <a:prstClr val="black"/>
                </a:solidFill>
                <a:latin typeface="Comic Sans MS" panose="030F0702030302020204" pitchFamily="66" charset="0"/>
              </a:rPr>
              <a:t>    </a:t>
            </a:r>
            <a:r>
              <a:rPr lang="en-US" altLang="zh-CN" sz="2400" b="1" dirty="0">
                <a:solidFill>
                  <a:prstClr val="black"/>
                </a:solidFill>
                <a:latin typeface="Comic Sans MS" panose="030F0702030302020204" pitchFamily="66" charset="0"/>
              </a:rPr>
              <a:t> </a:t>
            </a:r>
            <a:r>
              <a:rPr lang="en-US" altLang="zh-CN" sz="2400" b="1" u="sng" dirty="0">
                <a:solidFill>
                  <a:prstClr val="black"/>
                </a:solidFill>
                <a:latin typeface="Comic Sans MS" panose="030F0702030302020204" pitchFamily="66" charset="0"/>
              </a:rPr>
              <a:t>                    </a:t>
            </a:r>
            <a:r>
              <a:rPr lang="en-US" altLang="zh-CN" sz="2400" b="1" dirty="0">
                <a:solidFill>
                  <a:prstClr val="black"/>
                </a:solidFill>
                <a:latin typeface="Comic Sans MS" panose="030F0702030302020204" pitchFamily="66" charset="0"/>
              </a:rPr>
              <a:t>walk behind</a:t>
            </a:r>
            <a:r>
              <a:rPr lang="en-US" altLang="zh-CN" sz="2400" dirty="0">
                <a:solidFill>
                  <a:prstClr val="black"/>
                </a:solidFill>
                <a:latin typeface="Comic Sans MS" panose="030F0702030302020204" pitchFamily="66" charset="0"/>
              </a:rPr>
              <a:t>  </a:t>
            </a:r>
            <a:r>
              <a:rPr lang="en-US" altLang="zh-CN" sz="2400" b="1" dirty="0">
                <a:solidFill>
                  <a:prstClr val="black"/>
                </a:solidFill>
                <a:latin typeface="Comic Sans MS" panose="030F0702030302020204" pitchFamily="66" charset="0"/>
              </a:rPr>
              <a:t>him.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endParaRPr lang="en-US" altLang="zh-CN" sz="2400" b="1" dirty="0">
              <a:solidFill>
                <a:prstClr val="black"/>
              </a:solidFill>
              <a:latin typeface="Comic Sans MS" panose="030F0702030302020204" pitchFamily="66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en-US" altLang="zh-CN" sz="2400" b="1" dirty="0">
                <a:solidFill>
                  <a:prstClr val="black"/>
                </a:solidFill>
                <a:latin typeface="Comic Sans MS" panose="030F0702030302020204" pitchFamily="66" charset="0"/>
              </a:rPr>
              <a:t> There are no </a:t>
            </a:r>
            <a:r>
              <a:rPr lang="en-US" altLang="zh-CN" sz="2400" b="1" u="sng" dirty="0">
                <a:solidFill>
                  <a:prstClr val="black"/>
                </a:solidFill>
                <a:latin typeface="Comic Sans MS" panose="030F0702030302020204" pitchFamily="66" charset="0"/>
              </a:rPr>
              <a:t>       </a:t>
            </a:r>
            <a:r>
              <a:rPr lang="en-US" altLang="zh-CN" sz="2400" b="1" dirty="0">
                <a:solidFill>
                  <a:prstClr val="black"/>
                </a:solidFill>
                <a:latin typeface="Comic Sans MS" panose="030F0702030302020204" pitchFamily="66" charset="0"/>
              </a:rPr>
              <a:t>in the city now. But the people don't give him the gold.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endParaRPr lang="en-US" altLang="zh-CN" sz="2400" b="1" dirty="0">
              <a:solidFill>
                <a:prstClr val="black"/>
              </a:solidFill>
              <a:latin typeface="Comic Sans MS" panose="030F0702030302020204" pitchFamily="66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en-US" altLang="zh-CN" sz="2400" b="1" dirty="0">
                <a:solidFill>
                  <a:prstClr val="black"/>
                </a:solidFill>
                <a:latin typeface="Comic Sans MS" panose="030F0702030302020204" pitchFamily="66" charset="0"/>
              </a:rPr>
              <a:t>The man is very angry. He plays magic music again. All the children </a:t>
            </a:r>
            <a:r>
              <a:rPr lang="en-US" altLang="zh-CN" sz="2400" b="1" u="sng" dirty="0">
                <a:solidFill>
                  <a:prstClr val="black"/>
                </a:solidFill>
                <a:latin typeface="Comic Sans MS" panose="030F0702030302020204" pitchFamily="66" charset="0"/>
              </a:rPr>
              <a:t>        </a:t>
            </a:r>
            <a:r>
              <a:rPr lang="en-US" altLang="zh-CN" sz="2400" b="1" dirty="0">
                <a:solidFill>
                  <a:prstClr val="black"/>
                </a:solidFill>
                <a:latin typeface="Comic Sans MS" panose="030F0702030302020204" pitchFamily="66" charset="0"/>
              </a:rPr>
              <a:t> behind him.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endParaRPr lang="en-US" altLang="zh-CN" sz="2400" b="1" dirty="0">
              <a:solidFill>
                <a:prstClr val="black"/>
              </a:solidFill>
              <a:latin typeface="Comic Sans MS" panose="030F0702030302020204" pitchFamily="66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en-US" altLang="zh-CN" sz="2400" b="1" dirty="0">
                <a:solidFill>
                  <a:prstClr val="black"/>
                </a:solidFill>
                <a:latin typeface="Comic Sans MS" panose="030F0702030302020204" pitchFamily="66" charset="0"/>
              </a:rPr>
              <a:t>The people give the man his </a:t>
            </a:r>
            <a:r>
              <a:rPr lang="en-US" altLang="zh-CN" sz="2400" b="1" u="sng" dirty="0">
                <a:solidFill>
                  <a:prstClr val="black"/>
                </a:solidFill>
                <a:latin typeface="Comic Sans MS" panose="030F0702030302020204" pitchFamily="66" charset="0"/>
              </a:rPr>
              <a:t>       </a:t>
            </a:r>
            <a:r>
              <a:rPr lang="en-US" altLang="zh-CN" sz="2400" b="1" dirty="0">
                <a:solidFill>
                  <a:prstClr val="black"/>
                </a:solidFill>
                <a:latin typeface="Comic Sans MS" panose="030F0702030302020204" pitchFamily="66" charset="0"/>
              </a:rPr>
              <a:t>. The children come home.</a:t>
            </a:r>
          </a:p>
        </p:txBody>
      </p:sp>
      <p:sp>
        <p:nvSpPr>
          <p:cNvPr id="4" name="矩形 3"/>
          <p:cNvSpPr/>
          <p:nvPr/>
        </p:nvSpPr>
        <p:spPr>
          <a:xfrm>
            <a:off x="-108585" y="512900"/>
            <a:ext cx="3594100" cy="6451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base">
              <a:defRPr/>
            </a:pPr>
            <a:r>
              <a:rPr lang="en-US" sz="3600" b="1" dirty="0">
                <a:ln w="9000" cmpd="sng">
                  <a:solidFill>
                    <a:srgbClr val="8064A2">
                      <a:shade val="50000"/>
                      <a:satMod val="120000"/>
                    </a:srgbClr>
                  </a:solidFill>
                  <a:prstDash val="solid"/>
                </a:ln>
                <a:gradFill>
                  <a:gsLst>
                    <a:gs pos="0">
                      <a:srgbClr val="8064A2">
                        <a:shade val="20000"/>
                        <a:satMod val="245000"/>
                      </a:srgbClr>
                    </a:gs>
                    <a:gs pos="43000">
                      <a:srgbClr val="8064A2">
                        <a:satMod val="255000"/>
                      </a:srgbClr>
                    </a:gs>
                    <a:gs pos="48000">
                      <a:srgbClr val="8064A2">
                        <a:shade val="85000"/>
                        <a:satMod val="255000"/>
                      </a:srgbClr>
                    </a:gs>
                    <a:gs pos="100000">
                      <a:srgbClr val="8064A2">
                        <a:shade val="20000"/>
                        <a:satMod val="245000"/>
                      </a:srgb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ea typeface="宋体" panose="02010600030101010101" pitchFamily="2" charset="-122"/>
              </a:rPr>
              <a:t>Fill in the blank</a:t>
            </a:r>
          </a:p>
        </p:txBody>
      </p:sp>
      <p:sp>
        <p:nvSpPr>
          <p:cNvPr id="31" name="文本框 30"/>
          <p:cNvSpPr txBox="1"/>
          <p:nvPr/>
        </p:nvSpPr>
        <p:spPr>
          <a:xfrm>
            <a:off x="3707765" y="629740"/>
            <a:ext cx="993775" cy="4870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en-US" sz="2400" b="1" dirty="0">
                <a:ln w="9000" cmpd="sng">
                  <a:solidFill>
                    <a:srgbClr val="8064A2">
                      <a:shade val="50000"/>
                      <a:satMod val="120000"/>
                    </a:srgb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Comic Sans MS" panose="030F0702030302020204" pitchFamily="66" charset="0"/>
                <a:ea typeface="宋体" panose="02010600030101010101" pitchFamily="2" charset="-122"/>
                <a:sym typeface="+mn-ea"/>
              </a:rPr>
              <a:t>magic</a:t>
            </a:r>
            <a:endParaRPr lang="en-US" altLang="zh-CN" sz="2400" b="1" noProof="1">
              <a:solidFill>
                <a:prstClr val="black"/>
              </a:solidFill>
              <a:latin typeface="Comic Sans MS" panose="030F0702030302020204" pitchFamily="66" charset="0"/>
            </a:endParaRPr>
          </a:p>
        </p:txBody>
      </p:sp>
      <p:sp>
        <p:nvSpPr>
          <p:cNvPr id="32" name="文本框 31"/>
          <p:cNvSpPr txBox="1"/>
          <p:nvPr/>
        </p:nvSpPr>
        <p:spPr>
          <a:xfrm>
            <a:off x="4787900" y="629740"/>
            <a:ext cx="775335" cy="4870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en-US" sz="2400" b="1" dirty="0">
                <a:ln w="9000" cmpd="sng">
                  <a:solidFill>
                    <a:srgbClr val="8064A2">
                      <a:shade val="50000"/>
                      <a:satMod val="120000"/>
                    </a:srgb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Comic Sans MS" panose="030F0702030302020204" pitchFamily="66" charset="0"/>
                <a:ea typeface="宋体" panose="02010600030101010101" pitchFamily="2" charset="-122"/>
                <a:sym typeface="+mn-ea"/>
              </a:rPr>
              <a:t>help</a:t>
            </a:r>
            <a:endParaRPr lang="en-US" altLang="zh-CN" sz="2400" b="1" noProof="1">
              <a:solidFill>
                <a:prstClr val="black"/>
              </a:solidFill>
              <a:latin typeface="Comic Sans MS" panose="030F0702030302020204" pitchFamily="66" charset="0"/>
            </a:endParaRPr>
          </a:p>
        </p:txBody>
      </p:sp>
      <p:sp>
        <p:nvSpPr>
          <p:cNvPr id="33" name="文本框 32"/>
          <p:cNvSpPr txBox="1"/>
          <p:nvPr/>
        </p:nvSpPr>
        <p:spPr>
          <a:xfrm>
            <a:off x="5796278" y="629740"/>
            <a:ext cx="808356" cy="4870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en-US" sz="2400" b="1" dirty="0">
                <a:ln w="9000" cmpd="sng">
                  <a:solidFill>
                    <a:srgbClr val="8064A2">
                      <a:shade val="50000"/>
                      <a:satMod val="120000"/>
                    </a:srgb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Comic Sans MS" panose="030F0702030302020204" pitchFamily="66" charset="0"/>
                <a:ea typeface="宋体" panose="02010600030101010101" pitchFamily="2" charset="-122"/>
                <a:sym typeface="+mn-ea"/>
              </a:rPr>
              <a:t>walk</a:t>
            </a:r>
            <a:endParaRPr lang="en-US" altLang="zh-CN" sz="2400" b="1" noProof="1">
              <a:solidFill>
                <a:prstClr val="black"/>
              </a:solidFill>
              <a:latin typeface="Comic Sans MS" panose="030F0702030302020204" pitchFamily="66" charset="0"/>
            </a:endParaRPr>
          </a:p>
        </p:txBody>
      </p:sp>
      <p:sp>
        <p:nvSpPr>
          <p:cNvPr id="34" name="文本框 33"/>
          <p:cNvSpPr txBox="1"/>
          <p:nvPr/>
        </p:nvSpPr>
        <p:spPr>
          <a:xfrm>
            <a:off x="6804660" y="629740"/>
            <a:ext cx="832485" cy="4870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en-US" sz="2400" b="1" dirty="0">
                <a:ln w="9000" cmpd="sng">
                  <a:solidFill>
                    <a:srgbClr val="8064A2">
                      <a:shade val="50000"/>
                      <a:satMod val="120000"/>
                    </a:srgb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Comic Sans MS" panose="030F0702030302020204" pitchFamily="66" charset="0"/>
                <a:ea typeface="宋体" panose="02010600030101010101" pitchFamily="2" charset="-122"/>
                <a:sym typeface="+mn-ea"/>
              </a:rPr>
              <a:t>mice</a:t>
            </a:r>
            <a:endParaRPr lang="en-US" altLang="zh-CN" sz="2400" b="1" noProof="1">
              <a:solidFill>
                <a:prstClr val="black"/>
              </a:solidFill>
              <a:latin typeface="Comic Sans MS" panose="030F0702030302020204" pitchFamily="66" charset="0"/>
            </a:endParaRPr>
          </a:p>
        </p:txBody>
      </p:sp>
      <p:sp>
        <p:nvSpPr>
          <p:cNvPr id="35" name="文本框 34"/>
          <p:cNvSpPr txBox="1"/>
          <p:nvPr/>
        </p:nvSpPr>
        <p:spPr>
          <a:xfrm>
            <a:off x="7884794" y="629740"/>
            <a:ext cx="767081" cy="4870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en-US" sz="2400" b="1" dirty="0">
                <a:ln w="9000" cmpd="sng">
                  <a:solidFill>
                    <a:srgbClr val="8064A2">
                      <a:shade val="50000"/>
                      <a:satMod val="120000"/>
                    </a:srgb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Comic Sans MS" panose="030F0702030302020204" pitchFamily="66" charset="0"/>
                <a:ea typeface="宋体" panose="02010600030101010101" pitchFamily="2" charset="-122"/>
                <a:sym typeface="+mn-ea"/>
              </a:rPr>
              <a:t>gold</a:t>
            </a:r>
            <a:endParaRPr lang="en-US" altLang="zh-CN" sz="2400" b="1" noProof="1">
              <a:solidFill>
                <a:prstClr val="black"/>
              </a:solidFill>
              <a:latin typeface="Comic Sans MS" panose="030F0702030302020204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58056 0.027500 L -0.152569 0.111574 " pathEditMode="relative" ptsTypes="">
                                      <p:cBhvr>
                                        <p:cTn id="6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4861 0.040185 L -0.054236 0.281667 " pathEditMode="relative" ptsTypes="">
                                      <p:cBhvr>
                                        <p:cTn id="10" dur="2000" fill="hold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1875 0.029630 L -0.474722 0.445556 " pathEditMode="relative" rAng="0" ptsTypes="">
                                      <p:cBhvr>
                                        <p:cTn id="14" dur="2000" fill="hold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000" y="20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36181 0.023612 L -0.382709 0.643055 " pathEditMode="relative" rAng="0" ptsTypes="">
                                      <p:cBhvr>
                                        <p:cTn id="18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000" y="30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34097 0.040185 L -0.364792 0.754167 " pathEditMode="relative" ptsTypes="">
                                      <p:cBhvr>
                                        <p:cTn id="22" dur="2000" fill="hold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  <p:bldP spid="33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612775" y="1988900"/>
            <a:ext cx="8370888" cy="135890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fontAlgn="base">
              <a:buFont typeface="Arial" panose="020B0604020202020204" pitchFamily="34" charset="0"/>
              <a:buNone/>
              <a:defRPr/>
            </a:pPr>
            <a:r>
              <a:rPr lang="en-US" altLang="zh-CN" sz="4000" b="1" dirty="0">
                <a:solidFill>
                  <a:prstClr val="black"/>
                </a:solidFill>
                <a:latin typeface="Comic Sans MS" panose="030F0702030302020204" pitchFamily="66" charset="0"/>
                <a:sym typeface="+mn-ea"/>
              </a:rPr>
              <a:t>What do you want to do </a:t>
            </a:r>
          </a:p>
          <a:p>
            <a:pPr fontAlgn="base">
              <a:buFont typeface="Arial" panose="020B0604020202020204" pitchFamily="34" charset="0"/>
              <a:buNone/>
              <a:defRPr/>
            </a:pPr>
            <a:r>
              <a:rPr lang="en-US" altLang="zh-CN" sz="4000" b="1" dirty="0">
                <a:solidFill>
                  <a:prstClr val="black"/>
                </a:solidFill>
                <a:latin typeface="Comic Sans MS" panose="030F0702030302020204" pitchFamily="66" charset="0"/>
                <a:sym typeface="+mn-ea"/>
              </a:rPr>
              <a:t>if you can play magic music?  </a:t>
            </a:r>
            <a:endParaRPr lang="zh-CN" altLang="en-US" sz="4000" noProof="1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45058" name="文本框 2"/>
          <p:cNvSpPr txBox="1"/>
          <p:nvPr/>
        </p:nvSpPr>
        <p:spPr>
          <a:xfrm>
            <a:off x="684213" y="4077045"/>
            <a:ext cx="7896225" cy="619125"/>
          </a:xfrm>
          <a:prstGeom prst="rect">
            <a:avLst/>
          </a:prstGeom>
          <a:noFill/>
          <a:ln w="9525">
            <a:noFill/>
            <a:miter/>
          </a:ln>
        </p:spPr>
        <p:txBody>
          <a:bodyPr wrap="square" anchor="t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en-US" altLang="zh-CN" sz="3200" b="1" dirty="0">
                <a:solidFill>
                  <a:prstClr val="black"/>
                </a:solidFill>
                <a:latin typeface="Comic Sans MS" panose="030F0702030302020204" pitchFamily="66" charset="0"/>
              </a:rPr>
              <a:t>I want to....</a:t>
            </a:r>
          </a:p>
        </p:txBody>
      </p:sp>
      <p:sp>
        <p:nvSpPr>
          <p:cNvPr id="4" name="矩形 3"/>
          <p:cNvSpPr/>
          <p:nvPr/>
        </p:nvSpPr>
        <p:spPr>
          <a:xfrm>
            <a:off x="587171" y="812588"/>
            <a:ext cx="2611755" cy="76771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base">
              <a:defRPr/>
            </a:pPr>
            <a:r>
              <a:rPr lang="en-US" sz="4400" b="1" dirty="0">
                <a:ln w="9000" cmpd="sng">
                  <a:solidFill>
                    <a:srgbClr val="8064A2">
                      <a:shade val="50000"/>
                      <a:satMod val="120000"/>
                    </a:srgbClr>
                  </a:solidFill>
                  <a:prstDash val="solid"/>
                </a:ln>
                <a:gradFill>
                  <a:gsLst>
                    <a:gs pos="0">
                      <a:srgbClr val="8064A2">
                        <a:shade val="20000"/>
                        <a:satMod val="245000"/>
                      </a:srgbClr>
                    </a:gs>
                    <a:gs pos="43000">
                      <a:srgbClr val="8064A2">
                        <a:satMod val="255000"/>
                      </a:srgbClr>
                    </a:gs>
                    <a:gs pos="48000">
                      <a:srgbClr val="8064A2">
                        <a:shade val="85000"/>
                        <a:satMod val="255000"/>
                      </a:srgbClr>
                    </a:gs>
                    <a:gs pos="100000">
                      <a:srgbClr val="8064A2">
                        <a:shade val="20000"/>
                        <a:satMod val="245000"/>
                      </a:srgb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ea typeface="宋体" panose="02010600030101010101" pitchFamily="2" charset="-122"/>
              </a:rPr>
              <a:t>Discussion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07690" y="2163523"/>
            <a:ext cx="9010650" cy="3785652"/>
          </a:xfrm>
          <a:prstGeom prst="rect">
            <a:avLst/>
          </a:prstGeom>
          <a:solidFill>
            <a:schemeClr val="bg1">
              <a:alpha val="59000"/>
            </a:schemeClr>
          </a:solidFill>
        </p:spPr>
        <p:txBody>
          <a:bodyPr wrap="square">
            <a:spAutoFit/>
          </a:bodyPr>
          <a:lstStyle/>
          <a:p>
            <a:pPr fontAlgn="base">
              <a:defRPr/>
            </a:pPr>
            <a:r>
              <a:rPr lang="en-US" altLang="zh-CN" sz="4000" b="1" dirty="0">
                <a:solidFill>
                  <a:prstClr val="black"/>
                </a:solidFill>
                <a:latin typeface="Comic Sans MS" panose="030F0702030302020204" pitchFamily="66" charset="0"/>
              </a:rPr>
              <a:t>1.</a:t>
            </a:r>
            <a:r>
              <a:rPr lang="en-US" altLang="zh-CN" sz="4000" b="1" dirty="0">
                <a:solidFill>
                  <a:prstClr val="black"/>
                </a:solidFill>
                <a:latin typeface="Comic Sans MS" panose="030F0702030302020204" pitchFamily="66" charset="0"/>
                <a:sym typeface="+mn-ea"/>
              </a:rPr>
              <a:t>Read the story 3 times.</a:t>
            </a:r>
          </a:p>
          <a:p>
            <a:pPr fontAlgn="base">
              <a:buFont typeface="Arial" panose="020B0604020202020204" pitchFamily="34" charset="0"/>
              <a:buNone/>
              <a:defRPr/>
            </a:pPr>
            <a:r>
              <a:rPr lang="en-US" altLang="zh-CN" sz="4000" b="1" dirty="0">
                <a:solidFill>
                  <a:prstClr val="black"/>
                </a:solidFill>
                <a:latin typeface="Comic Sans MS" panose="030F0702030302020204" pitchFamily="66" charset="0"/>
              </a:rPr>
              <a:t>2.W</a:t>
            </a:r>
            <a:r>
              <a:rPr lang="en-US" altLang="zh-CN" sz="4000" b="1" dirty="0">
                <a:solidFill>
                  <a:prstClr val="black"/>
                </a:solidFill>
                <a:latin typeface="Comic Sans MS" panose="030F0702030302020204" pitchFamily="66" charset="0"/>
                <a:sym typeface="+mn-ea"/>
              </a:rPr>
              <a:t>hat do you want to do if you can play magic music?  </a:t>
            </a:r>
          </a:p>
          <a:p>
            <a:pPr fontAlgn="base">
              <a:buFont typeface="Arial" panose="020B0604020202020204" pitchFamily="34" charset="0"/>
              <a:buNone/>
              <a:defRPr/>
            </a:pPr>
            <a:r>
              <a:rPr lang="en-US" altLang="zh-CN" sz="4000" b="1" dirty="0">
                <a:solidFill>
                  <a:prstClr val="black"/>
                </a:solidFill>
                <a:latin typeface="Comic Sans MS" panose="030F0702030302020204" pitchFamily="66" charset="0"/>
                <a:sym typeface="+mn-ea"/>
              </a:rPr>
              <a:t>Write down your ideas.</a:t>
            </a:r>
          </a:p>
          <a:p>
            <a:pPr fontAlgn="base">
              <a:buFont typeface="Arial" panose="020B0604020202020204" pitchFamily="34" charset="0"/>
              <a:buNone/>
              <a:defRPr/>
            </a:pPr>
            <a:r>
              <a:rPr lang="en-US" altLang="zh-CN" sz="4000" b="1" dirty="0">
                <a:solidFill>
                  <a:prstClr val="black"/>
                </a:solidFill>
                <a:latin typeface="Comic Sans MS" panose="030F0702030302020204" pitchFamily="66" charset="0"/>
              </a:rPr>
              <a:t>3. </a:t>
            </a:r>
            <a:r>
              <a:rPr lang="en-US" altLang="zh-CN" sz="4000" b="1" dirty="0">
                <a:solidFill>
                  <a:prstClr val="black"/>
                </a:solidFill>
                <a:latin typeface="Comic Sans MS" panose="030F0702030302020204" pitchFamily="66" charset="0"/>
                <a:sym typeface="+mn-ea"/>
              </a:rPr>
              <a:t>Enjoy the original story-The Pied Piper. </a:t>
            </a:r>
          </a:p>
        </p:txBody>
      </p:sp>
      <p:sp>
        <p:nvSpPr>
          <p:cNvPr id="5" name="矩形 4"/>
          <p:cNvSpPr/>
          <p:nvPr/>
        </p:nvSpPr>
        <p:spPr>
          <a:xfrm>
            <a:off x="179964" y="908825"/>
            <a:ext cx="3553026" cy="923329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 fontAlgn="base">
              <a:defRPr/>
            </a:pPr>
            <a:r>
              <a:rPr lang="en-US" altLang="zh-CN" sz="5400" b="1" dirty="0">
                <a:solidFill>
                  <a:srgbClr val="1F497D">
                    <a:lumMod val="75000"/>
                  </a:srgbClr>
                </a:solidFill>
              </a:rPr>
              <a:t>Homework:</a:t>
            </a:r>
            <a:endParaRPr lang="zh-CN" altLang="en-US" sz="5400" b="1" dirty="0">
              <a:solidFill>
                <a:srgbClr val="1F497D">
                  <a:lumMod val="75000"/>
                </a:srgb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1" name="Picture 2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116013" y="765175"/>
            <a:ext cx="6861175" cy="521335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TextBox 8"/>
          <p:cNvSpPr txBox="1"/>
          <p:nvPr/>
        </p:nvSpPr>
        <p:spPr>
          <a:xfrm>
            <a:off x="160337" y="4653085"/>
            <a:ext cx="8983663" cy="1938992"/>
          </a:xfrm>
          <a:prstGeom prst="rect">
            <a:avLst/>
          </a:prstGeom>
          <a:noFill/>
          <a:ln w="9525">
            <a:noFill/>
            <a:miter/>
          </a:ln>
        </p:spPr>
        <p:txBody>
          <a:bodyPr wrap="square" anchor="t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en-US" altLang="en-US" sz="4000" b="1" dirty="0">
                <a:solidFill>
                  <a:srgbClr val="FF0000"/>
                </a:solidFill>
                <a:latin typeface="Comic Sans MS" panose="030F0702030302020204" pitchFamily="66" charset="0"/>
                <a:ea typeface="宋体" panose="02010600030101010101" pitchFamily="2" charset="-122"/>
              </a:rPr>
              <a:t>1.Does the man help the people?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en-US" altLang="en-US" sz="4000" b="1" dirty="0">
                <a:solidFill>
                  <a:srgbClr val="FF0000"/>
                </a:solidFill>
                <a:latin typeface="Comic Sans MS" panose="030F0702030302020204" pitchFamily="66" charset="0"/>
                <a:ea typeface="宋体" panose="02010600030101010101" pitchFamily="2" charset="-122"/>
              </a:rPr>
              <a:t>2.Are there any mice in the city at last?</a:t>
            </a:r>
          </a:p>
        </p:txBody>
      </p:sp>
      <p:pic>
        <p:nvPicPr>
          <p:cNvPr id="12290" name="图片 2" descr="question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7019925" y="115888"/>
            <a:ext cx="1779588" cy="1778000"/>
          </a:xfrm>
          <a:prstGeom prst="rect">
            <a:avLst/>
          </a:prstGeom>
          <a:noFill/>
          <a:ln w="9525">
            <a:noFill/>
            <a:miter/>
          </a:ln>
        </p:spPr>
      </p:pic>
      <p:pic>
        <p:nvPicPr>
          <p:cNvPr id="12291" name="内容占位符 2" descr="the man"/>
          <p:cNvPicPr>
            <a:picLocks noGrp="1" noChangeAspect="1"/>
          </p:cNvPicPr>
          <p:nvPr>
            <p:ph idx="1"/>
          </p:nvPr>
        </p:nvPicPr>
        <p:blipFill>
          <a:blip r:embed="rId4" cstate="email"/>
          <a:stretch>
            <a:fillRect/>
          </a:stretch>
        </p:blipFill>
        <p:spPr>
          <a:xfrm rot="-10800000" flipV="1">
            <a:off x="1691958" y="981075"/>
            <a:ext cx="5040312" cy="3436938"/>
          </a:xfrm>
          <a:ln w="9525">
            <a:noFill/>
            <a:miter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/>
        </p:nvSpPr>
        <p:spPr>
          <a:xfrm>
            <a:off x="3491925" y="4365065"/>
            <a:ext cx="735006" cy="241289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r>
              <a:rPr lang="en-US" altLang="zh-CN" sz="100" kern="0" dirty="0">
                <a:solidFill>
                  <a:sysClr val="window" lastClr="FFFFFF"/>
                </a:solidFill>
              </a:rPr>
              <a:t>PPT</a:t>
            </a:r>
            <a:r>
              <a:rPr lang="zh-CN" altLang="en-US" sz="100" kern="0" dirty="0">
                <a:solidFill>
                  <a:sysClr val="window" lastClr="FFFFFF"/>
                </a:solidFill>
              </a:rPr>
              <a:t>模板：</a:t>
            </a:r>
            <a:r>
              <a:rPr lang="en-US" altLang="zh-CN" sz="100" kern="0" dirty="0">
                <a:solidFill>
                  <a:sysClr val="window" lastClr="FFFFFF"/>
                </a:solidFill>
              </a:rPr>
              <a:t>www.1ppt.com/moban/                  PPT</a:t>
            </a:r>
            <a:r>
              <a:rPr lang="zh-CN" altLang="en-US" sz="100" kern="0" dirty="0">
                <a:solidFill>
                  <a:sysClr val="window" lastClr="FFFFFF"/>
                </a:solidFill>
              </a:rPr>
              <a:t>素材：</a:t>
            </a:r>
            <a:r>
              <a:rPr lang="en-US" altLang="zh-CN" sz="100" kern="0" dirty="0">
                <a:solidFill>
                  <a:sysClr val="window" lastClr="FFFFFF"/>
                </a:solidFill>
              </a:rPr>
              <a:t>www.1ppt.com/sucai/</a:t>
            </a:r>
          </a:p>
          <a:p>
            <a:r>
              <a:rPr lang="en-US" altLang="zh-CN" sz="100" kern="0" dirty="0">
                <a:solidFill>
                  <a:sysClr val="window" lastClr="FFFFFF"/>
                </a:solidFill>
              </a:rPr>
              <a:t>PPT</a:t>
            </a:r>
            <a:r>
              <a:rPr lang="zh-CN" altLang="en-US" sz="100" kern="0" dirty="0">
                <a:solidFill>
                  <a:sysClr val="window" lastClr="FFFFFF"/>
                </a:solidFill>
              </a:rPr>
              <a:t>背景：</a:t>
            </a:r>
            <a:r>
              <a:rPr lang="en-US" altLang="zh-CN" sz="100" kern="0" dirty="0">
                <a:solidFill>
                  <a:sysClr val="window" lastClr="FFFFFF"/>
                </a:solidFill>
              </a:rPr>
              <a:t>www.1ppt.com/beijing/                   PPT</a:t>
            </a:r>
            <a:r>
              <a:rPr lang="zh-CN" altLang="en-US" sz="100" kern="0" dirty="0">
                <a:solidFill>
                  <a:sysClr val="window" lastClr="FFFFFF"/>
                </a:solidFill>
              </a:rPr>
              <a:t>图表：</a:t>
            </a:r>
            <a:r>
              <a:rPr lang="en-US" altLang="zh-CN" sz="100" kern="0" dirty="0">
                <a:solidFill>
                  <a:sysClr val="window" lastClr="FFFFFF"/>
                </a:solidFill>
              </a:rPr>
              <a:t>www.1ppt.com/tubiao/      </a:t>
            </a:r>
          </a:p>
          <a:p>
            <a:r>
              <a:rPr lang="en-US" altLang="zh-CN" sz="100" kern="0" dirty="0">
                <a:solidFill>
                  <a:sysClr val="window" lastClr="FFFFFF"/>
                </a:solidFill>
              </a:rPr>
              <a:t>PPT</a:t>
            </a:r>
            <a:r>
              <a:rPr lang="zh-CN" altLang="en-US" sz="100" kern="0" dirty="0">
                <a:solidFill>
                  <a:sysClr val="window" lastClr="FFFFFF"/>
                </a:solidFill>
              </a:rPr>
              <a:t>下载：</a:t>
            </a:r>
            <a:r>
              <a:rPr lang="en-US" altLang="zh-CN" sz="100" kern="0" dirty="0">
                <a:solidFill>
                  <a:sysClr val="window" lastClr="FFFFFF"/>
                </a:solidFill>
              </a:rPr>
              <a:t>www.1ppt.com/xiazai/                     PPT</a:t>
            </a:r>
            <a:r>
              <a:rPr lang="zh-CN" altLang="en-US" sz="100" kern="0" dirty="0">
                <a:solidFill>
                  <a:sysClr val="window" lastClr="FFFFFF"/>
                </a:solidFill>
              </a:rPr>
              <a:t>教程： </a:t>
            </a:r>
            <a:r>
              <a:rPr lang="en-US" altLang="zh-CN" sz="100" kern="0" dirty="0">
                <a:solidFill>
                  <a:sysClr val="window" lastClr="FFFFFF"/>
                </a:solidFill>
              </a:rPr>
              <a:t>www.1ppt.com/powerpoint/      </a:t>
            </a:r>
          </a:p>
          <a:p>
            <a:r>
              <a:rPr lang="zh-CN" altLang="en-US" sz="100" kern="0" dirty="0">
                <a:solidFill>
                  <a:sysClr val="window" lastClr="FFFFFF"/>
                </a:solidFill>
              </a:rPr>
              <a:t>资料下载：</a:t>
            </a:r>
            <a:r>
              <a:rPr lang="en-US" altLang="zh-CN" sz="100" kern="0" dirty="0">
                <a:solidFill>
                  <a:sysClr val="window" lastClr="FFFFFF"/>
                </a:solidFill>
              </a:rPr>
              <a:t>www.1ppt.com/ziliao/                   </a:t>
            </a:r>
            <a:r>
              <a:rPr lang="zh-CN" altLang="en-US" sz="100" kern="0" dirty="0">
                <a:solidFill>
                  <a:sysClr val="window" lastClr="FFFFFF"/>
                </a:solidFill>
              </a:rPr>
              <a:t>范文下载：</a:t>
            </a:r>
            <a:r>
              <a:rPr lang="en-US" altLang="zh-CN" sz="100" kern="0" dirty="0">
                <a:solidFill>
                  <a:sysClr val="window" lastClr="FFFFFF"/>
                </a:solidFill>
              </a:rPr>
              <a:t>www.1ppt.com/fanwen/             </a:t>
            </a:r>
          </a:p>
          <a:p>
            <a:r>
              <a:rPr lang="zh-CN" altLang="en-US" sz="100" kern="0" dirty="0">
                <a:solidFill>
                  <a:sysClr val="window" lastClr="FFFFFF"/>
                </a:solidFill>
              </a:rPr>
              <a:t>试卷下载：</a:t>
            </a:r>
            <a:r>
              <a:rPr lang="en-US" altLang="zh-CN" sz="100" kern="0" dirty="0">
                <a:solidFill>
                  <a:sysClr val="window" lastClr="FFFFFF"/>
                </a:solidFill>
              </a:rPr>
              <a:t>www.1ppt.com/shiti/                     </a:t>
            </a:r>
            <a:r>
              <a:rPr lang="zh-CN" altLang="en-US" sz="100" kern="0" dirty="0">
                <a:solidFill>
                  <a:sysClr val="window" lastClr="FFFFFF"/>
                </a:solidFill>
              </a:rPr>
              <a:t>教案下载：</a:t>
            </a:r>
            <a:r>
              <a:rPr lang="en-US" altLang="zh-CN" sz="100" kern="0" dirty="0">
                <a:solidFill>
                  <a:sysClr val="window" lastClr="FFFFFF"/>
                </a:solidFill>
              </a:rPr>
              <a:t>www.1ppt.com/jiaoan/               </a:t>
            </a:r>
          </a:p>
          <a:p>
            <a:r>
              <a:rPr lang="en-US" altLang="zh-CN" sz="100" kern="0" dirty="0">
                <a:solidFill>
                  <a:sysClr val="window" lastClr="FFFFFF"/>
                </a:solidFill>
              </a:rPr>
              <a:t>PPT</a:t>
            </a:r>
            <a:r>
              <a:rPr lang="zh-CN" altLang="en-US" sz="100" kern="0" dirty="0">
                <a:solidFill>
                  <a:sysClr val="window" lastClr="FFFFFF"/>
                </a:solidFill>
              </a:rPr>
              <a:t>论坛：</a:t>
            </a:r>
            <a:r>
              <a:rPr lang="en-US" altLang="zh-CN" sz="100" kern="0" dirty="0">
                <a:solidFill>
                  <a:sysClr val="window" lastClr="FFFFFF"/>
                </a:solidFill>
              </a:rPr>
              <a:t>www.1ppt.cn                                     PPT</a:t>
            </a:r>
            <a:r>
              <a:rPr lang="zh-CN" altLang="en-US" sz="100" kern="0" dirty="0">
                <a:solidFill>
                  <a:sysClr val="window" lastClr="FFFFFF"/>
                </a:solidFill>
              </a:rPr>
              <a:t>课件：</a:t>
            </a:r>
            <a:r>
              <a:rPr lang="en-US" altLang="zh-CN" sz="100" kern="0" dirty="0">
                <a:solidFill>
                  <a:sysClr val="window" lastClr="FFFFFF"/>
                </a:solidFill>
              </a:rPr>
              <a:t>www.1ppt.com/kejian/ </a:t>
            </a:r>
          </a:p>
          <a:p>
            <a:r>
              <a:rPr lang="zh-CN" altLang="en-US" sz="100" kern="0" dirty="0">
                <a:solidFill>
                  <a:sysClr val="window" lastClr="FFFFFF"/>
                </a:solidFill>
              </a:rPr>
              <a:t>语文课件：</a:t>
            </a:r>
            <a:r>
              <a:rPr lang="en-US" altLang="zh-CN" sz="100" kern="0" dirty="0">
                <a:solidFill>
                  <a:sysClr val="window" lastClr="FFFFFF"/>
                </a:solidFill>
              </a:rPr>
              <a:t>www.1ppt.com/kejian/yuwen/    </a:t>
            </a:r>
            <a:r>
              <a:rPr lang="zh-CN" altLang="en-US" sz="100" kern="0" dirty="0">
                <a:solidFill>
                  <a:sysClr val="window" lastClr="FFFFFF"/>
                </a:solidFill>
              </a:rPr>
              <a:t>数学课件：</a:t>
            </a:r>
            <a:r>
              <a:rPr lang="en-US" altLang="zh-CN" sz="100" kern="0" dirty="0">
                <a:solidFill>
                  <a:sysClr val="window" lastClr="FFFFFF"/>
                </a:solidFill>
              </a:rPr>
              <a:t>www.1ppt.com/kejian/shuxue/ </a:t>
            </a:r>
          </a:p>
          <a:p>
            <a:r>
              <a:rPr lang="zh-CN" altLang="en-US" sz="100" kern="0" dirty="0">
                <a:solidFill>
                  <a:sysClr val="window" lastClr="FFFFFF"/>
                </a:solidFill>
              </a:rPr>
              <a:t>英语课件：</a:t>
            </a:r>
            <a:r>
              <a:rPr lang="en-US" altLang="zh-CN" sz="100" kern="0" dirty="0">
                <a:solidFill>
                  <a:sysClr val="window" lastClr="FFFFFF"/>
                </a:solidFill>
              </a:rPr>
              <a:t>www.1ppt.com/kejian/yingyu/    </a:t>
            </a:r>
            <a:r>
              <a:rPr lang="zh-CN" altLang="en-US" sz="100" kern="0" dirty="0">
                <a:solidFill>
                  <a:sysClr val="window" lastClr="FFFFFF"/>
                </a:solidFill>
              </a:rPr>
              <a:t>美术课件：</a:t>
            </a:r>
            <a:r>
              <a:rPr lang="en-US" altLang="zh-CN" sz="100" kern="0" dirty="0">
                <a:solidFill>
                  <a:sysClr val="window" lastClr="FFFFFF"/>
                </a:solidFill>
              </a:rPr>
              <a:t>www.1ppt.com/kejian/meishu/ </a:t>
            </a:r>
          </a:p>
          <a:p>
            <a:r>
              <a:rPr lang="zh-CN" altLang="en-US" sz="100" kern="0" dirty="0">
                <a:solidFill>
                  <a:sysClr val="window" lastClr="FFFFFF"/>
                </a:solidFill>
              </a:rPr>
              <a:t>科学课件：</a:t>
            </a:r>
            <a:r>
              <a:rPr lang="en-US" altLang="zh-CN" sz="100" kern="0" dirty="0">
                <a:solidFill>
                  <a:sysClr val="window" lastClr="FFFFFF"/>
                </a:solidFill>
              </a:rPr>
              <a:t>www.1ppt.com/kejian/kexue/     </a:t>
            </a:r>
            <a:r>
              <a:rPr lang="zh-CN" altLang="en-US" sz="100" kern="0" dirty="0">
                <a:solidFill>
                  <a:sysClr val="window" lastClr="FFFFFF"/>
                </a:solidFill>
              </a:rPr>
              <a:t>物理课件：</a:t>
            </a:r>
            <a:r>
              <a:rPr lang="en-US" altLang="zh-CN" sz="100" kern="0" dirty="0">
                <a:solidFill>
                  <a:sysClr val="window" lastClr="FFFFFF"/>
                </a:solidFill>
              </a:rPr>
              <a:t>www.1ppt.com/kejian/wuli/ </a:t>
            </a:r>
          </a:p>
          <a:p>
            <a:r>
              <a:rPr lang="zh-CN" altLang="en-US" sz="100" kern="0" dirty="0">
                <a:solidFill>
                  <a:sysClr val="window" lastClr="FFFFFF"/>
                </a:solidFill>
              </a:rPr>
              <a:t>化学课件：</a:t>
            </a:r>
            <a:r>
              <a:rPr lang="en-US" altLang="zh-CN" sz="100" kern="0" dirty="0">
                <a:solidFill>
                  <a:sysClr val="window" lastClr="FFFFFF"/>
                </a:solidFill>
              </a:rPr>
              <a:t>www.1ppt.com/kejian/huaxue/  </a:t>
            </a:r>
            <a:r>
              <a:rPr lang="zh-CN" altLang="en-US" sz="100" kern="0" dirty="0">
                <a:solidFill>
                  <a:sysClr val="window" lastClr="FFFFFF"/>
                </a:solidFill>
              </a:rPr>
              <a:t>生物课件：</a:t>
            </a:r>
            <a:r>
              <a:rPr lang="en-US" altLang="zh-CN" sz="100" kern="0" dirty="0">
                <a:solidFill>
                  <a:sysClr val="window" lastClr="FFFFFF"/>
                </a:solidFill>
              </a:rPr>
              <a:t>www.1ppt.com/kejian/shengwu/ </a:t>
            </a:r>
          </a:p>
          <a:p>
            <a:r>
              <a:rPr lang="zh-CN" altLang="en-US" sz="100" kern="0" dirty="0">
                <a:solidFill>
                  <a:sysClr val="window" lastClr="FFFFFF"/>
                </a:solidFill>
              </a:rPr>
              <a:t>地理课件：</a:t>
            </a:r>
            <a:r>
              <a:rPr lang="en-US" altLang="zh-CN" sz="100" kern="0" dirty="0">
                <a:solidFill>
                  <a:sysClr val="window" lastClr="FFFFFF"/>
                </a:solidFill>
              </a:rPr>
              <a:t>www.1ppt.com/kejian/dili/          </a:t>
            </a:r>
            <a:r>
              <a:rPr lang="zh-CN" altLang="en-US" sz="100" kern="0" dirty="0">
                <a:solidFill>
                  <a:sysClr val="window" lastClr="FFFFFF"/>
                </a:solidFill>
              </a:rPr>
              <a:t>历史课件：</a:t>
            </a:r>
            <a:r>
              <a:rPr lang="en-US" altLang="zh-CN" sz="100" kern="0" dirty="0">
                <a:solidFill>
                  <a:sysClr val="window" lastClr="FFFFFF"/>
                </a:solidFill>
              </a:rPr>
              <a:t>www.1ppt.com/kejian/lishi/        </a:t>
            </a:r>
          </a:p>
        </p:txBody>
      </p:sp>
      <p:pic>
        <p:nvPicPr>
          <p:cNvPr id="14337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45506" y="1268850"/>
            <a:ext cx="5057775" cy="3838575"/>
          </a:xfrm>
          <a:prstGeom prst="rect">
            <a:avLst/>
          </a:prstGeom>
          <a:noFill/>
          <a:ln w="9525">
            <a:noFill/>
            <a:miter/>
          </a:ln>
        </p:spPr>
      </p:pic>
      <p:sp>
        <p:nvSpPr>
          <p:cNvPr id="14338" name="文本框 1"/>
          <p:cNvSpPr txBox="1"/>
          <p:nvPr/>
        </p:nvSpPr>
        <p:spPr>
          <a:xfrm>
            <a:off x="245554" y="5589150"/>
            <a:ext cx="8847138" cy="749300"/>
          </a:xfrm>
          <a:prstGeom prst="rect">
            <a:avLst/>
          </a:prstGeom>
          <a:noFill/>
          <a:ln w="9525">
            <a:noFill/>
            <a:miter/>
          </a:ln>
        </p:spPr>
        <p:txBody>
          <a:bodyPr anchor="t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en-US" altLang="zh-CN" sz="4000" b="1" dirty="0">
                <a:solidFill>
                  <a:prstClr val="black"/>
                </a:solidFill>
                <a:latin typeface="Comic Sans MS" panose="030F0702030302020204" pitchFamily="66" charset="0"/>
              </a:rPr>
              <a:t>There are many mice in the city.</a:t>
            </a:r>
          </a:p>
        </p:txBody>
      </p:sp>
      <p:sp>
        <p:nvSpPr>
          <p:cNvPr id="6" name="矩形 5"/>
          <p:cNvSpPr/>
          <p:nvPr/>
        </p:nvSpPr>
        <p:spPr>
          <a:xfrm>
            <a:off x="245554" y="501135"/>
            <a:ext cx="5929332" cy="76771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base">
              <a:defRPr/>
            </a:pPr>
            <a:r>
              <a:rPr lang="en-US" sz="4400" b="1" dirty="0">
                <a:ln w="9000" cmpd="sng">
                  <a:solidFill>
                    <a:srgbClr val="8064A2">
                      <a:shade val="50000"/>
                      <a:satMod val="120000"/>
                    </a:srgbClr>
                  </a:solidFill>
                  <a:prstDash val="solid"/>
                </a:ln>
                <a:gradFill>
                  <a:gsLst>
                    <a:gs pos="0">
                      <a:srgbClr val="8064A2">
                        <a:shade val="20000"/>
                        <a:satMod val="245000"/>
                      </a:srgbClr>
                    </a:gs>
                    <a:gs pos="43000">
                      <a:srgbClr val="8064A2">
                        <a:satMod val="255000"/>
                      </a:srgbClr>
                    </a:gs>
                    <a:gs pos="48000">
                      <a:srgbClr val="8064A2">
                        <a:shade val="85000"/>
                        <a:satMod val="255000"/>
                      </a:srgbClr>
                    </a:gs>
                    <a:gs pos="100000">
                      <a:srgbClr val="8064A2">
                        <a:shade val="20000"/>
                        <a:satMod val="245000"/>
                      </a:srgb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ea typeface="宋体" panose="02010600030101010101" pitchFamily="2" charset="-122"/>
              </a:rPr>
              <a:t>Tell the story </a:t>
            </a:r>
          </a:p>
        </p:txBody>
      </p:sp>
    </p:spTree>
  </p:cSld>
  <p:clrMapOvr>
    <a:masterClrMapping/>
  </p:clrMapOvr>
  <p:transition>
    <p:cover/>
    <p:sndAc>
      <p:endSnd/>
    </p:sndAc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1" name="图片 1" descr="p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8175" y="476250"/>
            <a:ext cx="5670550" cy="4551363"/>
          </a:xfrm>
          <a:prstGeom prst="rect">
            <a:avLst/>
          </a:prstGeom>
          <a:noFill/>
          <a:ln w="9525">
            <a:noFill/>
            <a:miter/>
          </a:ln>
        </p:spPr>
      </p:pic>
      <p:sp>
        <p:nvSpPr>
          <p:cNvPr id="15362" name="文本框 3"/>
          <p:cNvSpPr txBox="1"/>
          <p:nvPr/>
        </p:nvSpPr>
        <p:spPr>
          <a:xfrm>
            <a:off x="1979613" y="547688"/>
            <a:ext cx="668337" cy="641350"/>
          </a:xfrm>
          <a:prstGeom prst="rect">
            <a:avLst/>
          </a:prstGeom>
          <a:solidFill>
            <a:schemeClr val="bg1"/>
          </a:solidFill>
          <a:ln w="9525">
            <a:noFill/>
            <a:miter/>
          </a:ln>
        </p:spPr>
        <p:txBody>
          <a:bodyPr anchor="t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en-US" altLang="zh-CN">
                <a:solidFill>
                  <a:prstClr val="white"/>
                </a:solidFill>
                <a:latin typeface="Arial" panose="020B0604020202020204" pitchFamily="34" charset="0"/>
              </a:rPr>
              <a:t>dddd</a:t>
            </a:r>
          </a:p>
        </p:txBody>
      </p:sp>
      <p:sp>
        <p:nvSpPr>
          <p:cNvPr id="15363" name="文本框 4"/>
          <p:cNvSpPr txBox="1"/>
          <p:nvPr/>
        </p:nvSpPr>
        <p:spPr>
          <a:xfrm>
            <a:off x="1331913" y="5084763"/>
            <a:ext cx="7496175" cy="750887"/>
          </a:xfrm>
          <a:prstGeom prst="rect">
            <a:avLst/>
          </a:prstGeom>
          <a:noFill/>
          <a:ln w="9525">
            <a:noFill/>
            <a:miter/>
          </a:ln>
        </p:spPr>
        <p:txBody>
          <a:bodyPr anchor="t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en-US" altLang="zh-CN" sz="4000" b="1" dirty="0">
                <a:solidFill>
                  <a:prstClr val="black"/>
                </a:solidFill>
                <a:latin typeface="Comic Sans MS" panose="030F0702030302020204" pitchFamily="66" charset="0"/>
              </a:rPr>
              <a:t>One day,  a man comes.</a:t>
            </a:r>
          </a:p>
        </p:txBody>
      </p:sp>
      <p:sp>
        <p:nvSpPr>
          <p:cNvPr id="15364" name="文本框 5"/>
          <p:cNvSpPr txBox="1"/>
          <p:nvPr/>
        </p:nvSpPr>
        <p:spPr>
          <a:xfrm>
            <a:off x="1995488" y="4581525"/>
            <a:ext cx="3654425" cy="365125"/>
          </a:xfrm>
          <a:prstGeom prst="rect">
            <a:avLst/>
          </a:prstGeom>
          <a:solidFill>
            <a:schemeClr val="bg1"/>
          </a:solidFill>
          <a:ln w="9525">
            <a:noFill/>
            <a:miter/>
          </a:ln>
        </p:spPr>
        <p:txBody>
          <a:bodyPr wrap="square" anchor="t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en-US" altLang="zh-CN">
                <a:solidFill>
                  <a:prstClr val="white"/>
                </a:solidFill>
                <a:latin typeface="Arial" panose="020B0604020202020204" pitchFamily="34" charset="0"/>
              </a:rPr>
              <a:t>ddddddddddddddddddddd</a:t>
            </a:r>
          </a:p>
        </p:txBody>
      </p:sp>
    </p:spTree>
  </p:cSld>
  <p:clrMapOvr>
    <a:masterClrMapping/>
  </p:clrMapOvr>
  <p:transition>
    <p:cover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08175" y="620713"/>
            <a:ext cx="5114925" cy="3757612"/>
          </a:xfrm>
          <a:prstGeom prst="rect">
            <a:avLst/>
          </a:prstGeom>
          <a:noFill/>
          <a:ln w="9525">
            <a:noFill/>
            <a:miter/>
          </a:ln>
        </p:spPr>
      </p:pic>
      <p:pic>
        <p:nvPicPr>
          <p:cNvPr id="16386" name="Picture 2"/>
          <p:cNvPicPr>
            <a:picLocks noChangeAspect="1"/>
          </p:cNvPicPr>
          <p:nvPr/>
        </p:nvPicPr>
        <p:blipFill>
          <a:blip r:embed="rId4" cstate="email"/>
          <a:srcRect/>
          <a:stretch>
            <a:fillRect/>
          </a:stretch>
        </p:blipFill>
        <p:spPr>
          <a:xfrm>
            <a:off x="4356100" y="836613"/>
            <a:ext cx="2386013" cy="3475037"/>
          </a:xfrm>
          <a:prstGeom prst="rect">
            <a:avLst/>
          </a:prstGeom>
          <a:noFill/>
          <a:ln w="9525">
            <a:noFill/>
            <a:miter/>
          </a:ln>
        </p:spPr>
      </p:pic>
      <p:sp>
        <p:nvSpPr>
          <p:cNvPr id="3" name="文本框 2"/>
          <p:cNvSpPr txBox="1"/>
          <p:nvPr/>
        </p:nvSpPr>
        <p:spPr>
          <a:xfrm>
            <a:off x="466725" y="4652963"/>
            <a:ext cx="8458200" cy="1360487"/>
          </a:xfrm>
          <a:prstGeom prst="rect">
            <a:avLst/>
          </a:prstGeom>
          <a:noFill/>
          <a:ln w="9525">
            <a:noFill/>
            <a:miter/>
          </a:ln>
        </p:spPr>
        <p:txBody>
          <a:bodyPr anchor="t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en-US" altLang="zh-CN" sz="4000" b="1" dirty="0">
                <a:solidFill>
                  <a:prstClr val="black"/>
                </a:solidFill>
                <a:latin typeface="Comic Sans MS" panose="030F0702030302020204" pitchFamily="66" charset="0"/>
              </a:rPr>
              <a:t>The man plays the magic music.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en-US" altLang="zh-CN" sz="4000" b="1" dirty="0">
                <a:solidFill>
                  <a:prstClr val="black"/>
                </a:solidFill>
                <a:latin typeface="Comic Sans MS" panose="030F0702030302020204" pitchFamily="66" charset="0"/>
              </a:rPr>
              <a:t>All the mice walk behind him.</a:t>
            </a:r>
          </a:p>
        </p:txBody>
      </p:sp>
    </p:spTree>
  </p:cSld>
  <p:clrMapOvr>
    <a:masterClrMapping/>
  </p:clrMapOvr>
  <p:transition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2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no mice1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250825" y="549275"/>
            <a:ext cx="4406900" cy="3113088"/>
          </a:xfrm>
          <a:prstGeom prst="rect">
            <a:avLst/>
          </a:prstGeom>
          <a:noFill/>
          <a:ln w="9525">
            <a:noFill/>
            <a:miter/>
          </a:ln>
        </p:spPr>
      </p:pic>
      <p:pic>
        <p:nvPicPr>
          <p:cNvPr id="3" name="图片 2" descr="no mice2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4140200" y="3789363"/>
            <a:ext cx="4546600" cy="2603500"/>
          </a:xfrm>
          <a:prstGeom prst="rect">
            <a:avLst/>
          </a:prstGeom>
          <a:noFill/>
          <a:ln w="9525">
            <a:noFill/>
            <a:miter/>
          </a:ln>
        </p:spPr>
      </p:pic>
      <p:sp>
        <p:nvSpPr>
          <p:cNvPr id="5" name="文本框 4"/>
          <p:cNvSpPr txBox="1"/>
          <p:nvPr/>
        </p:nvSpPr>
        <p:spPr>
          <a:xfrm>
            <a:off x="1476375" y="3140075"/>
            <a:ext cx="7481888" cy="552450"/>
          </a:xfrm>
          <a:prstGeom prst="rect">
            <a:avLst/>
          </a:prstGeom>
          <a:noFill/>
          <a:ln w="9525">
            <a:noFill/>
            <a:miter/>
          </a:ln>
        </p:spPr>
        <p:txBody>
          <a:bodyPr anchor="t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en-US" altLang="zh-CN" sz="2800" b="1" dirty="0">
                <a:solidFill>
                  <a:prstClr val="black"/>
                </a:solidFill>
                <a:latin typeface="Comic Sans MS" panose="030F0702030302020204" pitchFamily="66" charset="0"/>
              </a:rPr>
              <a:t>There are </a:t>
            </a:r>
            <a:r>
              <a:rPr lang="en-US" altLang="zh-CN" sz="2800" b="1" u="sng" dirty="0">
                <a:solidFill>
                  <a:srgbClr val="FF0000"/>
                </a:solidFill>
                <a:latin typeface="Comic Sans MS" panose="030F0702030302020204" pitchFamily="66" charset="0"/>
              </a:rPr>
              <a:t>no mice</a:t>
            </a:r>
            <a:r>
              <a:rPr lang="en-US" altLang="zh-CN" sz="2800" b="1" dirty="0">
                <a:solidFill>
                  <a:prstClr val="black"/>
                </a:solidFill>
                <a:latin typeface="Comic Sans MS" panose="030F0702030302020204" pitchFamily="66" charset="0"/>
              </a:rPr>
              <a:t> in the city now.</a:t>
            </a:r>
          </a:p>
        </p:txBody>
      </p:sp>
    </p:spTree>
  </p:cSld>
  <p:clrMapOvr>
    <a:masterClrMapping/>
  </p:clrMapOvr>
  <p:transition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7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39975" y="1268413"/>
            <a:ext cx="4568825" cy="3630612"/>
          </a:xfrm>
          <a:prstGeom prst="rect">
            <a:avLst/>
          </a:prstGeom>
          <a:noFill/>
          <a:ln w="9525">
            <a:noFill/>
            <a:miter/>
          </a:ln>
        </p:spPr>
      </p:pic>
      <p:sp>
        <p:nvSpPr>
          <p:cNvPr id="19458" name="文本框 1"/>
          <p:cNvSpPr txBox="1"/>
          <p:nvPr/>
        </p:nvSpPr>
        <p:spPr>
          <a:xfrm>
            <a:off x="296863" y="5084763"/>
            <a:ext cx="8564562" cy="1106487"/>
          </a:xfrm>
          <a:prstGeom prst="rect">
            <a:avLst/>
          </a:prstGeom>
          <a:noFill/>
          <a:ln w="9525">
            <a:noFill/>
            <a:miter/>
          </a:ln>
        </p:spPr>
        <p:txBody>
          <a:bodyPr anchor="t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en-US" altLang="zh-CN" sz="3200" b="1">
                <a:solidFill>
                  <a:prstClr val="black"/>
                </a:solidFill>
                <a:latin typeface="Comic Sans MS" panose="030F0702030302020204" pitchFamily="66" charset="0"/>
              </a:rPr>
              <a:t>They don't give the bag of gold to the man.</a:t>
            </a:r>
          </a:p>
        </p:txBody>
      </p:sp>
    </p:spTree>
  </p:cSld>
  <p:clrMapOvr>
    <a:masterClrMapping/>
  </p:clrMapOvr>
  <p:transition>
    <p:cover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WWW.2PPT.COM&#10;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610</Words>
  <Application>Microsoft Office PowerPoint</Application>
  <PresentationFormat>全屏显示(4:3)</PresentationFormat>
  <Paragraphs>114</Paragraphs>
  <Slides>27</Slides>
  <Notes>14</Notes>
  <HiddenSlides>0</HiddenSlides>
  <MMClips>0</MMClips>
  <ScaleCrop>false</ScaleCrop>
  <HeadingPairs>
    <vt:vector size="8" baseType="variant">
      <vt:variant>
        <vt:lpstr>已用的字体</vt:lpstr>
      </vt:variant>
      <vt:variant>
        <vt:i4>8</vt:i4>
      </vt:variant>
      <vt:variant>
        <vt:lpstr>主题</vt:lpstr>
      </vt:variant>
      <vt:variant>
        <vt:i4>1</vt:i4>
      </vt:variant>
      <vt:variant>
        <vt:lpstr>嵌入 OLE 服务器</vt:lpstr>
      </vt:variant>
      <vt:variant>
        <vt:i4>1</vt:i4>
      </vt:variant>
      <vt:variant>
        <vt:lpstr>幻灯片标题</vt:lpstr>
      </vt:variant>
      <vt:variant>
        <vt:i4>27</vt:i4>
      </vt:variant>
    </vt:vector>
  </HeadingPairs>
  <TitlesOfParts>
    <vt:vector size="37" baseType="lpstr">
      <vt:lpstr>方正粗倩简体</vt:lpstr>
      <vt:lpstr>宋体</vt:lpstr>
      <vt:lpstr>微软雅黑</vt:lpstr>
      <vt:lpstr>Arial</vt:lpstr>
      <vt:lpstr>Broadway</vt:lpstr>
      <vt:lpstr>Calibri</vt:lpstr>
      <vt:lpstr>Comic Sans MS</vt:lpstr>
      <vt:lpstr>Jokerman</vt:lpstr>
      <vt:lpstr>WWW.2PPT.COM
</vt:lpstr>
      <vt:lpstr>Picture (Metafile)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www.ppt818.com</dc:title>
  <dc:subject>www.ppt818.com</dc:subject>
  <dc:creator>www.ppt818.com</dc:creator>
  <dc:description>www.ppt818.com-提供资源下载</dc:description>
  <cp:lastModifiedBy>Windows 用户</cp:lastModifiedBy>
  <cp:revision>2</cp:revision>
  <dcterms:created xsi:type="dcterms:W3CDTF">2018-08-03T01:28:00Z</dcterms:created>
  <dcterms:modified xsi:type="dcterms:W3CDTF">2023-01-17T02:36:17Z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4B5519375696464991A968782630A646</vt:lpwstr>
  </property>
  <property fmtid="{D5CDD505-2E9C-101B-9397-08002B2CF9AE}" pid="3" name="KSOProductBuildVer">
    <vt:lpwstr>2052-11.1.0.11294</vt:lpwstr>
  </property>
  <property fmtid="{A09F084E-AD41-489F-8076-AA5BE3082BCA}" pid="100">
    <vt:ui4>5</vt:ui4>
  </property>
  <property fmtid="{64440492-4C8B-11D1-8B70-080036B11A03}" pid="11">
    <vt:lpwstr>www.2ppt.com-爱PPT提供资源下载</vt:lpwstr>
  </property>
</Properties>
</file>