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71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10" d="100"/>
          <a:sy n="110" d="100"/>
        </p:scale>
        <p:origin x="-1830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1E2D-F819-4EED-8C4E-0BE5F96EA4C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0AC44-E29E-415A-ADD7-D070A24509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0" y="4731990"/>
            <a:ext cx="9144000" cy="411508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77180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16"/>
          <p:cNvSpPr txBox="1"/>
          <p:nvPr userDrawn="1"/>
        </p:nvSpPr>
        <p:spPr>
          <a:xfrm>
            <a:off x="193241" y="9298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zh-CN" altLang="en-US" sz="12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圆的周长</a:t>
            </a:r>
            <a:endParaRPr kumimoji="1" lang="zh-CN" altLang="en-US" sz="12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8043557" y="4773734"/>
            <a:ext cx="1105042" cy="370719"/>
            <a:chOff x="7643422" y="4681236"/>
            <a:chExt cx="1105042" cy="370719"/>
          </a:xfrm>
        </p:grpSpPr>
        <p:pic>
          <p:nvPicPr>
            <p:cNvPr id="11" name="图片 10">
              <a:hlinkClick r:id="rId16" action="ppaction://hlinksldjump"/>
            </p:cNvPr>
            <p:cNvPicPr>
              <a:picLocks noChangeAspect="1"/>
            </p:cNvPicPr>
            <p:nvPr/>
          </p:nvPicPr>
          <p:blipFill>
            <a:blip r:embed="rId1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2" name="文本框 26">
              <a:hlinkClick r:id="rId1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8" name="直线连接符 4"/>
            <p:cNvCxnSpPr/>
            <p:nvPr/>
          </p:nvCxnSpPr>
          <p:spPr>
            <a:xfrm>
              <a:off x="0" y="318537"/>
              <a:ext cx="3275856" cy="0"/>
            </a:xfrm>
            <a:prstGeom prst="line">
              <a:avLst/>
            </a:prstGeom>
            <a:ln w="15875" cmpd="sng">
              <a:gradFill flip="none" rotWithShape="1">
                <a:gsLst>
                  <a:gs pos="10000">
                    <a:schemeClr val="accent1">
                      <a:lumMod val="0"/>
                      <a:lumOff val="100000"/>
                    </a:schemeClr>
                  </a:gs>
                  <a:gs pos="65000">
                    <a:schemeClr val="accent1">
                      <a:lumMod val="100000"/>
                    </a:schemeClr>
                  </a:gs>
                </a:gsLst>
                <a:lin ang="108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/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804252" y="4451916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文本框 22"/>
          <p:cNvSpPr txBox="1"/>
          <p:nvPr/>
        </p:nvSpPr>
        <p:spPr>
          <a:xfrm>
            <a:off x="179516" y="51472"/>
            <a:ext cx="2954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青岛</a:t>
            </a:r>
            <a:r>
              <a:rPr kumimoji="1"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版（六年制）  </a:t>
            </a:r>
            <a:r>
              <a:rPr kumimoji="1"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数学  </a:t>
            </a:r>
            <a:r>
              <a:rPr kumimoji="1"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六年级  上册</a:t>
            </a:r>
            <a:endParaRPr kumimoji="1"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734354" y="2355730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267749" y="1059582"/>
            <a:ext cx="5853883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400" b="1" dirty="0">
                <a:solidFill>
                  <a:srgbClr val="0050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完美的图形</a:t>
            </a:r>
            <a:r>
              <a:rPr lang="en-US" altLang="zh-CN" sz="4400" b="1" dirty="0">
                <a:solidFill>
                  <a:srgbClr val="0050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4400" b="1" dirty="0" smtClean="0">
                <a:solidFill>
                  <a:srgbClr val="0050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</a:t>
            </a:r>
            <a:endParaRPr lang="zh-CN" altLang="en-US" sz="4400" b="1" dirty="0">
              <a:solidFill>
                <a:srgbClr val="0050A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1403656" y="1076350"/>
            <a:ext cx="654821" cy="702878"/>
            <a:chOff x="1306635" y="1385539"/>
            <a:chExt cx="654821" cy="702878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1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 smtClean="0">
                  <a:solidFill>
                    <a:srgbClr val="0050AA"/>
                  </a:solidFill>
                  <a:latin typeface="+mj-ea"/>
                  <a:ea typeface="+mj-ea"/>
                </a:rPr>
                <a:t>5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3074248" y="431277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683572" y="771552"/>
            <a:ext cx="81105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、右图是古代人们用来磨面的石碾，如果石碾的半径是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1.2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米，估一估，绕石碾走一圈大约是多少米？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1547664" y="3867896"/>
            <a:ext cx="5976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答：绕石碾走一圈大约要走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7.54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196" name="Picture 4" descr="http://s14.sinaimg.cn/mw690/99bca19btd87ba67b989d&amp;69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081" y="1923678"/>
            <a:ext cx="2736304" cy="187220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483768" y="1995686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C=2πr</a:t>
            </a: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=2×3.14×1.2</a:t>
            </a: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=7.536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7.54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827584" y="627536"/>
            <a:ext cx="74888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、时针长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厘米，如果走一圈，它的尖端走过的路程是多少？分针长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厘米，如果走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小时，它的尖端走过的路程是多少厘米？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220" name="Picture 4" descr="http://img.zcool.cn/community/01371c55ada20732f875495e22959c.jpg@1280w_1l_2o_100sh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4292" y="2211710"/>
            <a:ext cx="1567369" cy="1570683"/>
          </a:xfrm>
          <a:prstGeom prst="rect">
            <a:avLst/>
          </a:prstGeom>
          <a:noFill/>
        </p:spPr>
      </p:pic>
      <p:sp>
        <p:nvSpPr>
          <p:cNvPr id="23" name="矩形 4"/>
          <p:cNvSpPr>
            <a:spLocks noChangeArrowheads="1"/>
          </p:cNvSpPr>
          <p:nvPr/>
        </p:nvSpPr>
        <p:spPr bwMode="auto">
          <a:xfrm>
            <a:off x="1187624" y="1923680"/>
            <a:ext cx="30963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时针走一圈，时针的长度相当于半径。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19672" y="2931793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C=2πr</a:t>
            </a: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=2×3.14×12</a:t>
            </a: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=75.36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4"/>
          <p:cNvSpPr>
            <a:spLocks noChangeArrowheads="1"/>
          </p:cNvSpPr>
          <p:nvPr/>
        </p:nvSpPr>
        <p:spPr bwMode="auto">
          <a:xfrm>
            <a:off x="4355976" y="1956779"/>
            <a:ext cx="2808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小时相当于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分钟，分针走了一圈。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60032" y="2931793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C=2πr</a:t>
            </a: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=2×3.14×18</a:t>
            </a: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=113.04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矩形 4"/>
          <p:cNvSpPr>
            <a:spLocks noChangeArrowheads="1"/>
          </p:cNvSpPr>
          <p:nvPr/>
        </p:nvSpPr>
        <p:spPr bwMode="auto">
          <a:xfrm>
            <a:off x="1340024" y="4096112"/>
            <a:ext cx="71204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答：时针走一圈尖端走了</a:t>
            </a:r>
            <a:r>
              <a:rPr lang="en-US" altLang="zh-CN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75.36cm,</a:t>
            </a: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一小时分针走了</a:t>
            </a:r>
            <a:r>
              <a:rPr lang="en-US" altLang="zh-CN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113.04cm.</a:t>
            </a:r>
            <a:endParaRPr lang="zh-CN" altLang="en-US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539552" y="699544"/>
            <a:ext cx="83529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、一元硬币的周长是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7.85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厘米。这个存钱罐能否放进一元的硬币？</a:t>
            </a:r>
            <a:endParaRPr lang="en-US" altLang="zh-CN" sz="2400" b="1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48267" y="1419622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2.6cm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63558" y="1619679"/>
            <a:ext cx="2448272" cy="205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2699792" y="192368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</a:t>
            </a:r>
            <a:r>
              <a:rPr lang="en-US" altLang="zh-CN" sz="24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πd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99792" y="229823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d=C÷π</a:t>
            </a: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=7.85÷3.14</a:t>
            </a: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=2.5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15816" y="344804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07704" y="393990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答：这个存钱罐可以放进一元的硬币。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37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539552" y="62376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、如图，依墙而建的鸡舍围成半圆形，其直径是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）需要多长的篱笆？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）如果将鸡舍的直径增加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米，需要增加多长的篱笆？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31640" y="404384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答：需要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7.85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米的篱笆；如果直径增加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米，需增加篱笆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20" y="1995688"/>
            <a:ext cx="2152651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1239470" y="1851672"/>
            <a:ext cx="4844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半圆形篱笆的长是圆周长的一半。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87624" y="2427736"/>
            <a:ext cx="3960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</a:t>
            </a:r>
            <a:r>
              <a:rPr lang="en-US" altLang="zh-CN" sz="20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πd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=3.14×5</a:t>
            </a: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=15.7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03648" y="3395776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15.7÷2=7.85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23928" y="2427736"/>
            <a:ext cx="3960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</a:t>
            </a:r>
            <a:r>
              <a:rPr lang="en-US" altLang="zh-CN" sz="20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πd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=3.14×(5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2)</a:t>
            </a: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=21.98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139952" y="3395776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21.98÷2=10.99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139952" y="3683808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10.99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7.85=3.14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1" grpId="0"/>
      <p:bldP spid="15" grpId="0"/>
      <p:bldP spid="16" grpId="0"/>
      <p:bldP spid="17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611560" y="69954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、圆形水池四周种了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棵树，每两棵之间的距离是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1.57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米。这个水池的半径是多少米？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19672" y="3651872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答：这个水池的半径是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31640" y="1779664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C=40×1.57=62.8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372200" y="2067696"/>
            <a:ext cx="1872208" cy="18722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444208" y="2499742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660232" y="2283718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6899116" y="2132083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1907704" y="217164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C=2πr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79712" y="2544455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r=C÷π÷2</a:t>
            </a: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=62.8÷3.14÷2</a:t>
            </a: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=10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19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1" grpId="0"/>
      <p:bldP spid="21" grpId="0" animBg="1"/>
      <p:bldP spid="22" grpId="0" animBg="1"/>
      <p:bldP spid="23" grpId="0" animBg="1"/>
      <p:bldP spid="24" grpId="0" animBg="1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1640" y="2067697"/>
            <a:ext cx="6120680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能利用圆的周长公式求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周长。</a:t>
            </a:r>
            <a:endParaRPr lang="en-US" altLang="zh-CN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C=πd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C=2πr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31640" y="3075806"/>
            <a:ext cx="6807334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已知圆的周长，会求圆的直径和半径。</a:t>
            </a:r>
            <a:endParaRPr lang="en-US" altLang="zh-CN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d=C÷π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r=C÷π÷2</a:t>
            </a:r>
            <a:endParaRPr lang="zh-CN" altLang="en-US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786300" y="3316218"/>
            <a:ext cx="59293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同学们，你们去过北京吗？认识这个建筑吗？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987574"/>
            <a:ext cx="2592288" cy="226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矩形 23"/>
          <p:cNvSpPr/>
          <p:nvPr/>
        </p:nvSpPr>
        <p:spPr>
          <a:xfrm>
            <a:off x="1810998" y="3736072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它是北京的天坛，天坛是古代帝王祭祀皇天、祈五谷丰登之场所。天坛是圜丘、祈谷两坛的总称。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810998" y="4403888"/>
            <a:ext cx="42011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你还想了解天坛的那些知识呢？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39680" y="1026385"/>
            <a:ext cx="2816696" cy="226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矩形 27"/>
          <p:cNvSpPr/>
          <p:nvPr/>
        </p:nvSpPr>
        <p:spPr>
          <a:xfrm>
            <a:off x="1763688" y="3723878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圜丘坛俗称祭天台，共有三层。上面圆台的直径是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米，中层直径是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米，下层直径是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70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4" grpId="1"/>
      <p:bldP spid="26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椭圆形标注 23"/>
          <p:cNvSpPr/>
          <p:nvPr/>
        </p:nvSpPr>
        <p:spPr>
          <a:xfrm>
            <a:off x="2256706" y="1707654"/>
            <a:ext cx="2160240" cy="864096"/>
          </a:xfrm>
          <a:prstGeom prst="wedgeEllipseCallout">
            <a:avLst>
              <a:gd name="adj1" fmla="val -49500"/>
              <a:gd name="adj2" fmla="val 4113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8" name="矩形 27"/>
          <p:cNvSpPr/>
          <p:nvPr/>
        </p:nvSpPr>
        <p:spPr>
          <a:xfrm>
            <a:off x="755576" y="1059582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祭天台上层圆台的周长是多少米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00722" y="1828694"/>
            <a:ext cx="201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求它的周长就是求圆的周长。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21001"/>
            <a:ext cx="7810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2260" y="1829942"/>
            <a:ext cx="800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4" y="3147814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1537" y="2896620"/>
            <a:ext cx="6953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椭圆形标注 24"/>
          <p:cNvSpPr/>
          <p:nvPr/>
        </p:nvSpPr>
        <p:spPr>
          <a:xfrm>
            <a:off x="4716016" y="1635646"/>
            <a:ext cx="2160240" cy="864096"/>
          </a:xfrm>
          <a:prstGeom prst="wedgeEllipseCallout">
            <a:avLst>
              <a:gd name="adj1" fmla="val 51437"/>
              <a:gd name="adj2" fmla="val 350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6" name="矩形 25"/>
          <p:cNvSpPr/>
          <p:nvPr/>
        </p:nvSpPr>
        <p:spPr>
          <a:xfrm>
            <a:off x="4932040" y="1756686"/>
            <a:ext cx="201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圆的周长与什么有关系呢？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椭圆形标注 26"/>
          <p:cNvSpPr/>
          <p:nvPr/>
        </p:nvSpPr>
        <p:spPr>
          <a:xfrm>
            <a:off x="2123728" y="2715766"/>
            <a:ext cx="2160240" cy="864096"/>
          </a:xfrm>
          <a:prstGeom prst="wedgeEllipseCallout">
            <a:avLst>
              <a:gd name="adj1" fmla="val -49500"/>
              <a:gd name="adj2" fmla="val 4113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9" name="矩形 28"/>
          <p:cNvSpPr/>
          <p:nvPr/>
        </p:nvSpPr>
        <p:spPr>
          <a:xfrm>
            <a:off x="2267744" y="2784051"/>
            <a:ext cx="201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我猜周长与半径有关系。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椭圆形标注 29"/>
          <p:cNvSpPr/>
          <p:nvPr/>
        </p:nvSpPr>
        <p:spPr>
          <a:xfrm>
            <a:off x="4788024" y="2715766"/>
            <a:ext cx="2160240" cy="864096"/>
          </a:xfrm>
          <a:prstGeom prst="wedgeEllipseCallout">
            <a:avLst>
              <a:gd name="adj1" fmla="val 51437"/>
              <a:gd name="adj2" fmla="val 350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31" name="矩形 30"/>
          <p:cNvSpPr/>
          <p:nvPr/>
        </p:nvSpPr>
        <p:spPr>
          <a:xfrm>
            <a:off x="4951293" y="2801636"/>
            <a:ext cx="201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可能与直径有关系。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75659" y="3986016"/>
            <a:ext cx="6666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测量几个圆的直径和周长，看它们有什么关系。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/>
      <p:bldP spid="22" grpId="0"/>
      <p:bldP spid="25" grpId="0" animBg="1"/>
      <p:bldP spid="26" grpId="0"/>
      <p:bldP spid="27" grpId="0" animBg="1"/>
      <p:bldP spid="29" grpId="0"/>
      <p:bldP spid="30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683568" y="55552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小组合作。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52" y="1203598"/>
            <a:ext cx="4464495" cy="136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1356320" y="2787774"/>
          <a:ext cx="6096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周长</a:t>
                      </a:r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直径</a:t>
                      </a:r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矩形 32"/>
          <p:cNvSpPr/>
          <p:nvPr/>
        </p:nvSpPr>
        <p:spPr>
          <a:xfrm>
            <a:off x="1331640" y="3861480"/>
            <a:ext cx="5472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圆的周长与直径有什么关系呢？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1560" y="700011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早在约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2100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年前，我国古代的数学著作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周髀算经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中就有“周三径一”的说法，意思就说圆的周长是它的直径的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倍。经过长时间的研究，人们发现，圆的周长和它的直径的比值是一个固定的数，这个比值就叫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圆周率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，用字母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π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表示。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1560" y="278777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圆周率是一个无限不循环小数：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π=3.1415926535……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，在实际的应用中，一般取它的近似值，即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π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3568" y="3664066"/>
            <a:ext cx="7820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如果用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表示圆的周长，你能写出圆周长的计算公式吗？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71600" y="628251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因为圆的周长和直径的比值是一个固定的数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π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，所以圆的周长公式可以写成：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47" name="Object 34"/>
          <p:cNvGraphicFramePr>
            <a:graphicFrameLocks noChangeAspect="1"/>
          </p:cNvGraphicFramePr>
          <p:nvPr/>
        </p:nvGraphicFramePr>
        <p:xfrm>
          <a:off x="9884741" y="1601232"/>
          <a:ext cx="90538" cy="171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2743200" imgH="5181600" progId="Equation.KSEE3">
                  <p:embed/>
                </p:oleObj>
              </mc:Choice>
              <mc:Fallback>
                <p:oleObj name="Equation" r:id="rId4" imgW="2743200" imgH="5181600" progId="Equation.KSEE3">
                  <p:embed/>
                  <p:pic>
                    <p:nvPicPr>
                      <p:cNvPr id="0" name="图片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4741" y="1601232"/>
                        <a:ext cx="90538" cy="171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6"/>
          <p:cNvGraphicFramePr>
            <a:graphicFrameLocks noChangeAspect="1"/>
          </p:cNvGraphicFramePr>
          <p:nvPr/>
        </p:nvGraphicFramePr>
        <p:xfrm>
          <a:off x="9950836" y="1358777"/>
          <a:ext cx="64130" cy="34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6" imgW="114300" imgH="431800" progId="Equation.KSEE3">
                  <p:embed/>
                </p:oleObj>
              </mc:Choice>
              <mc:Fallback>
                <p:oleObj name="Equation" r:id="rId6" imgW="114300" imgH="431800" progId="Equation.KSEE3">
                  <p:embed/>
                  <p:pic>
                    <p:nvPicPr>
                      <p:cNvPr id="0" name="图片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0836" y="1358777"/>
                        <a:ext cx="64130" cy="3420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2339752" y="185167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C=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πd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8" name="椭圆 117"/>
          <p:cNvSpPr/>
          <p:nvPr/>
        </p:nvSpPr>
        <p:spPr>
          <a:xfrm>
            <a:off x="5796136" y="1635648"/>
            <a:ext cx="1656184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椭圆 118"/>
          <p:cNvSpPr/>
          <p:nvPr/>
        </p:nvSpPr>
        <p:spPr>
          <a:xfrm>
            <a:off x="6601953" y="2418776"/>
            <a:ext cx="63699" cy="6369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0" name="直接连接符 119"/>
          <p:cNvCxnSpPr>
            <a:endCxn id="118" idx="5"/>
          </p:cNvCxnSpPr>
          <p:nvPr/>
        </p:nvCxnSpPr>
        <p:spPr>
          <a:xfrm>
            <a:off x="6641079" y="2457907"/>
            <a:ext cx="568698" cy="5913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接连接符 120"/>
          <p:cNvCxnSpPr>
            <a:stCxn id="118" idx="0"/>
            <a:endCxn id="118" idx="4"/>
          </p:cNvCxnSpPr>
          <p:nvPr/>
        </p:nvCxnSpPr>
        <p:spPr>
          <a:xfrm>
            <a:off x="6624228" y="1635648"/>
            <a:ext cx="0" cy="16561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矩形 121"/>
          <p:cNvSpPr/>
          <p:nvPr/>
        </p:nvSpPr>
        <p:spPr>
          <a:xfrm>
            <a:off x="6851382" y="242773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  <a:endParaRPr lang="zh-CN" altLang="en-US" sz="2000" dirty="0"/>
          </a:p>
        </p:txBody>
      </p:sp>
      <p:sp>
        <p:nvSpPr>
          <p:cNvPr id="123" name="矩形 122"/>
          <p:cNvSpPr/>
          <p:nvPr/>
        </p:nvSpPr>
        <p:spPr>
          <a:xfrm>
            <a:off x="6347326" y="2580134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d</a:t>
            </a:r>
            <a:endParaRPr lang="zh-CN" altLang="en-US" sz="2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1187624" y="2571752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ea typeface="楷体" panose="02010609060101010101" pitchFamily="49" charset="-122"/>
              </a:rPr>
              <a:t>在同一个圆中，直径是半径的两倍，所以圆的周长公式还可以写成：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339752" y="384873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C=2πr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99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99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99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99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4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7" grpId="0"/>
      <p:bldP spid="118" grpId="0" animBg="1"/>
      <p:bldP spid="119" grpId="0" animBg="1"/>
      <p:bldP spid="122" grpId="0"/>
      <p:bldP spid="123" grpId="0"/>
      <p:bldP spid="124" grpId="0"/>
      <p:bldP spid="1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39552" y="699542"/>
            <a:ext cx="8119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通过上面的学习，你能计算祭天台上层的周长吗？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17637" y="1419622"/>
            <a:ext cx="2592288" cy="226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2536773" y="2067696"/>
            <a:ext cx="23535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</a:t>
            </a:r>
            <a:r>
              <a:rPr lang="en-US" altLang="zh-CN" sz="28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πd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=3.14×30</a:t>
            </a:r>
          </a:p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=94.2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75656" y="3886891"/>
            <a:ext cx="5958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答：祭天台上层的周长约是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94.2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27584" y="77155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祈年殿的周长大约是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米，你能求出它的直径吗？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3489" y="1419283"/>
            <a:ext cx="2816696" cy="226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480195" y="1347616"/>
            <a:ext cx="464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</a:t>
            </a:r>
            <a:r>
              <a:rPr lang="en-US" altLang="zh-CN" sz="24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πd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，我能列方程解答。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3457" y="1871416"/>
            <a:ext cx="464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解：设祈年殿殿顶的直径是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79481" y="2343534"/>
            <a:ext cx="464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</a:t>
            </a:r>
            <a:r>
              <a:rPr lang="en-US" altLang="zh-CN" sz="24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πd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，我能列方程解答。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95736" y="2859784"/>
            <a:ext cx="4009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x×3.14=100</a:t>
            </a:r>
          </a:p>
        </p:txBody>
      </p:sp>
      <p:sp>
        <p:nvSpPr>
          <p:cNvPr id="40" name="矩形 39"/>
          <p:cNvSpPr/>
          <p:nvPr/>
        </p:nvSpPr>
        <p:spPr>
          <a:xfrm>
            <a:off x="1259632" y="3321449"/>
            <a:ext cx="3756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x×3.14÷3.14=100÷3.14</a:t>
            </a:r>
          </a:p>
        </p:txBody>
      </p:sp>
      <p:sp>
        <p:nvSpPr>
          <p:cNvPr id="41" name="矩形 40"/>
          <p:cNvSpPr/>
          <p:nvPr/>
        </p:nvSpPr>
        <p:spPr>
          <a:xfrm>
            <a:off x="3131844" y="3827826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x=31.85</a:t>
            </a:r>
            <a:endParaRPr lang="zh-CN" altLang="en-US" sz="24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35696" y="431083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答：祈年殿殿顶的直径约是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31.85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5" grpId="0"/>
      <p:bldP spid="36" grpId="0"/>
      <p:bldP spid="37" grpId="0"/>
      <p:bldP spid="39" grpId="0"/>
      <p:bldP spid="40" grpId="0"/>
      <p:bldP spid="41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31407" y="1563638"/>
            <a:ext cx="170489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1563638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683568" y="1059584"/>
            <a:ext cx="7242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求下面各圆的周长。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2411760" y="1883608"/>
            <a:ext cx="9277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80mm</a:t>
            </a:r>
            <a:endParaRPr lang="zh-CN" altLang="en-US" sz="20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4"/>
          <p:cNvSpPr>
            <a:spLocks noChangeArrowheads="1"/>
          </p:cNvSpPr>
          <p:nvPr/>
        </p:nvSpPr>
        <p:spPr bwMode="auto">
          <a:xfrm>
            <a:off x="6467507" y="1987302"/>
            <a:ext cx="5760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3m</a:t>
            </a:r>
            <a:endParaRPr lang="zh-CN" altLang="en-US" sz="20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3035738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</a:t>
            </a:r>
            <a:r>
              <a:rPr lang="en-US" altLang="zh-CN" sz="20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πd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=3.14×80</a:t>
            </a: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=251.2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mm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8144" y="3048514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C=2πr</a:t>
            </a: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=2×3.14×3</a:t>
            </a: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=18.84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/>
      <p:bldP spid="19" grpId="0"/>
      <p:bldP spid="2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947</Words>
  <Application>Microsoft Office PowerPoint</Application>
  <PresentationFormat>全屏显示(16:9)</PresentationFormat>
  <Paragraphs>120</Paragraphs>
  <Slides>15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黑体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>快乐备课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2021-12-31T01:36:11Z</dcterms:created>
  <dcterms:modified xsi:type="dcterms:W3CDTF">2023-01-17T02:37:17Z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61BBC683D7074FD0BA332E56FBFAC36F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