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74" r:id="rId4"/>
    <p:sldId id="259" r:id="rId5"/>
    <p:sldId id="263" r:id="rId6"/>
    <p:sldId id="264" r:id="rId7"/>
    <p:sldId id="282" r:id="rId8"/>
    <p:sldId id="266" r:id="rId9"/>
    <p:sldId id="265" r:id="rId10"/>
    <p:sldId id="283" r:id="rId11"/>
    <p:sldId id="273" r:id="rId12"/>
    <p:sldId id="262" r:id="rId13"/>
    <p:sldId id="284" r:id="rId14"/>
    <p:sldId id="269" r:id="rId15"/>
    <p:sldId id="275" r:id="rId16"/>
    <p:sldId id="28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CBCF"/>
    <a:srgbClr val="DAE3F3"/>
    <a:srgbClr val="F5DA81"/>
    <a:srgbClr val="AF5D4B"/>
    <a:srgbClr val="FEC230"/>
    <a:srgbClr val="8FAADC"/>
    <a:srgbClr val="FFFFFF"/>
    <a:srgbClr val="F2F7FF"/>
    <a:srgbClr val="235373"/>
    <a:srgbClr val="3BB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FDF6-B85C-4A94-B8E2-1280E3111C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D86BACC-DC68-4AC6-B6CF-7CCFCD1DD982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3768FDF6-B85C-4A94-B8E2-1280E3111CB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svg"/><Relationship Id="rId7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svg"/><Relationship Id="rId7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8.svg"/><Relationship Id="rId5" Type="http://schemas.openxmlformats.org/officeDocument/2006/relationships/image" Target="../media/image5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2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0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形 2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  <p:pic>
        <p:nvPicPr>
          <p:cNvPr id="22" name="图形 2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0" y="3834276"/>
            <a:ext cx="3860800" cy="3023724"/>
          </a:xfrm>
          <a:prstGeom prst="rect">
            <a:avLst/>
          </a:prstGeom>
        </p:spPr>
      </p:pic>
      <p:pic>
        <p:nvPicPr>
          <p:cNvPr id="23" name="图形 22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20203" y="1764362"/>
            <a:ext cx="6621997" cy="452040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333828" y="458788"/>
            <a:ext cx="7257143" cy="5607151"/>
            <a:chOff x="-333828" y="458788"/>
            <a:chExt cx="7257143" cy="5607151"/>
          </a:xfrm>
        </p:grpSpPr>
        <p:sp>
          <p:nvSpPr>
            <p:cNvPr id="24" name="文本框 23"/>
            <p:cNvSpPr txBox="1"/>
            <p:nvPr/>
          </p:nvSpPr>
          <p:spPr>
            <a:xfrm>
              <a:off x="-333828" y="1806453"/>
              <a:ext cx="72571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毕业答辩</a:t>
              </a:r>
              <a:r>
                <a:rPr lang="en-US" altLang="zh-CN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PPT</a:t>
              </a:r>
              <a:r>
                <a:rPr lang="zh-CN" altLang="en-US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模板</a:t>
              </a: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08373" y="3306447"/>
              <a:ext cx="3119380" cy="338554"/>
              <a:chOff x="4821000" y="3438267"/>
              <a:chExt cx="3119380" cy="338554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4821000" y="3438267"/>
                <a:ext cx="1808775" cy="337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smtClean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答辩人</a:t>
                </a:r>
                <a:r>
                  <a:rPr lang="en-US" altLang="zh-CN" sz="1600" smtClean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:PPT818</a:t>
                </a:r>
                <a:endParaRPr lang="en-US" altLang="zh-CN" sz="1600" dirty="0">
                  <a:solidFill>
                    <a:srgbClr val="16405A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6331375" y="3438267"/>
                <a:ext cx="16090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600" dirty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答辩时间</a:t>
                </a:r>
                <a:r>
                  <a:rPr lang="en-US" altLang="zh-CN" sz="1600" dirty="0">
                    <a:solidFill>
                      <a:srgbClr val="16405A"/>
                    </a:solidFill>
                    <a:latin typeface="阿里巴巴普惠体 L" panose="00020600040101010101" pitchFamily="18" charset="-122"/>
                    <a:ea typeface="阿里巴巴普惠体 L" panose="00020600040101010101" pitchFamily="18" charset="-122"/>
                    <a:cs typeface="阿里巴巴普惠体 L" panose="00020600040101010101" pitchFamily="18" charset="-122"/>
                  </a:rPr>
                  <a:t>:XXX</a:t>
                </a:r>
                <a:endParaRPr lang="zh-CN" altLang="en-US" sz="1600" dirty="0">
                  <a:solidFill>
                    <a:srgbClr val="16405A"/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95135" y="458788"/>
              <a:ext cx="2130800" cy="369332"/>
              <a:chOff x="4905975" y="1222353"/>
              <a:chExt cx="2130800" cy="369332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4905975" y="1266112"/>
                <a:ext cx="70107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>
                    <a:solidFill>
                      <a:srgbClr val="16405A"/>
                    </a:solidFill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LOGO</a:t>
                </a:r>
                <a:endParaRPr lang="zh-CN" altLang="en-US" sz="16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5506411" y="1222353"/>
                <a:ext cx="15303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rgbClr val="16405A"/>
                    </a:solidFill>
                    <a:latin typeface="庞门正道标题体" panose="02010600030101010101" pitchFamily="2" charset="-122"/>
                    <a:ea typeface="庞门正道标题体" panose="02010600030101010101" pitchFamily="2" charset="-122"/>
                  </a:rPr>
                  <a:t>输入大学名称</a:t>
                </a:r>
              </a:p>
            </p:txBody>
          </p:sp>
        </p:grpSp>
        <p:sp>
          <p:nvSpPr>
            <p:cNvPr id="33" name="文本框 32"/>
            <p:cNvSpPr txBox="1"/>
            <p:nvPr/>
          </p:nvSpPr>
          <p:spPr>
            <a:xfrm>
              <a:off x="637224" y="2758811"/>
              <a:ext cx="1609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6405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输入论文名称</a:t>
              </a: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854892" y="5707017"/>
              <a:ext cx="1138021" cy="33382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45673" y="5697639"/>
              <a:ext cx="137147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20XX</a:t>
              </a:r>
              <a:r>
                <a:rPr lang="zh-CN" altLang="en-US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03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isḷiḋè"/>
          <p:cNvGrpSpPr/>
          <p:nvPr/>
        </p:nvGrpSpPr>
        <p:grpSpPr>
          <a:xfrm>
            <a:off x="3742839" y="1586044"/>
            <a:ext cx="7474279" cy="4229832"/>
            <a:chOff x="3430941" y="1248229"/>
            <a:chExt cx="8044442" cy="4828269"/>
          </a:xfrm>
        </p:grpSpPr>
        <p:sp>
          <p:nvSpPr>
            <p:cNvPr id="19" name="ïśḻîḍè"/>
            <p:cNvSpPr/>
            <p:nvPr/>
          </p:nvSpPr>
          <p:spPr>
            <a:xfrm>
              <a:off x="8490006" y="1248229"/>
              <a:ext cx="2985377" cy="2153164"/>
            </a:xfrm>
            <a:prstGeom prst="rightArrow">
              <a:avLst/>
            </a:prstGeom>
            <a:solidFill>
              <a:srgbClr val="FEC23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</a:p>
          </p:txBody>
        </p:sp>
        <p:sp>
          <p:nvSpPr>
            <p:cNvPr id="20" name="ïṥḻíde"/>
            <p:cNvSpPr/>
            <p:nvPr/>
          </p:nvSpPr>
          <p:spPr>
            <a:xfrm>
              <a:off x="6555656" y="2846752"/>
              <a:ext cx="3161916" cy="1076582"/>
            </a:xfrm>
            <a:custGeom>
              <a:avLst/>
              <a:gdLst/>
              <a:ahLst/>
              <a:cxnLst/>
              <a:rect l="l" t="t" r="r" b="b"/>
              <a:pathLst>
                <a:path w="2159001" h="457200">
                  <a:moveTo>
                    <a:pt x="0" y="0"/>
                  </a:moveTo>
                  <a:lnTo>
                    <a:pt x="1378838" y="0"/>
                  </a:lnTo>
                  <a:lnTo>
                    <a:pt x="1643745" y="0"/>
                  </a:lnTo>
                  <a:lnTo>
                    <a:pt x="2159001" y="0"/>
                  </a:lnTo>
                  <a:lnTo>
                    <a:pt x="1643764" y="457200"/>
                  </a:lnTo>
                  <a:lnTo>
                    <a:pt x="1643745" y="457200"/>
                  </a:lnTo>
                  <a:lnTo>
                    <a:pt x="863601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7ECBC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en-US" sz="2000" b="1" i="1" dirty="0">
                <a:solidFill>
                  <a:schemeClr val="tx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1" name="ïŝ1iďé"/>
            <p:cNvSpPr/>
            <p:nvPr/>
          </p:nvSpPr>
          <p:spPr>
            <a:xfrm>
              <a:off x="5309490" y="3923334"/>
              <a:ext cx="3161916" cy="1076582"/>
            </a:xfrm>
            <a:custGeom>
              <a:avLst/>
              <a:gdLst/>
              <a:ahLst/>
              <a:cxnLst/>
              <a:rect l="l" t="t" r="r" b="b"/>
              <a:pathLst>
                <a:path w="2159001" h="457200">
                  <a:moveTo>
                    <a:pt x="0" y="0"/>
                  </a:moveTo>
                  <a:lnTo>
                    <a:pt x="1378838" y="0"/>
                  </a:lnTo>
                  <a:lnTo>
                    <a:pt x="1643745" y="0"/>
                  </a:lnTo>
                  <a:lnTo>
                    <a:pt x="2159001" y="0"/>
                  </a:lnTo>
                  <a:lnTo>
                    <a:pt x="1643764" y="457200"/>
                  </a:lnTo>
                  <a:lnTo>
                    <a:pt x="1643745" y="457200"/>
                  </a:lnTo>
                  <a:lnTo>
                    <a:pt x="863601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3BB6D5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en-US" sz="2000" b="1" i="1" dirty="0">
                <a:solidFill>
                  <a:schemeClr val="tx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2" name="íşḷiďê"/>
            <p:cNvSpPr/>
            <p:nvPr/>
          </p:nvSpPr>
          <p:spPr>
            <a:xfrm>
              <a:off x="3430941" y="4999916"/>
              <a:ext cx="3161916" cy="1076582"/>
            </a:xfrm>
            <a:custGeom>
              <a:avLst/>
              <a:gdLst/>
              <a:ahLst/>
              <a:cxnLst/>
              <a:rect l="l" t="t" r="r" b="b"/>
              <a:pathLst>
                <a:path w="2159001" h="457200">
                  <a:moveTo>
                    <a:pt x="0" y="0"/>
                  </a:moveTo>
                  <a:lnTo>
                    <a:pt x="1378838" y="0"/>
                  </a:lnTo>
                  <a:lnTo>
                    <a:pt x="1643745" y="0"/>
                  </a:lnTo>
                  <a:lnTo>
                    <a:pt x="2159001" y="0"/>
                  </a:lnTo>
                  <a:lnTo>
                    <a:pt x="1643764" y="457200"/>
                  </a:lnTo>
                  <a:lnTo>
                    <a:pt x="1643745" y="457200"/>
                  </a:lnTo>
                  <a:lnTo>
                    <a:pt x="863601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rgbClr val="235373"/>
            </a:solidFill>
            <a:ln w="38100">
              <a:solidFill>
                <a:schemeClr val="bg1"/>
              </a:solidFill>
            </a:ln>
            <a:effectLst>
              <a:reflection blurRad="6350" stA="19000" endPos="44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成果展示与应用</a:t>
              </a:r>
              <a:endParaRPr lang="en-US" sz="2000" b="1" i="1" dirty="0">
                <a:solidFill>
                  <a:schemeClr val="tx1"/>
                </a:solidFill>
                <a:latin typeface="思源宋体 CN" panose="02020400000000000000" pitchFamily="18" charset="-122"/>
              </a:endParaRPr>
            </a:p>
          </p:txBody>
        </p:sp>
      </p:grpSp>
      <p:sp>
        <p:nvSpPr>
          <p:cNvPr id="10" name="îṧ1íḋe"/>
          <p:cNvSpPr/>
          <p:nvPr/>
        </p:nvSpPr>
        <p:spPr bwMode="auto">
          <a:xfrm>
            <a:off x="9667992" y="1491646"/>
            <a:ext cx="486036" cy="535718"/>
          </a:xfrm>
          <a:custGeom>
            <a:avLst/>
            <a:gdLst>
              <a:gd name="connsiteX0" fmla="*/ 60449 w 523112"/>
              <a:gd name="connsiteY0" fmla="*/ 192969 h 576584"/>
              <a:gd name="connsiteX1" fmla="*/ 102298 w 523112"/>
              <a:gd name="connsiteY1" fmla="*/ 248768 h 576584"/>
              <a:gd name="connsiteX2" fmla="*/ 144146 w 523112"/>
              <a:gd name="connsiteY2" fmla="*/ 192969 h 576584"/>
              <a:gd name="connsiteX3" fmla="*/ 146471 w 523112"/>
              <a:gd name="connsiteY3" fmla="*/ 195294 h 576584"/>
              <a:gd name="connsiteX4" fmla="*/ 151121 w 523112"/>
              <a:gd name="connsiteY4" fmla="*/ 197619 h 576584"/>
              <a:gd name="connsiteX5" fmla="*/ 153446 w 523112"/>
              <a:gd name="connsiteY5" fmla="*/ 202269 h 576584"/>
              <a:gd name="connsiteX6" fmla="*/ 158096 w 523112"/>
              <a:gd name="connsiteY6" fmla="*/ 204594 h 576584"/>
              <a:gd name="connsiteX7" fmla="*/ 162746 w 523112"/>
              <a:gd name="connsiteY7" fmla="*/ 209244 h 576584"/>
              <a:gd name="connsiteX8" fmla="*/ 165071 w 523112"/>
              <a:gd name="connsiteY8" fmla="*/ 213894 h 576584"/>
              <a:gd name="connsiteX9" fmla="*/ 169721 w 523112"/>
              <a:gd name="connsiteY9" fmla="*/ 220868 h 576584"/>
              <a:gd name="connsiteX10" fmla="*/ 174371 w 523112"/>
              <a:gd name="connsiteY10" fmla="*/ 225518 h 576584"/>
              <a:gd name="connsiteX11" fmla="*/ 176696 w 523112"/>
              <a:gd name="connsiteY11" fmla="*/ 232493 h 576584"/>
              <a:gd name="connsiteX12" fmla="*/ 181346 w 523112"/>
              <a:gd name="connsiteY12" fmla="*/ 239468 h 576584"/>
              <a:gd name="connsiteX13" fmla="*/ 183671 w 523112"/>
              <a:gd name="connsiteY13" fmla="*/ 246443 h 576584"/>
              <a:gd name="connsiteX14" fmla="*/ 188320 w 523112"/>
              <a:gd name="connsiteY14" fmla="*/ 255742 h 576584"/>
              <a:gd name="connsiteX15" fmla="*/ 190645 w 523112"/>
              <a:gd name="connsiteY15" fmla="*/ 265042 h 576584"/>
              <a:gd name="connsiteX16" fmla="*/ 192970 w 523112"/>
              <a:gd name="connsiteY16" fmla="*/ 274342 h 576584"/>
              <a:gd name="connsiteX17" fmla="*/ 195295 w 523112"/>
              <a:gd name="connsiteY17" fmla="*/ 283642 h 576584"/>
              <a:gd name="connsiteX18" fmla="*/ 197620 w 523112"/>
              <a:gd name="connsiteY18" fmla="*/ 295266 h 576584"/>
              <a:gd name="connsiteX19" fmla="*/ 199945 w 523112"/>
              <a:gd name="connsiteY19" fmla="*/ 306891 h 576584"/>
              <a:gd name="connsiteX20" fmla="*/ 202270 w 523112"/>
              <a:gd name="connsiteY20" fmla="*/ 318516 h 576584"/>
              <a:gd name="connsiteX21" fmla="*/ 202270 w 523112"/>
              <a:gd name="connsiteY21" fmla="*/ 332465 h 576584"/>
              <a:gd name="connsiteX22" fmla="*/ 204595 w 523112"/>
              <a:gd name="connsiteY22" fmla="*/ 346415 h 576584"/>
              <a:gd name="connsiteX23" fmla="*/ 204595 w 523112"/>
              <a:gd name="connsiteY23" fmla="*/ 362690 h 576584"/>
              <a:gd name="connsiteX24" fmla="*/ 202270 w 523112"/>
              <a:gd name="connsiteY24" fmla="*/ 367340 h 576584"/>
              <a:gd name="connsiteX25" fmla="*/ 202270 w 523112"/>
              <a:gd name="connsiteY25" fmla="*/ 369665 h 576584"/>
              <a:gd name="connsiteX26" fmla="*/ 199945 w 523112"/>
              <a:gd name="connsiteY26" fmla="*/ 374314 h 576584"/>
              <a:gd name="connsiteX27" fmla="*/ 197620 w 523112"/>
              <a:gd name="connsiteY27" fmla="*/ 376639 h 576584"/>
              <a:gd name="connsiteX28" fmla="*/ 195295 w 523112"/>
              <a:gd name="connsiteY28" fmla="*/ 381289 h 576584"/>
              <a:gd name="connsiteX29" fmla="*/ 190645 w 523112"/>
              <a:gd name="connsiteY29" fmla="*/ 381289 h 576584"/>
              <a:gd name="connsiteX30" fmla="*/ 185995 w 523112"/>
              <a:gd name="connsiteY30" fmla="*/ 383614 h 576584"/>
              <a:gd name="connsiteX31" fmla="*/ 181346 w 523112"/>
              <a:gd name="connsiteY31" fmla="*/ 383614 h 576584"/>
              <a:gd name="connsiteX32" fmla="*/ 176696 w 523112"/>
              <a:gd name="connsiteY32" fmla="*/ 383614 h 576584"/>
              <a:gd name="connsiteX33" fmla="*/ 174371 w 523112"/>
              <a:gd name="connsiteY33" fmla="*/ 381289 h 576584"/>
              <a:gd name="connsiteX34" fmla="*/ 169721 w 523112"/>
              <a:gd name="connsiteY34" fmla="*/ 378964 h 576584"/>
              <a:gd name="connsiteX35" fmla="*/ 167396 w 523112"/>
              <a:gd name="connsiteY35" fmla="*/ 376639 h 576584"/>
              <a:gd name="connsiteX36" fmla="*/ 165071 w 523112"/>
              <a:gd name="connsiteY36" fmla="*/ 374314 h 576584"/>
              <a:gd name="connsiteX37" fmla="*/ 162746 w 523112"/>
              <a:gd name="connsiteY37" fmla="*/ 369665 h 576584"/>
              <a:gd name="connsiteX38" fmla="*/ 160421 w 523112"/>
              <a:gd name="connsiteY38" fmla="*/ 367340 h 576584"/>
              <a:gd name="connsiteX39" fmla="*/ 160421 w 523112"/>
              <a:gd name="connsiteY39" fmla="*/ 362690 h 576584"/>
              <a:gd name="connsiteX40" fmla="*/ 160421 w 523112"/>
              <a:gd name="connsiteY40" fmla="*/ 351065 h 576584"/>
              <a:gd name="connsiteX41" fmla="*/ 160421 w 523112"/>
              <a:gd name="connsiteY41" fmla="*/ 339440 h 576584"/>
              <a:gd name="connsiteX42" fmla="*/ 160421 w 523112"/>
              <a:gd name="connsiteY42" fmla="*/ 330141 h 576584"/>
              <a:gd name="connsiteX43" fmla="*/ 158096 w 523112"/>
              <a:gd name="connsiteY43" fmla="*/ 318516 h 576584"/>
              <a:gd name="connsiteX44" fmla="*/ 158096 w 523112"/>
              <a:gd name="connsiteY44" fmla="*/ 311541 h 576584"/>
              <a:gd name="connsiteX45" fmla="*/ 155771 w 523112"/>
              <a:gd name="connsiteY45" fmla="*/ 302241 h 576584"/>
              <a:gd name="connsiteX46" fmla="*/ 155771 w 523112"/>
              <a:gd name="connsiteY46" fmla="*/ 292942 h 576584"/>
              <a:gd name="connsiteX47" fmla="*/ 151121 w 523112"/>
              <a:gd name="connsiteY47" fmla="*/ 285967 h 576584"/>
              <a:gd name="connsiteX48" fmla="*/ 151121 w 523112"/>
              <a:gd name="connsiteY48" fmla="*/ 355715 h 576584"/>
              <a:gd name="connsiteX49" fmla="*/ 151121 w 523112"/>
              <a:gd name="connsiteY49" fmla="*/ 362690 h 576584"/>
              <a:gd name="connsiteX50" fmla="*/ 151121 w 523112"/>
              <a:gd name="connsiteY50" fmla="*/ 369665 h 576584"/>
              <a:gd name="connsiteX51" fmla="*/ 148796 w 523112"/>
              <a:gd name="connsiteY51" fmla="*/ 376639 h 576584"/>
              <a:gd name="connsiteX52" fmla="*/ 146471 w 523112"/>
              <a:gd name="connsiteY52" fmla="*/ 381289 h 576584"/>
              <a:gd name="connsiteX53" fmla="*/ 146471 w 523112"/>
              <a:gd name="connsiteY53" fmla="*/ 553335 h 576584"/>
              <a:gd name="connsiteX54" fmla="*/ 144146 w 523112"/>
              <a:gd name="connsiteY54" fmla="*/ 557985 h 576584"/>
              <a:gd name="connsiteX55" fmla="*/ 144146 w 523112"/>
              <a:gd name="connsiteY55" fmla="*/ 562635 h 576584"/>
              <a:gd name="connsiteX56" fmla="*/ 141822 w 523112"/>
              <a:gd name="connsiteY56" fmla="*/ 567284 h 576584"/>
              <a:gd name="connsiteX57" fmla="*/ 139497 w 523112"/>
              <a:gd name="connsiteY57" fmla="*/ 569609 h 576584"/>
              <a:gd name="connsiteX58" fmla="*/ 134847 w 523112"/>
              <a:gd name="connsiteY58" fmla="*/ 571934 h 576584"/>
              <a:gd name="connsiteX59" fmla="*/ 132522 w 523112"/>
              <a:gd name="connsiteY59" fmla="*/ 574259 h 576584"/>
              <a:gd name="connsiteX60" fmla="*/ 127872 w 523112"/>
              <a:gd name="connsiteY60" fmla="*/ 574259 h 576584"/>
              <a:gd name="connsiteX61" fmla="*/ 123222 w 523112"/>
              <a:gd name="connsiteY61" fmla="*/ 576584 h 576584"/>
              <a:gd name="connsiteX62" fmla="*/ 118572 w 523112"/>
              <a:gd name="connsiteY62" fmla="*/ 574259 h 576584"/>
              <a:gd name="connsiteX63" fmla="*/ 113922 w 523112"/>
              <a:gd name="connsiteY63" fmla="*/ 574259 h 576584"/>
              <a:gd name="connsiteX64" fmla="*/ 111597 w 523112"/>
              <a:gd name="connsiteY64" fmla="*/ 571934 h 576584"/>
              <a:gd name="connsiteX65" fmla="*/ 106947 w 523112"/>
              <a:gd name="connsiteY65" fmla="*/ 569609 h 576584"/>
              <a:gd name="connsiteX66" fmla="*/ 104622 w 523112"/>
              <a:gd name="connsiteY66" fmla="*/ 564959 h 576584"/>
              <a:gd name="connsiteX67" fmla="*/ 102298 w 523112"/>
              <a:gd name="connsiteY67" fmla="*/ 560310 h 576584"/>
              <a:gd name="connsiteX68" fmla="*/ 102298 w 523112"/>
              <a:gd name="connsiteY68" fmla="*/ 555660 h 576584"/>
              <a:gd name="connsiteX69" fmla="*/ 99973 w 523112"/>
              <a:gd name="connsiteY69" fmla="*/ 560310 h 576584"/>
              <a:gd name="connsiteX70" fmla="*/ 97648 w 523112"/>
              <a:gd name="connsiteY70" fmla="*/ 564959 h 576584"/>
              <a:gd name="connsiteX71" fmla="*/ 95323 w 523112"/>
              <a:gd name="connsiteY71" fmla="*/ 569609 h 576584"/>
              <a:gd name="connsiteX72" fmla="*/ 92998 w 523112"/>
              <a:gd name="connsiteY72" fmla="*/ 571934 h 576584"/>
              <a:gd name="connsiteX73" fmla="*/ 88348 w 523112"/>
              <a:gd name="connsiteY73" fmla="*/ 574259 h 576584"/>
              <a:gd name="connsiteX74" fmla="*/ 83698 w 523112"/>
              <a:gd name="connsiteY74" fmla="*/ 574259 h 576584"/>
              <a:gd name="connsiteX75" fmla="*/ 79048 w 523112"/>
              <a:gd name="connsiteY75" fmla="*/ 576584 h 576584"/>
              <a:gd name="connsiteX76" fmla="*/ 76723 w 523112"/>
              <a:gd name="connsiteY76" fmla="*/ 574259 h 576584"/>
              <a:gd name="connsiteX77" fmla="*/ 72073 w 523112"/>
              <a:gd name="connsiteY77" fmla="*/ 574259 h 576584"/>
              <a:gd name="connsiteX78" fmla="*/ 67423 w 523112"/>
              <a:gd name="connsiteY78" fmla="*/ 571934 h 576584"/>
              <a:gd name="connsiteX79" fmla="*/ 65098 w 523112"/>
              <a:gd name="connsiteY79" fmla="*/ 569609 h 576584"/>
              <a:gd name="connsiteX80" fmla="*/ 62773 w 523112"/>
              <a:gd name="connsiteY80" fmla="*/ 567284 h 576584"/>
              <a:gd name="connsiteX81" fmla="*/ 60449 w 523112"/>
              <a:gd name="connsiteY81" fmla="*/ 562635 h 576584"/>
              <a:gd name="connsiteX82" fmla="*/ 58124 w 523112"/>
              <a:gd name="connsiteY82" fmla="*/ 557985 h 576584"/>
              <a:gd name="connsiteX83" fmla="*/ 58124 w 523112"/>
              <a:gd name="connsiteY83" fmla="*/ 553335 h 576584"/>
              <a:gd name="connsiteX84" fmla="*/ 58124 w 523112"/>
              <a:gd name="connsiteY84" fmla="*/ 381289 h 576584"/>
              <a:gd name="connsiteX85" fmla="*/ 55799 w 523112"/>
              <a:gd name="connsiteY85" fmla="*/ 376639 h 576584"/>
              <a:gd name="connsiteX86" fmla="*/ 53474 w 523112"/>
              <a:gd name="connsiteY86" fmla="*/ 369665 h 576584"/>
              <a:gd name="connsiteX87" fmla="*/ 51149 w 523112"/>
              <a:gd name="connsiteY87" fmla="*/ 362690 h 576584"/>
              <a:gd name="connsiteX88" fmla="*/ 51149 w 523112"/>
              <a:gd name="connsiteY88" fmla="*/ 355715 h 576584"/>
              <a:gd name="connsiteX89" fmla="*/ 51149 w 523112"/>
              <a:gd name="connsiteY89" fmla="*/ 285967 h 576584"/>
              <a:gd name="connsiteX90" fmla="*/ 48824 w 523112"/>
              <a:gd name="connsiteY90" fmla="*/ 292942 h 576584"/>
              <a:gd name="connsiteX91" fmla="*/ 46499 w 523112"/>
              <a:gd name="connsiteY91" fmla="*/ 302241 h 576584"/>
              <a:gd name="connsiteX92" fmla="*/ 46499 w 523112"/>
              <a:gd name="connsiteY92" fmla="*/ 311541 h 576584"/>
              <a:gd name="connsiteX93" fmla="*/ 44174 w 523112"/>
              <a:gd name="connsiteY93" fmla="*/ 318516 h 576584"/>
              <a:gd name="connsiteX94" fmla="*/ 44174 w 523112"/>
              <a:gd name="connsiteY94" fmla="*/ 330141 h 576584"/>
              <a:gd name="connsiteX95" fmla="*/ 44174 w 523112"/>
              <a:gd name="connsiteY95" fmla="*/ 339440 h 576584"/>
              <a:gd name="connsiteX96" fmla="*/ 44174 w 523112"/>
              <a:gd name="connsiteY96" fmla="*/ 351065 h 576584"/>
              <a:gd name="connsiteX97" fmla="*/ 44174 w 523112"/>
              <a:gd name="connsiteY97" fmla="*/ 362690 h 576584"/>
              <a:gd name="connsiteX98" fmla="*/ 41849 w 523112"/>
              <a:gd name="connsiteY98" fmla="*/ 367340 h 576584"/>
              <a:gd name="connsiteX99" fmla="*/ 41849 w 523112"/>
              <a:gd name="connsiteY99" fmla="*/ 369665 h 576584"/>
              <a:gd name="connsiteX100" fmla="*/ 39524 w 523112"/>
              <a:gd name="connsiteY100" fmla="*/ 374314 h 576584"/>
              <a:gd name="connsiteX101" fmla="*/ 37199 w 523112"/>
              <a:gd name="connsiteY101" fmla="*/ 376639 h 576584"/>
              <a:gd name="connsiteX102" fmla="*/ 32549 w 523112"/>
              <a:gd name="connsiteY102" fmla="*/ 378964 h 576584"/>
              <a:gd name="connsiteX103" fmla="*/ 30224 w 523112"/>
              <a:gd name="connsiteY103" fmla="*/ 381289 h 576584"/>
              <a:gd name="connsiteX104" fmla="*/ 25574 w 523112"/>
              <a:gd name="connsiteY104" fmla="*/ 383614 h 576584"/>
              <a:gd name="connsiteX105" fmla="*/ 20924 w 523112"/>
              <a:gd name="connsiteY105" fmla="*/ 383614 h 576584"/>
              <a:gd name="connsiteX106" fmla="*/ 16275 w 523112"/>
              <a:gd name="connsiteY106" fmla="*/ 383614 h 576584"/>
              <a:gd name="connsiteX107" fmla="*/ 11625 w 523112"/>
              <a:gd name="connsiteY107" fmla="*/ 381289 h 576584"/>
              <a:gd name="connsiteX108" fmla="*/ 6975 w 523112"/>
              <a:gd name="connsiteY108" fmla="*/ 378964 h 576584"/>
              <a:gd name="connsiteX109" fmla="*/ 4650 w 523112"/>
              <a:gd name="connsiteY109" fmla="*/ 376639 h 576584"/>
              <a:gd name="connsiteX110" fmla="*/ 2325 w 523112"/>
              <a:gd name="connsiteY110" fmla="*/ 371989 h 576584"/>
              <a:gd name="connsiteX111" fmla="*/ 0 w 523112"/>
              <a:gd name="connsiteY111" fmla="*/ 367340 h 576584"/>
              <a:gd name="connsiteX112" fmla="*/ 0 w 523112"/>
              <a:gd name="connsiteY112" fmla="*/ 362690 h 576584"/>
              <a:gd name="connsiteX113" fmla="*/ 0 w 523112"/>
              <a:gd name="connsiteY113" fmla="*/ 346415 h 576584"/>
              <a:gd name="connsiteX114" fmla="*/ 0 w 523112"/>
              <a:gd name="connsiteY114" fmla="*/ 332465 h 576584"/>
              <a:gd name="connsiteX115" fmla="*/ 2325 w 523112"/>
              <a:gd name="connsiteY115" fmla="*/ 318516 h 576584"/>
              <a:gd name="connsiteX116" fmla="*/ 2325 w 523112"/>
              <a:gd name="connsiteY116" fmla="*/ 306891 h 576584"/>
              <a:gd name="connsiteX117" fmla="*/ 4650 w 523112"/>
              <a:gd name="connsiteY117" fmla="*/ 295266 h 576584"/>
              <a:gd name="connsiteX118" fmla="*/ 6975 w 523112"/>
              <a:gd name="connsiteY118" fmla="*/ 283642 h 576584"/>
              <a:gd name="connsiteX119" fmla="*/ 9300 w 523112"/>
              <a:gd name="connsiteY119" fmla="*/ 274342 h 576584"/>
              <a:gd name="connsiteX120" fmla="*/ 11625 w 523112"/>
              <a:gd name="connsiteY120" fmla="*/ 265042 h 576584"/>
              <a:gd name="connsiteX121" fmla="*/ 16275 w 523112"/>
              <a:gd name="connsiteY121" fmla="*/ 255742 h 576584"/>
              <a:gd name="connsiteX122" fmla="*/ 18600 w 523112"/>
              <a:gd name="connsiteY122" fmla="*/ 246443 h 576584"/>
              <a:gd name="connsiteX123" fmla="*/ 23249 w 523112"/>
              <a:gd name="connsiteY123" fmla="*/ 239468 h 576584"/>
              <a:gd name="connsiteX124" fmla="*/ 25574 w 523112"/>
              <a:gd name="connsiteY124" fmla="*/ 232493 h 576584"/>
              <a:gd name="connsiteX125" fmla="*/ 30224 w 523112"/>
              <a:gd name="connsiteY125" fmla="*/ 225518 h 576584"/>
              <a:gd name="connsiteX126" fmla="*/ 32549 w 523112"/>
              <a:gd name="connsiteY126" fmla="*/ 220868 h 576584"/>
              <a:gd name="connsiteX127" fmla="*/ 37199 w 523112"/>
              <a:gd name="connsiteY127" fmla="*/ 213894 h 576584"/>
              <a:gd name="connsiteX128" fmla="*/ 41849 w 523112"/>
              <a:gd name="connsiteY128" fmla="*/ 209244 h 576584"/>
              <a:gd name="connsiteX129" fmla="*/ 44174 w 523112"/>
              <a:gd name="connsiteY129" fmla="*/ 204594 h 576584"/>
              <a:gd name="connsiteX130" fmla="*/ 48824 w 523112"/>
              <a:gd name="connsiteY130" fmla="*/ 202269 h 576584"/>
              <a:gd name="connsiteX131" fmla="*/ 53474 w 523112"/>
              <a:gd name="connsiteY131" fmla="*/ 197619 h 576584"/>
              <a:gd name="connsiteX132" fmla="*/ 55799 w 523112"/>
              <a:gd name="connsiteY132" fmla="*/ 195294 h 576584"/>
              <a:gd name="connsiteX133" fmla="*/ 72074 w 523112"/>
              <a:gd name="connsiteY133" fmla="*/ 169720 h 576584"/>
              <a:gd name="connsiteX134" fmla="*/ 74399 w 523112"/>
              <a:gd name="connsiteY134" fmla="*/ 169720 h 576584"/>
              <a:gd name="connsiteX135" fmla="*/ 76724 w 523112"/>
              <a:gd name="connsiteY135" fmla="*/ 172045 h 576584"/>
              <a:gd name="connsiteX136" fmla="*/ 88348 w 523112"/>
              <a:gd name="connsiteY136" fmla="*/ 176695 h 576584"/>
              <a:gd name="connsiteX137" fmla="*/ 90673 w 523112"/>
              <a:gd name="connsiteY137" fmla="*/ 174370 h 576584"/>
              <a:gd name="connsiteX138" fmla="*/ 95323 w 523112"/>
              <a:gd name="connsiteY138" fmla="*/ 172045 h 576584"/>
              <a:gd name="connsiteX139" fmla="*/ 97648 w 523112"/>
              <a:gd name="connsiteY139" fmla="*/ 169720 h 576584"/>
              <a:gd name="connsiteX140" fmla="*/ 102298 w 523112"/>
              <a:gd name="connsiteY140" fmla="*/ 169720 h 576584"/>
              <a:gd name="connsiteX141" fmla="*/ 104623 w 523112"/>
              <a:gd name="connsiteY141" fmla="*/ 169720 h 576584"/>
              <a:gd name="connsiteX142" fmla="*/ 109273 w 523112"/>
              <a:gd name="connsiteY142" fmla="*/ 172045 h 576584"/>
              <a:gd name="connsiteX143" fmla="*/ 111598 w 523112"/>
              <a:gd name="connsiteY143" fmla="*/ 174370 h 576584"/>
              <a:gd name="connsiteX144" fmla="*/ 113923 w 523112"/>
              <a:gd name="connsiteY144" fmla="*/ 176695 h 576584"/>
              <a:gd name="connsiteX145" fmla="*/ 127872 w 523112"/>
              <a:gd name="connsiteY145" fmla="*/ 172045 h 576584"/>
              <a:gd name="connsiteX146" fmla="*/ 130197 w 523112"/>
              <a:gd name="connsiteY146" fmla="*/ 169720 h 576584"/>
              <a:gd name="connsiteX147" fmla="*/ 130197 w 523112"/>
              <a:gd name="connsiteY147" fmla="*/ 172045 h 576584"/>
              <a:gd name="connsiteX148" fmla="*/ 132522 w 523112"/>
              <a:gd name="connsiteY148" fmla="*/ 172045 h 576584"/>
              <a:gd name="connsiteX149" fmla="*/ 134847 w 523112"/>
              <a:gd name="connsiteY149" fmla="*/ 172045 h 576584"/>
              <a:gd name="connsiteX150" fmla="*/ 134847 w 523112"/>
              <a:gd name="connsiteY150" fmla="*/ 174370 h 576584"/>
              <a:gd name="connsiteX151" fmla="*/ 137172 w 523112"/>
              <a:gd name="connsiteY151" fmla="*/ 176695 h 576584"/>
              <a:gd name="connsiteX152" fmla="*/ 137172 w 523112"/>
              <a:gd name="connsiteY152" fmla="*/ 192969 h 576584"/>
              <a:gd name="connsiteX153" fmla="*/ 134847 w 523112"/>
              <a:gd name="connsiteY153" fmla="*/ 192969 h 576584"/>
              <a:gd name="connsiteX154" fmla="*/ 134847 w 523112"/>
              <a:gd name="connsiteY154" fmla="*/ 195294 h 576584"/>
              <a:gd name="connsiteX155" fmla="*/ 132522 w 523112"/>
              <a:gd name="connsiteY155" fmla="*/ 197619 h 576584"/>
              <a:gd name="connsiteX156" fmla="*/ 130197 w 523112"/>
              <a:gd name="connsiteY156" fmla="*/ 197619 h 576584"/>
              <a:gd name="connsiteX157" fmla="*/ 127872 w 523112"/>
              <a:gd name="connsiteY157" fmla="*/ 197619 h 576584"/>
              <a:gd name="connsiteX158" fmla="*/ 123222 w 523112"/>
              <a:gd name="connsiteY158" fmla="*/ 197619 h 576584"/>
              <a:gd name="connsiteX159" fmla="*/ 120897 w 523112"/>
              <a:gd name="connsiteY159" fmla="*/ 195294 h 576584"/>
              <a:gd name="connsiteX160" fmla="*/ 116248 w 523112"/>
              <a:gd name="connsiteY160" fmla="*/ 195294 h 576584"/>
              <a:gd name="connsiteX161" fmla="*/ 113923 w 523112"/>
              <a:gd name="connsiteY161" fmla="*/ 192969 h 576584"/>
              <a:gd name="connsiteX162" fmla="*/ 111598 w 523112"/>
              <a:gd name="connsiteY162" fmla="*/ 195294 h 576584"/>
              <a:gd name="connsiteX163" fmla="*/ 106948 w 523112"/>
              <a:gd name="connsiteY163" fmla="*/ 197619 h 576584"/>
              <a:gd name="connsiteX164" fmla="*/ 104623 w 523112"/>
              <a:gd name="connsiteY164" fmla="*/ 197619 h 576584"/>
              <a:gd name="connsiteX165" fmla="*/ 102298 w 523112"/>
              <a:gd name="connsiteY165" fmla="*/ 197619 h 576584"/>
              <a:gd name="connsiteX166" fmla="*/ 97648 w 523112"/>
              <a:gd name="connsiteY166" fmla="*/ 197619 h 576584"/>
              <a:gd name="connsiteX167" fmla="*/ 95323 w 523112"/>
              <a:gd name="connsiteY167" fmla="*/ 197619 h 576584"/>
              <a:gd name="connsiteX168" fmla="*/ 92998 w 523112"/>
              <a:gd name="connsiteY168" fmla="*/ 195294 h 576584"/>
              <a:gd name="connsiteX169" fmla="*/ 90673 w 523112"/>
              <a:gd name="connsiteY169" fmla="*/ 192969 h 576584"/>
              <a:gd name="connsiteX170" fmla="*/ 88348 w 523112"/>
              <a:gd name="connsiteY170" fmla="*/ 192969 h 576584"/>
              <a:gd name="connsiteX171" fmla="*/ 83699 w 523112"/>
              <a:gd name="connsiteY171" fmla="*/ 195294 h 576584"/>
              <a:gd name="connsiteX172" fmla="*/ 79049 w 523112"/>
              <a:gd name="connsiteY172" fmla="*/ 195294 h 576584"/>
              <a:gd name="connsiteX173" fmla="*/ 76724 w 523112"/>
              <a:gd name="connsiteY173" fmla="*/ 197619 h 576584"/>
              <a:gd name="connsiteX174" fmla="*/ 74399 w 523112"/>
              <a:gd name="connsiteY174" fmla="*/ 197619 h 576584"/>
              <a:gd name="connsiteX175" fmla="*/ 72074 w 523112"/>
              <a:gd name="connsiteY175" fmla="*/ 197619 h 576584"/>
              <a:gd name="connsiteX176" fmla="*/ 69749 w 523112"/>
              <a:gd name="connsiteY176" fmla="*/ 197619 h 576584"/>
              <a:gd name="connsiteX177" fmla="*/ 69749 w 523112"/>
              <a:gd name="connsiteY177" fmla="*/ 195294 h 576584"/>
              <a:gd name="connsiteX178" fmla="*/ 67424 w 523112"/>
              <a:gd name="connsiteY178" fmla="*/ 192969 h 576584"/>
              <a:gd name="connsiteX179" fmla="*/ 67424 w 523112"/>
              <a:gd name="connsiteY179" fmla="*/ 190644 h 576584"/>
              <a:gd name="connsiteX180" fmla="*/ 67424 w 523112"/>
              <a:gd name="connsiteY180" fmla="*/ 176695 h 576584"/>
              <a:gd name="connsiteX181" fmla="*/ 67424 w 523112"/>
              <a:gd name="connsiteY181" fmla="*/ 174370 h 576584"/>
              <a:gd name="connsiteX182" fmla="*/ 69749 w 523112"/>
              <a:gd name="connsiteY182" fmla="*/ 172045 h 576584"/>
              <a:gd name="connsiteX183" fmla="*/ 371992 w 523112"/>
              <a:gd name="connsiteY183" fmla="*/ 109271 h 576584"/>
              <a:gd name="connsiteX184" fmla="*/ 376641 w 523112"/>
              <a:gd name="connsiteY184" fmla="*/ 109271 h 576584"/>
              <a:gd name="connsiteX185" fmla="*/ 378966 w 523112"/>
              <a:gd name="connsiteY185" fmla="*/ 109271 h 576584"/>
              <a:gd name="connsiteX186" fmla="*/ 383616 w 523112"/>
              <a:gd name="connsiteY186" fmla="*/ 111596 h 576584"/>
              <a:gd name="connsiteX187" fmla="*/ 385941 w 523112"/>
              <a:gd name="connsiteY187" fmla="*/ 113921 h 576584"/>
              <a:gd name="connsiteX188" fmla="*/ 388266 w 523112"/>
              <a:gd name="connsiteY188" fmla="*/ 116246 h 576584"/>
              <a:gd name="connsiteX189" fmla="*/ 402216 w 523112"/>
              <a:gd name="connsiteY189" fmla="*/ 111596 h 576584"/>
              <a:gd name="connsiteX190" fmla="*/ 404541 w 523112"/>
              <a:gd name="connsiteY190" fmla="*/ 111596 h 576584"/>
              <a:gd name="connsiteX191" fmla="*/ 406866 w 523112"/>
              <a:gd name="connsiteY191" fmla="*/ 111596 h 576584"/>
              <a:gd name="connsiteX192" fmla="*/ 409191 w 523112"/>
              <a:gd name="connsiteY192" fmla="*/ 113921 h 576584"/>
              <a:gd name="connsiteX193" fmla="*/ 409191 w 523112"/>
              <a:gd name="connsiteY193" fmla="*/ 116246 h 576584"/>
              <a:gd name="connsiteX194" fmla="*/ 409191 w 523112"/>
              <a:gd name="connsiteY194" fmla="*/ 132521 h 576584"/>
              <a:gd name="connsiteX195" fmla="*/ 409191 w 523112"/>
              <a:gd name="connsiteY195" fmla="*/ 134846 h 576584"/>
              <a:gd name="connsiteX196" fmla="*/ 406866 w 523112"/>
              <a:gd name="connsiteY196" fmla="*/ 137171 h 576584"/>
              <a:gd name="connsiteX197" fmla="*/ 404541 w 523112"/>
              <a:gd name="connsiteY197" fmla="*/ 137171 h 576584"/>
              <a:gd name="connsiteX198" fmla="*/ 404541 w 523112"/>
              <a:gd name="connsiteY198" fmla="*/ 139496 h 576584"/>
              <a:gd name="connsiteX199" fmla="*/ 402216 w 523112"/>
              <a:gd name="connsiteY199" fmla="*/ 137171 h 576584"/>
              <a:gd name="connsiteX200" fmla="*/ 397566 w 523112"/>
              <a:gd name="connsiteY200" fmla="*/ 137171 h 576584"/>
              <a:gd name="connsiteX201" fmla="*/ 392916 w 523112"/>
              <a:gd name="connsiteY201" fmla="*/ 134846 h 576584"/>
              <a:gd name="connsiteX202" fmla="*/ 390591 w 523112"/>
              <a:gd name="connsiteY202" fmla="*/ 134846 h 576584"/>
              <a:gd name="connsiteX203" fmla="*/ 385941 w 523112"/>
              <a:gd name="connsiteY203" fmla="*/ 134846 h 576584"/>
              <a:gd name="connsiteX204" fmla="*/ 383616 w 523112"/>
              <a:gd name="connsiteY204" fmla="*/ 134846 h 576584"/>
              <a:gd name="connsiteX205" fmla="*/ 381291 w 523112"/>
              <a:gd name="connsiteY205" fmla="*/ 137171 h 576584"/>
              <a:gd name="connsiteX206" fmla="*/ 378966 w 523112"/>
              <a:gd name="connsiteY206" fmla="*/ 139496 h 576584"/>
              <a:gd name="connsiteX207" fmla="*/ 376641 w 523112"/>
              <a:gd name="connsiteY207" fmla="*/ 139496 h 576584"/>
              <a:gd name="connsiteX208" fmla="*/ 371992 w 523112"/>
              <a:gd name="connsiteY208" fmla="*/ 139496 h 576584"/>
              <a:gd name="connsiteX209" fmla="*/ 369667 w 523112"/>
              <a:gd name="connsiteY209" fmla="*/ 137171 h 576584"/>
              <a:gd name="connsiteX210" fmla="*/ 367342 w 523112"/>
              <a:gd name="connsiteY210" fmla="*/ 134846 h 576584"/>
              <a:gd name="connsiteX211" fmla="*/ 365017 w 523112"/>
              <a:gd name="connsiteY211" fmla="*/ 132521 h 576584"/>
              <a:gd name="connsiteX212" fmla="*/ 360367 w 523112"/>
              <a:gd name="connsiteY212" fmla="*/ 134846 h 576584"/>
              <a:gd name="connsiteX213" fmla="*/ 358042 w 523112"/>
              <a:gd name="connsiteY213" fmla="*/ 134846 h 576584"/>
              <a:gd name="connsiteX214" fmla="*/ 353392 w 523112"/>
              <a:gd name="connsiteY214" fmla="*/ 137171 h 576584"/>
              <a:gd name="connsiteX215" fmla="*/ 348742 w 523112"/>
              <a:gd name="connsiteY215" fmla="*/ 137171 h 576584"/>
              <a:gd name="connsiteX216" fmla="*/ 346417 w 523112"/>
              <a:gd name="connsiteY216" fmla="*/ 137171 h 576584"/>
              <a:gd name="connsiteX217" fmla="*/ 344092 w 523112"/>
              <a:gd name="connsiteY217" fmla="*/ 137171 h 576584"/>
              <a:gd name="connsiteX218" fmla="*/ 344092 w 523112"/>
              <a:gd name="connsiteY218" fmla="*/ 134846 h 576584"/>
              <a:gd name="connsiteX219" fmla="*/ 341767 w 523112"/>
              <a:gd name="connsiteY219" fmla="*/ 134846 h 576584"/>
              <a:gd name="connsiteX220" fmla="*/ 341767 w 523112"/>
              <a:gd name="connsiteY220" fmla="*/ 132521 h 576584"/>
              <a:gd name="connsiteX221" fmla="*/ 341767 w 523112"/>
              <a:gd name="connsiteY221" fmla="*/ 116246 h 576584"/>
              <a:gd name="connsiteX222" fmla="*/ 341767 w 523112"/>
              <a:gd name="connsiteY222" fmla="*/ 113921 h 576584"/>
              <a:gd name="connsiteX223" fmla="*/ 344092 w 523112"/>
              <a:gd name="connsiteY223" fmla="*/ 113921 h 576584"/>
              <a:gd name="connsiteX224" fmla="*/ 344092 w 523112"/>
              <a:gd name="connsiteY224" fmla="*/ 111596 h 576584"/>
              <a:gd name="connsiteX225" fmla="*/ 346417 w 523112"/>
              <a:gd name="connsiteY225" fmla="*/ 111596 h 576584"/>
              <a:gd name="connsiteX226" fmla="*/ 348742 w 523112"/>
              <a:gd name="connsiteY226" fmla="*/ 111596 h 576584"/>
              <a:gd name="connsiteX227" fmla="*/ 351067 w 523112"/>
              <a:gd name="connsiteY227" fmla="*/ 111596 h 576584"/>
              <a:gd name="connsiteX228" fmla="*/ 362692 w 523112"/>
              <a:gd name="connsiteY228" fmla="*/ 116246 h 576584"/>
              <a:gd name="connsiteX229" fmla="*/ 365017 w 523112"/>
              <a:gd name="connsiteY229" fmla="*/ 113921 h 576584"/>
              <a:gd name="connsiteX230" fmla="*/ 367342 w 523112"/>
              <a:gd name="connsiteY230" fmla="*/ 111596 h 576584"/>
              <a:gd name="connsiteX231" fmla="*/ 92998 w 523112"/>
              <a:gd name="connsiteY231" fmla="*/ 60448 h 576584"/>
              <a:gd name="connsiteX232" fmla="*/ 102298 w 523112"/>
              <a:gd name="connsiteY232" fmla="*/ 60448 h 576584"/>
              <a:gd name="connsiteX233" fmla="*/ 109272 w 523112"/>
              <a:gd name="connsiteY233" fmla="*/ 60448 h 576584"/>
              <a:gd name="connsiteX234" fmla="*/ 116247 w 523112"/>
              <a:gd name="connsiteY234" fmla="*/ 62773 h 576584"/>
              <a:gd name="connsiteX235" fmla="*/ 123222 w 523112"/>
              <a:gd name="connsiteY235" fmla="*/ 65098 h 576584"/>
              <a:gd name="connsiteX236" fmla="*/ 130197 w 523112"/>
              <a:gd name="connsiteY236" fmla="*/ 69748 h 576584"/>
              <a:gd name="connsiteX237" fmla="*/ 137172 w 523112"/>
              <a:gd name="connsiteY237" fmla="*/ 74398 h 576584"/>
              <a:gd name="connsiteX238" fmla="*/ 141821 w 523112"/>
              <a:gd name="connsiteY238" fmla="*/ 79048 h 576584"/>
              <a:gd name="connsiteX239" fmla="*/ 146471 w 523112"/>
              <a:gd name="connsiteY239" fmla="*/ 83697 h 576584"/>
              <a:gd name="connsiteX240" fmla="*/ 151121 w 523112"/>
              <a:gd name="connsiteY240" fmla="*/ 90672 h 576584"/>
              <a:gd name="connsiteX241" fmla="*/ 153446 w 523112"/>
              <a:gd name="connsiteY241" fmla="*/ 97647 h 576584"/>
              <a:gd name="connsiteX242" fmla="*/ 153446 w 523112"/>
              <a:gd name="connsiteY242" fmla="*/ 104622 h 576584"/>
              <a:gd name="connsiteX243" fmla="*/ 155771 w 523112"/>
              <a:gd name="connsiteY243" fmla="*/ 113922 h 576584"/>
              <a:gd name="connsiteX244" fmla="*/ 153446 w 523112"/>
              <a:gd name="connsiteY244" fmla="*/ 120897 h 576584"/>
              <a:gd name="connsiteX245" fmla="*/ 153446 w 523112"/>
              <a:gd name="connsiteY245" fmla="*/ 127872 h 576584"/>
              <a:gd name="connsiteX246" fmla="*/ 151121 w 523112"/>
              <a:gd name="connsiteY246" fmla="*/ 134847 h 576584"/>
              <a:gd name="connsiteX247" fmla="*/ 146471 w 523112"/>
              <a:gd name="connsiteY247" fmla="*/ 141822 h 576584"/>
              <a:gd name="connsiteX248" fmla="*/ 141821 w 523112"/>
              <a:gd name="connsiteY248" fmla="*/ 146471 h 576584"/>
              <a:gd name="connsiteX249" fmla="*/ 137172 w 523112"/>
              <a:gd name="connsiteY249" fmla="*/ 153446 h 576584"/>
              <a:gd name="connsiteX250" fmla="*/ 130197 w 523112"/>
              <a:gd name="connsiteY250" fmla="*/ 158096 h 576584"/>
              <a:gd name="connsiteX251" fmla="*/ 123222 w 523112"/>
              <a:gd name="connsiteY251" fmla="*/ 160421 h 576584"/>
              <a:gd name="connsiteX252" fmla="*/ 116247 w 523112"/>
              <a:gd name="connsiteY252" fmla="*/ 162746 h 576584"/>
              <a:gd name="connsiteX253" fmla="*/ 109272 w 523112"/>
              <a:gd name="connsiteY253" fmla="*/ 165071 h 576584"/>
              <a:gd name="connsiteX254" fmla="*/ 102298 w 523112"/>
              <a:gd name="connsiteY254" fmla="*/ 165071 h 576584"/>
              <a:gd name="connsiteX255" fmla="*/ 92998 w 523112"/>
              <a:gd name="connsiteY255" fmla="*/ 165071 h 576584"/>
              <a:gd name="connsiteX256" fmla="*/ 86023 w 523112"/>
              <a:gd name="connsiteY256" fmla="*/ 162746 h 576584"/>
              <a:gd name="connsiteX257" fmla="*/ 79048 w 523112"/>
              <a:gd name="connsiteY257" fmla="*/ 160421 h 576584"/>
              <a:gd name="connsiteX258" fmla="*/ 72073 w 523112"/>
              <a:gd name="connsiteY258" fmla="*/ 158096 h 576584"/>
              <a:gd name="connsiteX259" fmla="*/ 67423 w 523112"/>
              <a:gd name="connsiteY259" fmla="*/ 153446 h 576584"/>
              <a:gd name="connsiteX260" fmla="*/ 62774 w 523112"/>
              <a:gd name="connsiteY260" fmla="*/ 146471 h 576584"/>
              <a:gd name="connsiteX261" fmla="*/ 58124 w 523112"/>
              <a:gd name="connsiteY261" fmla="*/ 141822 h 576584"/>
              <a:gd name="connsiteX262" fmla="*/ 53474 w 523112"/>
              <a:gd name="connsiteY262" fmla="*/ 134847 h 576584"/>
              <a:gd name="connsiteX263" fmla="*/ 51149 w 523112"/>
              <a:gd name="connsiteY263" fmla="*/ 127872 h 576584"/>
              <a:gd name="connsiteX264" fmla="*/ 48824 w 523112"/>
              <a:gd name="connsiteY264" fmla="*/ 120897 h 576584"/>
              <a:gd name="connsiteX265" fmla="*/ 48824 w 523112"/>
              <a:gd name="connsiteY265" fmla="*/ 113922 h 576584"/>
              <a:gd name="connsiteX266" fmla="*/ 48824 w 523112"/>
              <a:gd name="connsiteY266" fmla="*/ 104622 h 576584"/>
              <a:gd name="connsiteX267" fmla="*/ 51149 w 523112"/>
              <a:gd name="connsiteY267" fmla="*/ 97647 h 576584"/>
              <a:gd name="connsiteX268" fmla="*/ 53474 w 523112"/>
              <a:gd name="connsiteY268" fmla="*/ 90672 h 576584"/>
              <a:gd name="connsiteX269" fmla="*/ 58124 w 523112"/>
              <a:gd name="connsiteY269" fmla="*/ 83697 h 576584"/>
              <a:gd name="connsiteX270" fmla="*/ 62774 w 523112"/>
              <a:gd name="connsiteY270" fmla="*/ 79048 h 576584"/>
              <a:gd name="connsiteX271" fmla="*/ 67423 w 523112"/>
              <a:gd name="connsiteY271" fmla="*/ 74398 h 576584"/>
              <a:gd name="connsiteX272" fmla="*/ 72073 w 523112"/>
              <a:gd name="connsiteY272" fmla="*/ 69748 h 576584"/>
              <a:gd name="connsiteX273" fmla="*/ 79048 w 523112"/>
              <a:gd name="connsiteY273" fmla="*/ 65098 h 576584"/>
              <a:gd name="connsiteX274" fmla="*/ 86023 w 523112"/>
              <a:gd name="connsiteY274" fmla="*/ 62773 h 576584"/>
              <a:gd name="connsiteX275" fmla="*/ 488238 w 523112"/>
              <a:gd name="connsiteY275" fmla="*/ 44173 h 576584"/>
              <a:gd name="connsiteX276" fmla="*/ 492888 w 523112"/>
              <a:gd name="connsiteY276" fmla="*/ 44173 h 576584"/>
              <a:gd name="connsiteX277" fmla="*/ 497538 w 523112"/>
              <a:gd name="connsiteY277" fmla="*/ 44173 h 576584"/>
              <a:gd name="connsiteX278" fmla="*/ 502188 w 523112"/>
              <a:gd name="connsiteY278" fmla="*/ 44173 h 576584"/>
              <a:gd name="connsiteX279" fmla="*/ 506837 w 523112"/>
              <a:gd name="connsiteY279" fmla="*/ 46498 h 576584"/>
              <a:gd name="connsiteX280" fmla="*/ 511487 w 523112"/>
              <a:gd name="connsiteY280" fmla="*/ 48823 h 576584"/>
              <a:gd name="connsiteX281" fmla="*/ 516137 w 523112"/>
              <a:gd name="connsiteY281" fmla="*/ 51148 h 576584"/>
              <a:gd name="connsiteX282" fmla="*/ 518462 w 523112"/>
              <a:gd name="connsiteY282" fmla="*/ 55798 h 576584"/>
              <a:gd name="connsiteX283" fmla="*/ 520787 w 523112"/>
              <a:gd name="connsiteY283" fmla="*/ 60447 h 576584"/>
              <a:gd name="connsiteX284" fmla="*/ 523112 w 523112"/>
              <a:gd name="connsiteY284" fmla="*/ 65097 h 576584"/>
              <a:gd name="connsiteX285" fmla="*/ 523112 w 523112"/>
              <a:gd name="connsiteY285" fmla="*/ 69747 h 576584"/>
              <a:gd name="connsiteX286" fmla="*/ 523112 w 523112"/>
              <a:gd name="connsiteY286" fmla="*/ 74397 h 576584"/>
              <a:gd name="connsiteX287" fmla="*/ 523112 w 523112"/>
              <a:gd name="connsiteY287" fmla="*/ 76722 h 576584"/>
              <a:gd name="connsiteX288" fmla="*/ 520787 w 523112"/>
              <a:gd name="connsiteY288" fmla="*/ 81372 h 576584"/>
              <a:gd name="connsiteX289" fmla="*/ 518462 w 523112"/>
              <a:gd name="connsiteY289" fmla="*/ 86022 h 576584"/>
              <a:gd name="connsiteX290" fmla="*/ 516137 w 523112"/>
              <a:gd name="connsiteY290" fmla="*/ 88347 h 576584"/>
              <a:gd name="connsiteX291" fmla="*/ 516137 w 523112"/>
              <a:gd name="connsiteY291" fmla="*/ 90672 h 576584"/>
              <a:gd name="connsiteX292" fmla="*/ 513812 w 523112"/>
              <a:gd name="connsiteY292" fmla="*/ 92997 h 576584"/>
              <a:gd name="connsiteX293" fmla="*/ 511487 w 523112"/>
              <a:gd name="connsiteY293" fmla="*/ 95322 h 576584"/>
              <a:gd name="connsiteX294" fmla="*/ 509162 w 523112"/>
              <a:gd name="connsiteY294" fmla="*/ 99971 h 576584"/>
              <a:gd name="connsiteX295" fmla="*/ 506837 w 523112"/>
              <a:gd name="connsiteY295" fmla="*/ 104621 h 576584"/>
              <a:gd name="connsiteX296" fmla="*/ 502188 w 523112"/>
              <a:gd name="connsiteY296" fmla="*/ 109271 h 576584"/>
              <a:gd name="connsiteX297" fmla="*/ 499863 w 523112"/>
              <a:gd name="connsiteY297" fmla="*/ 113921 h 576584"/>
              <a:gd name="connsiteX298" fmla="*/ 495213 w 523112"/>
              <a:gd name="connsiteY298" fmla="*/ 118571 h 576584"/>
              <a:gd name="connsiteX299" fmla="*/ 490563 w 523112"/>
              <a:gd name="connsiteY299" fmla="*/ 123221 h 576584"/>
              <a:gd name="connsiteX300" fmla="*/ 485913 w 523112"/>
              <a:gd name="connsiteY300" fmla="*/ 130196 h 576584"/>
              <a:gd name="connsiteX301" fmla="*/ 483588 w 523112"/>
              <a:gd name="connsiteY301" fmla="*/ 134846 h 576584"/>
              <a:gd name="connsiteX302" fmla="*/ 478938 w 523112"/>
              <a:gd name="connsiteY302" fmla="*/ 141821 h 576584"/>
              <a:gd name="connsiteX303" fmla="*/ 474288 w 523112"/>
              <a:gd name="connsiteY303" fmla="*/ 146470 h 576584"/>
              <a:gd name="connsiteX304" fmla="*/ 469638 w 523112"/>
              <a:gd name="connsiteY304" fmla="*/ 153445 h 576584"/>
              <a:gd name="connsiteX305" fmla="*/ 464989 w 523112"/>
              <a:gd name="connsiteY305" fmla="*/ 160420 h 576584"/>
              <a:gd name="connsiteX306" fmla="*/ 460339 w 523112"/>
              <a:gd name="connsiteY306" fmla="*/ 165070 h 576584"/>
              <a:gd name="connsiteX307" fmla="*/ 458014 w 523112"/>
              <a:gd name="connsiteY307" fmla="*/ 172045 h 576584"/>
              <a:gd name="connsiteX308" fmla="*/ 453364 w 523112"/>
              <a:gd name="connsiteY308" fmla="*/ 176695 h 576584"/>
              <a:gd name="connsiteX309" fmla="*/ 448714 w 523112"/>
              <a:gd name="connsiteY309" fmla="*/ 181345 h 576584"/>
              <a:gd name="connsiteX310" fmla="*/ 446389 w 523112"/>
              <a:gd name="connsiteY310" fmla="*/ 185994 h 576584"/>
              <a:gd name="connsiteX311" fmla="*/ 444064 w 523112"/>
              <a:gd name="connsiteY311" fmla="*/ 190644 h 576584"/>
              <a:gd name="connsiteX312" fmla="*/ 439414 w 523112"/>
              <a:gd name="connsiteY312" fmla="*/ 192969 h 576584"/>
              <a:gd name="connsiteX313" fmla="*/ 437089 w 523112"/>
              <a:gd name="connsiteY313" fmla="*/ 197619 h 576584"/>
              <a:gd name="connsiteX314" fmla="*/ 437089 w 523112"/>
              <a:gd name="connsiteY314" fmla="*/ 199944 h 576584"/>
              <a:gd name="connsiteX315" fmla="*/ 434764 w 523112"/>
              <a:gd name="connsiteY315" fmla="*/ 202269 h 576584"/>
              <a:gd name="connsiteX316" fmla="*/ 432439 w 523112"/>
              <a:gd name="connsiteY316" fmla="*/ 204594 h 576584"/>
              <a:gd name="connsiteX317" fmla="*/ 432439 w 523112"/>
              <a:gd name="connsiteY317" fmla="*/ 206919 h 576584"/>
              <a:gd name="connsiteX318" fmla="*/ 430114 w 523112"/>
              <a:gd name="connsiteY318" fmla="*/ 211569 h 576584"/>
              <a:gd name="connsiteX319" fmla="*/ 430114 w 523112"/>
              <a:gd name="connsiteY319" fmla="*/ 216219 h 576584"/>
              <a:gd name="connsiteX320" fmla="*/ 430114 w 523112"/>
              <a:gd name="connsiteY320" fmla="*/ 218544 h 576584"/>
              <a:gd name="connsiteX321" fmla="*/ 430114 w 523112"/>
              <a:gd name="connsiteY321" fmla="*/ 223193 h 576584"/>
              <a:gd name="connsiteX322" fmla="*/ 427790 w 523112"/>
              <a:gd name="connsiteY322" fmla="*/ 383614 h 576584"/>
              <a:gd name="connsiteX323" fmla="*/ 471963 w 523112"/>
              <a:gd name="connsiteY323" fmla="*/ 467312 h 576584"/>
              <a:gd name="connsiteX324" fmla="*/ 474288 w 523112"/>
              <a:gd name="connsiteY324" fmla="*/ 471962 h 576584"/>
              <a:gd name="connsiteX325" fmla="*/ 474288 w 523112"/>
              <a:gd name="connsiteY325" fmla="*/ 476612 h 576584"/>
              <a:gd name="connsiteX326" fmla="*/ 474288 w 523112"/>
              <a:gd name="connsiteY326" fmla="*/ 481262 h 576584"/>
              <a:gd name="connsiteX327" fmla="*/ 474288 w 523112"/>
              <a:gd name="connsiteY327" fmla="*/ 485912 h 576584"/>
              <a:gd name="connsiteX328" fmla="*/ 471963 w 523112"/>
              <a:gd name="connsiteY328" fmla="*/ 490562 h 576584"/>
              <a:gd name="connsiteX329" fmla="*/ 469638 w 523112"/>
              <a:gd name="connsiteY329" fmla="*/ 495211 h 576584"/>
              <a:gd name="connsiteX330" fmla="*/ 467314 w 523112"/>
              <a:gd name="connsiteY330" fmla="*/ 497536 h 576584"/>
              <a:gd name="connsiteX331" fmla="*/ 462664 w 523112"/>
              <a:gd name="connsiteY331" fmla="*/ 502186 h 576584"/>
              <a:gd name="connsiteX332" fmla="*/ 460339 w 523112"/>
              <a:gd name="connsiteY332" fmla="*/ 504511 h 576584"/>
              <a:gd name="connsiteX333" fmla="*/ 455689 w 523112"/>
              <a:gd name="connsiteY333" fmla="*/ 504511 h 576584"/>
              <a:gd name="connsiteX334" fmla="*/ 451039 w 523112"/>
              <a:gd name="connsiteY334" fmla="*/ 506836 h 576584"/>
              <a:gd name="connsiteX335" fmla="*/ 446389 w 523112"/>
              <a:gd name="connsiteY335" fmla="*/ 506836 h 576584"/>
              <a:gd name="connsiteX336" fmla="*/ 441739 w 523112"/>
              <a:gd name="connsiteY336" fmla="*/ 506836 h 576584"/>
              <a:gd name="connsiteX337" fmla="*/ 437089 w 523112"/>
              <a:gd name="connsiteY337" fmla="*/ 504511 h 576584"/>
              <a:gd name="connsiteX338" fmla="*/ 432439 w 523112"/>
              <a:gd name="connsiteY338" fmla="*/ 502186 h 576584"/>
              <a:gd name="connsiteX339" fmla="*/ 430114 w 523112"/>
              <a:gd name="connsiteY339" fmla="*/ 499861 h 576584"/>
              <a:gd name="connsiteX340" fmla="*/ 425465 w 523112"/>
              <a:gd name="connsiteY340" fmla="*/ 495211 h 576584"/>
              <a:gd name="connsiteX341" fmla="*/ 423140 w 523112"/>
              <a:gd name="connsiteY341" fmla="*/ 492887 h 576584"/>
              <a:gd name="connsiteX342" fmla="*/ 376641 w 523112"/>
              <a:gd name="connsiteY342" fmla="*/ 402214 h 576584"/>
              <a:gd name="connsiteX343" fmla="*/ 374316 w 523112"/>
              <a:gd name="connsiteY343" fmla="*/ 397564 h 576584"/>
              <a:gd name="connsiteX344" fmla="*/ 374316 w 523112"/>
              <a:gd name="connsiteY344" fmla="*/ 392914 h 576584"/>
              <a:gd name="connsiteX345" fmla="*/ 374316 w 523112"/>
              <a:gd name="connsiteY345" fmla="*/ 388264 h 576584"/>
              <a:gd name="connsiteX346" fmla="*/ 374316 w 523112"/>
              <a:gd name="connsiteY346" fmla="*/ 334791 h 576584"/>
              <a:gd name="connsiteX347" fmla="*/ 318518 w 523112"/>
              <a:gd name="connsiteY347" fmla="*/ 381289 h 576584"/>
              <a:gd name="connsiteX348" fmla="*/ 360366 w 523112"/>
              <a:gd name="connsiteY348" fmla="*/ 446388 h 576584"/>
              <a:gd name="connsiteX349" fmla="*/ 362691 w 523112"/>
              <a:gd name="connsiteY349" fmla="*/ 448713 h 576584"/>
              <a:gd name="connsiteX350" fmla="*/ 365016 w 523112"/>
              <a:gd name="connsiteY350" fmla="*/ 453363 h 576584"/>
              <a:gd name="connsiteX351" fmla="*/ 365016 w 523112"/>
              <a:gd name="connsiteY351" fmla="*/ 458012 h 576584"/>
              <a:gd name="connsiteX352" fmla="*/ 365016 w 523112"/>
              <a:gd name="connsiteY352" fmla="*/ 462662 h 576584"/>
              <a:gd name="connsiteX353" fmla="*/ 365016 w 523112"/>
              <a:gd name="connsiteY353" fmla="*/ 467312 h 576584"/>
              <a:gd name="connsiteX354" fmla="*/ 362691 w 523112"/>
              <a:gd name="connsiteY354" fmla="*/ 471962 h 576584"/>
              <a:gd name="connsiteX355" fmla="*/ 360366 w 523112"/>
              <a:gd name="connsiteY355" fmla="*/ 476612 h 576584"/>
              <a:gd name="connsiteX356" fmla="*/ 358041 w 523112"/>
              <a:gd name="connsiteY356" fmla="*/ 478937 h 576584"/>
              <a:gd name="connsiteX357" fmla="*/ 353392 w 523112"/>
              <a:gd name="connsiteY357" fmla="*/ 483587 h 576584"/>
              <a:gd name="connsiteX358" fmla="*/ 348742 w 523112"/>
              <a:gd name="connsiteY358" fmla="*/ 485912 h 576584"/>
              <a:gd name="connsiteX359" fmla="*/ 346417 w 523112"/>
              <a:gd name="connsiteY359" fmla="*/ 485912 h 576584"/>
              <a:gd name="connsiteX360" fmla="*/ 341767 w 523112"/>
              <a:gd name="connsiteY360" fmla="*/ 488237 h 576584"/>
              <a:gd name="connsiteX361" fmla="*/ 337117 w 523112"/>
              <a:gd name="connsiteY361" fmla="*/ 488237 h 576584"/>
              <a:gd name="connsiteX362" fmla="*/ 334792 w 523112"/>
              <a:gd name="connsiteY362" fmla="*/ 488237 h 576584"/>
              <a:gd name="connsiteX363" fmla="*/ 330142 w 523112"/>
              <a:gd name="connsiteY363" fmla="*/ 485912 h 576584"/>
              <a:gd name="connsiteX364" fmla="*/ 325492 w 523112"/>
              <a:gd name="connsiteY364" fmla="*/ 483587 h 576584"/>
              <a:gd name="connsiteX365" fmla="*/ 320842 w 523112"/>
              <a:gd name="connsiteY365" fmla="*/ 481262 h 576584"/>
              <a:gd name="connsiteX366" fmla="*/ 318518 w 523112"/>
              <a:gd name="connsiteY366" fmla="*/ 478937 h 576584"/>
              <a:gd name="connsiteX367" fmla="*/ 316193 w 523112"/>
              <a:gd name="connsiteY367" fmla="*/ 474287 h 576584"/>
              <a:gd name="connsiteX368" fmla="*/ 258069 w 523112"/>
              <a:gd name="connsiteY368" fmla="*/ 392914 h 576584"/>
              <a:gd name="connsiteX369" fmla="*/ 255744 w 523112"/>
              <a:gd name="connsiteY369" fmla="*/ 388264 h 576584"/>
              <a:gd name="connsiteX370" fmla="*/ 255744 w 523112"/>
              <a:gd name="connsiteY370" fmla="*/ 383614 h 576584"/>
              <a:gd name="connsiteX371" fmla="*/ 253419 w 523112"/>
              <a:gd name="connsiteY371" fmla="*/ 378964 h 576584"/>
              <a:gd name="connsiteX372" fmla="*/ 253419 w 523112"/>
              <a:gd name="connsiteY372" fmla="*/ 374315 h 576584"/>
              <a:gd name="connsiteX373" fmla="*/ 255744 w 523112"/>
              <a:gd name="connsiteY373" fmla="*/ 369665 h 576584"/>
              <a:gd name="connsiteX374" fmla="*/ 258069 w 523112"/>
              <a:gd name="connsiteY374" fmla="*/ 365015 h 576584"/>
              <a:gd name="connsiteX375" fmla="*/ 260394 w 523112"/>
              <a:gd name="connsiteY375" fmla="*/ 360365 h 576584"/>
              <a:gd name="connsiteX376" fmla="*/ 262719 w 523112"/>
              <a:gd name="connsiteY376" fmla="*/ 355715 h 576584"/>
              <a:gd name="connsiteX377" fmla="*/ 325492 w 523112"/>
              <a:gd name="connsiteY377" fmla="*/ 302241 h 576584"/>
              <a:gd name="connsiteX378" fmla="*/ 325492 w 523112"/>
              <a:gd name="connsiteY378" fmla="*/ 299916 h 576584"/>
              <a:gd name="connsiteX379" fmla="*/ 325492 w 523112"/>
              <a:gd name="connsiteY379" fmla="*/ 297592 h 576584"/>
              <a:gd name="connsiteX380" fmla="*/ 325492 w 523112"/>
              <a:gd name="connsiteY380" fmla="*/ 292942 h 576584"/>
              <a:gd name="connsiteX381" fmla="*/ 325492 w 523112"/>
              <a:gd name="connsiteY381" fmla="*/ 288292 h 576584"/>
              <a:gd name="connsiteX382" fmla="*/ 325492 w 523112"/>
              <a:gd name="connsiteY382" fmla="*/ 281317 h 576584"/>
              <a:gd name="connsiteX383" fmla="*/ 323167 w 523112"/>
              <a:gd name="connsiteY383" fmla="*/ 274342 h 576584"/>
              <a:gd name="connsiteX384" fmla="*/ 323167 w 523112"/>
              <a:gd name="connsiteY384" fmla="*/ 267367 h 576584"/>
              <a:gd name="connsiteX385" fmla="*/ 323167 w 523112"/>
              <a:gd name="connsiteY385" fmla="*/ 260393 h 576584"/>
              <a:gd name="connsiteX386" fmla="*/ 323167 w 523112"/>
              <a:gd name="connsiteY386" fmla="*/ 253418 h 576584"/>
              <a:gd name="connsiteX387" fmla="*/ 320842 w 523112"/>
              <a:gd name="connsiteY387" fmla="*/ 246443 h 576584"/>
              <a:gd name="connsiteX388" fmla="*/ 320842 w 523112"/>
              <a:gd name="connsiteY388" fmla="*/ 239468 h 576584"/>
              <a:gd name="connsiteX389" fmla="*/ 320842 w 523112"/>
              <a:gd name="connsiteY389" fmla="*/ 232493 h 576584"/>
              <a:gd name="connsiteX390" fmla="*/ 320842 w 523112"/>
              <a:gd name="connsiteY390" fmla="*/ 227843 h 576584"/>
              <a:gd name="connsiteX391" fmla="*/ 320842 w 523112"/>
              <a:gd name="connsiteY391" fmla="*/ 220869 h 576584"/>
              <a:gd name="connsiteX392" fmla="*/ 320842 w 523112"/>
              <a:gd name="connsiteY392" fmla="*/ 216219 h 576584"/>
              <a:gd name="connsiteX393" fmla="*/ 318518 w 523112"/>
              <a:gd name="connsiteY393" fmla="*/ 211569 h 576584"/>
              <a:gd name="connsiteX394" fmla="*/ 318518 w 523112"/>
              <a:gd name="connsiteY394" fmla="*/ 206919 h 576584"/>
              <a:gd name="connsiteX395" fmla="*/ 318518 w 523112"/>
              <a:gd name="connsiteY395" fmla="*/ 202269 h 576584"/>
              <a:gd name="connsiteX396" fmla="*/ 316193 w 523112"/>
              <a:gd name="connsiteY396" fmla="*/ 199944 h 576584"/>
              <a:gd name="connsiteX397" fmla="*/ 313868 w 523112"/>
              <a:gd name="connsiteY397" fmla="*/ 195294 h 576584"/>
              <a:gd name="connsiteX398" fmla="*/ 311543 w 523112"/>
              <a:gd name="connsiteY398" fmla="*/ 195294 h 576584"/>
              <a:gd name="connsiteX399" fmla="*/ 311543 w 523112"/>
              <a:gd name="connsiteY399" fmla="*/ 192969 h 576584"/>
              <a:gd name="connsiteX400" fmla="*/ 309218 w 523112"/>
              <a:gd name="connsiteY400" fmla="*/ 190644 h 576584"/>
              <a:gd name="connsiteX401" fmla="*/ 309218 w 523112"/>
              <a:gd name="connsiteY401" fmla="*/ 188319 h 576584"/>
              <a:gd name="connsiteX402" fmla="*/ 304568 w 523112"/>
              <a:gd name="connsiteY402" fmla="*/ 185994 h 576584"/>
              <a:gd name="connsiteX403" fmla="*/ 302243 w 523112"/>
              <a:gd name="connsiteY403" fmla="*/ 183670 h 576584"/>
              <a:gd name="connsiteX404" fmla="*/ 299918 w 523112"/>
              <a:gd name="connsiteY404" fmla="*/ 179020 h 576584"/>
              <a:gd name="connsiteX405" fmla="*/ 295268 w 523112"/>
              <a:gd name="connsiteY405" fmla="*/ 174370 h 576584"/>
              <a:gd name="connsiteX406" fmla="*/ 292943 w 523112"/>
              <a:gd name="connsiteY406" fmla="*/ 169720 h 576584"/>
              <a:gd name="connsiteX407" fmla="*/ 288293 w 523112"/>
              <a:gd name="connsiteY407" fmla="*/ 165070 h 576584"/>
              <a:gd name="connsiteX408" fmla="*/ 283643 w 523112"/>
              <a:gd name="connsiteY408" fmla="*/ 158095 h 576584"/>
              <a:gd name="connsiteX409" fmla="*/ 281318 w 523112"/>
              <a:gd name="connsiteY409" fmla="*/ 153445 h 576584"/>
              <a:gd name="connsiteX410" fmla="*/ 276669 w 523112"/>
              <a:gd name="connsiteY410" fmla="*/ 148795 h 576584"/>
              <a:gd name="connsiteX411" fmla="*/ 272019 w 523112"/>
              <a:gd name="connsiteY411" fmla="*/ 141821 h 576584"/>
              <a:gd name="connsiteX412" fmla="*/ 267369 w 523112"/>
              <a:gd name="connsiteY412" fmla="*/ 137171 h 576584"/>
              <a:gd name="connsiteX413" fmla="*/ 262719 w 523112"/>
              <a:gd name="connsiteY413" fmla="*/ 130196 h 576584"/>
              <a:gd name="connsiteX414" fmla="*/ 258069 w 523112"/>
              <a:gd name="connsiteY414" fmla="*/ 125546 h 576584"/>
              <a:gd name="connsiteX415" fmla="*/ 255744 w 523112"/>
              <a:gd name="connsiteY415" fmla="*/ 120896 h 576584"/>
              <a:gd name="connsiteX416" fmla="*/ 251094 w 523112"/>
              <a:gd name="connsiteY416" fmla="*/ 116246 h 576584"/>
              <a:gd name="connsiteX417" fmla="*/ 246444 w 523112"/>
              <a:gd name="connsiteY417" fmla="*/ 111596 h 576584"/>
              <a:gd name="connsiteX418" fmla="*/ 244120 w 523112"/>
              <a:gd name="connsiteY418" fmla="*/ 106946 h 576584"/>
              <a:gd name="connsiteX419" fmla="*/ 241795 w 523112"/>
              <a:gd name="connsiteY419" fmla="*/ 102296 h 576584"/>
              <a:gd name="connsiteX420" fmla="*/ 239470 w 523112"/>
              <a:gd name="connsiteY420" fmla="*/ 97646 h 576584"/>
              <a:gd name="connsiteX421" fmla="*/ 237145 w 523112"/>
              <a:gd name="connsiteY421" fmla="*/ 95322 h 576584"/>
              <a:gd name="connsiteX422" fmla="*/ 234820 w 523112"/>
              <a:gd name="connsiteY422" fmla="*/ 92997 h 576584"/>
              <a:gd name="connsiteX423" fmla="*/ 232495 w 523112"/>
              <a:gd name="connsiteY423" fmla="*/ 90672 h 576584"/>
              <a:gd name="connsiteX424" fmla="*/ 227845 w 523112"/>
              <a:gd name="connsiteY424" fmla="*/ 86022 h 576584"/>
              <a:gd name="connsiteX425" fmla="*/ 227845 w 523112"/>
              <a:gd name="connsiteY425" fmla="*/ 81372 h 576584"/>
              <a:gd name="connsiteX426" fmla="*/ 225520 w 523112"/>
              <a:gd name="connsiteY426" fmla="*/ 76722 h 576584"/>
              <a:gd name="connsiteX427" fmla="*/ 225520 w 523112"/>
              <a:gd name="connsiteY427" fmla="*/ 72072 h 576584"/>
              <a:gd name="connsiteX428" fmla="*/ 227845 w 523112"/>
              <a:gd name="connsiteY428" fmla="*/ 67422 h 576584"/>
              <a:gd name="connsiteX429" fmla="*/ 227845 w 523112"/>
              <a:gd name="connsiteY429" fmla="*/ 62772 h 576584"/>
              <a:gd name="connsiteX430" fmla="*/ 230170 w 523112"/>
              <a:gd name="connsiteY430" fmla="*/ 58123 h 576584"/>
              <a:gd name="connsiteX431" fmla="*/ 232495 w 523112"/>
              <a:gd name="connsiteY431" fmla="*/ 55798 h 576584"/>
              <a:gd name="connsiteX432" fmla="*/ 237145 w 523112"/>
              <a:gd name="connsiteY432" fmla="*/ 51148 h 576584"/>
              <a:gd name="connsiteX433" fmla="*/ 241795 w 523112"/>
              <a:gd name="connsiteY433" fmla="*/ 48823 h 576584"/>
              <a:gd name="connsiteX434" fmla="*/ 246444 w 523112"/>
              <a:gd name="connsiteY434" fmla="*/ 46498 h 576584"/>
              <a:gd name="connsiteX435" fmla="*/ 251094 w 523112"/>
              <a:gd name="connsiteY435" fmla="*/ 46498 h 576584"/>
              <a:gd name="connsiteX436" fmla="*/ 255744 w 523112"/>
              <a:gd name="connsiteY436" fmla="*/ 46498 h 576584"/>
              <a:gd name="connsiteX437" fmla="*/ 260394 w 523112"/>
              <a:gd name="connsiteY437" fmla="*/ 46498 h 576584"/>
              <a:gd name="connsiteX438" fmla="*/ 262719 w 523112"/>
              <a:gd name="connsiteY438" fmla="*/ 48823 h 576584"/>
              <a:gd name="connsiteX439" fmla="*/ 267369 w 523112"/>
              <a:gd name="connsiteY439" fmla="*/ 51148 h 576584"/>
              <a:gd name="connsiteX440" fmla="*/ 272019 w 523112"/>
              <a:gd name="connsiteY440" fmla="*/ 53473 h 576584"/>
              <a:gd name="connsiteX441" fmla="*/ 274344 w 523112"/>
              <a:gd name="connsiteY441" fmla="*/ 58123 h 576584"/>
              <a:gd name="connsiteX442" fmla="*/ 376641 w 523112"/>
              <a:gd name="connsiteY442" fmla="*/ 190644 h 576584"/>
              <a:gd name="connsiteX443" fmla="*/ 474288 w 523112"/>
              <a:gd name="connsiteY443" fmla="*/ 55798 h 576584"/>
              <a:gd name="connsiteX444" fmla="*/ 476613 w 523112"/>
              <a:gd name="connsiteY444" fmla="*/ 51148 h 576584"/>
              <a:gd name="connsiteX445" fmla="*/ 481263 w 523112"/>
              <a:gd name="connsiteY445" fmla="*/ 48823 h 576584"/>
              <a:gd name="connsiteX446" fmla="*/ 483588 w 523112"/>
              <a:gd name="connsiteY446" fmla="*/ 46498 h 576584"/>
              <a:gd name="connsiteX447" fmla="*/ 374316 w 523112"/>
              <a:gd name="connsiteY447" fmla="*/ 0 h 576584"/>
              <a:gd name="connsiteX448" fmla="*/ 381290 w 523112"/>
              <a:gd name="connsiteY448" fmla="*/ 2325 h 576584"/>
              <a:gd name="connsiteX449" fmla="*/ 390590 w 523112"/>
              <a:gd name="connsiteY449" fmla="*/ 2325 h 576584"/>
              <a:gd name="connsiteX450" fmla="*/ 397565 w 523112"/>
              <a:gd name="connsiteY450" fmla="*/ 4650 h 576584"/>
              <a:gd name="connsiteX451" fmla="*/ 402215 w 523112"/>
              <a:gd name="connsiteY451" fmla="*/ 9300 h 576584"/>
              <a:gd name="connsiteX452" fmla="*/ 409190 w 523112"/>
              <a:gd name="connsiteY452" fmla="*/ 13949 h 576584"/>
              <a:gd name="connsiteX453" fmla="*/ 413839 w 523112"/>
              <a:gd name="connsiteY453" fmla="*/ 18599 h 576584"/>
              <a:gd name="connsiteX454" fmla="*/ 418489 w 523112"/>
              <a:gd name="connsiteY454" fmla="*/ 25574 h 576584"/>
              <a:gd name="connsiteX455" fmla="*/ 423139 w 523112"/>
              <a:gd name="connsiteY455" fmla="*/ 30224 h 576584"/>
              <a:gd name="connsiteX456" fmla="*/ 425464 w 523112"/>
              <a:gd name="connsiteY456" fmla="*/ 37199 h 576584"/>
              <a:gd name="connsiteX457" fmla="*/ 427789 w 523112"/>
              <a:gd name="connsiteY457" fmla="*/ 46499 h 576584"/>
              <a:gd name="connsiteX458" fmla="*/ 427789 w 523112"/>
              <a:gd name="connsiteY458" fmla="*/ 53473 h 576584"/>
              <a:gd name="connsiteX459" fmla="*/ 427789 w 523112"/>
              <a:gd name="connsiteY459" fmla="*/ 60448 h 576584"/>
              <a:gd name="connsiteX460" fmla="*/ 425464 w 523112"/>
              <a:gd name="connsiteY460" fmla="*/ 67423 h 576584"/>
              <a:gd name="connsiteX461" fmla="*/ 423139 w 523112"/>
              <a:gd name="connsiteY461" fmla="*/ 74398 h 576584"/>
              <a:gd name="connsiteX462" fmla="*/ 418489 w 523112"/>
              <a:gd name="connsiteY462" fmla="*/ 81373 h 576584"/>
              <a:gd name="connsiteX463" fmla="*/ 413839 w 523112"/>
              <a:gd name="connsiteY463" fmla="*/ 88347 h 576584"/>
              <a:gd name="connsiteX464" fmla="*/ 409190 w 523112"/>
              <a:gd name="connsiteY464" fmla="*/ 92997 h 576584"/>
              <a:gd name="connsiteX465" fmla="*/ 402215 w 523112"/>
              <a:gd name="connsiteY465" fmla="*/ 97647 h 576584"/>
              <a:gd name="connsiteX466" fmla="*/ 397565 w 523112"/>
              <a:gd name="connsiteY466" fmla="*/ 99972 h 576584"/>
              <a:gd name="connsiteX467" fmla="*/ 390590 w 523112"/>
              <a:gd name="connsiteY467" fmla="*/ 104622 h 576584"/>
              <a:gd name="connsiteX468" fmla="*/ 381290 w 523112"/>
              <a:gd name="connsiteY468" fmla="*/ 104622 h 576584"/>
              <a:gd name="connsiteX469" fmla="*/ 374316 w 523112"/>
              <a:gd name="connsiteY469" fmla="*/ 106947 h 576584"/>
              <a:gd name="connsiteX470" fmla="*/ 367341 w 523112"/>
              <a:gd name="connsiteY470" fmla="*/ 104622 h 576584"/>
              <a:gd name="connsiteX471" fmla="*/ 360366 w 523112"/>
              <a:gd name="connsiteY471" fmla="*/ 104622 h 576584"/>
              <a:gd name="connsiteX472" fmla="*/ 351066 w 523112"/>
              <a:gd name="connsiteY472" fmla="*/ 99972 h 576584"/>
              <a:gd name="connsiteX473" fmla="*/ 346416 w 523112"/>
              <a:gd name="connsiteY473" fmla="*/ 97647 h 576584"/>
              <a:gd name="connsiteX474" fmla="*/ 339441 w 523112"/>
              <a:gd name="connsiteY474" fmla="*/ 92997 h 576584"/>
              <a:gd name="connsiteX475" fmla="*/ 334792 w 523112"/>
              <a:gd name="connsiteY475" fmla="*/ 88347 h 576584"/>
              <a:gd name="connsiteX476" fmla="*/ 330142 w 523112"/>
              <a:gd name="connsiteY476" fmla="*/ 81373 h 576584"/>
              <a:gd name="connsiteX477" fmla="*/ 325492 w 523112"/>
              <a:gd name="connsiteY477" fmla="*/ 74398 h 576584"/>
              <a:gd name="connsiteX478" fmla="*/ 323167 w 523112"/>
              <a:gd name="connsiteY478" fmla="*/ 67423 h 576584"/>
              <a:gd name="connsiteX479" fmla="*/ 320842 w 523112"/>
              <a:gd name="connsiteY479" fmla="*/ 60448 h 576584"/>
              <a:gd name="connsiteX480" fmla="*/ 320842 w 523112"/>
              <a:gd name="connsiteY480" fmla="*/ 53473 h 576584"/>
              <a:gd name="connsiteX481" fmla="*/ 320842 w 523112"/>
              <a:gd name="connsiteY481" fmla="*/ 46499 h 576584"/>
              <a:gd name="connsiteX482" fmla="*/ 323167 w 523112"/>
              <a:gd name="connsiteY482" fmla="*/ 37199 h 576584"/>
              <a:gd name="connsiteX483" fmla="*/ 325492 w 523112"/>
              <a:gd name="connsiteY483" fmla="*/ 30224 h 576584"/>
              <a:gd name="connsiteX484" fmla="*/ 330142 w 523112"/>
              <a:gd name="connsiteY484" fmla="*/ 25574 h 576584"/>
              <a:gd name="connsiteX485" fmla="*/ 334792 w 523112"/>
              <a:gd name="connsiteY485" fmla="*/ 18599 h 576584"/>
              <a:gd name="connsiteX486" fmla="*/ 339441 w 523112"/>
              <a:gd name="connsiteY486" fmla="*/ 13949 h 576584"/>
              <a:gd name="connsiteX487" fmla="*/ 346416 w 523112"/>
              <a:gd name="connsiteY487" fmla="*/ 9300 h 576584"/>
              <a:gd name="connsiteX488" fmla="*/ 351066 w 523112"/>
              <a:gd name="connsiteY488" fmla="*/ 4650 h 576584"/>
              <a:gd name="connsiteX489" fmla="*/ 360366 w 523112"/>
              <a:gd name="connsiteY489" fmla="*/ 2325 h 576584"/>
              <a:gd name="connsiteX490" fmla="*/ 367341 w 523112"/>
              <a:gd name="connsiteY490" fmla="*/ 2325 h 57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</a:cxnLst>
            <a:rect l="l" t="t" r="r" b="b"/>
            <a:pathLst>
              <a:path w="523112" h="576584">
                <a:moveTo>
                  <a:pt x="60449" y="192969"/>
                </a:moveTo>
                <a:lnTo>
                  <a:pt x="102298" y="248768"/>
                </a:lnTo>
                <a:lnTo>
                  <a:pt x="144146" y="192969"/>
                </a:lnTo>
                <a:lnTo>
                  <a:pt x="146471" y="195294"/>
                </a:lnTo>
                <a:lnTo>
                  <a:pt x="151121" y="197619"/>
                </a:lnTo>
                <a:lnTo>
                  <a:pt x="153446" y="202269"/>
                </a:lnTo>
                <a:lnTo>
                  <a:pt x="158096" y="204594"/>
                </a:lnTo>
                <a:lnTo>
                  <a:pt x="162746" y="209244"/>
                </a:lnTo>
                <a:lnTo>
                  <a:pt x="165071" y="213894"/>
                </a:lnTo>
                <a:lnTo>
                  <a:pt x="169721" y="220868"/>
                </a:lnTo>
                <a:lnTo>
                  <a:pt x="174371" y="225518"/>
                </a:lnTo>
                <a:lnTo>
                  <a:pt x="176696" y="232493"/>
                </a:lnTo>
                <a:lnTo>
                  <a:pt x="181346" y="239468"/>
                </a:lnTo>
                <a:lnTo>
                  <a:pt x="183671" y="246443"/>
                </a:lnTo>
                <a:lnTo>
                  <a:pt x="188320" y="255742"/>
                </a:lnTo>
                <a:lnTo>
                  <a:pt x="190645" y="265042"/>
                </a:lnTo>
                <a:lnTo>
                  <a:pt x="192970" y="274342"/>
                </a:lnTo>
                <a:lnTo>
                  <a:pt x="195295" y="283642"/>
                </a:lnTo>
                <a:lnTo>
                  <a:pt x="197620" y="295266"/>
                </a:lnTo>
                <a:lnTo>
                  <a:pt x="199945" y="306891"/>
                </a:lnTo>
                <a:lnTo>
                  <a:pt x="202270" y="318516"/>
                </a:lnTo>
                <a:lnTo>
                  <a:pt x="202270" y="332465"/>
                </a:lnTo>
                <a:lnTo>
                  <a:pt x="204595" y="346415"/>
                </a:lnTo>
                <a:lnTo>
                  <a:pt x="204595" y="362690"/>
                </a:lnTo>
                <a:lnTo>
                  <a:pt x="202270" y="367340"/>
                </a:lnTo>
                <a:lnTo>
                  <a:pt x="202270" y="369665"/>
                </a:lnTo>
                <a:lnTo>
                  <a:pt x="199945" y="374314"/>
                </a:lnTo>
                <a:lnTo>
                  <a:pt x="197620" y="376639"/>
                </a:lnTo>
                <a:lnTo>
                  <a:pt x="195295" y="381289"/>
                </a:lnTo>
                <a:lnTo>
                  <a:pt x="190645" y="381289"/>
                </a:lnTo>
                <a:lnTo>
                  <a:pt x="185995" y="383614"/>
                </a:lnTo>
                <a:lnTo>
                  <a:pt x="181346" y="383614"/>
                </a:lnTo>
                <a:lnTo>
                  <a:pt x="176696" y="383614"/>
                </a:lnTo>
                <a:lnTo>
                  <a:pt x="174371" y="381289"/>
                </a:lnTo>
                <a:lnTo>
                  <a:pt x="169721" y="378964"/>
                </a:lnTo>
                <a:lnTo>
                  <a:pt x="167396" y="376639"/>
                </a:lnTo>
                <a:lnTo>
                  <a:pt x="165071" y="374314"/>
                </a:lnTo>
                <a:lnTo>
                  <a:pt x="162746" y="369665"/>
                </a:lnTo>
                <a:lnTo>
                  <a:pt x="160421" y="367340"/>
                </a:lnTo>
                <a:lnTo>
                  <a:pt x="160421" y="362690"/>
                </a:lnTo>
                <a:lnTo>
                  <a:pt x="160421" y="351065"/>
                </a:lnTo>
                <a:lnTo>
                  <a:pt x="160421" y="339440"/>
                </a:lnTo>
                <a:lnTo>
                  <a:pt x="160421" y="330141"/>
                </a:lnTo>
                <a:lnTo>
                  <a:pt x="158096" y="318516"/>
                </a:lnTo>
                <a:lnTo>
                  <a:pt x="158096" y="311541"/>
                </a:lnTo>
                <a:lnTo>
                  <a:pt x="155771" y="302241"/>
                </a:lnTo>
                <a:lnTo>
                  <a:pt x="155771" y="292942"/>
                </a:lnTo>
                <a:lnTo>
                  <a:pt x="151121" y="285967"/>
                </a:lnTo>
                <a:lnTo>
                  <a:pt x="151121" y="355715"/>
                </a:lnTo>
                <a:lnTo>
                  <a:pt x="151121" y="362690"/>
                </a:lnTo>
                <a:lnTo>
                  <a:pt x="151121" y="369665"/>
                </a:lnTo>
                <a:lnTo>
                  <a:pt x="148796" y="376639"/>
                </a:lnTo>
                <a:lnTo>
                  <a:pt x="146471" y="381289"/>
                </a:lnTo>
                <a:lnTo>
                  <a:pt x="146471" y="553335"/>
                </a:lnTo>
                <a:lnTo>
                  <a:pt x="144146" y="557985"/>
                </a:lnTo>
                <a:lnTo>
                  <a:pt x="144146" y="562635"/>
                </a:lnTo>
                <a:lnTo>
                  <a:pt x="141822" y="567284"/>
                </a:lnTo>
                <a:lnTo>
                  <a:pt x="139497" y="569609"/>
                </a:lnTo>
                <a:lnTo>
                  <a:pt x="134847" y="571934"/>
                </a:lnTo>
                <a:lnTo>
                  <a:pt x="132522" y="574259"/>
                </a:lnTo>
                <a:lnTo>
                  <a:pt x="127872" y="574259"/>
                </a:lnTo>
                <a:lnTo>
                  <a:pt x="123222" y="576584"/>
                </a:lnTo>
                <a:lnTo>
                  <a:pt x="118572" y="574259"/>
                </a:lnTo>
                <a:lnTo>
                  <a:pt x="113922" y="574259"/>
                </a:lnTo>
                <a:lnTo>
                  <a:pt x="111597" y="571934"/>
                </a:lnTo>
                <a:lnTo>
                  <a:pt x="106947" y="569609"/>
                </a:lnTo>
                <a:lnTo>
                  <a:pt x="104622" y="564959"/>
                </a:lnTo>
                <a:lnTo>
                  <a:pt x="102298" y="560310"/>
                </a:lnTo>
                <a:lnTo>
                  <a:pt x="102298" y="555660"/>
                </a:lnTo>
                <a:lnTo>
                  <a:pt x="99973" y="560310"/>
                </a:lnTo>
                <a:lnTo>
                  <a:pt x="97648" y="564959"/>
                </a:lnTo>
                <a:lnTo>
                  <a:pt x="95323" y="569609"/>
                </a:lnTo>
                <a:lnTo>
                  <a:pt x="92998" y="571934"/>
                </a:lnTo>
                <a:lnTo>
                  <a:pt x="88348" y="574259"/>
                </a:lnTo>
                <a:lnTo>
                  <a:pt x="83698" y="574259"/>
                </a:lnTo>
                <a:lnTo>
                  <a:pt x="79048" y="576584"/>
                </a:lnTo>
                <a:lnTo>
                  <a:pt x="76723" y="574259"/>
                </a:lnTo>
                <a:lnTo>
                  <a:pt x="72073" y="574259"/>
                </a:lnTo>
                <a:lnTo>
                  <a:pt x="67423" y="571934"/>
                </a:lnTo>
                <a:lnTo>
                  <a:pt x="65098" y="569609"/>
                </a:lnTo>
                <a:lnTo>
                  <a:pt x="62773" y="567284"/>
                </a:lnTo>
                <a:lnTo>
                  <a:pt x="60449" y="562635"/>
                </a:lnTo>
                <a:lnTo>
                  <a:pt x="58124" y="557985"/>
                </a:lnTo>
                <a:lnTo>
                  <a:pt x="58124" y="553335"/>
                </a:lnTo>
                <a:lnTo>
                  <a:pt x="58124" y="381289"/>
                </a:lnTo>
                <a:lnTo>
                  <a:pt x="55799" y="376639"/>
                </a:lnTo>
                <a:lnTo>
                  <a:pt x="53474" y="369665"/>
                </a:lnTo>
                <a:lnTo>
                  <a:pt x="51149" y="362690"/>
                </a:lnTo>
                <a:lnTo>
                  <a:pt x="51149" y="355715"/>
                </a:lnTo>
                <a:lnTo>
                  <a:pt x="51149" y="285967"/>
                </a:lnTo>
                <a:lnTo>
                  <a:pt x="48824" y="292942"/>
                </a:lnTo>
                <a:lnTo>
                  <a:pt x="46499" y="302241"/>
                </a:lnTo>
                <a:lnTo>
                  <a:pt x="46499" y="311541"/>
                </a:lnTo>
                <a:lnTo>
                  <a:pt x="44174" y="318516"/>
                </a:lnTo>
                <a:lnTo>
                  <a:pt x="44174" y="330141"/>
                </a:lnTo>
                <a:lnTo>
                  <a:pt x="44174" y="339440"/>
                </a:lnTo>
                <a:lnTo>
                  <a:pt x="44174" y="351065"/>
                </a:lnTo>
                <a:lnTo>
                  <a:pt x="44174" y="362690"/>
                </a:lnTo>
                <a:lnTo>
                  <a:pt x="41849" y="367340"/>
                </a:lnTo>
                <a:lnTo>
                  <a:pt x="41849" y="369665"/>
                </a:lnTo>
                <a:lnTo>
                  <a:pt x="39524" y="374314"/>
                </a:lnTo>
                <a:lnTo>
                  <a:pt x="37199" y="376639"/>
                </a:lnTo>
                <a:lnTo>
                  <a:pt x="32549" y="378964"/>
                </a:lnTo>
                <a:lnTo>
                  <a:pt x="30224" y="381289"/>
                </a:lnTo>
                <a:lnTo>
                  <a:pt x="25574" y="383614"/>
                </a:lnTo>
                <a:lnTo>
                  <a:pt x="20924" y="383614"/>
                </a:lnTo>
                <a:lnTo>
                  <a:pt x="16275" y="383614"/>
                </a:lnTo>
                <a:lnTo>
                  <a:pt x="11625" y="381289"/>
                </a:lnTo>
                <a:lnTo>
                  <a:pt x="6975" y="378964"/>
                </a:lnTo>
                <a:lnTo>
                  <a:pt x="4650" y="376639"/>
                </a:lnTo>
                <a:lnTo>
                  <a:pt x="2325" y="371989"/>
                </a:lnTo>
                <a:lnTo>
                  <a:pt x="0" y="367340"/>
                </a:lnTo>
                <a:lnTo>
                  <a:pt x="0" y="362690"/>
                </a:lnTo>
                <a:lnTo>
                  <a:pt x="0" y="346415"/>
                </a:lnTo>
                <a:lnTo>
                  <a:pt x="0" y="332465"/>
                </a:lnTo>
                <a:lnTo>
                  <a:pt x="2325" y="318516"/>
                </a:lnTo>
                <a:lnTo>
                  <a:pt x="2325" y="306891"/>
                </a:lnTo>
                <a:lnTo>
                  <a:pt x="4650" y="295266"/>
                </a:lnTo>
                <a:lnTo>
                  <a:pt x="6975" y="283642"/>
                </a:lnTo>
                <a:lnTo>
                  <a:pt x="9300" y="274342"/>
                </a:lnTo>
                <a:lnTo>
                  <a:pt x="11625" y="265042"/>
                </a:lnTo>
                <a:lnTo>
                  <a:pt x="16275" y="255742"/>
                </a:lnTo>
                <a:lnTo>
                  <a:pt x="18600" y="246443"/>
                </a:lnTo>
                <a:lnTo>
                  <a:pt x="23249" y="239468"/>
                </a:lnTo>
                <a:lnTo>
                  <a:pt x="25574" y="232493"/>
                </a:lnTo>
                <a:lnTo>
                  <a:pt x="30224" y="225518"/>
                </a:lnTo>
                <a:lnTo>
                  <a:pt x="32549" y="220868"/>
                </a:lnTo>
                <a:lnTo>
                  <a:pt x="37199" y="213894"/>
                </a:lnTo>
                <a:lnTo>
                  <a:pt x="41849" y="209244"/>
                </a:lnTo>
                <a:lnTo>
                  <a:pt x="44174" y="204594"/>
                </a:lnTo>
                <a:lnTo>
                  <a:pt x="48824" y="202269"/>
                </a:lnTo>
                <a:lnTo>
                  <a:pt x="53474" y="197619"/>
                </a:lnTo>
                <a:lnTo>
                  <a:pt x="55799" y="195294"/>
                </a:lnTo>
                <a:close/>
                <a:moveTo>
                  <a:pt x="72074" y="169720"/>
                </a:moveTo>
                <a:lnTo>
                  <a:pt x="74399" y="169720"/>
                </a:lnTo>
                <a:lnTo>
                  <a:pt x="76724" y="172045"/>
                </a:lnTo>
                <a:lnTo>
                  <a:pt x="88348" y="176695"/>
                </a:lnTo>
                <a:lnTo>
                  <a:pt x="90673" y="174370"/>
                </a:lnTo>
                <a:lnTo>
                  <a:pt x="95323" y="172045"/>
                </a:lnTo>
                <a:lnTo>
                  <a:pt x="97648" y="169720"/>
                </a:lnTo>
                <a:lnTo>
                  <a:pt x="102298" y="169720"/>
                </a:lnTo>
                <a:lnTo>
                  <a:pt x="104623" y="169720"/>
                </a:lnTo>
                <a:lnTo>
                  <a:pt x="109273" y="172045"/>
                </a:lnTo>
                <a:lnTo>
                  <a:pt x="111598" y="174370"/>
                </a:lnTo>
                <a:lnTo>
                  <a:pt x="113923" y="176695"/>
                </a:lnTo>
                <a:lnTo>
                  <a:pt x="127872" y="172045"/>
                </a:lnTo>
                <a:lnTo>
                  <a:pt x="130197" y="169720"/>
                </a:lnTo>
                <a:lnTo>
                  <a:pt x="130197" y="172045"/>
                </a:lnTo>
                <a:lnTo>
                  <a:pt x="132522" y="172045"/>
                </a:lnTo>
                <a:lnTo>
                  <a:pt x="134847" y="172045"/>
                </a:lnTo>
                <a:lnTo>
                  <a:pt x="134847" y="174370"/>
                </a:lnTo>
                <a:lnTo>
                  <a:pt x="137172" y="176695"/>
                </a:lnTo>
                <a:lnTo>
                  <a:pt x="137172" y="192969"/>
                </a:lnTo>
                <a:lnTo>
                  <a:pt x="134847" y="192969"/>
                </a:lnTo>
                <a:lnTo>
                  <a:pt x="134847" y="195294"/>
                </a:lnTo>
                <a:lnTo>
                  <a:pt x="132522" y="197619"/>
                </a:lnTo>
                <a:lnTo>
                  <a:pt x="130197" y="197619"/>
                </a:lnTo>
                <a:lnTo>
                  <a:pt x="127872" y="197619"/>
                </a:lnTo>
                <a:lnTo>
                  <a:pt x="123222" y="197619"/>
                </a:lnTo>
                <a:lnTo>
                  <a:pt x="120897" y="195294"/>
                </a:lnTo>
                <a:lnTo>
                  <a:pt x="116248" y="195294"/>
                </a:lnTo>
                <a:lnTo>
                  <a:pt x="113923" y="192969"/>
                </a:lnTo>
                <a:lnTo>
                  <a:pt x="111598" y="195294"/>
                </a:lnTo>
                <a:lnTo>
                  <a:pt x="106948" y="197619"/>
                </a:lnTo>
                <a:lnTo>
                  <a:pt x="104623" y="197619"/>
                </a:lnTo>
                <a:lnTo>
                  <a:pt x="102298" y="197619"/>
                </a:lnTo>
                <a:lnTo>
                  <a:pt x="97648" y="197619"/>
                </a:lnTo>
                <a:lnTo>
                  <a:pt x="95323" y="197619"/>
                </a:lnTo>
                <a:lnTo>
                  <a:pt x="92998" y="195294"/>
                </a:lnTo>
                <a:lnTo>
                  <a:pt x="90673" y="192969"/>
                </a:lnTo>
                <a:lnTo>
                  <a:pt x="88348" y="192969"/>
                </a:lnTo>
                <a:lnTo>
                  <a:pt x="83699" y="195294"/>
                </a:lnTo>
                <a:lnTo>
                  <a:pt x="79049" y="195294"/>
                </a:lnTo>
                <a:lnTo>
                  <a:pt x="76724" y="197619"/>
                </a:lnTo>
                <a:lnTo>
                  <a:pt x="74399" y="197619"/>
                </a:lnTo>
                <a:lnTo>
                  <a:pt x="72074" y="197619"/>
                </a:lnTo>
                <a:lnTo>
                  <a:pt x="69749" y="197619"/>
                </a:lnTo>
                <a:lnTo>
                  <a:pt x="69749" y="195294"/>
                </a:lnTo>
                <a:lnTo>
                  <a:pt x="67424" y="192969"/>
                </a:lnTo>
                <a:lnTo>
                  <a:pt x="67424" y="190644"/>
                </a:lnTo>
                <a:lnTo>
                  <a:pt x="67424" y="176695"/>
                </a:lnTo>
                <a:lnTo>
                  <a:pt x="67424" y="174370"/>
                </a:lnTo>
                <a:lnTo>
                  <a:pt x="69749" y="172045"/>
                </a:lnTo>
                <a:close/>
                <a:moveTo>
                  <a:pt x="371992" y="109271"/>
                </a:moveTo>
                <a:lnTo>
                  <a:pt x="376641" y="109271"/>
                </a:lnTo>
                <a:lnTo>
                  <a:pt x="378966" y="109271"/>
                </a:lnTo>
                <a:lnTo>
                  <a:pt x="383616" y="111596"/>
                </a:lnTo>
                <a:lnTo>
                  <a:pt x="385941" y="113921"/>
                </a:lnTo>
                <a:lnTo>
                  <a:pt x="388266" y="116246"/>
                </a:lnTo>
                <a:lnTo>
                  <a:pt x="402216" y="111596"/>
                </a:lnTo>
                <a:lnTo>
                  <a:pt x="404541" y="111596"/>
                </a:lnTo>
                <a:lnTo>
                  <a:pt x="406866" y="111596"/>
                </a:lnTo>
                <a:lnTo>
                  <a:pt x="409191" y="113921"/>
                </a:lnTo>
                <a:lnTo>
                  <a:pt x="409191" y="116246"/>
                </a:lnTo>
                <a:lnTo>
                  <a:pt x="409191" y="132521"/>
                </a:lnTo>
                <a:lnTo>
                  <a:pt x="409191" y="134846"/>
                </a:lnTo>
                <a:lnTo>
                  <a:pt x="406866" y="137171"/>
                </a:lnTo>
                <a:lnTo>
                  <a:pt x="404541" y="137171"/>
                </a:lnTo>
                <a:lnTo>
                  <a:pt x="404541" y="139496"/>
                </a:lnTo>
                <a:lnTo>
                  <a:pt x="402216" y="137171"/>
                </a:lnTo>
                <a:lnTo>
                  <a:pt x="397566" y="137171"/>
                </a:lnTo>
                <a:lnTo>
                  <a:pt x="392916" y="134846"/>
                </a:lnTo>
                <a:lnTo>
                  <a:pt x="390591" y="134846"/>
                </a:lnTo>
                <a:lnTo>
                  <a:pt x="385941" y="134846"/>
                </a:lnTo>
                <a:lnTo>
                  <a:pt x="383616" y="134846"/>
                </a:lnTo>
                <a:lnTo>
                  <a:pt x="381291" y="137171"/>
                </a:lnTo>
                <a:lnTo>
                  <a:pt x="378966" y="139496"/>
                </a:lnTo>
                <a:lnTo>
                  <a:pt x="376641" y="139496"/>
                </a:lnTo>
                <a:lnTo>
                  <a:pt x="371992" y="139496"/>
                </a:lnTo>
                <a:lnTo>
                  <a:pt x="369667" y="137171"/>
                </a:lnTo>
                <a:lnTo>
                  <a:pt x="367342" y="134846"/>
                </a:lnTo>
                <a:lnTo>
                  <a:pt x="365017" y="132521"/>
                </a:lnTo>
                <a:lnTo>
                  <a:pt x="360367" y="134846"/>
                </a:lnTo>
                <a:lnTo>
                  <a:pt x="358042" y="134846"/>
                </a:lnTo>
                <a:lnTo>
                  <a:pt x="353392" y="137171"/>
                </a:lnTo>
                <a:lnTo>
                  <a:pt x="348742" y="137171"/>
                </a:lnTo>
                <a:lnTo>
                  <a:pt x="346417" y="137171"/>
                </a:lnTo>
                <a:lnTo>
                  <a:pt x="344092" y="137171"/>
                </a:lnTo>
                <a:lnTo>
                  <a:pt x="344092" y="134846"/>
                </a:lnTo>
                <a:lnTo>
                  <a:pt x="341767" y="134846"/>
                </a:lnTo>
                <a:lnTo>
                  <a:pt x="341767" y="132521"/>
                </a:lnTo>
                <a:lnTo>
                  <a:pt x="341767" y="116246"/>
                </a:lnTo>
                <a:lnTo>
                  <a:pt x="341767" y="113921"/>
                </a:lnTo>
                <a:lnTo>
                  <a:pt x="344092" y="113921"/>
                </a:lnTo>
                <a:lnTo>
                  <a:pt x="344092" y="111596"/>
                </a:lnTo>
                <a:lnTo>
                  <a:pt x="346417" y="111596"/>
                </a:lnTo>
                <a:lnTo>
                  <a:pt x="348742" y="111596"/>
                </a:lnTo>
                <a:lnTo>
                  <a:pt x="351067" y="111596"/>
                </a:lnTo>
                <a:lnTo>
                  <a:pt x="362692" y="116246"/>
                </a:lnTo>
                <a:lnTo>
                  <a:pt x="365017" y="113921"/>
                </a:lnTo>
                <a:lnTo>
                  <a:pt x="367342" y="111596"/>
                </a:lnTo>
                <a:close/>
                <a:moveTo>
                  <a:pt x="92998" y="60448"/>
                </a:moveTo>
                <a:lnTo>
                  <a:pt x="102298" y="60448"/>
                </a:lnTo>
                <a:lnTo>
                  <a:pt x="109272" y="60448"/>
                </a:lnTo>
                <a:lnTo>
                  <a:pt x="116247" y="62773"/>
                </a:lnTo>
                <a:lnTo>
                  <a:pt x="123222" y="65098"/>
                </a:lnTo>
                <a:lnTo>
                  <a:pt x="130197" y="69748"/>
                </a:lnTo>
                <a:lnTo>
                  <a:pt x="137172" y="74398"/>
                </a:lnTo>
                <a:lnTo>
                  <a:pt x="141821" y="79048"/>
                </a:lnTo>
                <a:lnTo>
                  <a:pt x="146471" y="83697"/>
                </a:lnTo>
                <a:lnTo>
                  <a:pt x="151121" y="90672"/>
                </a:lnTo>
                <a:lnTo>
                  <a:pt x="153446" y="97647"/>
                </a:lnTo>
                <a:lnTo>
                  <a:pt x="153446" y="104622"/>
                </a:lnTo>
                <a:lnTo>
                  <a:pt x="155771" y="113922"/>
                </a:lnTo>
                <a:lnTo>
                  <a:pt x="153446" y="120897"/>
                </a:lnTo>
                <a:lnTo>
                  <a:pt x="153446" y="127872"/>
                </a:lnTo>
                <a:lnTo>
                  <a:pt x="151121" y="134847"/>
                </a:lnTo>
                <a:lnTo>
                  <a:pt x="146471" y="141822"/>
                </a:lnTo>
                <a:lnTo>
                  <a:pt x="141821" y="146471"/>
                </a:lnTo>
                <a:lnTo>
                  <a:pt x="137172" y="153446"/>
                </a:lnTo>
                <a:lnTo>
                  <a:pt x="130197" y="158096"/>
                </a:lnTo>
                <a:lnTo>
                  <a:pt x="123222" y="160421"/>
                </a:lnTo>
                <a:lnTo>
                  <a:pt x="116247" y="162746"/>
                </a:lnTo>
                <a:lnTo>
                  <a:pt x="109272" y="165071"/>
                </a:lnTo>
                <a:lnTo>
                  <a:pt x="102298" y="165071"/>
                </a:lnTo>
                <a:lnTo>
                  <a:pt x="92998" y="165071"/>
                </a:lnTo>
                <a:lnTo>
                  <a:pt x="86023" y="162746"/>
                </a:lnTo>
                <a:lnTo>
                  <a:pt x="79048" y="160421"/>
                </a:lnTo>
                <a:lnTo>
                  <a:pt x="72073" y="158096"/>
                </a:lnTo>
                <a:lnTo>
                  <a:pt x="67423" y="153446"/>
                </a:lnTo>
                <a:lnTo>
                  <a:pt x="62774" y="146471"/>
                </a:lnTo>
                <a:lnTo>
                  <a:pt x="58124" y="141822"/>
                </a:lnTo>
                <a:lnTo>
                  <a:pt x="53474" y="134847"/>
                </a:lnTo>
                <a:lnTo>
                  <a:pt x="51149" y="127872"/>
                </a:lnTo>
                <a:lnTo>
                  <a:pt x="48824" y="120897"/>
                </a:lnTo>
                <a:lnTo>
                  <a:pt x="48824" y="113922"/>
                </a:lnTo>
                <a:lnTo>
                  <a:pt x="48824" y="104622"/>
                </a:lnTo>
                <a:lnTo>
                  <a:pt x="51149" y="97647"/>
                </a:lnTo>
                <a:lnTo>
                  <a:pt x="53474" y="90672"/>
                </a:lnTo>
                <a:lnTo>
                  <a:pt x="58124" y="83697"/>
                </a:lnTo>
                <a:lnTo>
                  <a:pt x="62774" y="79048"/>
                </a:lnTo>
                <a:lnTo>
                  <a:pt x="67423" y="74398"/>
                </a:lnTo>
                <a:lnTo>
                  <a:pt x="72073" y="69748"/>
                </a:lnTo>
                <a:lnTo>
                  <a:pt x="79048" y="65098"/>
                </a:lnTo>
                <a:lnTo>
                  <a:pt x="86023" y="62773"/>
                </a:lnTo>
                <a:close/>
                <a:moveTo>
                  <a:pt x="488238" y="44173"/>
                </a:moveTo>
                <a:lnTo>
                  <a:pt x="492888" y="44173"/>
                </a:lnTo>
                <a:lnTo>
                  <a:pt x="497538" y="44173"/>
                </a:lnTo>
                <a:lnTo>
                  <a:pt x="502188" y="44173"/>
                </a:lnTo>
                <a:lnTo>
                  <a:pt x="506837" y="46498"/>
                </a:lnTo>
                <a:lnTo>
                  <a:pt x="511487" y="48823"/>
                </a:lnTo>
                <a:lnTo>
                  <a:pt x="516137" y="51148"/>
                </a:lnTo>
                <a:lnTo>
                  <a:pt x="518462" y="55798"/>
                </a:lnTo>
                <a:lnTo>
                  <a:pt x="520787" y="60447"/>
                </a:lnTo>
                <a:lnTo>
                  <a:pt x="523112" y="65097"/>
                </a:lnTo>
                <a:lnTo>
                  <a:pt x="523112" y="69747"/>
                </a:lnTo>
                <a:lnTo>
                  <a:pt x="523112" y="74397"/>
                </a:lnTo>
                <a:lnTo>
                  <a:pt x="523112" y="76722"/>
                </a:lnTo>
                <a:lnTo>
                  <a:pt x="520787" y="81372"/>
                </a:lnTo>
                <a:lnTo>
                  <a:pt x="518462" y="86022"/>
                </a:lnTo>
                <a:lnTo>
                  <a:pt x="516137" y="88347"/>
                </a:lnTo>
                <a:lnTo>
                  <a:pt x="516137" y="90672"/>
                </a:lnTo>
                <a:lnTo>
                  <a:pt x="513812" y="92997"/>
                </a:lnTo>
                <a:lnTo>
                  <a:pt x="511487" y="95322"/>
                </a:lnTo>
                <a:lnTo>
                  <a:pt x="509162" y="99971"/>
                </a:lnTo>
                <a:lnTo>
                  <a:pt x="506837" y="104621"/>
                </a:lnTo>
                <a:lnTo>
                  <a:pt x="502188" y="109271"/>
                </a:lnTo>
                <a:lnTo>
                  <a:pt x="499863" y="113921"/>
                </a:lnTo>
                <a:lnTo>
                  <a:pt x="495213" y="118571"/>
                </a:lnTo>
                <a:lnTo>
                  <a:pt x="490563" y="123221"/>
                </a:lnTo>
                <a:lnTo>
                  <a:pt x="485913" y="130196"/>
                </a:lnTo>
                <a:lnTo>
                  <a:pt x="483588" y="134846"/>
                </a:lnTo>
                <a:lnTo>
                  <a:pt x="478938" y="141821"/>
                </a:lnTo>
                <a:lnTo>
                  <a:pt x="474288" y="146470"/>
                </a:lnTo>
                <a:lnTo>
                  <a:pt x="469638" y="153445"/>
                </a:lnTo>
                <a:lnTo>
                  <a:pt x="464989" y="160420"/>
                </a:lnTo>
                <a:lnTo>
                  <a:pt x="460339" y="165070"/>
                </a:lnTo>
                <a:lnTo>
                  <a:pt x="458014" y="172045"/>
                </a:lnTo>
                <a:lnTo>
                  <a:pt x="453364" y="176695"/>
                </a:lnTo>
                <a:lnTo>
                  <a:pt x="448714" y="181345"/>
                </a:lnTo>
                <a:lnTo>
                  <a:pt x="446389" y="185994"/>
                </a:lnTo>
                <a:lnTo>
                  <a:pt x="444064" y="190644"/>
                </a:lnTo>
                <a:lnTo>
                  <a:pt x="439414" y="192969"/>
                </a:lnTo>
                <a:lnTo>
                  <a:pt x="437089" y="197619"/>
                </a:lnTo>
                <a:lnTo>
                  <a:pt x="437089" y="199944"/>
                </a:lnTo>
                <a:lnTo>
                  <a:pt x="434764" y="202269"/>
                </a:lnTo>
                <a:lnTo>
                  <a:pt x="432439" y="204594"/>
                </a:lnTo>
                <a:lnTo>
                  <a:pt x="432439" y="206919"/>
                </a:lnTo>
                <a:lnTo>
                  <a:pt x="430114" y="211569"/>
                </a:lnTo>
                <a:lnTo>
                  <a:pt x="430114" y="216219"/>
                </a:lnTo>
                <a:lnTo>
                  <a:pt x="430114" y="218544"/>
                </a:lnTo>
                <a:lnTo>
                  <a:pt x="430114" y="223193"/>
                </a:lnTo>
                <a:lnTo>
                  <a:pt x="427790" y="383614"/>
                </a:lnTo>
                <a:lnTo>
                  <a:pt x="471963" y="467312"/>
                </a:lnTo>
                <a:lnTo>
                  <a:pt x="474288" y="471962"/>
                </a:lnTo>
                <a:lnTo>
                  <a:pt x="474288" y="476612"/>
                </a:lnTo>
                <a:lnTo>
                  <a:pt x="474288" y="481262"/>
                </a:lnTo>
                <a:lnTo>
                  <a:pt x="474288" y="485912"/>
                </a:lnTo>
                <a:lnTo>
                  <a:pt x="471963" y="490562"/>
                </a:lnTo>
                <a:lnTo>
                  <a:pt x="469638" y="495211"/>
                </a:lnTo>
                <a:lnTo>
                  <a:pt x="467314" y="497536"/>
                </a:lnTo>
                <a:lnTo>
                  <a:pt x="462664" y="502186"/>
                </a:lnTo>
                <a:lnTo>
                  <a:pt x="460339" y="504511"/>
                </a:lnTo>
                <a:lnTo>
                  <a:pt x="455689" y="504511"/>
                </a:lnTo>
                <a:lnTo>
                  <a:pt x="451039" y="506836"/>
                </a:lnTo>
                <a:lnTo>
                  <a:pt x="446389" y="506836"/>
                </a:lnTo>
                <a:lnTo>
                  <a:pt x="441739" y="506836"/>
                </a:lnTo>
                <a:lnTo>
                  <a:pt x="437089" y="504511"/>
                </a:lnTo>
                <a:lnTo>
                  <a:pt x="432439" y="502186"/>
                </a:lnTo>
                <a:lnTo>
                  <a:pt x="430114" y="499861"/>
                </a:lnTo>
                <a:lnTo>
                  <a:pt x="425465" y="495211"/>
                </a:lnTo>
                <a:lnTo>
                  <a:pt x="423140" y="492887"/>
                </a:lnTo>
                <a:lnTo>
                  <a:pt x="376641" y="402214"/>
                </a:lnTo>
                <a:lnTo>
                  <a:pt x="374316" y="397564"/>
                </a:lnTo>
                <a:lnTo>
                  <a:pt x="374316" y="392914"/>
                </a:lnTo>
                <a:lnTo>
                  <a:pt x="374316" y="388264"/>
                </a:lnTo>
                <a:lnTo>
                  <a:pt x="374316" y="334791"/>
                </a:lnTo>
                <a:lnTo>
                  <a:pt x="318518" y="381289"/>
                </a:lnTo>
                <a:lnTo>
                  <a:pt x="360366" y="446388"/>
                </a:lnTo>
                <a:lnTo>
                  <a:pt x="362691" y="448713"/>
                </a:lnTo>
                <a:lnTo>
                  <a:pt x="365016" y="453363"/>
                </a:lnTo>
                <a:lnTo>
                  <a:pt x="365016" y="458012"/>
                </a:lnTo>
                <a:lnTo>
                  <a:pt x="365016" y="462662"/>
                </a:lnTo>
                <a:lnTo>
                  <a:pt x="365016" y="467312"/>
                </a:lnTo>
                <a:lnTo>
                  <a:pt x="362691" y="471962"/>
                </a:lnTo>
                <a:lnTo>
                  <a:pt x="360366" y="476612"/>
                </a:lnTo>
                <a:lnTo>
                  <a:pt x="358041" y="478937"/>
                </a:lnTo>
                <a:lnTo>
                  <a:pt x="353392" y="483587"/>
                </a:lnTo>
                <a:lnTo>
                  <a:pt x="348742" y="485912"/>
                </a:lnTo>
                <a:lnTo>
                  <a:pt x="346417" y="485912"/>
                </a:lnTo>
                <a:lnTo>
                  <a:pt x="341767" y="488237"/>
                </a:lnTo>
                <a:lnTo>
                  <a:pt x="337117" y="488237"/>
                </a:lnTo>
                <a:lnTo>
                  <a:pt x="334792" y="488237"/>
                </a:lnTo>
                <a:lnTo>
                  <a:pt x="330142" y="485912"/>
                </a:lnTo>
                <a:lnTo>
                  <a:pt x="325492" y="483587"/>
                </a:lnTo>
                <a:lnTo>
                  <a:pt x="320842" y="481262"/>
                </a:lnTo>
                <a:lnTo>
                  <a:pt x="318518" y="478937"/>
                </a:lnTo>
                <a:lnTo>
                  <a:pt x="316193" y="474287"/>
                </a:lnTo>
                <a:lnTo>
                  <a:pt x="258069" y="392914"/>
                </a:lnTo>
                <a:lnTo>
                  <a:pt x="255744" y="388264"/>
                </a:lnTo>
                <a:lnTo>
                  <a:pt x="255744" y="383614"/>
                </a:lnTo>
                <a:lnTo>
                  <a:pt x="253419" y="378964"/>
                </a:lnTo>
                <a:lnTo>
                  <a:pt x="253419" y="374315"/>
                </a:lnTo>
                <a:lnTo>
                  <a:pt x="255744" y="369665"/>
                </a:lnTo>
                <a:lnTo>
                  <a:pt x="258069" y="365015"/>
                </a:lnTo>
                <a:lnTo>
                  <a:pt x="260394" y="360365"/>
                </a:lnTo>
                <a:lnTo>
                  <a:pt x="262719" y="355715"/>
                </a:lnTo>
                <a:lnTo>
                  <a:pt x="325492" y="302241"/>
                </a:lnTo>
                <a:lnTo>
                  <a:pt x="325492" y="299916"/>
                </a:lnTo>
                <a:lnTo>
                  <a:pt x="325492" y="297592"/>
                </a:lnTo>
                <a:lnTo>
                  <a:pt x="325492" y="292942"/>
                </a:lnTo>
                <a:lnTo>
                  <a:pt x="325492" y="288292"/>
                </a:lnTo>
                <a:lnTo>
                  <a:pt x="325492" y="281317"/>
                </a:lnTo>
                <a:lnTo>
                  <a:pt x="323167" y="274342"/>
                </a:lnTo>
                <a:lnTo>
                  <a:pt x="323167" y="267367"/>
                </a:lnTo>
                <a:lnTo>
                  <a:pt x="323167" y="260393"/>
                </a:lnTo>
                <a:lnTo>
                  <a:pt x="323167" y="253418"/>
                </a:lnTo>
                <a:lnTo>
                  <a:pt x="320842" y="246443"/>
                </a:lnTo>
                <a:lnTo>
                  <a:pt x="320842" y="239468"/>
                </a:lnTo>
                <a:lnTo>
                  <a:pt x="320842" y="232493"/>
                </a:lnTo>
                <a:lnTo>
                  <a:pt x="320842" y="227843"/>
                </a:lnTo>
                <a:lnTo>
                  <a:pt x="320842" y="220869"/>
                </a:lnTo>
                <a:lnTo>
                  <a:pt x="320842" y="216219"/>
                </a:lnTo>
                <a:lnTo>
                  <a:pt x="318518" y="211569"/>
                </a:lnTo>
                <a:lnTo>
                  <a:pt x="318518" y="206919"/>
                </a:lnTo>
                <a:lnTo>
                  <a:pt x="318518" y="202269"/>
                </a:lnTo>
                <a:lnTo>
                  <a:pt x="316193" y="199944"/>
                </a:lnTo>
                <a:lnTo>
                  <a:pt x="313868" y="195294"/>
                </a:lnTo>
                <a:lnTo>
                  <a:pt x="311543" y="195294"/>
                </a:lnTo>
                <a:lnTo>
                  <a:pt x="311543" y="192969"/>
                </a:lnTo>
                <a:lnTo>
                  <a:pt x="309218" y="190644"/>
                </a:lnTo>
                <a:lnTo>
                  <a:pt x="309218" y="188319"/>
                </a:lnTo>
                <a:lnTo>
                  <a:pt x="304568" y="185994"/>
                </a:lnTo>
                <a:lnTo>
                  <a:pt x="302243" y="183670"/>
                </a:lnTo>
                <a:lnTo>
                  <a:pt x="299918" y="179020"/>
                </a:lnTo>
                <a:lnTo>
                  <a:pt x="295268" y="174370"/>
                </a:lnTo>
                <a:lnTo>
                  <a:pt x="292943" y="169720"/>
                </a:lnTo>
                <a:lnTo>
                  <a:pt x="288293" y="165070"/>
                </a:lnTo>
                <a:lnTo>
                  <a:pt x="283643" y="158095"/>
                </a:lnTo>
                <a:lnTo>
                  <a:pt x="281318" y="153445"/>
                </a:lnTo>
                <a:lnTo>
                  <a:pt x="276669" y="148795"/>
                </a:lnTo>
                <a:lnTo>
                  <a:pt x="272019" y="141821"/>
                </a:lnTo>
                <a:lnTo>
                  <a:pt x="267369" y="137171"/>
                </a:lnTo>
                <a:lnTo>
                  <a:pt x="262719" y="130196"/>
                </a:lnTo>
                <a:lnTo>
                  <a:pt x="258069" y="125546"/>
                </a:lnTo>
                <a:lnTo>
                  <a:pt x="255744" y="120896"/>
                </a:lnTo>
                <a:lnTo>
                  <a:pt x="251094" y="116246"/>
                </a:lnTo>
                <a:lnTo>
                  <a:pt x="246444" y="111596"/>
                </a:lnTo>
                <a:lnTo>
                  <a:pt x="244120" y="106946"/>
                </a:lnTo>
                <a:lnTo>
                  <a:pt x="241795" y="102296"/>
                </a:lnTo>
                <a:lnTo>
                  <a:pt x="239470" y="97646"/>
                </a:lnTo>
                <a:lnTo>
                  <a:pt x="237145" y="95322"/>
                </a:lnTo>
                <a:lnTo>
                  <a:pt x="234820" y="92997"/>
                </a:lnTo>
                <a:lnTo>
                  <a:pt x="232495" y="90672"/>
                </a:lnTo>
                <a:lnTo>
                  <a:pt x="227845" y="86022"/>
                </a:lnTo>
                <a:lnTo>
                  <a:pt x="227845" y="81372"/>
                </a:lnTo>
                <a:lnTo>
                  <a:pt x="225520" y="76722"/>
                </a:lnTo>
                <a:lnTo>
                  <a:pt x="225520" y="72072"/>
                </a:lnTo>
                <a:lnTo>
                  <a:pt x="227845" y="67422"/>
                </a:lnTo>
                <a:lnTo>
                  <a:pt x="227845" y="62772"/>
                </a:lnTo>
                <a:lnTo>
                  <a:pt x="230170" y="58123"/>
                </a:lnTo>
                <a:lnTo>
                  <a:pt x="232495" y="55798"/>
                </a:lnTo>
                <a:lnTo>
                  <a:pt x="237145" y="51148"/>
                </a:lnTo>
                <a:lnTo>
                  <a:pt x="241795" y="48823"/>
                </a:lnTo>
                <a:lnTo>
                  <a:pt x="246444" y="46498"/>
                </a:lnTo>
                <a:lnTo>
                  <a:pt x="251094" y="46498"/>
                </a:lnTo>
                <a:lnTo>
                  <a:pt x="255744" y="46498"/>
                </a:lnTo>
                <a:lnTo>
                  <a:pt x="260394" y="46498"/>
                </a:lnTo>
                <a:lnTo>
                  <a:pt x="262719" y="48823"/>
                </a:lnTo>
                <a:lnTo>
                  <a:pt x="267369" y="51148"/>
                </a:lnTo>
                <a:lnTo>
                  <a:pt x="272019" y="53473"/>
                </a:lnTo>
                <a:lnTo>
                  <a:pt x="274344" y="58123"/>
                </a:lnTo>
                <a:lnTo>
                  <a:pt x="376641" y="190644"/>
                </a:lnTo>
                <a:lnTo>
                  <a:pt x="474288" y="55798"/>
                </a:lnTo>
                <a:lnTo>
                  <a:pt x="476613" y="51148"/>
                </a:lnTo>
                <a:lnTo>
                  <a:pt x="481263" y="48823"/>
                </a:lnTo>
                <a:lnTo>
                  <a:pt x="483588" y="46498"/>
                </a:lnTo>
                <a:close/>
                <a:moveTo>
                  <a:pt x="374316" y="0"/>
                </a:moveTo>
                <a:lnTo>
                  <a:pt x="381290" y="2325"/>
                </a:lnTo>
                <a:lnTo>
                  <a:pt x="390590" y="2325"/>
                </a:lnTo>
                <a:lnTo>
                  <a:pt x="397565" y="4650"/>
                </a:lnTo>
                <a:lnTo>
                  <a:pt x="402215" y="9300"/>
                </a:lnTo>
                <a:lnTo>
                  <a:pt x="409190" y="13949"/>
                </a:lnTo>
                <a:lnTo>
                  <a:pt x="413839" y="18599"/>
                </a:lnTo>
                <a:lnTo>
                  <a:pt x="418489" y="25574"/>
                </a:lnTo>
                <a:lnTo>
                  <a:pt x="423139" y="30224"/>
                </a:lnTo>
                <a:lnTo>
                  <a:pt x="425464" y="37199"/>
                </a:lnTo>
                <a:lnTo>
                  <a:pt x="427789" y="46499"/>
                </a:lnTo>
                <a:lnTo>
                  <a:pt x="427789" y="53473"/>
                </a:lnTo>
                <a:lnTo>
                  <a:pt x="427789" y="60448"/>
                </a:lnTo>
                <a:lnTo>
                  <a:pt x="425464" y="67423"/>
                </a:lnTo>
                <a:lnTo>
                  <a:pt x="423139" y="74398"/>
                </a:lnTo>
                <a:lnTo>
                  <a:pt x="418489" y="81373"/>
                </a:lnTo>
                <a:lnTo>
                  <a:pt x="413839" y="88347"/>
                </a:lnTo>
                <a:lnTo>
                  <a:pt x="409190" y="92997"/>
                </a:lnTo>
                <a:lnTo>
                  <a:pt x="402215" y="97647"/>
                </a:lnTo>
                <a:lnTo>
                  <a:pt x="397565" y="99972"/>
                </a:lnTo>
                <a:lnTo>
                  <a:pt x="390590" y="104622"/>
                </a:lnTo>
                <a:lnTo>
                  <a:pt x="381290" y="104622"/>
                </a:lnTo>
                <a:lnTo>
                  <a:pt x="374316" y="106947"/>
                </a:lnTo>
                <a:lnTo>
                  <a:pt x="367341" y="104622"/>
                </a:lnTo>
                <a:lnTo>
                  <a:pt x="360366" y="104622"/>
                </a:lnTo>
                <a:lnTo>
                  <a:pt x="351066" y="99972"/>
                </a:lnTo>
                <a:lnTo>
                  <a:pt x="346416" y="97647"/>
                </a:lnTo>
                <a:lnTo>
                  <a:pt x="339441" y="92997"/>
                </a:lnTo>
                <a:lnTo>
                  <a:pt x="334792" y="88347"/>
                </a:lnTo>
                <a:lnTo>
                  <a:pt x="330142" y="81373"/>
                </a:lnTo>
                <a:lnTo>
                  <a:pt x="325492" y="74398"/>
                </a:lnTo>
                <a:lnTo>
                  <a:pt x="323167" y="67423"/>
                </a:lnTo>
                <a:lnTo>
                  <a:pt x="320842" y="60448"/>
                </a:lnTo>
                <a:lnTo>
                  <a:pt x="320842" y="53473"/>
                </a:lnTo>
                <a:lnTo>
                  <a:pt x="320842" y="46499"/>
                </a:lnTo>
                <a:lnTo>
                  <a:pt x="323167" y="37199"/>
                </a:lnTo>
                <a:lnTo>
                  <a:pt x="325492" y="30224"/>
                </a:lnTo>
                <a:lnTo>
                  <a:pt x="330142" y="25574"/>
                </a:lnTo>
                <a:lnTo>
                  <a:pt x="334792" y="18599"/>
                </a:lnTo>
                <a:lnTo>
                  <a:pt x="339441" y="13949"/>
                </a:lnTo>
                <a:lnTo>
                  <a:pt x="346416" y="9300"/>
                </a:lnTo>
                <a:lnTo>
                  <a:pt x="351066" y="4650"/>
                </a:lnTo>
                <a:lnTo>
                  <a:pt x="360366" y="2325"/>
                </a:lnTo>
                <a:lnTo>
                  <a:pt x="367341" y="232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1" name="iṥḷidé"/>
          <p:cNvSpPr/>
          <p:nvPr/>
        </p:nvSpPr>
        <p:spPr bwMode="auto">
          <a:xfrm>
            <a:off x="4899910" y="4350393"/>
            <a:ext cx="514118" cy="527077"/>
          </a:xfrm>
          <a:custGeom>
            <a:avLst/>
            <a:gdLst>
              <a:gd name="connsiteX0" fmla="*/ 11625 w 553337"/>
              <a:gd name="connsiteY0" fmla="*/ 162745 h 567284"/>
              <a:gd name="connsiteX1" fmla="*/ 13950 w 553337"/>
              <a:gd name="connsiteY1" fmla="*/ 162745 h 567284"/>
              <a:gd name="connsiteX2" fmla="*/ 76724 w 553337"/>
              <a:gd name="connsiteY2" fmla="*/ 162745 h 567284"/>
              <a:gd name="connsiteX3" fmla="*/ 79048 w 553337"/>
              <a:gd name="connsiteY3" fmla="*/ 162745 h 567284"/>
              <a:gd name="connsiteX4" fmla="*/ 81373 w 553337"/>
              <a:gd name="connsiteY4" fmla="*/ 165070 h 567284"/>
              <a:gd name="connsiteX5" fmla="*/ 81373 w 553337"/>
              <a:gd name="connsiteY5" fmla="*/ 167395 h 567284"/>
              <a:gd name="connsiteX6" fmla="*/ 81373 w 553337"/>
              <a:gd name="connsiteY6" fmla="*/ 169720 h 567284"/>
              <a:gd name="connsiteX7" fmla="*/ 67424 w 553337"/>
              <a:gd name="connsiteY7" fmla="*/ 181345 h 567284"/>
              <a:gd name="connsiteX8" fmla="*/ 67424 w 553337"/>
              <a:gd name="connsiteY8" fmla="*/ 183670 h 567284"/>
              <a:gd name="connsiteX9" fmla="*/ 65099 w 553337"/>
              <a:gd name="connsiteY9" fmla="*/ 188320 h 567284"/>
              <a:gd name="connsiteX10" fmla="*/ 65099 w 553337"/>
              <a:gd name="connsiteY10" fmla="*/ 190645 h 567284"/>
              <a:gd name="connsiteX11" fmla="*/ 65099 w 553337"/>
              <a:gd name="connsiteY11" fmla="*/ 192969 h 567284"/>
              <a:gd name="connsiteX12" fmla="*/ 67424 w 553337"/>
              <a:gd name="connsiteY12" fmla="*/ 195294 h 567284"/>
              <a:gd name="connsiteX13" fmla="*/ 67424 w 553337"/>
              <a:gd name="connsiteY13" fmla="*/ 197619 h 567284"/>
              <a:gd name="connsiteX14" fmla="*/ 130197 w 553337"/>
              <a:gd name="connsiteY14" fmla="*/ 260393 h 567284"/>
              <a:gd name="connsiteX15" fmla="*/ 132522 w 553337"/>
              <a:gd name="connsiteY15" fmla="*/ 262718 h 567284"/>
              <a:gd name="connsiteX16" fmla="*/ 137172 w 553337"/>
              <a:gd name="connsiteY16" fmla="*/ 262718 h 567284"/>
              <a:gd name="connsiteX17" fmla="*/ 139497 w 553337"/>
              <a:gd name="connsiteY17" fmla="*/ 262718 h 567284"/>
              <a:gd name="connsiteX18" fmla="*/ 144147 w 553337"/>
              <a:gd name="connsiteY18" fmla="*/ 262718 h 567284"/>
              <a:gd name="connsiteX19" fmla="*/ 146472 w 553337"/>
              <a:gd name="connsiteY19" fmla="*/ 262718 h 567284"/>
              <a:gd name="connsiteX20" fmla="*/ 148797 w 553337"/>
              <a:gd name="connsiteY20" fmla="*/ 260393 h 567284"/>
              <a:gd name="connsiteX21" fmla="*/ 188321 w 553337"/>
              <a:gd name="connsiteY21" fmla="*/ 218544 h 567284"/>
              <a:gd name="connsiteX22" fmla="*/ 192971 w 553337"/>
              <a:gd name="connsiteY22" fmla="*/ 216219 h 567284"/>
              <a:gd name="connsiteX23" fmla="*/ 195296 w 553337"/>
              <a:gd name="connsiteY23" fmla="*/ 216219 h 567284"/>
              <a:gd name="connsiteX24" fmla="*/ 197621 w 553337"/>
              <a:gd name="connsiteY24" fmla="*/ 216219 h 567284"/>
              <a:gd name="connsiteX25" fmla="*/ 202271 w 553337"/>
              <a:gd name="connsiteY25" fmla="*/ 216219 h 567284"/>
              <a:gd name="connsiteX26" fmla="*/ 204596 w 553337"/>
              <a:gd name="connsiteY26" fmla="*/ 216219 h 567284"/>
              <a:gd name="connsiteX27" fmla="*/ 206921 w 553337"/>
              <a:gd name="connsiteY27" fmla="*/ 218544 h 567284"/>
              <a:gd name="connsiteX28" fmla="*/ 311543 w 553337"/>
              <a:gd name="connsiteY28" fmla="*/ 323166 h 567284"/>
              <a:gd name="connsiteX29" fmla="*/ 313868 w 553337"/>
              <a:gd name="connsiteY29" fmla="*/ 327816 h 567284"/>
              <a:gd name="connsiteX30" fmla="*/ 313868 w 553337"/>
              <a:gd name="connsiteY30" fmla="*/ 330141 h 567284"/>
              <a:gd name="connsiteX31" fmla="*/ 313868 w 553337"/>
              <a:gd name="connsiteY31" fmla="*/ 332466 h 567284"/>
              <a:gd name="connsiteX32" fmla="*/ 313868 w 553337"/>
              <a:gd name="connsiteY32" fmla="*/ 337116 h 567284"/>
              <a:gd name="connsiteX33" fmla="*/ 313868 w 553337"/>
              <a:gd name="connsiteY33" fmla="*/ 339441 h 567284"/>
              <a:gd name="connsiteX34" fmla="*/ 311543 w 553337"/>
              <a:gd name="connsiteY34" fmla="*/ 341766 h 567284"/>
              <a:gd name="connsiteX35" fmla="*/ 297594 w 553337"/>
              <a:gd name="connsiteY35" fmla="*/ 355715 h 567284"/>
              <a:gd name="connsiteX36" fmla="*/ 295269 w 553337"/>
              <a:gd name="connsiteY36" fmla="*/ 358040 h 567284"/>
              <a:gd name="connsiteX37" fmla="*/ 292944 w 553337"/>
              <a:gd name="connsiteY37" fmla="*/ 358040 h 567284"/>
              <a:gd name="connsiteX38" fmla="*/ 288294 w 553337"/>
              <a:gd name="connsiteY38" fmla="*/ 360365 h 567284"/>
              <a:gd name="connsiteX39" fmla="*/ 285969 w 553337"/>
              <a:gd name="connsiteY39" fmla="*/ 358040 h 567284"/>
              <a:gd name="connsiteX40" fmla="*/ 281319 w 553337"/>
              <a:gd name="connsiteY40" fmla="*/ 358040 h 567284"/>
              <a:gd name="connsiteX41" fmla="*/ 278994 w 553337"/>
              <a:gd name="connsiteY41" fmla="*/ 355715 h 567284"/>
              <a:gd name="connsiteX42" fmla="*/ 206921 w 553337"/>
              <a:gd name="connsiteY42" fmla="*/ 283642 h 567284"/>
              <a:gd name="connsiteX43" fmla="*/ 204596 w 553337"/>
              <a:gd name="connsiteY43" fmla="*/ 281317 h 567284"/>
              <a:gd name="connsiteX44" fmla="*/ 202271 w 553337"/>
              <a:gd name="connsiteY44" fmla="*/ 278992 h 567284"/>
              <a:gd name="connsiteX45" fmla="*/ 197621 w 553337"/>
              <a:gd name="connsiteY45" fmla="*/ 278992 h 567284"/>
              <a:gd name="connsiteX46" fmla="*/ 195296 w 553337"/>
              <a:gd name="connsiteY46" fmla="*/ 278992 h 567284"/>
              <a:gd name="connsiteX47" fmla="*/ 190646 w 553337"/>
              <a:gd name="connsiteY47" fmla="*/ 281317 h 567284"/>
              <a:gd name="connsiteX48" fmla="*/ 188321 w 553337"/>
              <a:gd name="connsiteY48" fmla="*/ 283642 h 567284"/>
              <a:gd name="connsiteX49" fmla="*/ 148797 w 553337"/>
              <a:gd name="connsiteY49" fmla="*/ 323166 h 567284"/>
              <a:gd name="connsiteX50" fmla="*/ 146472 w 553337"/>
              <a:gd name="connsiteY50" fmla="*/ 325491 h 567284"/>
              <a:gd name="connsiteX51" fmla="*/ 144147 w 553337"/>
              <a:gd name="connsiteY51" fmla="*/ 325491 h 567284"/>
              <a:gd name="connsiteX52" fmla="*/ 139497 w 553337"/>
              <a:gd name="connsiteY52" fmla="*/ 325491 h 567284"/>
              <a:gd name="connsiteX53" fmla="*/ 137172 w 553337"/>
              <a:gd name="connsiteY53" fmla="*/ 325491 h 567284"/>
              <a:gd name="connsiteX54" fmla="*/ 132522 w 553337"/>
              <a:gd name="connsiteY54" fmla="*/ 325491 h 567284"/>
              <a:gd name="connsiteX55" fmla="*/ 130197 w 553337"/>
              <a:gd name="connsiteY55" fmla="*/ 323166 h 567284"/>
              <a:gd name="connsiteX56" fmla="*/ 37199 w 553337"/>
              <a:gd name="connsiteY56" fmla="*/ 227844 h 567284"/>
              <a:gd name="connsiteX57" fmla="*/ 34874 w 553337"/>
              <a:gd name="connsiteY57" fmla="*/ 227844 h 567284"/>
              <a:gd name="connsiteX58" fmla="*/ 32550 w 553337"/>
              <a:gd name="connsiteY58" fmla="*/ 225519 h 567284"/>
              <a:gd name="connsiteX59" fmla="*/ 30225 w 553337"/>
              <a:gd name="connsiteY59" fmla="*/ 225519 h 567284"/>
              <a:gd name="connsiteX60" fmla="*/ 27900 w 553337"/>
              <a:gd name="connsiteY60" fmla="*/ 225519 h 567284"/>
              <a:gd name="connsiteX61" fmla="*/ 25575 w 553337"/>
              <a:gd name="connsiteY61" fmla="*/ 227844 h 567284"/>
              <a:gd name="connsiteX62" fmla="*/ 23250 w 553337"/>
              <a:gd name="connsiteY62" fmla="*/ 227844 h 567284"/>
              <a:gd name="connsiteX63" fmla="*/ 9300 w 553337"/>
              <a:gd name="connsiteY63" fmla="*/ 244118 h 567284"/>
              <a:gd name="connsiteX64" fmla="*/ 6975 w 553337"/>
              <a:gd name="connsiteY64" fmla="*/ 244118 h 567284"/>
              <a:gd name="connsiteX65" fmla="*/ 4650 w 553337"/>
              <a:gd name="connsiteY65" fmla="*/ 244118 h 567284"/>
              <a:gd name="connsiteX66" fmla="*/ 2325 w 553337"/>
              <a:gd name="connsiteY66" fmla="*/ 244118 h 567284"/>
              <a:gd name="connsiteX67" fmla="*/ 0 w 553337"/>
              <a:gd name="connsiteY67" fmla="*/ 241793 h 567284"/>
              <a:gd name="connsiteX68" fmla="*/ 0 w 553337"/>
              <a:gd name="connsiteY68" fmla="*/ 239468 h 567284"/>
              <a:gd name="connsiteX69" fmla="*/ 0 w 553337"/>
              <a:gd name="connsiteY69" fmla="*/ 176695 h 567284"/>
              <a:gd name="connsiteX70" fmla="*/ 0 w 553337"/>
              <a:gd name="connsiteY70" fmla="*/ 174370 h 567284"/>
              <a:gd name="connsiteX71" fmla="*/ 0 w 553337"/>
              <a:gd name="connsiteY71" fmla="*/ 172045 h 567284"/>
              <a:gd name="connsiteX72" fmla="*/ 2325 w 553337"/>
              <a:gd name="connsiteY72" fmla="*/ 169720 h 567284"/>
              <a:gd name="connsiteX73" fmla="*/ 4650 w 553337"/>
              <a:gd name="connsiteY73" fmla="*/ 167395 h 567284"/>
              <a:gd name="connsiteX74" fmla="*/ 6975 w 553337"/>
              <a:gd name="connsiteY74" fmla="*/ 165070 h 567284"/>
              <a:gd name="connsiteX75" fmla="*/ 488239 w 553337"/>
              <a:gd name="connsiteY75" fmla="*/ 139496 h 567284"/>
              <a:gd name="connsiteX76" fmla="*/ 490564 w 553337"/>
              <a:gd name="connsiteY76" fmla="*/ 141821 h 567284"/>
              <a:gd name="connsiteX77" fmla="*/ 495214 w 553337"/>
              <a:gd name="connsiteY77" fmla="*/ 146471 h 567284"/>
              <a:gd name="connsiteX78" fmla="*/ 499863 w 553337"/>
              <a:gd name="connsiteY78" fmla="*/ 148795 h 567284"/>
              <a:gd name="connsiteX79" fmla="*/ 502188 w 553337"/>
              <a:gd name="connsiteY79" fmla="*/ 153445 h 567284"/>
              <a:gd name="connsiteX80" fmla="*/ 506838 w 553337"/>
              <a:gd name="connsiteY80" fmla="*/ 158095 h 567284"/>
              <a:gd name="connsiteX81" fmla="*/ 511488 w 553337"/>
              <a:gd name="connsiteY81" fmla="*/ 162746 h 567284"/>
              <a:gd name="connsiteX82" fmla="*/ 516138 w 553337"/>
              <a:gd name="connsiteY82" fmla="*/ 169720 h 567284"/>
              <a:gd name="connsiteX83" fmla="*/ 518463 w 553337"/>
              <a:gd name="connsiteY83" fmla="*/ 174370 h 567284"/>
              <a:gd name="connsiteX84" fmla="*/ 523113 w 553337"/>
              <a:gd name="connsiteY84" fmla="*/ 181345 h 567284"/>
              <a:gd name="connsiteX85" fmla="*/ 527763 w 553337"/>
              <a:gd name="connsiteY85" fmla="*/ 188320 h 567284"/>
              <a:gd name="connsiteX86" fmla="*/ 530088 w 553337"/>
              <a:gd name="connsiteY86" fmla="*/ 195295 h 567284"/>
              <a:gd name="connsiteX87" fmla="*/ 534738 w 553337"/>
              <a:gd name="connsiteY87" fmla="*/ 204594 h 567284"/>
              <a:gd name="connsiteX88" fmla="*/ 537063 w 553337"/>
              <a:gd name="connsiteY88" fmla="*/ 213894 h 567284"/>
              <a:gd name="connsiteX89" fmla="*/ 539388 w 553337"/>
              <a:gd name="connsiteY89" fmla="*/ 223194 h 567284"/>
              <a:gd name="connsiteX90" fmla="*/ 544037 w 553337"/>
              <a:gd name="connsiteY90" fmla="*/ 234819 h 567284"/>
              <a:gd name="connsiteX91" fmla="*/ 546362 w 553337"/>
              <a:gd name="connsiteY91" fmla="*/ 244118 h 567284"/>
              <a:gd name="connsiteX92" fmla="*/ 548687 w 553337"/>
              <a:gd name="connsiteY92" fmla="*/ 258068 h 567284"/>
              <a:gd name="connsiteX93" fmla="*/ 548687 w 553337"/>
              <a:gd name="connsiteY93" fmla="*/ 269693 h 567284"/>
              <a:gd name="connsiteX94" fmla="*/ 551012 w 553337"/>
              <a:gd name="connsiteY94" fmla="*/ 283642 h 567284"/>
              <a:gd name="connsiteX95" fmla="*/ 551012 w 553337"/>
              <a:gd name="connsiteY95" fmla="*/ 297592 h 567284"/>
              <a:gd name="connsiteX96" fmla="*/ 553337 w 553337"/>
              <a:gd name="connsiteY96" fmla="*/ 313866 h 567284"/>
              <a:gd name="connsiteX97" fmla="*/ 553337 w 553337"/>
              <a:gd name="connsiteY97" fmla="*/ 330141 h 567284"/>
              <a:gd name="connsiteX98" fmla="*/ 553337 w 553337"/>
              <a:gd name="connsiteY98" fmla="*/ 334791 h 567284"/>
              <a:gd name="connsiteX99" fmla="*/ 551012 w 553337"/>
              <a:gd name="connsiteY99" fmla="*/ 339441 h 567284"/>
              <a:gd name="connsiteX100" fmla="*/ 548687 w 553337"/>
              <a:gd name="connsiteY100" fmla="*/ 341766 h 567284"/>
              <a:gd name="connsiteX101" fmla="*/ 546362 w 553337"/>
              <a:gd name="connsiteY101" fmla="*/ 346415 h 567284"/>
              <a:gd name="connsiteX102" fmla="*/ 541713 w 553337"/>
              <a:gd name="connsiteY102" fmla="*/ 348740 h 567284"/>
              <a:gd name="connsiteX103" fmla="*/ 539388 w 553337"/>
              <a:gd name="connsiteY103" fmla="*/ 351065 h 567284"/>
              <a:gd name="connsiteX104" fmla="*/ 534738 w 553337"/>
              <a:gd name="connsiteY104" fmla="*/ 353390 h 567284"/>
              <a:gd name="connsiteX105" fmla="*/ 530088 w 553337"/>
              <a:gd name="connsiteY105" fmla="*/ 353390 h 567284"/>
              <a:gd name="connsiteX106" fmla="*/ 525438 w 553337"/>
              <a:gd name="connsiteY106" fmla="*/ 353390 h 567284"/>
              <a:gd name="connsiteX107" fmla="*/ 520788 w 553337"/>
              <a:gd name="connsiteY107" fmla="*/ 351065 h 567284"/>
              <a:gd name="connsiteX108" fmla="*/ 516138 w 553337"/>
              <a:gd name="connsiteY108" fmla="*/ 348740 h 567284"/>
              <a:gd name="connsiteX109" fmla="*/ 511488 w 553337"/>
              <a:gd name="connsiteY109" fmla="*/ 346415 h 567284"/>
              <a:gd name="connsiteX110" fmla="*/ 509163 w 553337"/>
              <a:gd name="connsiteY110" fmla="*/ 341766 h 567284"/>
              <a:gd name="connsiteX111" fmla="*/ 506838 w 553337"/>
              <a:gd name="connsiteY111" fmla="*/ 337116 h 567284"/>
              <a:gd name="connsiteX112" fmla="*/ 504513 w 553337"/>
              <a:gd name="connsiteY112" fmla="*/ 334791 h 567284"/>
              <a:gd name="connsiteX113" fmla="*/ 504513 w 553337"/>
              <a:gd name="connsiteY113" fmla="*/ 330141 h 567284"/>
              <a:gd name="connsiteX114" fmla="*/ 504513 w 553337"/>
              <a:gd name="connsiteY114" fmla="*/ 318516 h 567284"/>
              <a:gd name="connsiteX115" fmla="*/ 504513 w 553337"/>
              <a:gd name="connsiteY115" fmla="*/ 306892 h 567284"/>
              <a:gd name="connsiteX116" fmla="*/ 504513 w 553337"/>
              <a:gd name="connsiteY116" fmla="*/ 295267 h 567284"/>
              <a:gd name="connsiteX117" fmla="*/ 504513 w 553337"/>
              <a:gd name="connsiteY117" fmla="*/ 285967 h 567284"/>
              <a:gd name="connsiteX118" fmla="*/ 502188 w 553337"/>
              <a:gd name="connsiteY118" fmla="*/ 276667 h 567284"/>
              <a:gd name="connsiteX119" fmla="*/ 502188 w 553337"/>
              <a:gd name="connsiteY119" fmla="*/ 267368 h 567284"/>
              <a:gd name="connsiteX120" fmla="*/ 499863 w 553337"/>
              <a:gd name="connsiteY120" fmla="*/ 260393 h 567284"/>
              <a:gd name="connsiteX121" fmla="*/ 497539 w 553337"/>
              <a:gd name="connsiteY121" fmla="*/ 251093 h 567284"/>
              <a:gd name="connsiteX122" fmla="*/ 495214 w 553337"/>
              <a:gd name="connsiteY122" fmla="*/ 244118 h 567284"/>
              <a:gd name="connsiteX123" fmla="*/ 495214 w 553337"/>
              <a:gd name="connsiteY123" fmla="*/ 320841 h 567284"/>
              <a:gd name="connsiteX124" fmla="*/ 495214 w 553337"/>
              <a:gd name="connsiteY124" fmla="*/ 325491 h 567284"/>
              <a:gd name="connsiteX125" fmla="*/ 495214 w 553337"/>
              <a:gd name="connsiteY125" fmla="*/ 332466 h 567284"/>
              <a:gd name="connsiteX126" fmla="*/ 492889 w 553337"/>
              <a:gd name="connsiteY126" fmla="*/ 337116 h 567284"/>
              <a:gd name="connsiteX127" fmla="*/ 492889 w 553337"/>
              <a:gd name="connsiteY127" fmla="*/ 341766 h 567284"/>
              <a:gd name="connsiteX128" fmla="*/ 490564 w 553337"/>
              <a:gd name="connsiteY128" fmla="*/ 346415 h 567284"/>
              <a:gd name="connsiteX129" fmla="*/ 488239 w 553337"/>
              <a:gd name="connsiteY129" fmla="*/ 351065 h 567284"/>
              <a:gd name="connsiteX130" fmla="*/ 488239 w 553337"/>
              <a:gd name="connsiteY130" fmla="*/ 544035 h 567284"/>
              <a:gd name="connsiteX131" fmla="*/ 488239 w 553337"/>
              <a:gd name="connsiteY131" fmla="*/ 548685 h 567284"/>
              <a:gd name="connsiteX132" fmla="*/ 485914 w 553337"/>
              <a:gd name="connsiteY132" fmla="*/ 553335 h 567284"/>
              <a:gd name="connsiteX133" fmla="*/ 483589 w 553337"/>
              <a:gd name="connsiteY133" fmla="*/ 555660 h 567284"/>
              <a:gd name="connsiteX134" fmla="*/ 481264 w 553337"/>
              <a:gd name="connsiteY134" fmla="*/ 560309 h 567284"/>
              <a:gd name="connsiteX135" fmla="*/ 478939 w 553337"/>
              <a:gd name="connsiteY135" fmla="*/ 562634 h 567284"/>
              <a:gd name="connsiteX136" fmla="*/ 474289 w 553337"/>
              <a:gd name="connsiteY136" fmla="*/ 564959 h 567284"/>
              <a:gd name="connsiteX137" fmla="*/ 469639 w 553337"/>
              <a:gd name="connsiteY137" fmla="*/ 564959 h 567284"/>
              <a:gd name="connsiteX138" fmla="*/ 464989 w 553337"/>
              <a:gd name="connsiteY138" fmla="*/ 567284 h 567284"/>
              <a:gd name="connsiteX139" fmla="*/ 460339 w 553337"/>
              <a:gd name="connsiteY139" fmla="*/ 564959 h 567284"/>
              <a:gd name="connsiteX140" fmla="*/ 455689 w 553337"/>
              <a:gd name="connsiteY140" fmla="*/ 564959 h 567284"/>
              <a:gd name="connsiteX141" fmla="*/ 453365 w 553337"/>
              <a:gd name="connsiteY141" fmla="*/ 562634 h 567284"/>
              <a:gd name="connsiteX142" fmla="*/ 448715 w 553337"/>
              <a:gd name="connsiteY142" fmla="*/ 560309 h 567284"/>
              <a:gd name="connsiteX143" fmla="*/ 446390 w 553337"/>
              <a:gd name="connsiteY143" fmla="*/ 557984 h 567284"/>
              <a:gd name="connsiteX144" fmla="*/ 444065 w 553337"/>
              <a:gd name="connsiteY144" fmla="*/ 555660 h 567284"/>
              <a:gd name="connsiteX145" fmla="*/ 441740 w 553337"/>
              <a:gd name="connsiteY145" fmla="*/ 551010 h 567284"/>
              <a:gd name="connsiteX146" fmla="*/ 441740 w 553337"/>
              <a:gd name="connsiteY146" fmla="*/ 546360 h 567284"/>
              <a:gd name="connsiteX147" fmla="*/ 441740 w 553337"/>
              <a:gd name="connsiteY147" fmla="*/ 541710 h 567284"/>
              <a:gd name="connsiteX148" fmla="*/ 434765 w 553337"/>
              <a:gd name="connsiteY148" fmla="*/ 541710 h 567284"/>
              <a:gd name="connsiteX149" fmla="*/ 434765 w 553337"/>
              <a:gd name="connsiteY149" fmla="*/ 546360 h 567284"/>
              <a:gd name="connsiteX150" fmla="*/ 432440 w 553337"/>
              <a:gd name="connsiteY150" fmla="*/ 551010 h 567284"/>
              <a:gd name="connsiteX151" fmla="*/ 432440 w 553337"/>
              <a:gd name="connsiteY151" fmla="*/ 555660 h 567284"/>
              <a:gd name="connsiteX152" fmla="*/ 427790 w 553337"/>
              <a:gd name="connsiteY152" fmla="*/ 557984 h 567284"/>
              <a:gd name="connsiteX153" fmla="*/ 425465 w 553337"/>
              <a:gd name="connsiteY153" fmla="*/ 560309 h 567284"/>
              <a:gd name="connsiteX154" fmla="*/ 423140 w 553337"/>
              <a:gd name="connsiteY154" fmla="*/ 562634 h 567284"/>
              <a:gd name="connsiteX155" fmla="*/ 418490 w 553337"/>
              <a:gd name="connsiteY155" fmla="*/ 564959 h 567284"/>
              <a:gd name="connsiteX156" fmla="*/ 413840 w 553337"/>
              <a:gd name="connsiteY156" fmla="*/ 564959 h 567284"/>
              <a:gd name="connsiteX157" fmla="*/ 409191 w 553337"/>
              <a:gd name="connsiteY157" fmla="*/ 567284 h 567284"/>
              <a:gd name="connsiteX158" fmla="*/ 404541 w 553337"/>
              <a:gd name="connsiteY158" fmla="*/ 564959 h 567284"/>
              <a:gd name="connsiteX159" fmla="*/ 399891 w 553337"/>
              <a:gd name="connsiteY159" fmla="*/ 564959 h 567284"/>
              <a:gd name="connsiteX160" fmla="*/ 397566 w 553337"/>
              <a:gd name="connsiteY160" fmla="*/ 562634 h 567284"/>
              <a:gd name="connsiteX161" fmla="*/ 392916 w 553337"/>
              <a:gd name="connsiteY161" fmla="*/ 560309 h 567284"/>
              <a:gd name="connsiteX162" fmla="*/ 390591 w 553337"/>
              <a:gd name="connsiteY162" fmla="*/ 555660 h 567284"/>
              <a:gd name="connsiteX163" fmla="*/ 388266 w 553337"/>
              <a:gd name="connsiteY163" fmla="*/ 553335 h 567284"/>
              <a:gd name="connsiteX164" fmla="*/ 385941 w 553337"/>
              <a:gd name="connsiteY164" fmla="*/ 548685 h 567284"/>
              <a:gd name="connsiteX165" fmla="*/ 385941 w 553337"/>
              <a:gd name="connsiteY165" fmla="*/ 544035 h 567284"/>
              <a:gd name="connsiteX166" fmla="*/ 385941 w 553337"/>
              <a:gd name="connsiteY166" fmla="*/ 351065 h 567284"/>
              <a:gd name="connsiteX167" fmla="*/ 383616 w 553337"/>
              <a:gd name="connsiteY167" fmla="*/ 346415 h 567284"/>
              <a:gd name="connsiteX168" fmla="*/ 381291 w 553337"/>
              <a:gd name="connsiteY168" fmla="*/ 341766 h 567284"/>
              <a:gd name="connsiteX169" fmla="*/ 381291 w 553337"/>
              <a:gd name="connsiteY169" fmla="*/ 337116 h 567284"/>
              <a:gd name="connsiteX170" fmla="*/ 378966 w 553337"/>
              <a:gd name="connsiteY170" fmla="*/ 332466 h 567284"/>
              <a:gd name="connsiteX171" fmla="*/ 378966 w 553337"/>
              <a:gd name="connsiteY171" fmla="*/ 325491 h 567284"/>
              <a:gd name="connsiteX172" fmla="*/ 378966 w 553337"/>
              <a:gd name="connsiteY172" fmla="*/ 320841 h 567284"/>
              <a:gd name="connsiteX173" fmla="*/ 378966 w 553337"/>
              <a:gd name="connsiteY173" fmla="*/ 232494 h 567284"/>
              <a:gd name="connsiteX174" fmla="*/ 353392 w 553337"/>
              <a:gd name="connsiteY174" fmla="*/ 265043 h 567284"/>
              <a:gd name="connsiteX175" fmla="*/ 351067 w 553337"/>
              <a:gd name="connsiteY175" fmla="*/ 267368 h 567284"/>
              <a:gd name="connsiteX176" fmla="*/ 346417 w 553337"/>
              <a:gd name="connsiteY176" fmla="*/ 272018 h 567284"/>
              <a:gd name="connsiteX177" fmla="*/ 341767 w 553337"/>
              <a:gd name="connsiteY177" fmla="*/ 272018 h 567284"/>
              <a:gd name="connsiteX178" fmla="*/ 337117 w 553337"/>
              <a:gd name="connsiteY178" fmla="*/ 274342 h 567284"/>
              <a:gd name="connsiteX179" fmla="*/ 332467 w 553337"/>
              <a:gd name="connsiteY179" fmla="*/ 274342 h 567284"/>
              <a:gd name="connsiteX180" fmla="*/ 327817 w 553337"/>
              <a:gd name="connsiteY180" fmla="*/ 272018 h 567284"/>
              <a:gd name="connsiteX181" fmla="*/ 323168 w 553337"/>
              <a:gd name="connsiteY181" fmla="*/ 269693 h 567284"/>
              <a:gd name="connsiteX182" fmla="*/ 320843 w 553337"/>
              <a:gd name="connsiteY182" fmla="*/ 267368 h 567284"/>
              <a:gd name="connsiteX183" fmla="*/ 255744 w 553337"/>
              <a:gd name="connsiteY183" fmla="*/ 209244 h 567284"/>
              <a:gd name="connsiteX184" fmla="*/ 253419 w 553337"/>
              <a:gd name="connsiteY184" fmla="*/ 206919 h 567284"/>
              <a:gd name="connsiteX185" fmla="*/ 251094 w 553337"/>
              <a:gd name="connsiteY185" fmla="*/ 202269 h 567284"/>
              <a:gd name="connsiteX186" fmla="*/ 248769 w 553337"/>
              <a:gd name="connsiteY186" fmla="*/ 197620 h 567284"/>
              <a:gd name="connsiteX187" fmla="*/ 248769 w 553337"/>
              <a:gd name="connsiteY187" fmla="*/ 192970 h 567284"/>
              <a:gd name="connsiteX188" fmla="*/ 248769 w 553337"/>
              <a:gd name="connsiteY188" fmla="*/ 188320 h 567284"/>
              <a:gd name="connsiteX189" fmla="*/ 248769 w 553337"/>
              <a:gd name="connsiteY189" fmla="*/ 185995 h 567284"/>
              <a:gd name="connsiteX190" fmla="*/ 251094 w 553337"/>
              <a:gd name="connsiteY190" fmla="*/ 181345 h 567284"/>
              <a:gd name="connsiteX191" fmla="*/ 253419 w 553337"/>
              <a:gd name="connsiteY191" fmla="*/ 176695 h 567284"/>
              <a:gd name="connsiteX192" fmla="*/ 258069 w 553337"/>
              <a:gd name="connsiteY192" fmla="*/ 174370 h 567284"/>
              <a:gd name="connsiteX193" fmla="*/ 262719 w 553337"/>
              <a:gd name="connsiteY193" fmla="*/ 172045 h 567284"/>
              <a:gd name="connsiteX194" fmla="*/ 265044 w 553337"/>
              <a:gd name="connsiteY194" fmla="*/ 169720 h 567284"/>
              <a:gd name="connsiteX195" fmla="*/ 269694 w 553337"/>
              <a:gd name="connsiteY195" fmla="*/ 169720 h 567284"/>
              <a:gd name="connsiteX196" fmla="*/ 274344 w 553337"/>
              <a:gd name="connsiteY196" fmla="*/ 169720 h 567284"/>
              <a:gd name="connsiteX197" fmla="*/ 278994 w 553337"/>
              <a:gd name="connsiteY197" fmla="*/ 169720 h 567284"/>
              <a:gd name="connsiteX198" fmla="*/ 283643 w 553337"/>
              <a:gd name="connsiteY198" fmla="*/ 172045 h 567284"/>
              <a:gd name="connsiteX199" fmla="*/ 288293 w 553337"/>
              <a:gd name="connsiteY199" fmla="*/ 174370 h 567284"/>
              <a:gd name="connsiteX200" fmla="*/ 332467 w 553337"/>
              <a:gd name="connsiteY200" fmla="*/ 216219 h 567284"/>
              <a:gd name="connsiteX201" fmla="*/ 390591 w 553337"/>
              <a:gd name="connsiteY201" fmla="*/ 144146 h 567284"/>
              <a:gd name="connsiteX202" fmla="*/ 439415 w 553337"/>
              <a:gd name="connsiteY202" fmla="*/ 206919 h 567284"/>
              <a:gd name="connsiteX203" fmla="*/ 437089 w 553337"/>
              <a:gd name="connsiteY203" fmla="*/ 120897 h 567284"/>
              <a:gd name="connsiteX204" fmla="*/ 441739 w 553337"/>
              <a:gd name="connsiteY204" fmla="*/ 123222 h 567284"/>
              <a:gd name="connsiteX205" fmla="*/ 444064 w 553337"/>
              <a:gd name="connsiteY205" fmla="*/ 123222 h 567284"/>
              <a:gd name="connsiteX206" fmla="*/ 446389 w 553337"/>
              <a:gd name="connsiteY206" fmla="*/ 125547 h 567284"/>
              <a:gd name="connsiteX207" fmla="*/ 451039 w 553337"/>
              <a:gd name="connsiteY207" fmla="*/ 127872 h 567284"/>
              <a:gd name="connsiteX208" fmla="*/ 451039 w 553337"/>
              <a:gd name="connsiteY208" fmla="*/ 130196 h 567284"/>
              <a:gd name="connsiteX209" fmla="*/ 464988 w 553337"/>
              <a:gd name="connsiteY209" fmla="*/ 123222 h 567284"/>
              <a:gd name="connsiteX210" fmla="*/ 467313 w 553337"/>
              <a:gd name="connsiteY210" fmla="*/ 123222 h 567284"/>
              <a:gd name="connsiteX211" fmla="*/ 469638 w 553337"/>
              <a:gd name="connsiteY211" fmla="*/ 123222 h 567284"/>
              <a:gd name="connsiteX212" fmla="*/ 471963 w 553337"/>
              <a:gd name="connsiteY212" fmla="*/ 125547 h 567284"/>
              <a:gd name="connsiteX213" fmla="*/ 474288 w 553337"/>
              <a:gd name="connsiteY213" fmla="*/ 127872 h 567284"/>
              <a:gd name="connsiteX214" fmla="*/ 474288 w 553337"/>
              <a:gd name="connsiteY214" fmla="*/ 130196 h 567284"/>
              <a:gd name="connsiteX215" fmla="*/ 474288 w 553337"/>
              <a:gd name="connsiteY215" fmla="*/ 146471 h 567284"/>
              <a:gd name="connsiteX216" fmla="*/ 474288 w 553337"/>
              <a:gd name="connsiteY216" fmla="*/ 148796 h 567284"/>
              <a:gd name="connsiteX217" fmla="*/ 471963 w 553337"/>
              <a:gd name="connsiteY217" fmla="*/ 151121 h 567284"/>
              <a:gd name="connsiteX218" fmla="*/ 471963 w 553337"/>
              <a:gd name="connsiteY218" fmla="*/ 153446 h 567284"/>
              <a:gd name="connsiteX219" fmla="*/ 469638 w 553337"/>
              <a:gd name="connsiteY219" fmla="*/ 153446 h 567284"/>
              <a:gd name="connsiteX220" fmla="*/ 467313 w 553337"/>
              <a:gd name="connsiteY220" fmla="*/ 153446 h 567284"/>
              <a:gd name="connsiteX221" fmla="*/ 462664 w 553337"/>
              <a:gd name="connsiteY221" fmla="*/ 151121 h 567284"/>
              <a:gd name="connsiteX222" fmla="*/ 458014 w 553337"/>
              <a:gd name="connsiteY222" fmla="*/ 151121 h 567284"/>
              <a:gd name="connsiteX223" fmla="*/ 453364 w 553337"/>
              <a:gd name="connsiteY223" fmla="*/ 148796 h 567284"/>
              <a:gd name="connsiteX224" fmla="*/ 451039 w 553337"/>
              <a:gd name="connsiteY224" fmla="*/ 148796 h 567284"/>
              <a:gd name="connsiteX225" fmla="*/ 448714 w 553337"/>
              <a:gd name="connsiteY225" fmla="*/ 151121 h 567284"/>
              <a:gd name="connsiteX226" fmla="*/ 444064 w 553337"/>
              <a:gd name="connsiteY226" fmla="*/ 153446 h 567284"/>
              <a:gd name="connsiteX227" fmla="*/ 441739 w 553337"/>
              <a:gd name="connsiteY227" fmla="*/ 153446 h 567284"/>
              <a:gd name="connsiteX228" fmla="*/ 437089 w 553337"/>
              <a:gd name="connsiteY228" fmla="*/ 153446 h 567284"/>
              <a:gd name="connsiteX229" fmla="*/ 434764 w 553337"/>
              <a:gd name="connsiteY229" fmla="*/ 153446 h 567284"/>
              <a:gd name="connsiteX230" fmla="*/ 430114 w 553337"/>
              <a:gd name="connsiteY230" fmla="*/ 153446 h 567284"/>
              <a:gd name="connsiteX231" fmla="*/ 427789 w 553337"/>
              <a:gd name="connsiteY231" fmla="*/ 151121 h 567284"/>
              <a:gd name="connsiteX232" fmla="*/ 425465 w 553337"/>
              <a:gd name="connsiteY232" fmla="*/ 148796 h 567284"/>
              <a:gd name="connsiteX233" fmla="*/ 423140 w 553337"/>
              <a:gd name="connsiteY233" fmla="*/ 148796 h 567284"/>
              <a:gd name="connsiteX234" fmla="*/ 420815 w 553337"/>
              <a:gd name="connsiteY234" fmla="*/ 151121 h 567284"/>
              <a:gd name="connsiteX235" fmla="*/ 416165 w 553337"/>
              <a:gd name="connsiteY235" fmla="*/ 151121 h 567284"/>
              <a:gd name="connsiteX236" fmla="*/ 413840 w 553337"/>
              <a:gd name="connsiteY236" fmla="*/ 153446 h 567284"/>
              <a:gd name="connsiteX237" fmla="*/ 409190 w 553337"/>
              <a:gd name="connsiteY237" fmla="*/ 153446 h 567284"/>
              <a:gd name="connsiteX238" fmla="*/ 406865 w 553337"/>
              <a:gd name="connsiteY238" fmla="*/ 153446 h 567284"/>
              <a:gd name="connsiteX239" fmla="*/ 404540 w 553337"/>
              <a:gd name="connsiteY239" fmla="*/ 153446 h 567284"/>
              <a:gd name="connsiteX240" fmla="*/ 402215 w 553337"/>
              <a:gd name="connsiteY240" fmla="*/ 151121 h 567284"/>
              <a:gd name="connsiteX241" fmla="*/ 399890 w 553337"/>
              <a:gd name="connsiteY241" fmla="*/ 148796 h 567284"/>
              <a:gd name="connsiteX242" fmla="*/ 399890 w 553337"/>
              <a:gd name="connsiteY242" fmla="*/ 146471 h 567284"/>
              <a:gd name="connsiteX243" fmla="*/ 399890 w 553337"/>
              <a:gd name="connsiteY243" fmla="*/ 130196 h 567284"/>
              <a:gd name="connsiteX244" fmla="*/ 399890 w 553337"/>
              <a:gd name="connsiteY244" fmla="*/ 127872 h 567284"/>
              <a:gd name="connsiteX245" fmla="*/ 402215 w 553337"/>
              <a:gd name="connsiteY245" fmla="*/ 125547 h 567284"/>
              <a:gd name="connsiteX246" fmla="*/ 404540 w 553337"/>
              <a:gd name="connsiteY246" fmla="*/ 125547 h 567284"/>
              <a:gd name="connsiteX247" fmla="*/ 406865 w 553337"/>
              <a:gd name="connsiteY247" fmla="*/ 123222 h 567284"/>
              <a:gd name="connsiteX248" fmla="*/ 409190 w 553337"/>
              <a:gd name="connsiteY248" fmla="*/ 123222 h 567284"/>
              <a:gd name="connsiteX249" fmla="*/ 411515 w 553337"/>
              <a:gd name="connsiteY249" fmla="*/ 123222 h 567284"/>
              <a:gd name="connsiteX250" fmla="*/ 423140 w 553337"/>
              <a:gd name="connsiteY250" fmla="*/ 130196 h 567284"/>
              <a:gd name="connsiteX251" fmla="*/ 425465 w 553337"/>
              <a:gd name="connsiteY251" fmla="*/ 127872 h 567284"/>
              <a:gd name="connsiteX252" fmla="*/ 427789 w 553337"/>
              <a:gd name="connsiteY252" fmla="*/ 125547 h 567284"/>
              <a:gd name="connsiteX253" fmla="*/ 430114 w 553337"/>
              <a:gd name="connsiteY253" fmla="*/ 123222 h 567284"/>
              <a:gd name="connsiteX254" fmla="*/ 434764 w 553337"/>
              <a:gd name="connsiteY254" fmla="*/ 123222 h 567284"/>
              <a:gd name="connsiteX255" fmla="*/ 439414 w 553337"/>
              <a:gd name="connsiteY255" fmla="*/ 0 h 567284"/>
              <a:gd name="connsiteX256" fmla="*/ 446389 w 553337"/>
              <a:gd name="connsiteY256" fmla="*/ 2325 h 567284"/>
              <a:gd name="connsiteX257" fmla="*/ 453363 w 553337"/>
              <a:gd name="connsiteY257" fmla="*/ 2325 h 567284"/>
              <a:gd name="connsiteX258" fmla="*/ 460338 w 553337"/>
              <a:gd name="connsiteY258" fmla="*/ 4650 h 567284"/>
              <a:gd name="connsiteX259" fmla="*/ 467313 w 553337"/>
              <a:gd name="connsiteY259" fmla="*/ 9300 h 567284"/>
              <a:gd name="connsiteX260" fmla="*/ 474288 w 553337"/>
              <a:gd name="connsiteY260" fmla="*/ 13949 h 567284"/>
              <a:gd name="connsiteX261" fmla="*/ 478938 w 553337"/>
              <a:gd name="connsiteY261" fmla="*/ 18599 h 567284"/>
              <a:gd name="connsiteX262" fmla="*/ 483588 w 553337"/>
              <a:gd name="connsiteY262" fmla="*/ 23249 h 567284"/>
              <a:gd name="connsiteX263" fmla="*/ 488237 w 553337"/>
              <a:gd name="connsiteY263" fmla="*/ 30224 h 567284"/>
              <a:gd name="connsiteX264" fmla="*/ 492887 w 553337"/>
              <a:gd name="connsiteY264" fmla="*/ 37199 h 567284"/>
              <a:gd name="connsiteX265" fmla="*/ 495212 w 553337"/>
              <a:gd name="connsiteY265" fmla="*/ 44174 h 567284"/>
              <a:gd name="connsiteX266" fmla="*/ 495212 w 553337"/>
              <a:gd name="connsiteY266" fmla="*/ 51148 h 567284"/>
              <a:gd name="connsiteX267" fmla="*/ 497537 w 553337"/>
              <a:gd name="connsiteY267" fmla="*/ 58123 h 567284"/>
              <a:gd name="connsiteX268" fmla="*/ 495212 w 553337"/>
              <a:gd name="connsiteY268" fmla="*/ 67423 h 567284"/>
              <a:gd name="connsiteX269" fmla="*/ 495212 w 553337"/>
              <a:gd name="connsiteY269" fmla="*/ 74398 h 567284"/>
              <a:gd name="connsiteX270" fmla="*/ 492887 w 553337"/>
              <a:gd name="connsiteY270" fmla="*/ 81373 h 567284"/>
              <a:gd name="connsiteX271" fmla="*/ 488237 w 553337"/>
              <a:gd name="connsiteY271" fmla="*/ 88348 h 567284"/>
              <a:gd name="connsiteX272" fmla="*/ 483588 w 553337"/>
              <a:gd name="connsiteY272" fmla="*/ 95322 h 567284"/>
              <a:gd name="connsiteX273" fmla="*/ 478938 w 553337"/>
              <a:gd name="connsiteY273" fmla="*/ 99972 h 567284"/>
              <a:gd name="connsiteX274" fmla="*/ 474288 w 553337"/>
              <a:gd name="connsiteY274" fmla="*/ 104622 h 567284"/>
              <a:gd name="connsiteX275" fmla="*/ 467313 w 553337"/>
              <a:gd name="connsiteY275" fmla="*/ 109272 h 567284"/>
              <a:gd name="connsiteX276" fmla="*/ 460338 w 553337"/>
              <a:gd name="connsiteY276" fmla="*/ 113922 h 567284"/>
              <a:gd name="connsiteX277" fmla="*/ 453363 w 553337"/>
              <a:gd name="connsiteY277" fmla="*/ 116247 h 567284"/>
              <a:gd name="connsiteX278" fmla="*/ 446389 w 553337"/>
              <a:gd name="connsiteY278" fmla="*/ 116247 h 567284"/>
              <a:gd name="connsiteX279" fmla="*/ 439414 w 553337"/>
              <a:gd name="connsiteY279" fmla="*/ 118572 h 567284"/>
              <a:gd name="connsiteX280" fmla="*/ 430114 w 553337"/>
              <a:gd name="connsiteY280" fmla="*/ 116247 h 567284"/>
              <a:gd name="connsiteX281" fmla="*/ 423139 w 553337"/>
              <a:gd name="connsiteY281" fmla="*/ 116247 h 567284"/>
              <a:gd name="connsiteX282" fmla="*/ 416164 w 553337"/>
              <a:gd name="connsiteY282" fmla="*/ 113922 h 567284"/>
              <a:gd name="connsiteX283" fmla="*/ 409190 w 553337"/>
              <a:gd name="connsiteY283" fmla="*/ 109272 h 567284"/>
              <a:gd name="connsiteX284" fmla="*/ 404540 w 553337"/>
              <a:gd name="connsiteY284" fmla="*/ 104622 h 567284"/>
              <a:gd name="connsiteX285" fmla="*/ 397565 w 553337"/>
              <a:gd name="connsiteY285" fmla="*/ 99972 h 567284"/>
              <a:gd name="connsiteX286" fmla="*/ 392915 w 553337"/>
              <a:gd name="connsiteY286" fmla="*/ 95322 h 567284"/>
              <a:gd name="connsiteX287" fmla="*/ 388265 w 553337"/>
              <a:gd name="connsiteY287" fmla="*/ 88348 h 567284"/>
              <a:gd name="connsiteX288" fmla="*/ 385940 w 553337"/>
              <a:gd name="connsiteY288" fmla="*/ 81373 h 567284"/>
              <a:gd name="connsiteX289" fmla="*/ 383615 w 553337"/>
              <a:gd name="connsiteY289" fmla="*/ 74398 h 567284"/>
              <a:gd name="connsiteX290" fmla="*/ 381290 w 553337"/>
              <a:gd name="connsiteY290" fmla="*/ 67423 h 567284"/>
              <a:gd name="connsiteX291" fmla="*/ 381290 w 553337"/>
              <a:gd name="connsiteY291" fmla="*/ 58123 h 567284"/>
              <a:gd name="connsiteX292" fmla="*/ 381290 w 553337"/>
              <a:gd name="connsiteY292" fmla="*/ 51148 h 567284"/>
              <a:gd name="connsiteX293" fmla="*/ 383615 w 553337"/>
              <a:gd name="connsiteY293" fmla="*/ 44174 h 567284"/>
              <a:gd name="connsiteX294" fmla="*/ 385940 w 553337"/>
              <a:gd name="connsiteY294" fmla="*/ 37199 h 567284"/>
              <a:gd name="connsiteX295" fmla="*/ 388265 w 553337"/>
              <a:gd name="connsiteY295" fmla="*/ 30224 h 567284"/>
              <a:gd name="connsiteX296" fmla="*/ 392915 w 553337"/>
              <a:gd name="connsiteY296" fmla="*/ 23249 h 567284"/>
              <a:gd name="connsiteX297" fmla="*/ 397565 w 553337"/>
              <a:gd name="connsiteY297" fmla="*/ 18599 h 567284"/>
              <a:gd name="connsiteX298" fmla="*/ 404540 w 553337"/>
              <a:gd name="connsiteY298" fmla="*/ 13949 h 567284"/>
              <a:gd name="connsiteX299" fmla="*/ 409190 w 553337"/>
              <a:gd name="connsiteY299" fmla="*/ 9300 h 567284"/>
              <a:gd name="connsiteX300" fmla="*/ 416164 w 553337"/>
              <a:gd name="connsiteY300" fmla="*/ 4650 h 567284"/>
              <a:gd name="connsiteX301" fmla="*/ 423139 w 553337"/>
              <a:gd name="connsiteY301" fmla="*/ 2325 h 567284"/>
              <a:gd name="connsiteX302" fmla="*/ 430114 w 553337"/>
              <a:gd name="connsiteY302" fmla="*/ 2325 h 56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553337" h="567284">
                <a:moveTo>
                  <a:pt x="11625" y="162745"/>
                </a:moveTo>
                <a:lnTo>
                  <a:pt x="13950" y="162745"/>
                </a:lnTo>
                <a:lnTo>
                  <a:pt x="76724" y="162745"/>
                </a:lnTo>
                <a:lnTo>
                  <a:pt x="79048" y="162745"/>
                </a:lnTo>
                <a:lnTo>
                  <a:pt x="81373" y="165070"/>
                </a:lnTo>
                <a:lnTo>
                  <a:pt x="81373" y="167395"/>
                </a:lnTo>
                <a:lnTo>
                  <a:pt x="81373" y="169720"/>
                </a:lnTo>
                <a:lnTo>
                  <a:pt x="67424" y="181345"/>
                </a:lnTo>
                <a:lnTo>
                  <a:pt x="67424" y="183670"/>
                </a:lnTo>
                <a:lnTo>
                  <a:pt x="65099" y="188320"/>
                </a:lnTo>
                <a:lnTo>
                  <a:pt x="65099" y="190645"/>
                </a:lnTo>
                <a:lnTo>
                  <a:pt x="65099" y="192969"/>
                </a:lnTo>
                <a:lnTo>
                  <a:pt x="67424" y="195294"/>
                </a:lnTo>
                <a:lnTo>
                  <a:pt x="67424" y="197619"/>
                </a:lnTo>
                <a:lnTo>
                  <a:pt x="130197" y="260393"/>
                </a:lnTo>
                <a:lnTo>
                  <a:pt x="132522" y="262718"/>
                </a:lnTo>
                <a:lnTo>
                  <a:pt x="137172" y="262718"/>
                </a:lnTo>
                <a:lnTo>
                  <a:pt x="139497" y="262718"/>
                </a:lnTo>
                <a:lnTo>
                  <a:pt x="144147" y="262718"/>
                </a:lnTo>
                <a:lnTo>
                  <a:pt x="146472" y="262718"/>
                </a:lnTo>
                <a:lnTo>
                  <a:pt x="148797" y="260393"/>
                </a:lnTo>
                <a:lnTo>
                  <a:pt x="188321" y="218544"/>
                </a:lnTo>
                <a:lnTo>
                  <a:pt x="192971" y="216219"/>
                </a:lnTo>
                <a:lnTo>
                  <a:pt x="195296" y="216219"/>
                </a:lnTo>
                <a:lnTo>
                  <a:pt x="197621" y="216219"/>
                </a:lnTo>
                <a:lnTo>
                  <a:pt x="202271" y="216219"/>
                </a:lnTo>
                <a:lnTo>
                  <a:pt x="204596" y="216219"/>
                </a:lnTo>
                <a:lnTo>
                  <a:pt x="206921" y="218544"/>
                </a:lnTo>
                <a:lnTo>
                  <a:pt x="311543" y="323166"/>
                </a:lnTo>
                <a:lnTo>
                  <a:pt x="313868" y="327816"/>
                </a:lnTo>
                <a:lnTo>
                  <a:pt x="313868" y="330141"/>
                </a:lnTo>
                <a:lnTo>
                  <a:pt x="313868" y="332466"/>
                </a:lnTo>
                <a:lnTo>
                  <a:pt x="313868" y="337116"/>
                </a:lnTo>
                <a:lnTo>
                  <a:pt x="313868" y="339441"/>
                </a:lnTo>
                <a:lnTo>
                  <a:pt x="311543" y="341766"/>
                </a:lnTo>
                <a:lnTo>
                  <a:pt x="297594" y="355715"/>
                </a:lnTo>
                <a:lnTo>
                  <a:pt x="295269" y="358040"/>
                </a:lnTo>
                <a:lnTo>
                  <a:pt x="292944" y="358040"/>
                </a:lnTo>
                <a:lnTo>
                  <a:pt x="288294" y="360365"/>
                </a:lnTo>
                <a:lnTo>
                  <a:pt x="285969" y="358040"/>
                </a:lnTo>
                <a:lnTo>
                  <a:pt x="281319" y="358040"/>
                </a:lnTo>
                <a:lnTo>
                  <a:pt x="278994" y="355715"/>
                </a:lnTo>
                <a:lnTo>
                  <a:pt x="206921" y="283642"/>
                </a:lnTo>
                <a:lnTo>
                  <a:pt x="204596" y="281317"/>
                </a:lnTo>
                <a:lnTo>
                  <a:pt x="202271" y="278992"/>
                </a:lnTo>
                <a:lnTo>
                  <a:pt x="197621" y="278992"/>
                </a:lnTo>
                <a:lnTo>
                  <a:pt x="195296" y="278992"/>
                </a:lnTo>
                <a:lnTo>
                  <a:pt x="190646" y="281317"/>
                </a:lnTo>
                <a:lnTo>
                  <a:pt x="188321" y="283642"/>
                </a:lnTo>
                <a:lnTo>
                  <a:pt x="148797" y="323166"/>
                </a:lnTo>
                <a:lnTo>
                  <a:pt x="146472" y="325491"/>
                </a:lnTo>
                <a:lnTo>
                  <a:pt x="144147" y="325491"/>
                </a:lnTo>
                <a:lnTo>
                  <a:pt x="139497" y="325491"/>
                </a:lnTo>
                <a:lnTo>
                  <a:pt x="137172" y="325491"/>
                </a:lnTo>
                <a:lnTo>
                  <a:pt x="132522" y="325491"/>
                </a:lnTo>
                <a:lnTo>
                  <a:pt x="130197" y="323166"/>
                </a:lnTo>
                <a:lnTo>
                  <a:pt x="37199" y="227844"/>
                </a:lnTo>
                <a:lnTo>
                  <a:pt x="34874" y="227844"/>
                </a:lnTo>
                <a:lnTo>
                  <a:pt x="32550" y="225519"/>
                </a:lnTo>
                <a:lnTo>
                  <a:pt x="30225" y="225519"/>
                </a:lnTo>
                <a:lnTo>
                  <a:pt x="27900" y="225519"/>
                </a:lnTo>
                <a:lnTo>
                  <a:pt x="25575" y="227844"/>
                </a:lnTo>
                <a:lnTo>
                  <a:pt x="23250" y="227844"/>
                </a:lnTo>
                <a:lnTo>
                  <a:pt x="9300" y="244118"/>
                </a:lnTo>
                <a:lnTo>
                  <a:pt x="6975" y="244118"/>
                </a:lnTo>
                <a:lnTo>
                  <a:pt x="4650" y="244118"/>
                </a:lnTo>
                <a:lnTo>
                  <a:pt x="2325" y="244118"/>
                </a:lnTo>
                <a:lnTo>
                  <a:pt x="0" y="241793"/>
                </a:lnTo>
                <a:lnTo>
                  <a:pt x="0" y="239468"/>
                </a:lnTo>
                <a:lnTo>
                  <a:pt x="0" y="176695"/>
                </a:lnTo>
                <a:lnTo>
                  <a:pt x="0" y="174370"/>
                </a:lnTo>
                <a:lnTo>
                  <a:pt x="0" y="172045"/>
                </a:lnTo>
                <a:lnTo>
                  <a:pt x="2325" y="169720"/>
                </a:lnTo>
                <a:lnTo>
                  <a:pt x="4650" y="167395"/>
                </a:lnTo>
                <a:lnTo>
                  <a:pt x="6975" y="165070"/>
                </a:lnTo>
                <a:close/>
                <a:moveTo>
                  <a:pt x="488239" y="139496"/>
                </a:moveTo>
                <a:lnTo>
                  <a:pt x="490564" y="141821"/>
                </a:lnTo>
                <a:lnTo>
                  <a:pt x="495214" y="146471"/>
                </a:lnTo>
                <a:lnTo>
                  <a:pt x="499863" y="148795"/>
                </a:lnTo>
                <a:lnTo>
                  <a:pt x="502188" y="153445"/>
                </a:lnTo>
                <a:lnTo>
                  <a:pt x="506838" y="158095"/>
                </a:lnTo>
                <a:lnTo>
                  <a:pt x="511488" y="162746"/>
                </a:lnTo>
                <a:lnTo>
                  <a:pt x="516138" y="169720"/>
                </a:lnTo>
                <a:lnTo>
                  <a:pt x="518463" y="174370"/>
                </a:lnTo>
                <a:lnTo>
                  <a:pt x="523113" y="181345"/>
                </a:lnTo>
                <a:lnTo>
                  <a:pt x="527763" y="188320"/>
                </a:lnTo>
                <a:lnTo>
                  <a:pt x="530088" y="195295"/>
                </a:lnTo>
                <a:lnTo>
                  <a:pt x="534738" y="204594"/>
                </a:lnTo>
                <a:lnTo>
                  <a:pt x="537063" y="213894"/>
                </a:lnTo>
                <a:lnTo>
                  <a:pt x="539388" y="223194"/>
                </a:lnTo>
                <a:lnTo>
                  <a:pt x="544037" y="234819"/>
                </a:lnTo>
                <a:lnTo>
                  <a:pt x="546362" y="244118"/>
                </a:lnTo>
                <a:lnTo>
                  <a:pt x="548687" y="258068"/>
                </a:lnTo>
                <a:lnTo>
                  <a:pt x="548687" y="269693"/>
                </a:lnTo>
                <a:lnTo>
                  <a:pt x="551012" y="283642"/>
                </a:lnTo>
                <a:lnTo>
                  <a:pt x="551012" y="297592"/>
                </a:lnTo>
                <a:lnTo>
                  <a:pt x="553337" y="313866"/>
                </a:lnTo>
                <a:lnTo>
                  <a:pt x="553337" y="330141"/>
                </a:lnTo>
                <a:lnTo>
                  <a:pt x="553337" y="334791"/>
                </a:lnTo>
                <a:lnTo>
                  <a:pt x="551012" y="339441"/>
                </a:lnTo>
                <a:lnTo>
                  <a:pt x="548687" y="341766"/>
                </a:lnTo>
                <a:lnTo>
                  <a:pt x="546362" y="346415"/>
                </a:lnTo>
                <a:lnTo>
                  <a:pt x="541713" y="348740"/>
                </a:lnTo>
                <a:lnTo>
                  <a:pt x="539388" y="351065"/>
                </a:lnTo>
                <a:lnTo>
                  <a:pt x="534738" y="353390"/>
                </a:lnTo>
                <a:lnTo>
                  <a:pt x="530088" y="353390"/>
                </a:lnTo>
                <a:lnTo>
                  <a:pt x="525438" y="353390"/>
                </a:lnTo>
                <a:lnTo>
                  <a:pt x="520788" y="351065"/>
                </a:lnTo>
                <a:lnTo>
                  <a:pt x="516138" y="348740"/>
                </a:lnTo>
                <a:lnTo>
                  <a:pt x="511488" y="346415"/>
                </a:lnTo>
                <a:lnTo>
                  <a:pt x="509163" y="341766"/>
                </a:lnTo>
                <a:lnTo>
                  <a:pt x="506838" y="337116"/>
                </a:lnTo>
                <a:lnTo>
                  <a:pt x="504513" y="334791"/>
                </a:lnTo>
                <a:lnTo>
                  <a:pt x="504513" y="330141"/>
                </a:lnTo>
                <a:lnTo>
                  <a:pt x="504513" y="318516"/>
                </a:lnTo>
                <a:lnTo>
                  <a:pt x="504513" y="306892"/>
                </a:lnTo>
                <a:lnTo>
                  <a:pt x="504513" y="295267"/>
                </a:lnTo>
                <a:lnTo>
                  <a:pt x="504513" y="285967"/>
                </a:lnTo>
                <a:lnTo>
                  <a:pt x="502188" y="276667"/>
                </a:lnTo>
                <a:lnTo>
                  <a:pt x="502188" y="267368"/>
                </a:lnTo>
                <a:lnTo>
                  <a:pt x="499863" y="260393"/>
                </a:lnTo>
                <a:lnTo>
                  <a:pt x="497539" y="251093"/>
                </a:lnTo>
                <a:lnTo>
                  <a:pt x="495214" y="244118"/>
                </a:lnTo>
                <a:lnTo>
                  <a:pt x="495214" y="320841"/>
                </a:lnTo>
                <a:lnTo>
                  <a:pt x="495214" y="325491"/>
                </a:lnTo>
                <a:lnTo>
                  <a:pt x="495214" y="332466"/>
                </a:lnTo>
                <a:lnTo>
                  <a:pt x="492889" y="337116"/>
                </a:lnTo>
                <a:lnTo>
                  <a:pt x="492889" y="341766"/>
                </a:lnTo>
                <a:lnTo>
                  <a:pt x="490564" y="346415"/>
                </a:lnTo>
                <a:lnTo>
                  <a:pt x="488239" y="351065"/>
                </a:lnTo>
                <a:lnTo>
                  <a:pt x="488239" y="544035"/>
                </a:lnTo>
                <a:lnTo>
                  <a:pt x="488239" y="548685"/>
                </a:lnTo>
                <a:lnTo>
                  <a:pt x="485914" y="553335"/>
                </a:lnTo>
                <a:lnTo>
                  <a:pt x="483589" y="555660"/>
                </a:lnTo>
                <a:lnTo>
                  <a:pt x="481264" y="560309"/>
                </a:lnTo>
                <a:lnTo>
                  <a:pt x="478939" y="562634"/>
                </a:lnTo>
                <a:lnTo>
                  <a:pt x="474289" y="564959"/>
                </a:lnTo>
                <a:lnTo>
                  <a:pt x="469639" y="564959"/>
                </a:lnTo>
                <a:lnTo>
                  <a:pt x="464989" y="567284"/>
                </a:lnTo>
                <a:lnTo>
                  <a:pt x="460339" y="564959"/>
                </a:lnTo>
                <a:lnTo>
                  <a:pt x="455689" y="564959"/>
                </a:lnTo>
                <a:lnTo>
                  <a:pt x="453365" y="562634"/>
                </a:lnTo>
                <a:lnTo>
                  <a:pt x="448715" y="560309"/>
                </a:lnTo>
                <a:lnTo>
                  <a:pt x="446390" y="557984"/>
                </a:lnTo>
                <a:lnTo>
                  <a:pt x="444065" y="555660"/>
                </a:lnTo>
                <a:lnTo>
                  <a:pt x="441740" y="551010"/>
                </a:lnTo>
                <a:lnTo>
                  <a:pt x="441740" y="546360"/>
                </a:lnTo>
                <a:lnTo>
                  <a:pt x="441740" y="541710"/>
                </a:lnTo>
                <a:lnTo>
                  <a:pt x="434765" y="541710"/>
                </a:lnTo>
                <a:lnTo>
                  <a:pt x="434765" y="546360"/>
                </a:lnTo>
                <a:lnTo>
                  <a:pt x="432440" y="551010"/>
                </a:lnTo>
                <a:lnTo>
                  <a:pt x="432440" y="555660"/>
                </a:lnTo>
                <a:lnTo>
                  <a:pt x="427790" y="557984"/>
                </a:lnTo>
                <a:lnTo>
                  <a:pt x="425465" y="560309"/>
                </a:lnTo>
                <a:lnTo>
                  <a:pt x="423140" y="562634"/>
                </a:lnTo>
                <a:lnTo>
                  <a:pt x="418490" y="564959"/>
                </a:lnTo>
                <a:lnTo>
                  <a:pt x="413840" y="564959"/>
                </a:lnTo>
                <a:lnTo>
                  <a:pt x="409191" y="567284"/>
                </a:lnTo>
                <a:lnTo>
                  <a:pt x="404541" y="564959"/>
                </a:lnTo>
                <a:lnTo>
                  <a:pt x="399891" y="564959"/>
                </a:lnTo>
                <a:lnTo>
                  <a:pt x="397566" y="562634"/>
                </a:lnTo>
                <a:lnTo>
                  <a:pt x="392916" y="560309"/>
                </a:lnTo>
                <a:lnTo>
                  <a:pt x="390591" y="555660"/>
                </a:lnTo>
                <a:lnTo>
                  <a:pt x="388266" y="553335"/>
                </a:lnTo>
                <a:lnTo>
                  <a:pt x="385941" y="548685"/>
                </a:lnTo>
                <a:lnTo>
                  <a:pt x="385941" y="544035"/>
                </a:lnTo>
                <a:lnTo>
                  <a:pt x="385941" y="351065"/>
                </a:lnTo>
                <a:lnTo>
                  <a:pt x="383616" y="346415"/>
                </a:lnTo>
                <a:lnTo>
                  <a:pt x="381291" y="341766"/>
                </a:lnTo>
                <a:lnTo>
                  <a:pt x="381291" y="337116"/>
                </a:lnTo>
                <a:lnTo>
                  <a:pt x="378966" y="332466"/>
                </a:lnTo>
                <a:lnTo>
                  <a:pt x="378966" y="325491"/>
                </a:lnTo>
                <a:lnTo>
                  <a:pt x="378966" y="320841"/>
                </a:lnTo>
                <a:lnTo>
                  <a:pt x="378966" y="232494"/>
                </a:lnTo>
                <a:lnTo>
                  <a:pt x="353392" y="265043"/>
                </a:lnTo>
                <a:lnTo>
                  <a:pt x="351067" y="267368"/>
                </a:lnTo>
                <a:lnTo>
                  <a:pt x="346417" y="272018"/>
                </a:lnTo>
                <a:lnTo>
                  <a:pt x="341767" y="272018"/>
                </a:lnTo>
                <a:lnTo>
                  <a:pt x="337117" y="274342"/>
                </a:lnTo>
                <a:lnTo>
                  <a:pt x="332467" y="274342"/>
                </a:lnTo>
                <a:lnTo>
                  <a:pt x="327817" y="272018"/>
                </a:lnTo>
                <a:lnTo>
                  <a:pt x="323168" y="269693"/>
                </a:lnTo>
                <a:lnTo>
                  <a:pt x="320843" y="267368"/>
                </a:lnTo>
                <a:lnTo>
                  <a:pt x="255744" y="209244"/>
                </a:lnTo>
                <a:lnTo>
                  <a:pt x="253419" y="206919"/>
                </a:lnTo>
                <a:lnTo>
                  <a:pt x="251094" y="202269"/>
                </a:lnTo>
                <a:lnTo>
                  <a:pt x="248769" y="197620"/>
                </a:lnTo>
                <a:lnTo>
                  <a:pt x="248769" y="192970"/>
                </a:lnTo>
                <a:lnTo>
                  <a:pt x="248769" y="188320"/>
                </a:lnTo>
                <a:lnTo>
                  <a:pt x="248769" y="185995"/>
                </a:lnTo>
                <a:lnTo>
                  <a:pt x="251094" y="181345"/>
                </a:lnTo>
                <a:lnTo>
                  <a:pt x="253419" y="176695"/>
                </a:lnTo>
                <a:lnTo>
                  <a:pt x="258069" y="174370"/>
                </a:lnTo>
                <a:lnTo>
                  <a:pt x="262719" y="172045"/>
                </a:lnTo>
                <a:lnTo>
                  <a:pt x="265044" y="169720"/>
                </a:lnTo>
                <a:lnTo>
                  <a:pt x="269694" y="169720"/>
                </a:lnTo>
                <a:lnTo>
                  <a:pt x="274344" y="169720"/>
                </a:lnTo>
                <a:lnTo>
                  <a:pt x="278994" y="169720"/>
                </a:lnTo>
                <a:lnTo>
                  <a:pt x="283643" y="172045"/>
                </a:lnTo>
                <a:lnTo>
                  <a:pt x="288293" y="174370"/>
                </a:lnTo>
                <a:lnTo>
                  <a:pt x="332467" y="216219"/>
                </a:lnTo>
                <a:lnTo>
                  <a:pt x="390591" y="144146"/>
                </a:lnTo>
                <a:lnTo>
                  <a:pt x="439415" y="206919"/>
                </a:lnTo>
                <a:close/>
                <a:moveTo>
                  <a:pt x="437089" y="120897"/>
                </a:moveTo>
                <a:lnTo>
                  <a:pt x="441739" y="123222"/>
                </a:lnTo>
                <a:lnTo>
                  <a:pt x="444064" y="123222"/>
                </a:lnTo>
                <a:lnTo>
                  <a:pt x="446389" y="125547"/>
                </a:lnTo>
                <a:lnTo>
                  <a:pt x="451039" y="127872"/>
                </a:lnTo>
                <a:lnTo>
                  <a:pt x="451039" y="130196"/>
                </a:lnTo>
                <a:lnTo>
                  <a:pt x="464988" y="123222"/>
                </a:lnTo>
                <a:lnTo>
                  <a:pt x="467313" y="123222"/>
                </a:lnTo>
                <a:lnTo>
                  <a:pt x="469638" y="123222"/>
                </a:lnTo>
                <a:lnTo>
                  <a:pt x="471963" y="125547"/>
                </a:lnTo>
                <a:lnTo>
                  <a:pt x="474288" y="127872"/>
                </a:lnTo>
                <a:lnTo>
                  <a:pt x="474288" y="130196"/>
                </a:lnTo>
                <a:lnTo>
                  <a:pt x="474288" y="146471"/>
                </a:lnTo>
                <a:lnTo>
                  <a:pt x="474288" y="148796"/>
                </a:lnTo>
                <a:lnTo>
                  <a:pt x="471963" y="151121"/>
                </a:lnTo>
                <a:lnTo>
                  <a:pt x="471963" y="153446"/>
                </a:lnTo>
                <a:lnTo>
                  <a:pt x="469638" y="153446"/>
                </a:lnTo>
                <a:lnTo>
                  <a:pt x="467313" y="153446"/>
                </a:lnTo>
                <a:lnTo>
                  <a:pt x="462664" y="151121"/>
                </a:lnTo>
                <a:lnTo>
                  <a:pt x="458014" y="151121"/>
                </a:lnTo>
                <a:lnTo>
                  <a:pt x="453364" y="148796"/>
                </a:lnTo>
                <a:lnTo>
                  <a:pt x="451039" y="148796"/>
                </a:lnTo>
                <a:lnTo>
                  <a:pt x="448714" y="151121"/>
                </a:lnTo>
                <a:lnTo>
                  <a:pt x="444064" y="153446"/>
                </a:lnTo>
                <a:lnTo>
                  <a:pt x="441739" y="153446"/>
                </a:lnTo>
                <a:lnTo>
                  <a:pt x="437089" y="153446"/>
                </a:lnTo>
                <a:lnTo>
                  <a:pt x="434764" y="153446"/>
                </a:lnTo>
                <a:lnTo>
                  <a:pt x="430114" y="153446"/>
                </a:lnTo>
                <a:lnTo>
                  <a:pt x="427789" y="151121"/>
                </a:lnTo>
                <a:lnTo>
                  <a:pt x="425465" y="148796"/>
                </a:lnTo>
                <a:lnTo>
                  <a:pt x="423140" y="148796"/>
                </a:lnTo>
                <a:lnTo>
                  <a:pt x="420815" y="151121"/>
                </a:lnTo>
                <a:lnTo>
                  <a:pt x="416165" y="151121"/>
                </a:lnTo>
                <a:lnTo>
                  <a:pt x="413840" y="153446"/>
                </a:lnTo>
                <a:lnTo>
                  <a:pt x="409190" y="153446"/>
                </a:lnTo>
                <a:lnTo>
                  <a:pt x="406865" y="153446"/>
                </a:lnTo>
                <a:lnTo>
                  <a:pt x="404540" y="153446"/>
                </a:lnTo>
                <a:lnTo>
                  <a:pt x="402215" y="151121"/>
                </a:lnTo>
                <a:lnTo>
                  <a:pt x="399890" y="148796"/>
                </a:lnTo>
                <a:lnTo>
                  <a:pt x="399890" y="146471"/>
                </a:lnTo>
                <a:lnTo>
                  <a:pt x="399890" y="130196"/>
                </a:lnTo>
                <a:lnTo>
                  <a:pt x="399890" y="127872"/>
                </a:lnTo>
                <a:lnTo>
                  <a:pt x="402215" y="125547"/>
                </a:lnTo>
                <a:lnTo>
                  <a:pt x="404540" y="125547"/>
                </a:lnTo>
                <a:lnTo>
                  <a:pt x="406865" y="123222"/>
                </a:lnTo>
                <a:lnTo>
                  <a:pt x="409190" y="123222"/>
                </a:lnTo>
                <a:lnTo>
                  <a:pt x="411515" y="123222"/>
                </a:lnTo>
                <a:lnTo>
                  <a:pt x="423140" y="130196"/>
                </a:lnTo>
                <a:lnTo>
                  <a:pt x="425465" y="127872"/>
                </a:lnTo>
                <a:lnTo>
                  <a:pt x="427789" y="125547"/>
                </a:lnTo>
                <a:lnTo>
                  <a:pt x="430114" y="123222"/>
                </a:lnTo>
                <a:lnTo>
                  <a:pt x="434764" y="123222"/>
                </a:lnTo>
                <a:close/>
                <a:moveTo>
                  <a:pt x="439414" y="0"/>
                </a:moveTo>
                <a:lnTo>
                  <a:pt x="446389" y="2325"/>
                </a:lnTo>
                <a:lnTo>
                  <a:pt x="453363" y="2325"/>
                </a:lnTo>
                <a:lnTo>
                  <a:pt x="460338" y="4650"/>
                </a:lnTo>
                <a:lnTo>
                  <a:pt x="467313" y="9300"/>
                </a:lnTo>
                <a:lnTo>
                  <a:pt x="474288" y="13949"/>
                </a:lnTo>
                <a:lnTo>
                  <a:pt x="478938" y="18599"/>
                </a:lnTo>
                <a:lnTo>
                  <a:pt x="483588" y="23249"/>
                </a:lnTo>
                <a:lnTo>
                  <a:pt x="488237" y="30224"/>
                </a:lnTo>
                <a:lnTo>
                  <a:pt x="492887" y="37199"/>
                </a:lnTo>
                <a:lnTo>
                  <a:pt x="495212" y="44174"/>
                </a:lnTo>
                <a:lnTo>
                  <a:pt x="495212" y="51148"/>
                </a:lnTo>
                <a:lnTo>
                  <a:pt x="497537" y="58123"/>
                </a:lnTo>
                <a:lnTo>
                  <a:pt x="495212" y="67423"/>
                </a:lnTo>
                <a:lnTo>
                  <a:pt x="495212" y="74398"/>
                </a:lnTo>
                <a:lnTo>
                  <a:pt x="492887" y="81373"/>
                </a:lnTo>
                <a:lnTo>
                  <a:pt x="488237" y="88348"/>
                </a:lnTo>
                <a:lnTo>
                  <a:pt x="483588" y="95322"/>
                </a:lnTo>
                <a:lnTo>
                  <a:pt x="478938" y="99972"/>
                </a:lnTo>
                <a:lnTo>
                  <a:pt x="474288" y="104622"/>
                </a:lnTo>
                <a:lnTo>
                  <a:pt x="467313" y="109272"/>
                </a:lnTo>
                <a:lnTo>
                  <a:pt x="460338" y="113922"/>
                </a:lnTo>
                <a:lnTo>
                  <a:pt x="453363" y="116247"/>
                </a:lnTo>
                <a:lnTo>
                  <a:pt x="446389" y="116247"/>
                </a:lnTo>
                <a:lnTo>
                  <a:pt x="439414" y="118572"/>
                </a:lnTo>
                <a:lnTo>
                  <a:pt x="430114" y="116247"/>
                </a:lnTo>
                <a:lnTo>
                  <a:pt x="423139" y="116247"/>
                </a:lnTo>
                <a:lnTo>
                  <a:pt x="416164" y="113922"/>
                </a:lnTo>
                <a:lnTo>
                  <a:pt x="409190" y="109272"/>
                </a:lnTo>
                <a:lnTo>
                  <a:pt x="404540" y="104622"/>
                </a:lnTo>
                <a:lnTo>
                  <a:pt x="397565" y="99972"/>
                </a:lnTo>
                <a:lnTo>
                  <a:pt x="392915" y="95322"/>
                </a:lnTo>
                <a:lnTo>
                  <a:pt x="388265" y="88348"/>
                </a:lnTo>
                <a:lnTo>
                  <a:pt x="385940" y="81373"/>
                </a:lnTo>
                <a:lnTo>
                  <a:pt x="383615" y="74398"/>
                </a:lnTo>
                <a:lnTo>
                  <a:pt x="381290" y="67423"/>
                </a:lnTo>
                <a:lnTo>
                  <a:pt x="381290" y="58123"/>
                </a:lnTo>
                <a:lnTo>
                  <a:pt x="381290" y="51148"/>
                </a:lnTo>
                <a:lnTo>
                  <a:pt x="383615" y="44174"/>
                </a:lnTo>
                <a:lnTo>
                  <a:pt x="385940" y="37199"/>
                </a:lnTo>
                <a:lnTo>
                  <a:pt x="388265" y="30224"/>
                </a:lnTo>
                <a:lnTo>
                  <a:pt x="392915" y="23249"/>
                </a:lnTo>
                <a:lnTo>
                  <a:pt x="397565" y="18599"/>
                </a:lnTo>
                <a:lnTo>
                  <a:pt x="404540" y="13949"/>
                </a:lnTo>
                <a:lnTo>
                  <a:pt x="409190" y="9300"/>
                </a:lnTo>
                <a:lnTo>
                  <a:pt x="416164" y="4650"/>
                </a:lnTo>
                <a:lnTo>
                  <a:pt x="423139" y="2325"/>
                </a:lnTo>
                <a:lnTo>
                  <a:pt x="430114" y="232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2" name="íslídê"/>
          <p:cNvSpPr/>
          <p:nvPr/>
        </p:nvSpPr>
        <p:spPr bwMode="auto">
          <a:xfrm>
            <a:off x="7864863" y="2501105"/>
            <a:ext cx="540040" cy="468755"/>
          </a:xfrm>
          <a:custGeom>
            <a:avLst/>
            <a:gdLst>
              <a:gd name="connsiteX0" fmla="*/ 190646 w 581236"/>
              <a:gd name="connsiteY0" fmla="*/ 130197 h 504513"/>
              <a:gd name="connsiteX1" fmla="*/ 197620 w 581236"/>
              <a:gd name="connsiteY1" fmla="*/ 130197 h 504513"/>
              <a:gd name="connsiteX2" fmla="*/ 204595 w 581236"/>
              <a:gd name="connsiteY2" fmla="*/ 130197 h 504513"/>
              <a:gd name="connsiteX3" fmla="*/ 209245 w 581236"/>
              <a:gd name="connsiteY3" fmla="*/ 130197 h 504513"/>
              <a:gd name="connsiteX4" fmla="*/ 216220 w 581236"/>
              <a:gd name="connsiteY4" fmla="*/ 130197 h 504513"/>
              <a:gd name="connsiteX5" fmla="*/ 223195 w 581236"/>
              <a:gd name="connsiteY5" fmla="*/ 132522 h 504513"/>
              <a:gd name="connsiteX6" fmla="*/ 227845 w 581236"/>
              <a:gd name="connsiteY6" fmla="*/ 132522 h 504513"/>
              <a:gd name="connsiteX7" fmla="*/ 232495 w 581236"/>
              <a:gd name="connsiteY7" fmla="*/ 137172 h 504513"/>
              <a:gd name="connsiteX8" fmla="*/ 237144 w 581236"/>
              <a:gd name="connsiteY8" fmla="*/ 139497 h 504513"/>
              <a:gd name="connsiteX9" fmla="*/ 241794 w 581236"/>
              <a:gd name="connsiteY9" fmla="*/ 144147 h 504513"/>
              <a:gd name="connsiteX10" fmla="*/ 246444 w 581236"/>
              <a:gd name="connsiteY10" fmla="*/ 151122 h 504513"/>
              <a:gd name="connsiteX11" fmla="*/ 251094 w 581236"/>
              <a:gd name="connsiteY11" fmla="*/ 155772 h 504513"/>
              <a:gd name="connsiteX12" fmla="*/ 253419 w 581236"/>
              <a:gd name="connsiteY12" fmla="*/ 160421 h 504513"/>
              <a:gd name="connsiteX13" fmla="*/ 253419 w 581236"/>
              <a:gd name="connsiteY13" fmla="*/ 167396 h 504513"/>
              <a:gd name="connsiteX14" fmla="*/ 255744 w 581236"/>
              <a:gd name="connsiteY14" fmla="*/ 174371 h 504513"/>
              <a:gd name="connsiteX15" fmla="*/ 255744 w 581236"/>
              <a:gd name="connsiteY15" fmla="*/ 179021 h 504513"/>
              <a:gd name="connsiteX16" fmla="*/ 253419 w 581236"/>
              <a:gd name="connsiteY16" fmla="*/ 185996 h 504513"/>
              <a:gd name="connsiteX17" fmla="*/ 253419 w 581236"/>
              <a:gd name="connsiteY17" fmla="*/ 190646 h 504513"/>
              <a:gd name="connsiteX18" fmla="*/ 251094 w 581236"/>
              <a:gd name="connsiteY18" fmla="*/ 197621 h 504513"/>
              <a:gd name="connsiteX19" fmla="*/ 251094 w 581236"/>
              <a:gd name="connsiteY19" fmla="*/ 202270 h 504513"/>
              <a:gd name="connsiteX20" fmla="*/ 253419 w 581236"/>
              <a:gd name="connsiteY20" fmla="*/ 206920 h 504513"/>
              <a:gd name="connsiteX21" fmla="*/ 255744 w 581236"/>
              <a:gd name="connsiteY21" fmla="*/ 209245 h 504513"/>
              <a:gd name="connsiteX22" fmla="*/ 258069 w 581236"/>
              <a:gd name="connsiteY22" fmla="*/ 213895 h 504513"/>
              <a:gd name="connsiteX23" fmla="*/ 260394 w 581236"/>
              <a:gd name="connsiteY23" fmla="*/ 218545 h 504513"/>
              <a:gd name="connsiteX24" fmla="*/ 265044 w 581236"/>
              <a:gd name="connsiteY24" fmla="*/ 220870 h 504513"/>
              <a:gd name="connsiteX25" fmla="*/ 269694 w 581236"/>
              <a:gd name="connsiteY25" fmla="*/ 225520 h 504513"/>
              <a:gd name="connsiteX26" fmla="*/ 274344 w 581236"/>
              <a:gd name="connsiteY26" fmla="*/ 227845 h 504513"/>
              <a:gd name="connsiteX27" fmla="*/ 278994 w 581236"/>
              <a:gd name="connsiteY27" fmla="*/ 230170 h 504513"/>
              <a:gd name="connsiteX28" fmla="*/ 285969 w 581236"/>
              <a:gd name="connsiteY28" fmla="*/ 230170 h 504513"/>
              <a:gd name="connsiteX29" fmla="*/ 292943 w 581236"/>
              <a:gd name="connsiteY29" fmla="*/ 232495 h 504513"/>
              <a:gd name="connsiteX30" fmla="*/ 297593 w 581236"/>
              <a:gd name="connsiteY30" fmla="*/ 232495 h 504513"/>
              <a:gd name="connsiteX31" fmla="*/ 304568 w 581236"/>
              <a:gd name="connsiteY31" fmla="*/ 232495 h 504513"/>
              <a:gd name="connsiteX32" fmla="*/ 311543 w 581236"/>
              <a:gd name="connsiteY32" fmla="*/ 232495 h 504513"/>
              <a:gd name="connsiteX33" fmla="*/ 318518 w 581236"/>
              <a:gd name="connsiteY33" fmla="*/ 232495 h 504513"/>
              <a:gd name="connsiteX34" fmla="*/ 325493 w 581236"/>
              <a:gd name="connsiteY34" fmla="*/ 230170 h 504513"/>
              <a:gd name="connsiteX35" fmla="*/ 330142 w 581236"/>
              <a:gd name="connsiteY35" fmla="*/ 230170 h 504513"/>
              <a:gd name="connsiteX36" fmla="*/ 337117 w 581236"/>
              <a:gd name="connsiteY36" fmla="*/ 227845 h 504513"/>
              <a:gd name="connsiteX37" fmla="*/ 341767 w 581236"/>
              <a:gd name="connsiteY37" fmla="*/ 227845 h 504513"/>
              <a:gd name="connsiteX38" fmla="*/ 346417 w 581236"/>
              <a:gd name="connsiteY38" fmla="*/ 227845 h 504513"/>
              <a:gd name="connsiteX39" fmla="*/ 348742 w 581236"/>
              <a:gd name="connsiteY39" fmla="*/ 227845 h 504513"/>
              <a:gd name="connsiteX40" fmla="*/ 353392 w 581236"/>
              <a:gd name="connsiteY40" fmla="*/ 227845 h 504513"/>
              <a:gd name="connsiteX41" fmla="*/ 358042 w 581236"/>
              <a:gd name="connsiteY41" fmla="*/ 230170 h 504513"/>
              <a:gd name="connsiteX42" fmla="*/ 360367 w 581236"/>
              <a:gd name="connsiteY42" fmla="*/ 230170 h 504513"/>
              <a:gd name="connsiteX43" fmla="*/ 365016 w 581236"/>
              <a:gd name="connsiteY43" fmla="*/ 232495 h 504513"/>
              <a:gd name="connsiteX44" fmla="*/ 367341 w 581236"/>
              <a:gd name="connsiteY44" fmla="*/ 234820 h 504513"/>
              <a:gd name="connsiteX45" fmla="*/ 369666 w 581236"/>
              <a:gd name="connsiteY45" fmla="*/ 239470 h 504513"/>
              <a:gd name="connsiteX46" fmla="*/ 371991 w 581236"/>
              <a:gd name="connsiteY46" fmla="*/ 241794 h 504513"/>
              <a:gd name="connsiteX47" fmla="*/ 371991 w 581236"/>
              <a:gd name="connsiteY47" fmla="*/ 246444 h 504513"/>
              <a:gd name="connsiteX48" fmla="*/ 374316 w 581236"/>
              <a:gd name="connsiteY48" fmla="*/ 251094 h 504513"/>
              <a:gd name="connsiteX49" fmla="*/ 374316 w 581236"/>
              <a:gd name="connsiteY49" fmla="*/ 253419 h 504513"/>
              <a:gd name="connsiteX50" fmla="*/ 374316 w 581236"/>
              <a:gd name="connsiteY50" fmla="*/ 255744 h 504513"/>
              <a:gd name="connsiteX51" fmla="*/ 371991 w 581236"/>
              <a:gd name="connsiteY51" fmla="*/ 258069 h 504513"/>
              <a:gd name="connsiteX52" fmla="*/ 371991 w 581236"/>
              <a:gd name="connsiteY52" fmla="*/ 262719 h 504513"/>
              <a:gd name="connsiteX53" fmla="*/ 371991 w 581236"/>
              <a:gd name="connsiteY53" fmla="*/ 265044 h 504513"/>
              <a:gd name="connsiteX54" fmla="*/ 369666 w 581236"/>
              <a:gd name="connsiteY54" fmla="*/ 269694 h 504513"/>
              <a:gd name="connsiteX55" fmla="*/ 369666 w 581236"/>
              <a:gd name="connsiteY55" fmla="*/ 274344 h 504513"/>
              <a:gd name="connsiteX56" fmla="*/ 367341 w 581236"/>
              <a:gd name="connsiteY56" fmla="*/ 276669 h 504513"/>
              <a:gd name="connsiteX57" fmla="*/ 362692 w 581236"/>
              <a:gd name="connsiteY57" fmla="*/ 278994 h 504513"/>
              <a:gd name="connsiteX58" fmla="*/ 360367 w 581236"/>
              <a:gd name="connsiteY58" fmla="*/ 281318 h 504513"/>
              <a:gd name="connsiteX59" fmla="*/ 355717 w 581236"/>
              <a:gd name="connsiteY59" fmla="*/ 283643 h 504513"/>
              <a:gd name="connsiteX60" fmla="*/ 353392 w 581236"/>
              <a:gd name="connsiteY60" fmla="*/ 285968 h 504513"/>
              <a:gd name="connsiteX61" fmla="*/ 346417 w 581236"/>
              <a:gd name="connsiteY61" fmla="*/ 285968 h 504513"/>
              <a:gd name="connsiteX62" fmla="*/ 344092 w 581236"/>
              <a:gd name="connsiteY62" fmla="*/ 288293 h 504513"/>
              <a:gd name="connsiteX63" fmla="*/ 339442 w 581236"/>
              <a:gd name="connsiteY63" fmla="*/ 288293 h 504513"/>
              <a:gd name="connsiteX64" fmla="*/ 334792 w 581236"/>
              <a:gd name="connsiteY64" fmla="*/ 288293 h 504513"/>
              <a:gd name="connsiteX65" fmla="*/ 327817 w 581236"/>
              <a:gd name="connsiteY65" fmla="*/ 288293 h 504513"/>
              <a:gd name="connsiteX66" fmla="*/ 323168 w 581236"/>
              <a:gd name="connsiteY66" fmla="*/ 290618 h 504513"/>
              <a:gd name="connsiteX67" fmla="*/ 316193 w 581236"/>
              <a:gd name="connsiteY67" fmla="*/ 290618 h 504513"/>
              <a:gd name="connsiteX68" fmla="*/ 309218 w 581236"/>
              <a:gd name="connsiteY68" fmla="*/ 290618 h 504513"/>
              <a:gd name="connsiteX69" fmla="*/ 302243 w 581236"/>
              <a:gd name="connsiteY69" fmla="*/ 290618 h 504513"/>
              <a:gd name="connsiteX70" fmla="*/ 297593 w 581236"/>
              <a:gd name="connsiteY70" fmla="*/ 290618 h 504513"/>
              <a:gd name="connsiteX71" fmla="*/ 290618 w 581236"/>
              <a:gd name="connsiteY71" fmla="*/ 290618 h 504513"/>
              <a:gd name="connsiteX72" fmla="*/ 285969 w 581236"/>
              <a:gd name="connsiteY72" fmla="*/ 290618 h 504513"/>
              <a:gd name="connsiteX73" fmla="*/ 283644 w 581236"/>
              <a:gd name="connsiteY73" fmla="*/ 290618 h 504513"/>
              <a:gd name="connsiteX74" fmla="*/ 274344 w 581236"/>
              <a:gd name="connsiteY74" fmla="*/ 288293 h 504513"/>
              <a:gd name="connsiteX75" fmla="*/ 265044 w 581236"/>
              <a:gd name="connsiteY75" fmla="*/ 285968 h 504513"/>
              <a:gd name="connsiteX76" fmla="*/ 255744 w 581236"/>
              <a:gd name="connsiteY76" fmla="*/ 283643 h 504513"/>
              <a:gd name="connsiteX77" fmla="*/ 246444 w 581236"/>
              <a:gd name="connsiteY77" fmla="*/ 281318 h 504513"/>
              <a:gd name="connsiteX78" fmla="*/ 239469 w 581236"/>
              <a:gd name="connsiteY78" fmla="*/ 276669 h 504513"/>
              <a:gd name="connsiteX79" fmla="*/ 232495 w 581236"/>
              <a:gd name="connsiteY79" fmla="*/ 272019 h 504513"/>
              <a:gd name="connsiteX80" fmla="*/ 225520 w 581236"/>
              <a:gd name="connsiteY80" fmla="*/ 265044 h 504513"/>
              <a:gd name="connsiteX81" fmla="*/ 218545 w 581236"/>
              <a:gd name="connsiteY81" fmla="*/ 260394 h 504513"/>
              <a:gd name="connsiteX82" fmla="*/ 213895 w 581236"/>
              <a:gd name="connsiteY82" fmla="*/ 253419 h 504513"/>
              <a:gd name="connsiteX83" fmla="*/ 209245 w 581236"/>
              <a:gd name="connsiteY83" fmla="*/ 246444 h 504513"/>
              <a:gd name="connsiteX84" fmla="*/ 206920 w 581236"/>
              <a:gd name="connsiteY84" fmla="*/ 248769 h 504513"/>
              <a:gd name="connsiteX85" fmla="*/ 204595 w 581236"/>
              <a:gd name="connsiteY85" fmla="*/ 251094 h 504513"/>
              <a:gd name="connsiteX86" fmla="*/ 202270 w 581236"/>
              <a:gd name="connsiteY86" fmla="*/ 253419 h 504513"/>
              <a:gd name="connsiteX87" fmla="*/ 199945 w 581236"/>
              <a:gd name="connsiteY87" fmla="*/ 258069 h 504513"/>
              <a:gd name="connsiteX88" fmla="*/ 197620 w 581236"/>
              <a:gd name="connsiteY88" fmla="*/ 260394 h 504513"/>
              <a:gd name="connsiteX89" fmla="*/ 195295 w 581236"/>
              <a:gd name="connsiteY89" fmla="*/ 265044 h 504513"/>
              <a:gd name="connsiteX90" fmla="*/ 190646 w 581236"/>
              <a:gd name="connsiteY90" fmla="*/ 269694 h 504513"/>
              <a:gd name="connsiteX91" fmla="*/ 188321 w 581236"/>
              <a:gd name="connsiteY91" fmla="*/ 272019 h 504513"/>
              <a:gd name="connsiteX92" fmla="*/ 183671 w 581236"/>
              <a:gd name="connsiteY92" fmla="*/ 276669 h 504513"/>
              <a:gd name="connsiteX93" fmla="*/ 181346 w 581236"/>
              <a:gd name="connsiteY93" fmla="*/ 281318 h 504513"/>
              <a:gd name="connsiteX94" fmla="*/ 179021 w 581236"/>
              <a:gd name="connsiteY94" fmla="*/ 283643 h 504513"/>
              <a:gd name="connsiteX95" fmla="*/ 174371 w 581236"/>
              <a:gd name="connsiteY95" fmla="*/ 288293 h 504513"/>
              <a:gd name="connsiteX96" fmla="*/ 172046 w 581236"/>
              <a:gd name="connsiteY96" fmla="*/ 290618 h 504513"/>
              <a:gd name="connsiteX97" fmla="*/ 185996 w 581236"/>
              <a:gd name="connsiteY97" fmla="*/ 290618 h 504513"/>
              <a:gd name="connsiteX98" fmla="*/ 197620 w 581236"/>
              <a:gd name="connsiteY98" fmla="*/ 290618 h 504513"/>
              <a:gd name="connsiteX99" fmla="*/ 209245 w 581236"/>
              <a:gd name="connsiteY99" fmla="*/ 290618 h 504513"/>
              <a:gd name="connsiteX100" fmla="*/ 213895 w 581236"/>
              <a:gd name="connsiteY100" fmla="*/ 290618 h 504513"/>
              <a:gd name="connsiteX101" fmla="*/ 216220 w 581236"/>
              <a:gd name="connsiteY101" fmla="*/ 292943 h 504513"/>
              <a:gd name="connsiteX102" fmla="*/ 220870 w 581236"/>
              <a:gd name="connsiteY102" fmla="*/ 292943 h 504513"/>
              <a:gd name="connsiteX103" fmla="*/ 225520 w 581236"/>
              <a:gd name="connsiteY103" fmla="*/ 295268 h 504513"/>
              <a:gd name="connsiteX104" fmla="*/ 230170 w 581236"/>
              <a:gd name="connsiteY104" fmla="*/ 297593 h 504513"/>
              <a:gd name="connsiteX105" fmla="*/ 234819 w 581236"/>
              <a:gd name="connsiteY105" fmla="*/ 299918 h 504513"/>
              <a:gd name="connsiteX106" fmla="*/ 239469 w 581236"/>
              <a:gd name="connsiteY106" fmla="*/ 302243 h 504513"/>
              <a:gd name="connsiteX107" fmla="*/ 244119 w 581236"/>
              <a:gd name="connsiteY107" fmla="*/ 304568 h 504513"/>
              <a:gd name="connsiteX108" fmla="*/ 246444 w 581236"/>
              <a:gd name="connsiteY108" fmla="*/ 309218 h 504513"/>
              <a:gd name="connsiteX109" fmla="*/ 251094 w 581236"/>
              <a:gd name="connsiteY109" fmla="*/ 313868 h 504513"/>
              <a:gd name="connsiteX110" fmla="*/ 253419 w 581236"/>
              <a:gd name="connsiteY110" fmla="*/ 318518 h 504513"/>
              <a:gd name="connsiteX111" fmla="*/ 255744 w 581236"/>
              <a:gd name="connsiteY111" fmla="*/ 323167 h 504513"/>
              <a:gd name="connsiteX112" fmla="*/ 258069 w 581236"/>
              <a:gd name="connsiteY112" fmla="*/ 330142 h 504513"/>
              <a:gd name="connsiteX113" fmla="*/ 260394 w 581236"/>
              <a:gd name="connsiteY113" fmla="*/ 334792 h 504513"/>
              <a:gd name="connsiteX114" fmla="*/ 262719 w 581236"/>
              <a:gd name="connsiteY114" fmla="*/ 341767 h 504513"/>
              <a:gd name="connsiteX115" fmla="*/ 262719 w 581236"/>
              <a:gd name="connsiteY115" fmla="*/ 348742 h 504513"/>
              <a:gd name="connsiteX116" fmla="*/ 262719 w 581236"/>
              <a:gd name="connsiteY116" fmla="*/ 353392 h 504513"/>
              <a:gd name="connsiteX117" fmla="*/ 262719 w 581236"/>
              <a:gd name="connsiteY117" fmla="*/ 360367 h 504513"/>
              <a:gd name="connsiteX118" fmla="*/ 262719 w 581236"/>
              <a:gd name="connsiteY118" fmla="*/ 367341 h 504513"/>
              <a:gd name="connsiteX119" fmla="*/ 262719 w 581236"/>
              <a:gd name="connsiteY119" fmla="*/ 374316 h 504513"/>
              <a:gd name="connsiteX120" fmla="*/ 262719 w 581236"/>
              <a:gd name="connsiteY120" fmla="*/ 383616 h 504513"/>
              <a:gd name="connsiteX121" fmla="*/ 262719 w 581236"/>
              <a:gd name="connsiteY121" fmla="*/ 392916 h 504513"/>
              <a:gd name="connsiteX122" fmla="*/ 262719 w 581236"/>
              <a:gd name="connsiteY122" fmla="*/ 402216 h 504513"/>
              <a:gd name="connsiteX123" fmla="*/ 262719 w 581236"/>
              <a:gd name="connsiteY123" fmla="*/ 411515 h 504513"/>
              <a:gd name="connsiteX124" fmla="*/ 262719 w 581236"/>
              <a:gd name="connsiteY124" fmla="*/ 423140 h 504513"/>
              <a:gd name="connsiteX125" fmla="*/ 262719 w 581236"/>
              <a:gd name="connsiteY125" fmla="*/ 432440 h 504513"/>
              <a:gd name="connsiteX126" fmla="*/ 262719 w 581236"/>
              <a:gd name="connsiteY126" fmla="*/ 441740 h 504513"/>
              <a:gd name="connsiteX127" fmla="*/ 262719 w 581236"/>
              <a:gd name="connsiteY127" fmla="*/ 453364 h 504513"/>
              <a:gd name="connsiteX128" fmla="*/ 262719 w 581236"/>
              <a:gd name="connsiteY128" fmla="*/ 462664 h 504513"/>
              <a:gd name="connsiteX129" fmla="*/ 262719 w 581236"/>
              <a:gd name="connsiteY129" fmla="*/ 469639 h 504513"/>
              <a:gd name="connsiteX130" fmla="*/ 262719 w 581236"/>
              <a:gd name="connsiteY130" fmla="*/ 478939 h 504513"/>
              <a:gd name="connsiteX131" fmla="*/ 262719 w 581236"/>
              <a:gd name="connsiteY131" fmla="*/ 485914 h 504513"/>
              <a:gd name="connsiteX132" fmla="*/ 262719 w 581236"/>
              <a:gd name="connsiteY132" fmla="*/ 490563 h 504513"/>
              <a:gd name="connsiteX133" fmla="*/ 260394 w 581236"/>
              <a:gd name="connsiteY133" fmla="*/ 492888 h 504513"/>
              <a:gd name="connsiteX134" fmla="*/ 258069 w 581236"/>
              <a:gd name="connsiteY134" fmla="*/ 497538 h 504513"/>
              <a:gd name="connsiteX135" fmla="*/ 255744 w 581236"/>
              <a:gd name="connsiteY135" fmla="*/ 499863 h 504513"/>
              <a:gd name="connsiteX136" fmla="*/ 253419 w 581236"/>
              <a:gd name="connsiteY136" fmla="*/ 502188 h 504513"/>
              <a:gd name="connsiteX137" fmla="*/ 251094 w 581236"/>
              <a:gd name="connsiteY137" fmla="*/ 502188 h 504513"/>
              <a:gd name="connsiteX138" fmla="*/ 246444 w 581236"/>
              <a:gd name="connsiteY138" fmla="*/ 504513 h 504513"/>
              <a:gd name="connsiteX139" fmla="*/ 244119 w 581236"/>
              <a:gd name="connsiteY139" fmla="*/ 504513 h 504513"/>
              <a:gd name="connsiteX140" fmla="*/ 225520 w 581236"/>
              <a:gd name="connsiteY140" fmla="*/ 504513 h 504513"/>
              <a:gd name="connsiteX141" fmla="*/ 220870 w 581236"/>
              <a:gd name="connsiteY141" fmla="*/ 504513 h 504513"/>
              <a:gd name="connsiteX142" fmla="*/ 216220 w 581236"/>
              <a:gd name="connsiteY142" fmla="*/ 502188 h 504513"/>
              <a:gd name="connsiteX143" fmla="*/ 213895 w 581236"/>
              <a:gd name="connsiteY143" fmla="*/ 499863 h 504513"/>
              <a:gd name="connsiteX144" fmla="*/ 209245 w 581236"/>
              <a:gd name="connsiteY144" fmla="*/ 497538 h 504513"/>
              <a:gd name="connsiteX145" fmla="*/ 206920 w 581236"/>
              <a:gd name="connsiteY145" fmla="*/ 495213 h 504513"/>
              <a:gd name="connsiteX146" fmla="*/ 206920 w 581236"/>
              <a:gd name="connsiteY146" fmla="*/ 490563 h 504513"/>
              <a:gd name="connsiteX147" fmla="*/ 206920 w 581236"/>
              <a:gd name="connsiteY147" fmla="*/ 485914 h 504513"/>
              <a:gd name="connsiteX148" fmla="*/ 206920 w 581236"/>
              <a:gd name="connsiteY148" fmla="*/ 478939 h 504513"/>
              <a:gd name="connsiteX149" fmla="*/ 206920 w 581236"/>
              <a:gd name="connsiteY149" fmla="*/ 469639 h 504513"/>
              <a:gd name="connsiteX150" fmla="*/ 206920 w 581236"/>
              <a:gd name="connsiteY150" fmla="*/ 462664 h 504513"/>
              <a:gd name="connsiteX151" fmla="*/ 206920 w 581236"/>
              <a:gd name="connsiteY151" fmla="*/ 453364 h 504513"/>
              <a:gd name="connsiteX152" fmla="*/ 206920 w 581236"/>
              <a:gd name="connsiteY152" fmla="*/ 441740 h 504513"/>
              <a:gd name="connsiteX153" fmla="*/ 206920 w 581236"/>
              <a:gd name="connsiteY153" fmla="*/ 432440 h 504513"/>
              <a:gd name="connsiteX154" fmla="*/ 204595 w 581236"/>
              <a:gd name="connsiteY154" fmla="*/ 423140 h 504513"/>
              <a:gd name="connsiteX155" fmla="*/ 204595 w 581236"/>
              <a:gd name="connsiteY155" fmla="*/ 411515 h 504513"/>
              <a:gd name="connsiteX156" fmla="*/ 204595 w 581236"/>
              <a:gd name="connsiteY156" fmla="*/ 402216 h 504513"/>
              <a:gd name="connsiteX157" fmla="*/ 204595 w 581236"/>
              <a:gd name="connsiteY157" fmla="*/ 392916 h 504513"/>
              <a:gd name="connsiteX158" fmla="*/ 204595 w 581236"/>
              <a:gd name="connsiteY158" fmla="*/ 383616 h 504513"/>
              <a:gd name="connsiteX159" fmla="*/ 204595 w 581236"/>
              <a:gd name="connsiteY159" fmla="*/ 374316 h 504513"/>
              <a:gd name="connsiteX160" fmla="*/ 204595 w 581236"/>
              <a:gd name="connsiteY160" fmla="*/ 367341 h 504513"/>
              <a:gd name="connsiteX161" fmla="*/ 206920 w 581236"/>
              <a:gd name="connsiteY161" fmla="*/ 360367 h 504513"/>
              <a:gd name="connsiteX162" fmla="*/ 206920 w 581236"/>
              <a:gd name="connsiteY162" fmla="*/ 353392 h 504513"/>
              <a:gd name="connsiteX163" fmla="*/ 206920 w 581236"/>
              <a:gd name="connsiteY163" fmla="*/ 348742 h 504513"/>
              <a:gd name="connsiteX164" fmla="*/ 204595 w 581236"/>
              <a:gd name="connsiteY164" fmla="*/ 348742 h 504513"/>
              <a:gd name="connsiteX165" fmla="*/ 204595 w 581236"/>
              <a:gd name="connsiteY165" fmla="*/ 346417 h 504513"/>
              <a:gd name="connsiteX166" fmla="*/ 199945 w 581236"/>
              <a:gd name="connsiteY166" fmla="*/ 346417 h 504513"/>
              <a:gd name="connsiteX167" fmla="*/ 195295 w 581236"/>
              <a:gd name="connsiteY167" fmla="*/ 346417 h 504513"/>
              <a:gd name="connsiteX168" fmla="*/ 188321 w 581236"/>
              <a:gd name="connsiteY168" fmla="*/ 346417 h 504513"/>
              <a:gd name="connsiteX169" fmla="*/ 181346 w 581236"/>
              <a:gd name="connsiteY169" fmla="*/ 346417 h 504513"/>
              <a:gd name="connsiteX170" fmla="*/ 174371 w 581236"/>
              <a:gd name="connsiteY170" fmla="*/ 346417 h 504513"/>
              <a:gd name="connsiteX171" fmla="*/ 167396 w 581236"/>
              <a:gd name="connsiteY171" fmla="*/ 346417 h 504513"/>
              <a:gd name="connsiteX172" fmla="*/ 158096 w 581236"/>
              <a:gd name="connsiteY172" fmla="*/ 346417 h 504513"/>
              <a:gd name="connsiteX173" fmla="*/ 151122 w 581236"/>
              <a:gd name="connsiteY173" fmla="*/ 346417 h 504513"/>
              <a:gd name="connsiteX174" fmla="*/ 141822 w 581236"/>
              <a:gd name="connsiteY174" fmla="*/ 346417 h 504513"/>
              <a:gd name="connsiteX175" fmla="*/ 134847 w 581236"/>
              <a:gd name="connsiteY175" fmla="*/ 346417 h 504513"/>
              <a:gd name="connsiteX176" fmla="*/ 127872 w 581236"/>
              <a:gd name="connsiteY176" fmla="*/ 346417 h 504513"/>
              <a:gd name="connsiteX177" fmla="*/ 120897 w 581236"/>
              <a:gd name="connsiteY177" fmla="*/ 346417 h 504513"/>
              <a:gd name="connsiteX178" fmla="*/ 113923 w 581236"/>
              <a:gd name="connsiteY178" fmla="*/ 346417 h 504513"/>
              <a:gd name="connsiteX179" fmla="*/ 109273 w 581236"/>
              <a:gd name="connsiteY179" fmla="*/ 346417 h 504513"/>
              <a:gd name="connsiteX180" fmla="*/ 104623 w 581236"/>
              <a:gd name="connsiteY180" fmla="*/ 346417 h 504513"/>
              <a:gd name="connsiteX181" fmla="*/ 99973 w 581236"/>
              <a:gd name="connsiteY181" fmla="*/ 346417 h 504513"/>
              <a:gd name="connsiteX182" fmla="*/ 97648 w 581236"/>
              <a:gd name="connsiteY182" fmla="*/ 346417 h 504513"/>
              <a:gd name="connsiteX183" fmla="*/ 92998 w 581236"/>
              <a:gd name="connsiteY183" fmla="*/ 346417 h 504513"/>
              <a:gd name="connsiteX184" fmla="*/ 88348 w 581236"/>
              <a:gd name="connsiteY184" fmla="*/ 344092 h 504513"/>
              <a:gd name="connsiteX185" fmla="*/ 83698 w 581236"/>
              <a:gd name="connsiteY185" fmla="*/ 341767 h 504513"/>
              <a:gd name="connsiteX186" fmla="*/ 79049 w 581236"/>
              <a:gd name="connsiteY186" fmla="*/ 337117 h 504513"/>
              <a:gd name="connsiteX187" fmla="*/ 76724 w 581236"/>
              <a:gd name="connsiteY187" fmla="*/ 334792 h 504513"/>
              <a:gd name="connsiteX188" fmla="*/ 74399 w 581236"/>
              <a:gd name="connsiteY188" fmla="*/ 330142 h 504513"/>
              <a:gd name="connsiteX189" fmla="*/ 72074 w 581236"/>
              <a:gd name="connsiteY189" fmla="*/ 325492 h 504513"/>
              <a:gd name="connsiteX190" fmla="*/ 72074 w 581236"/>
              <a:gd name="connsiteY190" fmla="*/ 318518 h 504513"/>
              <a:gd name="connsiteX191" fmla="*/ 72074 w 581236"/>
              <a:gd name="connsiteY191" fmla="*/ 309218 h 504513"/>
              <a:gd name="connsiteX192" fmla="*/ 72074 w 581236"/>
              <a:gd name="connsiteY192" fmla="*/ 299918 h 504513"/>
              <a:gd name="connsiteX193" fmla="*/ 74399 w 581236"/>
              <a:gd name="connsiteY193" fmla="*/ 290618 h 504513"/>
              <a:gd name="connsiteX194" fmla="*/ 74399 w 581236"/>
              <a:gd name="connsiteY194" fmla="*/ 285968 h 504513"/>
              <a:gd name="connsiteX195" fmla="*/ 74399 w 581236"/>
              <a:gd name="connsiteY195" fmla="*/ 278994 h 504513"/>
              <a:gd name="connsiteX196" fmla="*/ 76724 w 581236"/>
              <a:gd name="connsiteY196" fmla="*/ 274344 h 504513"/>
              <a:gd name="connsiteX197" fmla="*/ 76724 w 581236"/>
              <a:gd name="connsiteY197" fmla="*/ 272019 h 504513"/>
              <a:gd name="connsiteX198" fmla="*/ 79049 w 581236"/>
              <a:gd name="connsiteY198" fmla="*/ 265044 h 504513"/>
              <a:gd name="connsiteX199" fmla="*/ 83698 w 581236"/>
              <a:gd name="connsiteY199" fmla="*/ 255744 h 504513"/>
              <a:gd name="connsiteX200" fmla="*/ 86023 w 581236"/>
              <a:gd name="connsiteY200" fmla="*/ 248769 h 504513"/>
              <a:gd name="connsiteX201" fmla="*/ 90673 w 581236"/>
              <a:gd name="connsiteY201" fmla="*/ 239470 h 504513"/>
              <a:gd name="connsiteX202" fmla="*/ 95323 w 581236"/>
              <a:gd name="connsiteY202" fmla="*/ 232495 h 504513"/>
              <a:gd name="connsiteX203" fmla="*/ 99973 w 581236"/>
              <a:gd name="connsiteY203" fmla="*/ 223195 h 504513"/>
              <a:gd name="connsiteX204" fmla="*/ 104623 w 581236"/>
              <a:gd name="connsiteY204" fmla="*/ 216220 h 504513"/>
              <a:gd name="connsiteX205" fmla="*/ 109273 w 581236"/>
              <a:gd name="connsiteY205" fmla="*/ 209245 h 504513"/>
              <a:gd name="connsiteX206" fmla="*/ 116248 w 581236"/>
              <a:gd name="connsiteY206" fmla="*/ 199945 h 504513"/>
              <a:gd name="connsiteX207" fmla="*/ 120897 w 581236"/>
              <a:gd name="connsiteY207" fmla="*/ 192971 h 504513"/>
              <a:gd name="connsiteX208" fmla="*/ 127872 w 581236"/>
              <a:gd name="connsiteY208" fmla="*/ 185996 h 504513"/>
              <a:gd name="connsiteX209" fmla="*/ 132522 w 581236"/>
              <a:gd name="connsiteY209" fmla="*/ 179021 h 504513"/>
              <a:gd name="connsiteX210" fmla="*/ 139497 w 581236"/>
              <a:gd name="connsiteY210" fmla="*/ 172046 h 504513"/>
              <a:gd name="connsiteX211" fmla="*/ 144147 w 581236"/>
              <a:gd name="connsiteY211" fmla="*/ 165071 h 504513"/>
              <a:gd name="connsiteX212" fmla="*/ 151122 w 581236"/>
              <a:gd name="connsiteY212" fmla="*/ 158096 h 504513"/>
              <a:gd name="connsiteX213" fmla="*/ 155772 w 581236"/>
              <a:gd name="connsiteY213" fmla="*/ 153447 h 504513"/>
              <a:gd name="connsiteX214" fmla="*/ 160421 w 581236"/>
              <a:gd name="connsiteY214" fmla="*/ 148797 h 504513"/>
              <a:gd name="connsiteX215" fmla="*/ 165071 w 581236"/>
              <a:gd name="connsiteY215" fmla="*/ 144147 h 504513"/>
              <a:gd name="connsiteX216" fmla="*/ 169721 w 581236"/>
              <a:gd name="connsiteY216" fmla="*/ 141822 h 504513"/>
              <a:gd name="connsiteX217" fmla="*/ 174371 w 581236"/>
              <a:gd name="connsiteY217" fmla="*/ 137172 h 504513"/>
              <a:gd name="connsiteX218" fmla="*/ 179021 w 581236"/>
              <a:gd name="connsiteY218" fmla="*/ 137172 h 504513"/>
              <a:gd name="connsiteX219" fmla="*/ 183671 w 581236"/>
              <a:gd name="connsiteY219" fmla="*/ 132522 h 504513"/>
              <a:gd name="connsiteX220" fmla="*/ 306893 w 581236"/>
              <a:gd name="connsiteY220" fmla="*/ 116247 h 504513"/>
              <a:gd name="connsiteX221" fmla="*/ 313867 w 581236"/>
              <a:gd name="connsiteY221" fmla="*/ 116247 h 504513"/>
              <a:gd name="connsiteX222" fmla="*/ 320842 w 581236"/>
              <a:gd name="connsiteY222" fmla="*/ 116247 h 504513"/>
              <a:gd name="connsiteX223" fmla="*/ 327817 w 581236"/>
              <a:gd name="connsiteY223" fmla="*/ 116247 h 504513"/>
              <a:gd name="connsiteX224" fmla="*/ 334792 w 581236"/>
              <a:gd name="connsiteY224" fmla="*/ 116247 h 504513"/>
              <a:gd name="connsiteX225" fmla="*/ 341767 w 581236"/>
              <a:gd name="connsiteY225" fmla="*/ 118572 h 504513"/>
              <a:gd name="connsiteX226" fmla="*/ 346417 w 581236"/>
              <a:gd name="connsiteY226" fmla="*/ 120897 h 504513"/>
              <a:gd name="connsiteX227" fmla="*/ 353392 w 581236"/>
              <a:gd name="connsiteY227" fmla="*/ 125547 h 504513"/>
              <a:gd name="connsiteX228" fmla="*/ 358042 w 581236"/>
              <a:gd name="connsiteY228" fmla="*/ 130197 h 504513"/>
              <a:gd name="connsiteX229" fmla="*/ 362691 w 581236"/>
              <a:gd name="connsiteY229" fmla="*/ 134847 h 504513"/>
              <a:gd name="connsiteX230" fmla="*/ 365016 w 581236"/>
              <a:gd name="connsiteY230" fmla="*/ 139496 h 504513"/>
              <a:gd name="connsiteX231" fmla="*/ 369666 w 581236"/>
              <a:gd name="connsiteY231" fmla="*/ 146471 h 504513"/>
              <a:gd name="connsiteX232" fmla="*/ 371991 w 581236"/>
              <a:gd name="connsiteY232" fmla="*/ 153446 h 504513"/>
              <a:gd name="connsiteX233" fmla="*/ 371991 w 581236"/>
              <a:gd name="connsiteY233" fmla="*/ 160421 h 504513"/>
              <a:gd name="connsiteX234" fmla="*/ 374316 w 581236"/>
              <a:gd name="connsiteY234" fmla="*/ 165071 h 504513"/>
              <a:gd name="connsiteX235" fmla="*/ 371991 w 581236"/>
              <a:gd name="connsiteY235" fmla="*/ 172045 h 504513"/>
              <a:gd name="connsiteX236" fmla="*/ 371991 w 581236"/>
              <a:gd name="connsiteY236" fmla="*/ 179020 h 504513"/>
              <a:gd name="connsiteX237" fmla="*/ 369666 w 581236"/>
              <a:gd name="connsiteY237" fmla="*/ 185995 h 504513"/>
              <a:gd name="connsiteX238" fmla="*/ 367341 w 581236"/>
              <a:gd name="connsiteY238" fmla="*/ 192970 h 504513"/>
              <a:gd name="connsiteX239" fmla="*/ 362691 w 581236"/>
              <a:gd name="connsiteY239" fmla="*/ 197620 h 504513"/>
              <a:gd name="connsiteX240" fmla="*/ 358042 w 581236"/>
              <a:gd name="connsiteY240" fmla="*/ 202270 h 504513"/>
              <a:gd name="connsiteX241" fmla="*/ 353392 w 581236"/>
              <a:gd name="connsiteY241" fmla="*/ 206919 h 504513"/>
              <a:gd name="connsiteX242" fmla="*/ 348742 w 581236"/>
              <a:gd name="connsiteY242" fmla="*/ 211569 h 504513"/>
              <a:gd name="connsiteX243" fmla="*/ 341767 w 581236"/>
              <a:gd name="connsiteY243" fmla="*/ 213894 h 504513"/>
              <a:gd name="connsiteX244" fmla="*/ 334792 w 581236"/>
              <a:gd name="connsiteY244" fmla="*/ 216219 h 504513"/>
              <a:gd name="connsiteX245" fmla="*/ 330142 w 581236"/>
              <a:gd name="connsiteY245" fmla="*/ 218544 h 504513"/>
              <a:gd name="connsiteX246" fmla="*/ 323167 w 581236"/>
              <a:gd name="connsiteY246" fmla="*/ 218544 h 504513"/>
              <a:gd name="connsiteX247" fmla="*/ 316192 w 581236"/>
              <a:gd name="connsiteY247" fmla="*/ 218544 h 504513"/>
              <a:gd name="connsiteX248" fmla="*/ 309217 w 581236"/>
              <a:gd name="connsiteY248" fmla="*/ 216219 h 504513"/>
              <a:gd name="connsiteX249" fmla="*/ 302243 w 581236"/>
              <a:gd name="connsiteY249" fmla="*/ 213894 h 504513"/>
              <a:gd name="connsiteX250" fmla="*/ 295268 w 581236"/>
              <a:gd name="connsiteY250" fmla="*/ 211569 h 504513"/>
              <a:gd name="connsiteX251" fmla="*/ 290618 w 581236"/>
              <a:gd name="connsiteY251" fmla="*/ 209244 h 504513"/>
              <a:gd name="connsiteX252" fmla="*/ 285968 w 581236"/>
              <a:gd name="connsiteY252" fmla="*/ 204595 h 504513"/>
              <a:gd name="connsiteX253" fmla="*/ 281318 w 581236"/>
              <a:gd name="connsiteY253" fmla="*/ 199945 h 504513"/>
              <a:gd name="connsiteX254" fmla="*/ 276668 w 581236"/>
              <a:gd name="connsiteY254" fmla="*/ 192970 h 504513"/>
              <a:gd name="connsiteX255" fmla="*/ 274343 w 581236"/>
              <a:gd name="connsiteY255" fmla="*/ 188320 h 504513"/>
              <a:gd name="connsiteX256" fmla="*/ 272018 w 581236"/>
              <a:gd name="connsiteY256" fmla="*/ 181345 h 504513"/>
              <a:gd name="connsiteX257" fmla="*/ 269693 w 581236"/>
              <a:gd name="connsiteY257" fmla="*/ 174370 h 504513"/>
              <a:gd name="connsiteX258" fmla="*/ 269693 w 581236"/>
              <a:gd name="connsiteY258" fmla="*/ 167396 h 504513"/>
              <a:gd name="connsiteX259" fmla="*/ 269693 w 581236"/>
              <a:gd name="connsiteY259" fmla="*/ 160421 h 504513"/>
              <a:gd name="connsiteX260" fmla="*/ 272018 w 581236"/>
              <a:gd name="connsiteY260" fmla="*/ 153446 h 504513"/>
              <a:gd name="connsiteX261" fmla="*/ 274343 w 581236"/>
              <a:gd name="connsiteY261" fmla="*/ 146471 h 504513"/>
              <a:gd name="connsiteX262" fmla="*/ 276668 w 581236"/>
              <a:gd name="connsiteY262" fmla="*/ 141821 h 504513"/>
              <a:gd name="connsiteX263" fmla="*/ 281318 w 581236"/>
              <a:gd name="connsiteY263" fmla="*/ 134847 h 504513"/>
              <a:gd name="connsiteX264" fmla="*/ 285968 w 581236"/>
              <a:gd name="connsiteY264" fmla="*/ 130197 h 504513"/>
              <a:gd name="connsiteX265" fmla="*/ 290618 w 581236"/>
              <a:gd name="connsiteY265" fmla="*/ 125547 h 504513"/>
              <a:gd name="connsiteX266" fmla="*/ 295268 w 581236"/>
              <a:gd name="connsiteY266" fmla="*/ 123222 h 504513"/>
              <a:gd name="connsiteX267" fmla="*/ 302243 w 581236"/>
              <a:gd name="connsiteY267" fmla="*/ 118572 h 504513"/>
              <a:gd name="connsiteX268" fmla="*/ 27899 w 581236"/>
              <a:gd name="connsiteY268" fmla="*/ 83698 h 504513"/>
              <a:gd name="connsiteX269" fmla="*/ 32549 w 581236"/>
              <a:gd name="connsiteY269" fmla="*/ 86023 h 504513"/>
              <a:gd name="connsiteX270" fmla="*/ 37199 w 581236"/>
              <a:gd name="connsiteY270" fmla="*/ 86023 h 504513"/>
              <a:gd name="connsiteX271" fmla="*/ 41849 w 581236"/>
              <a:gd name="connsiteY271" fmla="*/ 88348 h 504513"/>
              <a:gd name="connsiteX272" fmla="*/ 46499 w 581236"/>
              <a:gd name="connsiteY272" fmla="*/ 90673 h 504513"/>
              <a:gd name="connsiteX273" fmla="*/ 48823 w 581236"/>
              <a:gd name="connsiteY273" fmla="*/ 95323 h 504513"/>
              <a:gd name="connsiteX274" fmla="*/ 53473 w 581236"/>
              <a:gd name="connsiteY274" fmla="*/ 97648 h 504513"/>
              <a:gd name="connsiteX275" fmla="*/ 53473 w 581236"/>
              <a:gd name="connsiteY275" fmla="*/ 102298 h 504513"/>
              <a:gd name="connsiteX276" fmla="*/ 55798 w 581236"/>
              <a:gd name="connsiteY276" fmla="*/ 106948 h 504513"/>
              <a:gd name="connsiteX277" fmla="*/ 55798 w 581236"/>
              <a:gd name="connsiteY277" fmla="*/ 111597 h 504513"/>
              <a:gd name="connsiteX278" fmla="*/ 55798 w 581236"/>
              <a:gd name="connsiteY278" fmla="*/ 365016 h 504513"/>
              <a:gd name="connsiteX279" fmla="*/ 185995 w 581236"/>
              <a:gd name="connsiteY279" fmla="*/ 365016 h 504513"/>
              <a:gd name="connsiteX280" fmla="*/ 185995 w 581236"/>
              <a:gd name="connsiteY280" fmla="*/ 420815 h 504513"/>
              <a:gd name="connsiteX281" fmla="*/ 169720 w 581236"/>
              <a:gd name="connsiteY281" fmla="*/ 420815 h 504513"/>
              <a:gd name="connsiteX282" fmla="*/ 169720 w 581236"/>
              <a:gd name="connsiteY282" fmla="*/ 485914 h 504513"/>
              <a:gd name="connsiteX283" fmla="*/ 167395 w 581236"/>
              <a:gd name="connsiteY283" fmla="*/ 490563 h 504513"/>
              <a:gd name="connsiteX284" fmla="*/ 167395 w 581236"/>
              <a:gd name="connsiteY284" fmla="*/ 495213 h 504513"/>
              <a:gd name="connsiteX285" fmla="*/ 165070 w 581236"/>
              <a:gd name="connsiteY285" fmla="*/ 497538 h 504513"/>
              <a:gd name="connsiteX286" fmla="*/ 162745 w 581236"/>
              <a:gd name="connsiteY286" fmla="*/ 499863 h 504513"/>
              <a:gd name="connsiteX287" fmla="*/ 158096 w 581236"/>
              <a:gd name="connsiteY287" fmla="*/ 502188 h 504513"/>
              <a:gd name="connsiteX288" fmla="*/ 153446 w 581236"/>
              <a:gd name="connsiteY288" fmla="*/ 504513 h 504513"/>
              <a:gd name="connsiteX289" fmla="*/ 151121 w 581236"/>
              <a:gd name="connsiteY289" fmla="*/ 504513 h 504513"/>
              <a:gd name="connsiteX290" fmla="*/ 146471 w 581236"/>
              <a:gd name="connsiteY290" fmla="*/ 504513 h 504513"/>
              <a:gd name="connsiteX291" fmla="*/ 141821 w 581236"/>
              <a:gd name="connsiteY291" fmla="*/ 502188 h 504513"/>
              <a:gd name="connsiteX292" fmla="*/ 139496 w 581236"/>
              <a:gd name="connsiteY292" fmla="*/ 499863 h 504513"/>
              <a:gd name="connsiteX293" fmla="*/ 134846 w 581236"/>
              <a:gd name="connsiteY293" fmla="*/ 497538 h 504513"/>
              <a:gd name="connsiteX294" fmla="*/ 132521 w 581236"/>
              <a:gd name="connsiteY294" fmla="*/ 495213 h 504513"/>
              <a:gd name="connsiteX295" fmla="*/ 132521 w 581236"/>
              <a:gd name="connsiteY295" fmla="*/ 490563 h 504513"/>
              <a:gd name="connsiteX296" fmla="*/ 132521 w 581236"/>
              <a:gd name="connsiteY296" fmla="*/ 485914 h 504513"/>
              <a:gd name="connsiteX297" fmla="*/ 132521 w 581236"/>
              <a:gd name="connsiteY297" fmla="*/ 420815 h 504513"/>
              <a:gd name="connsiteX298" fmla="*/ 72073 w 581236"/>
              <a:gd name="connsiteY298" fmla="*/ 420815 h 504513"/>
              <a:gd name="connsiteX299" fmla="*/ 72073 w 581236"/>
              <a:gd name="connsiteY299" fmla="*/ 485914 h 504513"/>
              <a:gd name="connsiteX300" fmla="*/ 72073 w 581236"/>
              <a:gd name="connsiteY300" fmla="*/ 490563 h 504513"/>
              <a:gd name="connsiteX301" fmla="*/ 69748 w 581236"/>
              <a:gd name="connsiteY301" fmla="*/ 495213 h 504513"/>
              <a:gd name="connsiteX302" fmla="*/ 67423 w 581236"/>
              <a:gd name="connsiteY302" fmla="*/ 497538 h 504513"/>
              <a:gd name="connsiteX303" fmla="*/ 65098 w 581236"/>
              <a:gd name="connsiteY303" fmla="*/ 499863 h 504513"/>
              <a:gd name="connsiteX304" fmla="*/ 62773 w 581236"/>
              <a:gd name="connsiteY304" fmla="*/ 502188 h 504513"/>
              <a:gd name="connsiteX305" fmla="*/ 58123 w 581236"/>
              <a:gd name="connsiteY305" fmla="*/ 504513 h 504513"/>
              <a:gd name="connsiteX306" fmla="*/ 53473 w 581236"/>
              <a:gd name="connsiteY306" fmla="*/ 504513 h 504513"/>
              <a:gd name="connsiteX307" fmla="*/ 48823 w 581236"/>
              <a:gd name="connsiteY307" fmla="*/ 504513 h 504513"/>
              <a:gd name="connsiteX308" fmla="*/ 46499 w 581236"/>
              <a:gd name="connsiteY308" fmla="*/ 502188 h 504513"/>
              <a:gd name="connsiteX309" fmla="*/ 41849 w 581236"/>
              <a:gd name="connsiteY309" fmla="*/ 499863 h 504513"/>
              <a:gd name="connsiteX310" fmla="*/ 39524 w 581236"/>
              <a:gd name="connsiteY310" fmla="*/ 497538 h 504513"/>
              <a:gd name="connsiteX311" fmla="*/ 37199 w 581236"/>
              <a:gd name="connsiteY311" fmla="*/ 495213 h 504513"/>
              <a:gd name="connsiteX312" fmla="*/ 34874 w 581236"/>
              <a:gd name="connsiteY312" fmla="*/ 490563 h 504513"/>
              <a:gd name="connsiteX313" fmla="*/ 34874 w 581236"/>
              <a:gd name="connsiteY313" fmla="*/ 485914 h 504513"/>
              <a:gd name="connsiteX314" fmla="*/ 34874 w 581236"/>
              <a:gd name="connsiteY314" fmla="*/ 420815 h 504513"/>
              <a:gd name="connsiteX315" fmla="*/ 25574 w 581236"/>
              <a:gd name="connsiteY315" fmla="*/ 420815 h 504513"/>
              <a:gd name="connsiteX316" fmla="*/ 20924 w 581236"/>
              <a:gd name="connsiteY316" fmla="*/ 418490 h 504513"/>
              <a:gd name="connsiteX317" fmla="*/ 16274 w 581236"/>
              <a:gd name="connsiteY317" fmla="*/ 418490 h 504513"/>
              <a:gd name="connsiteX318" fmla="*/ 11624 w 581236"/>
              <a:gd name="connsiteY318" fmla="*/ 413840 h 504513"/>
              <a:gd name="connsiteX319" fmla="*/ 6975 w 581236"/>
              <a:gd name="connsiteY319" fmla="*/ 411515 h 504513"/>
              <a:gd name="connsiteX320" fmla="*/ 4650 w 581236"/>
              <a:gd name="connsiteY320" fmla="*/ 406865 h 504513"/>
              <a:gd name="connsiteX321" fmla="*/ 2325 w 581236"/>
              <a:gd name="connsiteY321" fmla="*/ 402216 h 504513"/>
              <a:gd name="connsiteX322" fmla="*/ 0 w 581236"/>
              <a:gd name="connsiteY322" fmla="*/ 397566 h 504513"/>
              <a:gd name="connsiteX323" fmla="*/ 0 w 581236"/>
              <a:gd name="connsiteY323" fmla="*/ 392916 h 504513"/>
              <a:gd name="connsiteX324" fmla="*/ 0 w 581236"/>
              <a:gd name="connsiteY324" fmla="*/ 111597 h 504513"/>
              <a:gd name="connsiteX325" fmla="*/ 0 w 581236"/>
              <a:gd name="connsiteY325" fmla="*/ 106948 h 504513"/>
              <a:gd name="connsiteX326" fmla="*/ 2325 w 581236"/>
              <a:gd name="connsiteY326" fmla="*/ 102298 h 504513"/>
              <a:gd name="connsiteX327" fmla="*/ 4650 w 581236"/>
              <a:gd name="connsiteY327" fmla="*/ 97648 h 504513"/>
              <a:gd name="connsiteX328" fmla="*/ 6975 w 581236"/>
              <a:gd name="connsiteY328" fmla="*/ 95323 h 504513"/>
              <a:gd name="connsiteX329" fmla="*/ 9300 w 581236"/>
              <a:gd name="connsiteY329" fmla="*/ 90673 h 504513"/>
              <a:gd name="connsiteX330" fmla="*/ 13949 w 581236"/>
              <a:gd name="connsiteY330" fmla="*/ 88348 h 504513"/>
              <a:gd name="connsiteX331" fmla="*/ 18599 w 581236"/>
              <a:gd name="connsiteY331" fmla="*/ 86023 h 504513"/>
              <a:gd name="connsiteX332" fmla="*/ 23249 w 581236"/>
              <a:gd name="connsiteY332" fmla="*/ 86023 h 504513"/>
              <a:gd name="connsiteX333" fmla="*/ 260394 w 581236"/>
              <a:gd name="connsiteY333" fmla="*/ 55799 h 504513"/>
              <a:gd name="connsiteX334" fmla="*/ 290618 w 581236"/>
              <a:gd name="connsiteY334" fmla="*/ 55799 h 504513"/>
              <a:gd name="connsiteX335" fmla="*/ 290618 w 581236"/>
              <a:gd name="connsiteY335" fmla="*/ 60449 h 504513"/>
              <a:gd name="connsiteX336" fmla="*/ 272019 w 581236"/>
              <a:gd name="connsiteY336" fmla="*/ 88349 h 504513"/>
              <a:gd name="connsiteX337" fmla="*/ 290618 w 581236"/>
              <a:gd name="connsiteY337" fmla="*/ 88349 h 504513"/>
              <a:gd name="connsiteX338" fmla="*/ 290618 w 581236"/>
              <a:gd name="connsiteY338" fmla="*/ 95324 h 504513"/>
              <a:gd name="connsiteX339" fmla="*/ 258069 w 581236"/>
              <a:gd name="connsiteY339" fmla="*/ 95324 h 504513"/>
              <a:gd name="connsiteX340" fmla="*/ 258069 w 581236"/>
              <a:gd name="connsiteY340" fmla="*/ 90674 h 504513"/>
              <a:gd name="connsiteX341" fmla="*/ 278994 w 581236"/>
              <a:gd name="connsiteY341" fmla="*/ 62774 h 504513"/>
              <a:gd name="connsiteX342" fmla="*/ 260394 w 581236"/>
              <a:gd name="connsiteY342" fmla="*/ 62774 h 504513"/>
              <a:gd name="connsiteX343" fmla="*/ 411515 w 581236"/>
              <a:gd name="connsiteY343" fmla="*/ 53473 h 504513"/>
              <a:gd name="connsiteX344" fmla="*/ 448714 w 581236"/>
              <a:gd name="connsiteY344" fmla="*/ 53473 h 504513"/>
              <a:gd name="connsiteX345" fmla="*/ 448714 w 581236"/>
              <a:gd name="connsiteY345" fmla="*/ 69748 h 504513"/>
              <a:gd name="connsiteX346" fmla="*/ 551012 w 581236"/>
              <a:gd name="connsiteY346" fmla="*/ 106947 h 504513"/>
              <a:gd name="connsiteX347" fmla="*/ 551012 w 581236"/>
              <a:gd name="connsiteY347" fmla="*/ 230169 h 504513"/>
              <a:gd name="connsiteX348" fmla="*/ 525438 w 581236"/>
              <a:gd name="connsiteY348" fmla="*/ 230169 h 504513"/>
              <a:gd name="connsiteX349" fmla="*/ 525438 w 581236"/>
              <a:gd name="connsiteY349" fmla="*/ 248768 h 504513"/>
              <a:gd name="connsiteX350" fmla="*/ 532412 w 581236"/>
              <a:gd name="connsiteY350" fmla="*/ 253418 h 504513"/>
              <a:gd name="connsiteX351" fmla="*/ 537062 w 581236"/>
              <a:gd name="connsiteY351" fmla="*/ 258068 h 504513"/>
              <a:gd name="connsiteX352" fmla="*/ 544037 w 581236"/>
              <a:gd name="connsiteY352" fmla="*/ 262718 h 504513"/>
              <a:gd name="connsiteX353" fmla="*/ 548687 w 581236"/>
              <a:gd name="connsiteY353" fmla="*/ 269693 h 504513"/>
              <a:gd name="connsiteX354" fmla="*/ 553337 w 581236"/>
              <a:gd name="connsiteY354" fmla="*/ 276668 h 504513"/>
              <a:gd name="connsiteX355" fmla="*/ 557987 w 581236"/>
              <a:gd name="connsiteY355" fmla="*/ 283643 h 504513"/>
              <a:gd name="connsiteX356" fmla="*/ 560312 w 581236"/>
              <a:gd name="connsiteY356" fmla="*/ 290617 h 504513"/>
              <a:gd name="connsiteX357" fmla="*/ 562637 w 581236"/>
              <a:gd name="connsiteY357" fmla="*/ 299917 h 504513"/>
              <a:gd name="connsiteX358" fmla="*/ 567287 w 581236"/>
              <a:gd name="connsiteY358" fmla="*/ 299917 h 504513"/>
              <a:gd name="connsiteX359" fmla="*/ 569612 w 581236"/>
              <a:gd name="connsiteY359" fmla="*/ 299917 h 504513"/>
              <a:gd name="connsiteX360" fmla="*/ 574261 w 581236"/>
              <a:gd name="connsiteY360" fmla="*/ 302242 h 504513"/>
              <a:gd name="connsiteX361" fmla="*/ 576586 w 581236"/>
              <a:gd name="connsiteY361" fmla="*/ 306892 h 504513"/>
              <a:gd name="connsiteX362" fmla="*/ 578911 w 581236"/>
              <a:gd name="connsiteY362" fmla="*/ 309217 h 504513"/>
              <a:gd name="connsiteX363" fmla="*/ 581236 w 581236"/>
              <a:gd name="connsiteY363" fmla="*/ 313867 h 504513"/>
              <a:gd name="connsiteX364" fmla="*/ 581236 w 581236"/>
              <a:gd name="connsiteY364" fmla="*/ 318517 h 504513"/>
              <a:gd name="connsiteX365" fmla="*/ 581236 w 581236"/>
              <a:gd name="connsiteY365" fmla="*/ 323167 h 504513"/>
              <a:gd name="connsiteX366" fmla="*/ 578911 w 581236"/>
              <a:gd name="connsiteY366" fmla="*/ 325492 h 504513"/>
              <a:gd name="connsiteX367" fmla="*/ 576586 w 581236"/>
              <a:gd name="connsiteY367" fmla="*/ 330141 h 504513"/>
              <a:gd name="connsiteX368" fmla="*/ 574261 w 581236"/>
              <a:gd name="connsiteY368" fmla="*/ 332466 h 504513"/>
              <a:gd name="connsiteX369" fmla="*/ 569612 w 581236"/>
              <a:gd name="connsiteY369" fmla="*/ 334791 h 504513"/>
              <a:gd name="connsiteX370" fmla="*/ 567287 w 581236"/>
              <a:gd name="connsiteY370" fmla="*/ 337116 h 504513"/>
              <a:gd name="connsiteX371" fmla="*/ 562637 w 581236"/>
              <a:gd name="connsiteY371" fmla="*/ 337116 h 504513"/>
              <a:gd name="connsiteX372" fmla="*/ 544037 w 581236"/>
              <a:gd name="connsiteY372" fmla="*/ 337116 h 504513"/>
              <a:gd name="connsiteX373" fmla="*/ 544037 w 581236"/>
              <a:gd name="connsiteY373" fmla="*/ 504512 h 504513"/>
              <a:gd name="connsiteX374" fmla="*/ 337117 w 581236"/>
              <a:gd name="connsiteY374" fmla="*/ 504512 h 504513"/>
              <a:gd name="connsiteX375" fmla="*/ 337117 w 581236"/>
              <a:gd name="connsiteY375" fmla="*/ 337116 h 504513"/>
              <a:gd name="connsiteX376" fmla="*/ 299918 w 581236"/>
              <a:gd name="connsiteY376" fmla="*/ 337116 h 504513"/>
              <a:gd name="connsiteX377" fmla="*/ 295268 w 581236"/>
              <a:gd name="connsiteY377" fmla="*/ 337116 h 504513"/>
              <a:gd name="connsiteX378" fmla="*/ 290618 w 581236"/>
              <a:gd name="connsiteY378" fmla="*/ 334791 h 504513"/>
              <a:gd name="connsiteX379" fmla="*/ 288293 w 581236"/>
              <a:gd name="connsiteY379" fmla="*/ 332466 h 504513"/>
              <a:gd name="connsiteX380" fmla="*/ 285968 w 581236"/>
              <a:gd name="connsiteY380" fmla="*/ 330141 h 504513"/>
              <a:gd name="connsiteX381" fmla="*/ 283643 w 581236"/>
              <a:gd name="connsiteY381" fmla="*/ 325492 h 504513"/>
              <a:gd name="connsiteX382" fmla="*/ 281318 w 581236"/>
              <a:gd name="connsiteY382" fmla="*/ 323167 h 504513"/>
              <a:gd name="connsiteX383" fmla="*/ 281318 w 581236"/>
              <a:gd name="connsiteY383" fmla="*/ 318517 h 504513"/>
              <a:gd name="connsiteX384" fmla="*/ 281318 w 581236"/>
              <a:gd name="connsiteY384" fmla="*/ 313867 h 504513"/>
              <a:gd name="connsiteX385" fmla="*/ 283643 w 581236"/>
              <a:gd name="connsiteY385" fmla="*/ 309217 h 504513"/>
              <a:gd name="connsiteX386" fmla="*/ 285968 w 581236"/>
              <a:gd name="connsiteY386" fmla="*/ 306892 h 504513"/>
              <a:gd name="connsiteX387" fmla="*/ 288293 w 581236"/>
              <a:gd name="connsiteY387" fmla="*/ 302242 h 504513"/>
              <a:gd name="connsiteX388" fmla="*/ 290618 w 581236"/>
              <a:gd name="connsiteY388" fmla="*/ 299917 h 504513"/>
              <a:gd name="connsiteX389" fmla="*/ 295268 w 581236"/>
              <a:gd name="connsiteY389" fmla="*/ 299917 h 504513"/>
              <a:gd name="connsiteX390" fmla="*/ 299918 w 581236"/>
              <a:gd name="connsiteY390" fmla="*/ 297592 h 504513"/>
              <a:gd name="connsiteX391" fmla="*/ 418490 w 581236"/>
              <a:gd name="connsiteY391" fmla="*/ 297592 h 504513"/>
              <a:gd name="connsiteX392" fmla="*/ 420815 w 581236"/>
              <a:gd name="connsiteY392" fmla="*/ 290617 h 504513"/>
              <a:gd name="connsiteX393" fmla="*/ 423140 w 581236"/>
              <a:gd name="connsiteY393" fmla="*/ 283643 h 504513"/>
              <a:gd name="connsiteX394" fmla="*/ 427790 w 581236"/>
              <a:gd name="connsiteY394" fmla="*/ 276668 h 504513"/>
              <a:gd name="connsiteX395" fmla="*/ 430115 w 581236"/>
              <a:gd name="connsiteY395" fmla="*/ 269693 h 504513"/>
              <a:gd name="connsiteX396" fmla="*/ 434765 w 581236"/>
              <a:gd name="connsiteY396" fmla="*/ 265043 h 504513"/>
              <a:gd name="connsiteX397" fmla="*/ 441739 w 581236"/>
              <a:gd name="connsiteY397" fmla="*/ 258068 h 504513"/>
              <a:gd name="connsiteX398" fmla="*/ 446389 w 581236"/>
              <a:gd name="connsiteY398" fmla="*/ 253418 h 504513"/>
              <a:gd name="connsiteX399" fmla="*/ 453364 w 581236"/>
              <a:gd name="connsiteY399" fmla="*/ 248768 h 504513"/>
              <a:gd name="connsiteX400" fmla="*/ 460339 w 581236"/>
              <a:gd name="connsiteY400" fmla="*/ 246443 h 504513"/>
              <a:gd name="connsiteX401" fmla="*/ 467314 w 581236"/>
              <a:gd name="connsiteY401" fmla="*/ 244118 h 504513"/>
              <a:gd name="connsiteX402" fmla="*/ 467314 w 581236"/>
              <a:gd name="connsiteY402" fmla="*/ 230169 h 504513"/>
              <a:gd name="connsiteX403" fmla="*/ 448714 w 581236"/>
              <a:gd name="connsiteY403" fmla="*/ 230169 h 504513"/>
              <a:gd name="connsiteX404" fmla="*/ 448714 w 581236"/>
              <a:gd name="connsiteY404" fmla="*/ 239469 h 504513"/>
              <a:gd name="connsiteX405" fmla="*/ 411515 w 581236"/>
              <a:gd name="connsiteY405" fmla="*/ 239469 h 504513"/>
              <a:gd name="connsiteX406" fmla="*/ 199945 w 581236"/>
              <a:gd name="connsiteY406" fmla="*/ 27899 h 504513"/>
              <a:gd name="connsiteX407" fmla="*/ 241795 w 581236"/>
              <a:gd name="connsiteY407" fmla="*/ 27899 h 504513"/>
              <a:gd name="connsiteX408" fmla="*/ 241795 w 581236"/>
              <a:gd name="connsiteY408" fmla="*/ 34874 h 504513"/>
              <a:gd name="connsiteX409" fmla="*/ 213895 w 581236"/>
              <a:gd name="connsiteY409" fmla="*/ 74398 h 504513"/>
              <a:gd name="connsiteX410" fmla="*/ 241795 w 581236"/>
              <a:gd name="connsiteY410" fmla="*/ 74398 h 504513"/>
              <a:gd name="connsiteX411" fmla="*/ 241795 w 581236"/>
              <a:gd name="connsiteY411" fmla="*/ 83698 h 504513"/>
              <a:gd name="connsiteX412" fmla="*/ 197620 w 581236"/>
              <a:gd name="connsiteY412" fmla="*/ 83698 h 504513"/>
              <a:gd name="connsiteX413" fmla="*/ 197620 w 581236"/>
              <a:gd name="connsiteY413" fmla="*/ 76723 h 504513"/>
              <a:gd name="connsiteX414" fmla="*/ 223195 w 581236"/>
              <a:gd name="connsiteY414" fmla="*/ 39524 h 504513"/>
              <a:gd name="connsiteX415" fmla="*/ 223195 w 581236"/>
              <a:gd name="connsiteY415" fmla="*/ 37199 h 504513"/>
              <a:gd name="connsiteX416" fmla="*/ 199945 w 581236"/>
              <a:gd name="connsiteY416" fmla="*/ 37199 h 504513"/>
              <a:gd name="connsiteX417" fmla="*/ 109273 w 581236"/>
              <a:gd name="connsiteY417" fmla="*/ 0 h 504513"/>
              <a:gd name="connsiteX418" fmla="*/ 174371 w 581236"/>
              <a:gd name="connsiteY418" fmla="*/ 0 h 504513"/>
              <a:gd name="connsiteX419" fmla="*/ 174371 w 581236"/>
              <a:gd name="connsiteY419" fmla="*/ 11625 h 504513"/>
              <a:gd name="connsiteX420" fmla="*/ 132522 w 581236"/>
              <a:gd name="connsiteY420" fmla="*/ 72073 h 504513"/>
              <a:gd name="connsiteX421" fmla="*/ 174371 w 581236"/>
              <a:gd name="connsiteY421" fmla="*/ 72073 h 504513"/>
              <a:gd name="connsiteX422" fmla="*/ 174371 w 581236"/>
              <a:gd name="connsiteY422" fmla="*/ 88348 h 504513"/>
              <a:gd name="connsiteX423" fmla="*/ 104623 w 581236"/>
              <a:gd name="connsiteY423" fmla="*/ 88348 h 504513"/>
              <a:gd name="connsiteX424" fmla="*/ 104623 w 581236"/>
              <a:gd name="connsiteY424" fmla="*/ 79048 h 504513"/>
              <a:gd name="connsiteX425" fmla="*/ 148796 w 581236"/>
              <a:gd name="connsiteY425" fmla="*/ 16275 h 504513"/>
              <a:gd name="connsiteX426" fmla="*/ 109273 w 581236"/>
              <a:gd name="connsiteY426" fmla="*/ 16275 h 50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</a:cxnLst>
            <a:rect l="l" t="t" r="r" b="b"/>
            <a:pathLst>
              <a:path w="581236" h="504513">
                <a:moveTo>
                  <a:pt x="190646" y="130197"/>
                </a:moveTo>
                <a:lnTo>
                  <a:pt x="197620" y="130197"/>
                </a:lnTo>
                <a:lnTo>
                  <a:pt x="204595" y="130197"/>
                </a:lnTo>
                <a:lnTo>
                  <a:pt x="209245" y="130197"/>
                </a:lnTo>
                <a:lnTo>
                  <a:pt x="216220" y="130197"/>
                </a:lnTo>
                <a:lnTo>
                  <a:pt x="223195" y="132522"/>
                </a:lnTo>
                <a:lnTo>
                  <a:pt x="227845" y="132522"/>
                </a:lnTo>
                <a:lnTo>
                  <a:pt x="232495" y="137172"/>
                </a:lnTo>
                <a:lnTo>
                  <a:pt x="237144" y="139497"/>
                </a:lnTo>
                <a:lnTo>
                  <a:pt x="241794" y="144147"/>
                </a:lnTo>
                <a:lnTo>
                  <a:pt x="246444" y="151122"/>
                </a:lnTo>
                <a:lnTo>
                  <a:pt x="251094" y="155772"/>
                </a:lnTo>
                <a:lnTo>
                  <a:pt x="253419" y="160421"/>
                </a:lnTo>
                <a:lnTo>
                  <a:pt x="253419" y="167396"/>
                </a:lnTo>
                <a:lnTo>
                  <a:pt x="255744" y="174371"/>
                </a:lnTo>
                <a:lnTo>
                  <a:pt x="255744" y="179021"/>
                </a:lnTo>
                <a:lnTo>
                  <a:pt x="253419" y="185996"/>
                </a:lnTo>
                <a:lnTo>
                  <a:pt x="253419" y="190646"/>
                </a:lnTo>
                <a:lnTo>
                  <a:pt x="251094" y="197621"/>
                </a:lnTo>
                <a:lnTo>
                  <a:pt x="251094" y="202270"/>
                </a:lnTo>
                <a:lnTo>
                  <a:pt x="253419" y="206920"/>
                </a:lnTo>
                <a:lnTo>
                  <a:pt x="255744" y="209245"/>
                </a:lnTo>
                <a:lnTo>
                  <a:pt x="258069" y="213895"/>
                </a:lnTo>
                <a:lnTo>
                  <a:pt x="260394" y="218545"/>
                </a:lnTo>
                <a:lnTo>
                  <a:pt x="265044" y="220870"/>
                </a:lnTo>
                <a:lnTo>
                  <a:pt x="269694" y="225520"/>
                </a:lnTo>
                <a:lnTo>
                  <a:pt x="274344" y="227845"/>
                </a:lnTo>
                <a:lnTo>
                  <a:pt x="278994" y="230170"/>
                </a:lnTo>
                <a:lnTo>
                  <a:pt x="285969" y="230170"/>
                </a:lnTo>
                <a:lnTo>
                  <a:pt x="292943" y="232495"/>
                </a:lnTo>
                <a:lnTo>
                  <a:pt x="297593" y="232495"/>
                </a:lnTo>
                <a:lnTo>
                  <a:pt x="304568" y="232495"/>
                </a:lnTo>
                <a:lnTo>
                  <a:pt x="311543" y="232495"/>
                </a:lnTo>
                <a:lnTo>
                  <a:pt x="318518" y="232495"/>
                </a:lnTo>
                <a:lnTo>
                  <a:pt x="325493" y="230170"/>
                </a:lnTo>
                <a:lnTo>
                  <a:pt x="330142" y="230170"/>
                </a:lnTo>
                <a:lnTo>
                  <a:pt x="337117" y="227845"/>
                </a:lnTo>
                <a:lnTo>
                  <a:pt x="341767" y="227845"/>
                </a:lnTo>
                <a:lnTo>
                  <a:pt x="346417" y="227845"/>
                </a:lnTo>
                <a:lnTo>
                  <a:pt x="348742" y="227845"/>
                </a:lnTo>
                <a:lnTo>
                  <a:pt x="353392" y="227845"/>
                </a:lnTo>
                <a:lnTo>
                  <a:pt x="358042" y="230170"/>
                </a:lnTo>
                <a:lnTo>
                  <a:pt x="360367" y="230170"/>
                </a:lnTo>
                <a:lnTo>
                  <a:pt x="365016" y="232495"/>
                </a:lnTo>
                <a:lnTo>
                  <a:pt x="367341" y="234820"/>
                </a:lnTo>
                <a:lnTo>
                  <a:pt x="369666" y="239470"/>
                </a:lnTo>
                <a:lnTo>
                  <a:pt x="371991" y="241794"/>
                </a:lnTo>
                <a:lnTo>
                  <a:pt x="371991" y="246444"/>
                </a:lnTo>
                <a:lnTo>
                  <a:pt x="374316" y="251094"/>
                </a:lnTo>
                <a:lnTo>
                  <a:pt x="374316" y="253419"/>
                </a:lnTo>
                <a:lnTo>
                  <a:pt x="374316" y="255744"/>
                </a:lnTo>
                <a:lnTo>
                  <a:pt x="371991" y="258069"/>
                </a:lnTo>
                <a:lnTo>
                  <a:pt x="371991" y="262719"/>
                </a:lnTo>
                <a:lnTo>
                  <a:pt x="371991" y="265044"/>
                </a:lnTo>
                <a:lnTo>
                  <a:pt x="369666" y="269694"/>
                </a:lnTo>
                <a:lnTo>
                  <a:pt x="369666" y="274344"/>
                </a:lnTo>
                <a:lnTo>
                  <a:pt x="367341" y="276669"/>
                </a:lnTo>
                <a:lnTo>
                  <a:pt x="362692" y="278994"/>
                </a:lnTo>
                <a:lnTo>
                  <a:pt x="360367" y="281318"/>
                </a:lnTo>
                <a:lnTo>
                  <a:pt x="355717" y="283643"/>
                </a:lnTo>
                <a:lnTo>
                  <a:pt x="353392" y="285968"/>
                </a:lnTo>
                <a:lnTo>
                  <a:pt x="346417" y="285968"/>
                </a:lnTo>
                <a:lnTo>
                  <a:pt x="344092" y="288293"/>
                </a:lnTo>
                <a:lnTo>
                  <a:pt x="339442" y="288293"/>
                </a:lnTo>
                <a:lnTo>
                  <a:pt x="334792" y="288293"/>
                </a:lnTo>
                <a:lnTo>
                  <a:pt x="327817" y="288293"/>
                </a:lnTo>
                <a:lnTo>
                  <a:pt x="323168" y="290618"/>
                </a:lnTo>
                <a:lnTo>
                  <a:pt x="316193" y="290618"/>
                </a:lnTo>
                <a:lnTo>
                  <a:pt x="309218" y="290618"/>
                </a:lnTo>
                <a:lnTo>
                  <a:pt x="302243" y="290618"/>
                </a:lnTo>
                <a:lnTo>
                  <a:pt x="297593" y="290618"/>
                </a:lnTo>
                <a:lnTo>
                  <a:pt x="290618" y="290618"/>
                </a:lnTo>
                <a:lnTo>
                  <a:pt x="285969" y="290618"/>
                </a:lnTo>
                <a:lnTo>
                  <a:pt x="283644" y="290618"/>
                </a:lnTo>
                <a:lnTo>
                  <a:pt x="274344" y="288293"/>
                </a:lnTo>
                <a:lnTo>
                  <a:pt x="265044" y="285968"/>
                </a:lnTo>
                <a:lnTo>
                  <a:pt x="255744" y="283643"/>
                </a:lnTo>
                <a:lnTo>
                  <a:pt x="246444" y="281318"/>
                </a:lnTo>
                <a:lnTo>
                  <a:pt x="239469" y="276669"/>
                </a:lnTo>
                <a:lnTo>
                  <a:pt x="232495" y="272019"/>
                </a:lnTo>
                <a:lnTo>
                  <a:pt x="225520" y="265044"/>
                </a:lnTo>
                <a:lnTo>
                  <a:pt x="218545" y="260394"/>
                </a:lnTo>
                <a:lnTo>
                  <a:pt x="213895" y="253419"/>
                </a:lnTo>
                <a:lnTo>
                  <a:pt x="209245" y="246444"/>
                </a:lnTo>
                <a:lnTo>
                  <a:pt x="206920" y="248769"/>
                </a:lnTo>
                <a:lnTo>
                  <a:pt x="204595" y="251094"/>
                </a:lnTo>
                <a:lnTo>
                  <a:pt x="202270" y="253419"/>
                </a:lnTo>
                <a:lnTo>
                  <a:pt x="199945" y="258069"/>
                </a:lnTo>
                <a:lnTo>
                  <a:pt x="197620" y="260394"/>
                </a:lnTo>
                <a:lnTo>
                  <a:pt x="195295" y="265044"/>
                </a:lnTo>
                <a:lnTo>
                  <a:pt x="190646" y="269694"/>
                </a:lnTo>
                <a:lnTo>
                  <a:pt x="188321" y="272019"/>
                </a:lnTo>
                <a:lnTo>
                  <a:pt x="183671" y="276669"/>
                </a:lnTo>
                <a:lnTo>
                  <a:pt x="181346" y="281318"/>
                </a:lnTo>
                <a:lnTo>
                  <a:pt x="179021" y="283643"/>
                </a:lnTo>
                <a:lnTo>
                  <a:pt x="174371" y="288293"/>
                </a:lnTo>
                <a:lnTo>
                  <a:pt x="172046" y="290618"/>
                </a:lnTo>
                <a:lnTo>
                  <a:pt x="185996" y="290618"/>
                </a:lnTo>
                <a:lnTo>
                  <a:pt x="197620" y="290618"/>
                </a:lnTo>
                <a:lnTo>
                  <a:pt x="209245" y="290618"/>
                </a:lnTo>
                <a:lnTo>
                  <a:pt x="213895" y="290618"/>
                </a:lnTo>
                <a:lnTo>
                  <a:pt x="216220" y="292943"/>
                </a:lnTo>
                <a:lnTo>
                  <a:pt x="220870" y="292943"/>
                </a:lnTo>
                <a:lnTo>
                  <a:pt x="225520" y="295268"/>
                </a:lnTo>
                <a:lnTo>
                  <a:pt x="230170" y="297593"/>
                </a:lnTo>
                <a:lnTo>
                  <a:pt x="234819" y="299918"/>
                </a:lnTo>
                <a:lnTo>
                  <a:pt x="239469" y="302243"/>
                </a:lnTo>
                <a:lnTo>
                  <a:pt x="244119" y="304568"/>
                </a:lnTo>
                <a:lnTo>
                  <a:pt x="246444" y="309218"/>
                </a:lnTo>
                <a:lnTo>
                  <a:pt x="251094" y="313868"/>
                </a:lnTo>
                <a:lnTo>
                  <a:pt x="253419" y="318518"/>
                </a:lnTo>
                <a:lnTo>
                  <a:pt x="255744" y="323167"/>
                </a:lnTo>
                <a:lnTo>
                  <a:pt x="258069" y="330142"/>
                </a:lnTo>
                <a:lnTo>
                  <a:pt x="260394" y="334792"/>
                </a:lnTo>
                <a:lnTo>
                  <a:pt x="262719" y="341767"/>
                </a:lnTo>
                <a:lnTo>
                  <a:pt x="262719" y="348742"/>
                </a:lnTo>
                <a:lnTo>
                  <a:pt x="262719" y="353392"/>
                </a:lnTo>
                <a:lnTo>
                  <a:pt x="262719" y="360367"/>
                </a:lnTo>
                <a:lnTo>
                  <a:pt x="262719" y="367341"/>
                </a:lnTo>
                <a:lnTo>
                  <a:pt x="262719" y="374316"/>
                </a:lnTo>
                <a:lnTo>
                  <a:pt x="262719" y="383616"/>
                </a:lnTo>
                <a:lnTo>
                  <a:pt x="262719" y="392916"/>
                </a:lnTo>
                <a:lnTo>
                  <a:pt x="262719" y="402216"/>
                </a:lnTo>
                <a:lnTo>
                  <a:pt x="262719" y="411515"/>
                </a:lnTo>
                <a:lnTo>
                  <a:pt x="262719" y="423140"/>
                </a:lnTo>
                <a:lnTo>
                  <a:pt x="262719" y="432440"/>
                </a:lnTo>
                <a:lnTo>
                  <a:pt x="262719" y="441740"/>
                </a:lnTo>
                <a:lnTo>
                  <a:pt x="262719" y="453364"/>
                </a:lnTo>
                <a:lnTo>
                  <a:pt x="262719" y="462664"/>
                </a:lnTo>
                <a:lnTo>
                  <a:pt x="262719" y="469639"/>
                </a:lnTo>
                <a:lnTo>
                  <a:pt x="262719" y="478939"/>
                </a:lnTo>
                <a:lnTo>
                  <a:pt x="262719" y="485914"/>
                </a:lnTo>
                <a:lnTo>
                  <a:pt x="262719" y="490563"/>
                </a:lnTo>
                <a:lnTo>
                  <a:pt x="260394" y="492888"/>
                </a:lnTo>
                <a:lnTo>
                  <a:pt x="258069" y="497538"/>
                </a:lnTo>
                <a:lnTo>
                  <a:pt x="255744" y="499863"/>
                </a:lnTo>
                <a:lnTo>
                  <a:pt x="253419" y="502188"/>
                </a:lnTo>
                <a:lnTo>
                  <a:pt x="251094" y="502188"/>
                </a:lnTo>
                <a:lnTo>
                  <a:pt x="246444" y="504513"/>
                </a:lnTo>
                <a:lnTo>
                  <a:pt x="244119" y="504513"/>
                </a:lnTo>
                <a:lnTo>
                  <a:pt x="225520" y="504513"/>
                </a:lnTo>
                <a:lnTo>
                  <a:pt x="220870" y="504513"/>
                </a:lnTo>
                <a:lnTo>
                  <a:pt x="216220" y="502188"/>
                </a:lnTo>
                <a:lnTo>
                  <a:pt x="213895" y="499863"/>
                </a:lnTo>
                <a:lnTo>
                  <a:pt x="209245" y="497538"/>
                </a:lnTo>
                <a:lnTo>
                  <a:pt x="206920" y="495213"/>
                </a:lnTo>
                <a:lnTo>
                  <a:pt x="206920" y="490563"/>
                </a:lnTo>
                <a:lnTo>
                  <a:pt x="206920" y="485914"/>
                </a:lnTo>
                <a:lnTo>
                  <a:pt x="206920" y="478939"/>
                </a:lnTo>
                <a:lnTo>
                  <a:pt x="206920" y="469639"/>
                </a:lnTo>
                <a:lnTo>
                  <a:pt x="206920" y="462664"/>
                </a:lnTo>
                <a:lnTo>
                  <a:pt x="206920" y="453364"/>
                </a:lnTo>
                <a:lnTo>
                  <a:pt x="206920" y="441740"/>
                </a:lnTo>
                <a:lnTo>
                  <a:pt x="206920" y="432440"/>
                </a:lnTo>
                <a:lnTo>
                  <a:pt x="204595" y="423140"/>
                </a:lnTo>
                <a:lnTo>
                  <a:pt x="204595" y="411515"/>
                </a:lnTo>
                <a:lnTo>
                  <a:pt x="204595" y="402216"/>
                </a:lnTo>
                <a:lnTo>
                  <a:pt x="204595" y="392916"/>
                </a:lnTo>
                <a:lnTo>
                  <a:pt x="204595" y="383616"/>
                </a:lnTo>
                <a:lnTo>
                  <a:pt x="204595" y="374316"/>
                </a:lnTo>
                <a:lnTo>
                  <a:pt x="204595" y="367341"/>
                </a:lnTo>
                <a:lnTo>
                  <a:pt x="206920" y="360367"/>
                </a:lnTo>
                <a:lnTo>
                  <a:pt x="206920" y="353392"/>
                </a:lnTo>
                <a:lnTo>
                  <a:pt x="206920" y="348742"/>
                </a:lnTo>
                <a:lnTo>
                  <a:pt x="204595" y="348742"/>
                </a:lnTo>
                <a:lnTo>
                  <a:pt x="204595" y="346417"/>
                </a:lnTo>
                <a:lnTo>
                  <a:pt x="199945" y="346417"/>
                </a:lnTo>
                <a:lnTo>
                  <a:pt x="195295" y="346417"/>
                </a:lnTo>
                <a:lnTo>
                  <a:pt x="188321" y="346417"/>
                </a:lnTo>
                <a:lnTo>
                  <a:pt x="181346" y="346417"/>
                </a:lnTo>
                <a:lnTo>
                  <a:pt x="174371" y="346417"/>
                </a:lnTo>
                <a:lnTo>
                  <a:pt x="167396" y="346417"/>
                </a:lnTo>
                <a:lnTo>
                  <a:pt x="158096" y="346417"/>
                </a:lnTo>
                <a:lnTo>
                  <a:pt x="151122" y="346417"/>
                </a:lnTo>
                <a:lnTo>
                  <a:pt x="141822" y="346417"/>
                </a:lnTo>
                <a:lnTo>
                  <a:pt x="134847" y="346417"/>
                </a:lnTo>
                <a:lnTo>
                  <a:pt x="127872" y="346417"/>
                </a:lnTo>
                <a:lnTo>
                  <a:pt x="120897" y="346417"/>
                </a:lnTo>
                <a:lnTo>
                  <a:pt x="113923" y="346417"/>
                </a:lnTo>
                <a:lnTo>
                  <a:pt x="109273" y="346417"/>
                </a:lnTo>
                <a:lnTo>
                  <a:pt x="104623" y="346417"/>
                </a:lnTo>
                <a:lnTo>
                  <a:pt x="99973" y="346417"/>
                </a:lnTo>
                <a:lnTo>
                  <a:pt x="97648" y="346417"/>
                </a:lnTo>
                <a:lnTo>
                  <a:pt x="92998" y="346417"/>
                </a:lnTo>
                <a:lnTo>
                  <a:pt x="88348" y="344092"/>
                </a:lnTo>
                <a:lnTo>
                  <a:pt x="83698" y="341767"/>
                </a:lnTo>
                <a:lnTo>
                  <a:pt x="79049" y="337117"/>
                </a:lnTo>
                <a:lnTo>
                  <a:pt x="76724" y="334792"/>
                </a:lnTo>
                <a:lnTo>
                  <a:pt x="74399" y="330142"/>
                </a:lnTo>
                <a:lnTo>
                  <a:pt x="72074" y="325492"/>
                </a:lnTo>
                <a:lnTo>
                  <a:pt x="72074" y="318518"/>
                </a:lnTo>
                <a:lnTo>
                  <a:pt x="72074" y="309218"/>
                </a:lnTo>
                <a:lnTo>
                  <a:pt x="72074" y="299918"/>
                </a:lnTo>
                <a:lnTo>
                  <a:pt x="74399" y="290618"/>
                </a:lnTo>
                <a:lnTo>
                  <a:pt x="74399" y="285968"/>
                </a:lnTo>
                <a:lnTo>
                  <a:pt x="74399" y="278994"/>
                </a:lnTo>
                <a:lnTo>
                  <a:pt x="76724" y="274344"/>
                </a:lnTo>
                <a:lnTo>
                  <a:pt x="76724" y="272019"/>
                </a:lnTo>
                <a:lnTo>
                  <a:pt x="79049" y="265044"/>
                </a:lnTo>
                <a:lnTo>
                  <a:pt x="83698" y="255744"/>
                </a:lnTo>
                <a:lnTo>
                  <a:pt x="86023" y="248769"/>
                </a:lnTo>
                <a:lnTo>
                  <a:pt x="90673" y="239470"/>
                </a:lnTo>
                <a:lnTo>
                  <a:pt x="95323" y="232495"/>
                </a:lnTo>
                <a:lnTo>
                  <a:pt x="99973" y="223195"/>
                </a:lnTo>
                <a:lnTo>
                  <a:pt x="104623" y="216220"/>
                </a:lnTo>
                <a:lnTo>
                  <a:pt x="109273" y="209245"/>
                </a:lnTo>
                <a:lnTo>
                  <a:pt x="116248" y="199945"/>
                </a:lnTo>
                <a:lnTo>
                  <a:pt x="120897" y="192971"/>
                </a:lnTo>
                <a:lnTo>
                  <a:pt x="127872" y="185996"/>
                </a:lnTo>
                <a:lnTo>
                  <a:pt x="132522" y="179021"/>
                </a:lnTo>
                <a:lnTo>
                  <a:pt x="139497" y="172046"/>
                </a:lnTo>
                <a:lnTo>
                  <a:pt x="144147" y="165071"/>
                </a:lnTo>
                <a:lnTo>
                  <a:pt x="151122" y="158096"/>
                </a:lnTo>
                <a:lnTo>
                  <a:pt x="155772" y="153447"/>
                </a:lnTo>
                <a:lnTo>
                  <a:pt x="160421" y="148797"/>
                </a:lnTo>
                <a:lnTo>
                  <a:pt x="165071" y="144147"/>
                </a:lnTo>
                <a:lnTo>
                  <a:pt x="169721" y="141822"/>
                </a:lnTo>
                <a:lnTo>
                  <a:pt x="174371" y="137172"/>
                </a:lnTo>
                <a:lnTo>
                  <a:pt x="179021" y="137172"/>
                </a:lnTo>
                <a:lnTo>
                  <a:pt x="183671" y="132522"/>
                </a:lnTo>
                <a:close/>
                <a:moveTo>
                  <a:pt x="306893" y="116247"/>
                </a:moveTo>
                <a:lnTo>
                  <a:pt x="313867" y="116247"/>
                </a:lnTo>
                <a:lnTo>
                  <a:pt x="320842" y="116247"/>
                </a:lnTo>
                <a:lnTo>
                  <a:pt x="327817" y="116247"/>
                </a:lnTo>
                <a:lnTo>
                  <a:pt x="334792" y="116247"/>
                </a:lnTo>
                <a:lnTo>
                  <a:pt x="341767" y="118572"/>
                </a:lnTo>
                <a:lnTo>
                  <a:pt x="346417" y="120897"/>
                </a:lnTo>
                <a:lnTo>
                  <a:pt x="353392" y="125547"/>
                </a:lnTo>
                <a:lnTo>
                  <a:pt x="358042" y="130197"/>
                </a:lnTo>
                <a:lnTo>
                  <a:pt x="362691" y="134847"/>
                </a:lnTo>
                <a:lnTo>
                  <a:pt x="365016" y="139496"/>
                </a:lnTo>
                <a:lnTo>
                  <a:pt x="369666" y="146471"/>
                </a:lnTo>
                <a:lnTo>
                  <a:pt x="371991" y="153446"/>
                </a:lnTo>
                <a:lnTo>
                  <a:pt x="371991" y="160421"/>
                </a:lnTo>
                <a:lnTo>
                  <a:pt x="374316" y="165071"/>
                </a:lnTo>
                <a:lnTo>
                  <a:pt x="371991" y="172045"/>
                </a:lnTo>
                <a:lnTo>
                  <a:pt x="371991" y="179020"/>
                </a:lnTo>
                <a:lnTo>
                  <a:pt x="369666" y="185995"/>
                </a:lnTo>
                <a:lnTo>
                  <a:pt x="367341" y="192970"/>
                </a:lnTo>
                <a:lnTo>
                  <a:pt x="362691" y="197620"/>
                </a:lnTo>
                <a:lnTo>
                  <a:pt x="358042" y="202270"/>
                </a:lnTo>
                <a:lnTo>
                  <a:pt x="353392" y="206919"/>
                </a:lnTo>
                <a:lnTo>
                  <a:pt x="348742" y="211569"/>
                </a:lnTo>
                <a:lnTo>
                  <a:pt x="341767" y="213894"/>
                </a:lnTo>
                <a:lnTo>
                  <a:pt x="334792" y="216219"/>
                </a:lnTo>
                <a:lnTo>
                  <a:pt x="330142" y="218544"/>
                </a:lnTo>
                <a:lnTo>
                  <a:pt x="323167" y="218544"/>
                </a:lnTo>
                <a:lnTo>
                  <a:pt x="316192" y="218544"/>
                </a:lnTo>
                <a:lnTo>
                  <a:pt x="309217" y="216219"/>
                </a:lnTo>
                <a:lnTo>
                  <a:pt x="302243" y="213894"/>
                </a:lnTo>
                <a:lnTo>
                  <a:pt x="295268" y="211569"/>
                </a:lnTo>
                <a:lnTo>
                  <a:pt x="290618" y="209244"/>
                </a:lnTo>
                <a:lnTo>
                  <a:pt x="285968" y="204595"/>
                </a:lnTo>
                <a:lnTo>
                  <a:pt x="281318" y="199945"/>
                </a:lnTo>
                <a:lnTo>
                  <a:pt x="276668" y="192970"/>
                </a:lnTo>
                <a:lnTo>
                  <a:pt x="274343" y="188320"/>
                </a:lnTo>
                <a:lnTo>
                  <a:pt x="272018" y="181345"/>
                </a:lnTo>
                <a:lnTo>
                  <a:pt x="269693" y="174370"/>
                </a:lnTo>
                <a:lnTo>
                  <a:pt x="269693" y="167396"/>
                </a:lnTo>
                <a:lnTo>
                  <a:pt x="269693" y="160421"/>
                </a:lnTo>
                <a:lnTo>
                  <a:pt x="272018" y="153446"/>
                </a:lnTo>
                <a:lnTo>
                  <a:pt x="274343" y="146471"/>
                </a:lnTo>
                <a:lnTo>
                  <a:pt x="276668" y="141821"/>
                </a:lnTo>
                <a:lnTo>
                  <a:pt x="281318" y="134847"/>
                </a:lnTo>
                <a:lnTo>
                  <a:pt x="285968" y="130197"/>
                </a:lnTo>
                <a:lnTo>
                  <a:pt x="290618" y="125547"/>
                </a:lnTo>
                <a:lnTo>
                  <a:pt x="295268" y="123222"/>
                </a:lnTo>
                <a:lnTo>
                  <a:pt x="302243" y="118572"/>
                </a:lnTo>
                <a:close/>
                <a:moveTo>
                  <a:pt x="27899" y="83698"/>
                </a:moveTo>
                <a:lnTo>
                  <a:pt x="32549" y="86023"/>
                </a:lnTo>
                <a:lnTo>
                  <a:pt x="37199" y="86023"/>
                </a:lnTo>
                <a:lnTo>
                  <a:pt x="41849" y="88348"/>
                </a:lnTo>
                <a:lnTo>
                  <a:pt x="46499" y="90673"/>
                </a:lnTo>
                <a:lnTo>
                  <a:pt x="48823" y="95323"/>
                </a:lnTo>
                <a:lnTo>
                  <a:pt x="53473" y="97648"/>
                </a:lnTo>
                <a:lnTo>
                  <a:pt x="53473" y="102298"/>
                </a:lnTo>
                <a:lnTo>
                  <a:pt x="55798" y="106948"/>
                </a:lnTo>
                <a:lnTo>
                  <a:pt x="55798" y="111597"/>
                </a:lnTo>
                <a:lnTo>
                  <a:pt x="55798" y="365016"/>
                </a:lnTo>
                <a:lnTo>
                  <a:pt x="185995" y="365016"/>
                </a:lnTo>
                <a:lnTo>
                  <a:pt x="185995" y="420815"/>
                </a:lnTo>
                <a:lnTo>
                  <a:pt x="169720" y="420815"/>
                </a:lnTo>
                <a:lnTo>
                  <a:pt x="169720" y="485914"/>
                </a:lnTo>
                <a:lnTo>
                  <a:pt x="167395" y="490563"/>
                </a:lnTo>
                <a:lnTo>
                  <a:pt x="167395" y="495213"/>
                </a:lnTo>
                <a:lnTo>
                  <a:pt x="165070" y="497538"/>
                </a:lnTo>
                <a:lnTo>
                  <a:pt x="162745" y="499863"/>
                </a:lnTo>
                <a:lnTo>
                  <a:pt x="158096" y="502188"/>
                </a:lnTo>
                <a:lnTo>
                  <a:pt x="153446" y="504513"/>
                </a:lnTo>
                <a:lnTo>
                  <a:pt x="151121" y="504513"/>
                </a:lnTo>
                <a:lnTo>
                  <a:pt x="146471" y="504513"/>
                </a:lnTo>
                <a:lnTo>
                  <a:pt x="141821" y="502188"/>
                </a:lnTo>
                <a:lnTo>
                  <a:pt x="139496" y="499863"/>
                </a:lnTo>
                <a:lnTo>
                  <a:pt x="134846" y="497538"/>
                </a:lnTo>
                <a:lnTo>
                  <a:pt x="132521" y="495213"/>
                </a:lnTo>
                <a:lnTo>
                  <a:pt x="132521" y="490563"/>
                </a:lnTo>
                <a:lnTo>
                  <a:pt x="132521" y="485914"/>
                </a:lnTo>
                <a:lnTo>
                  <a:pt x="132521" y="420815"/>
                </a:lnTo>
                <a:lnTo>
                  <a:pt x="72073" y="420815"/>
                </a:lnTo>
                <a:lnTo>
                  <a:pt x="72073" y="485914"/>
                </a:lnTo>
                <a:lnTo>
                  <a:pt x="72073" y="490563"/>
                </a:lnTo>
                <a:lnTo>
                  <a:pt x="69748" y="495213"/>
                </a:lnTo>
                <a:lnTo>
                  <a:pt x="67423" y="497538"/>
                </a:lnTo>
                <a:lnTo>
                  <a:pt x="65098" y="499863"/>
                </a:lnTo>
                <a:lnTo>
                  <a:pt x="62773" y="502188"/>
                </a:lnTo>
                <a:lnTo>
                  <a:pt x="58123" y="504513"/>
                </a:lnTo>
                <a:lnTo>
                  <a:pt x="53473" y="504513"/>
                </a:lnTo>
                <a:lnTo>
                  <a:pt x="48823" y="504513"/>
                </a:lnTo>
                <a:lnTo>
                  <a:pt x="46499" y="502188"/>
                </a:lnTo>
                <a:lnTo>
                  <a:pt x="41849" y="499863"/>
                </a:lnTo>
                <a:lnTo>
                  <a:pt x="39524" y="497538"/>
                </a:lnTo>
                <a:lnTo>
                  <a:pt x="37199" y="495213"/>
                </a:lnTo>
                <a:lnTo>
                  <a:pt x="34874" y="490563"/>
                </a:lnTo>
                <a:lnTo>
                  <a:pt x="34874" y="485914"/>
                </a:lnTo>
                <a:lnTo>
                  <a:pt x="34874" y="420815"/>
                </a:lnTo>
                <a:lnTo>
                  <a:pt x="25574" y="420815"/>
                </a:lnTo>
                <a:lnTo>
                  <a:pt x="20924" y="418490"/>
                </a:lnTo>
                <a:lnTo>
                  <a:pt x="16274" y="418490"/>
                </a:lnTo>
                <a:lnTo>
                  <a:pt x="11624" y="413840"/>
                </a:lnTo>
                <a:lnTo>
                  <a:pt x="6975" y="411515"/>
                </a:lnTo>
                <a:lnTo>
                  <a:pt x="4650" y="406865"/>
                </a:lnTo>
                <a:lnTo>
                  <a:pt x="2325" y="402216"/>
                </a:lnTo>
                <a:lnTo>
                  <a:pt x="0" y="397566"/>
                </a:lnTo>
                <a:lnTo>
                  <a:pt x="0" y="392916"/>
                </a:lnTo>
                <a:lnTo>
                  <a:pt x="0" y="111597"/>
                </a:lnTo>
                <a:lnTo>
                  <a:pt x="0" y="106948"/>
                </a:lnTo>
                <a:lnTo>
                  <a:pt x="2325" y="102298"/>
                </a:lnTo>
                <a:lnTo>
                  <a:pt x="4650" y="97648"/>
                </a:lnTo>
                <a:lnTo>
                  <a:pt x="6975" y="95323"/>
                </a:lnTo>
                <a:lnTo>
                  <a:pt x="9300" y="90673"/>
                </a:lnTo>
                <a:lnTo>
                  <a:pt x="13949" y="88348"/>
                </a:lnTo>
                <a:lnTo>
                  <a:pt x="18599" y="86023"/>
                </a:lnTo>
                <a:lnTo>
                  <a:pt x="23249" y="86023"/>
                </a:lnTo>
                <a:close/>
                <a:moveTo>
                  <a:pt x="260394" y="55799"/>
                </a:moveTo>
                <a:lnTo>
                  <a:pt x="290618" y="55799"/>
                </a:lnTo>
                <a:lnTo>
                  <a:pt x="290618" y="60449"/>
                </a:lnTo>
                <a:lnTo>
                  <a:pt x="272019" y="88349"/>
                </a:lnTo>
                <a:lnTo>
                  <a:pt x="290618" y="88349"/>
                </a:lnTo>
                <a:lnTo>
                  <a:pt x="290618" y="95324"/>
                </a:lnTo>
                <a:lnTo>
                  <a:pt x="258069" y="95324"/>
                </a:lnTo>
                <a:lnTo>
                  <a:pt x="258069" y="90674"/>
                </a:lnTo>
                <a:lnTo>
                  <a:pt x="278994" y="62774"/>
                </a:lnTo>
                <a:lnTo>
                  <a:pt x="260394" y="62774"/>
                </a:lnTo>
                <a:close/>
                <a:moveTo>
                  <a:pt x="411515" y="53473"/>
                </a:moveTo>
                <a:lnTo>
                  <a:pt x="448714" y="53473"/>
                </a:lnTo>
                <a:lnTo>
                  <a:pt x="448714" y="69748"/>
                </a:lnTo>
                <a:lnTo>
                  <a:pt x="551012" y="106947"/>
                </a:lnTo>
                <a:lnTo>
                  <a:pt x="551012" y="230169"/>
                </a:lnTo>
                <a:lnTo>
                  <a:pt x="525438" y="230169"/>
                </a:lnTo>
                <a:lnTo>
                  <a:pt x="525438" y="248768"/>
                </a:lnTo>
                <a:lnTo>
                  <a:pt x="532412" y="253418"/>
                </a:lnTo>
                <a:lnTo>
                  <a:pt x="537062" y="258068"/>
                </a:lnTo>
                <a:lnTo>
                  <a:pt x="544037" y="262718"/>
                </a:lnTo>
                <a:lnTo>
                  <a:pt x="548687" y="269693"/>
                </a:lnTo>
                <a:lnTo>
                  <a:pt x="553337" y="276668"/>
                </a:lnTo>
                <a:lnTo>
                  <a:pt x="557987" y="283643"/>
                </a:lnTo>
                <a:lnTo>
                  <a:pt x="560312" y="290617"/>
                </a:lnTo>
                <a:lnTo>
                  <a:pt x="562637" y="299917"/>
                </a:lnTo>
                <a:lnTo>
                  <a:pt x="567287" y="299917"/>
                </a:lnTo>
                <a:lnTo>
                  <a:pt x="569612" y="299917"/>
                </a:lnTo>
                <a:lnTo>
                  <a:pt x="574261" y="302242"/>
                </a:lnTo>
                <a:lnTo>
                  <a:pt x="576586" y="306892"/>
                </a:lnTo>
                <a:lnTo>
                  <a:pt x="578911" y="309217"/>
                </a:lnTo>
                <a:lnTo>
                  <a:pt x="581236" y="313867"/>
                </a:lnTo>
                <a:lnTo>
                  <a:pt x="581236" y="318517"/>
                </a:lnTo>
                <a:lnTo>
                  <a:pt x="581236" y="323167"/>
                </a:lnTo>
                <a:lnTo>
                  <a:pt x="578911" y="325492"/>
                </a:lnTo>
                <a:lnTo>
                  <a:pt x="576586" y="330141"/>
                </a:lnTo>
                <a:lnTo>
                  <a:pt x="574261" y="332466"/>
                </a:lnTo>
                <a:lnTo>
                  <a:pt x="569612" y="334791"/>
                </a:lnTo>
                <a:lnTo>
                  <a:pt x="567287" y="337116"/>
                </a:lnTo>
                <a:lnTo>
                  <a:pt x="562637" y="337116"/>
                </a:lnTo>
                <a:lnTo>
                  <a:pt x="544037" y="337116"/>
                </a:lnTo>
                <a:lnTo>
                  <a:pt x="544037" y="504512"/>
                </a:lnTo>
                <a:lnTo>
                  <a:pt x="337117" y="504512"/>
                </a:lnTo>
                <a:lnTo>
                  <a:pt x="337117" y="337116"/>
                </a:lnTo>
                <a:lnTo>
                  <a:pt x="299918" y="337116"/>
                </a:lnTo>
                <a:lnTo>
                  <a:pt x="295268" y="337116"/>
                </a:lnTo>
                <a:lnTo>
                  <a:pt x="290618" y="334791"/>
                </a:lnTo>
                <a:lnTo>
                  <a:pt x="288293" y="332466"/>
                </a:lnTo>
                <a:lnTo>
                  <a:pt x="285968" y="330141"/>
                </a:lnTo>
                <a:lnTo>
                  <a:pt x="283643" y="325492"/>
                </a:lnTo>
                <a:lnTo>
                  <a:pt x="281318" y="323167"/>
                </a:lnTo>
                <a:lnTo>
                  <a:pt x="281318" y="318517"/>
                </a:lnTo>
                <a:lnTo>
                  <a:pt x="281318" y="313867"/>
                </a:lnTo>
                <a:lnTo>
                  <a:pt x="283643" y="309217"/>
                </a:lnTo>
                <a:lnTo>
                  <a:pt x="285968" y="306892"/>
                </a:lnTo>
                <a:lnTo>
                  <a:pt x="288293" y="302242"/>
                </a:lnTo>
                <a:lnTo>
                  <a:pt x="290618" y="299917"/>
                </a:lnTo>
                <a:lnTo>
                  <a:pt x="295268" y="299917"/>
                </a:lnTo>
                <a:lnTo>
                  <a:pt x="299918" y="297592"/>
                </a:lnTo>
                <a:lnTo>
                  <a:pt x="418490" y="297592"/>
                </a:lnTo>
                <a:lnTo>
                  <a:pt x="420815" y="290617"/>
                </a:lnTo>
                <a:lnTo>
                  <a:pt x="423140" y="283643"/>
                </a:lnTo>
                <a:lnTo>
                  <a:pt x="427790" y="276668"/>
                </a:lnTo>
                <a:lnTo>
                  <a:pt x="430115" y="269693"/>
                </a:lnTo>
                <a:lnTo>
                  <a:pt x="434765" y="265043"/>
                </a:lnTo>
                <a:lnTo>
                  <a:pt x="441739" y="258068"/>
                </a:lnTo>
                <a:lnTo>
                  <a:pt x="446389" y="253418"/>
                </a:lnTo>
                <a:lnTo>
                  <a:pt x="453364" y="248768"/>
                </a:lnTo>
                <a:lnTo>
                  <a:pt x="460339" y="246443"/>
                </a:lnTo>
                <a:lnTo>
                  <a:pt x="467314" y="244118"/>
                </a:lnTo>
                <a:lnTo>
                  <a:pt x="467314" y="230169"/>
                </a:lnTo>
                <a:lnTo>
                  <a:pt x="448714" y="230169"/>
                </a:lnTo>
                <a:lnTo>
                  <a:pt x="448714" y="239469"/>
                </a:lnTo>
                <a:lnTo>
                  <a:pt x="411515" y="239469"/>
                </a:lnTo>
                <a:close/>
                <a:moveTo>
                  <a:pt x="199945" y="27899"/>
                </a:moveTo>
                <a:lnTo>
                  <a:pt x="241795" y="27899"/>
                </a:lnTo>
                <a:lnTo>
                  <a:pt x="241795" y="34874"/>
                </a:lnTo>
                <a:lnTo>
                  <a:pt x="213895" y="74398"/>
                </a:lnTo>
                <a:lnTo>
                  <a:pt x="241795" y="74398"/>
                </a:lnTo>
                <a:lnTo>
                  <a:pt x="241795" y="83698"/>
                </a:lnTo>
                <a:lnTo>
                  <a:pt x="197620" y="83698"/>
                </a:lnTo>
                <a:lnTo>
                  <a:pt x="197620" y="76723"/>
                </a:lnTo>
                <a:lnTo>
                  <a:pt x="223195" y="39524"/>
                </a:lnTo>
                <a:lnTo>
                  <a:pt x="223195" y="37199"/>
                </a:lnTo>
                <a:lnTo>
                  <a:pt x="199945" y="37199"/>
                </a:lnTo>
                <a:close/>
                <a:moveTo>
                  <a:pt x="109273" y="0"/>
                </a:moveTo>
                <a:lnTo>
                  <a:pt x="174371" y="0"/>
                </a:lnTo>
                <a:lnTo>
                  <a:pt x="174371" y="11625"/>
                </a:lnTo>
                <a:lnTo>
                  <a:pt x="132522" y="72073"/>
                </a:lnTo>
                <a:lnTo>
                  <a:pt x="174371" y="72073"/>
                </a:lnTo>
                <a:lnTo>
                  <a:pt x="174371" y="88348"/>
                </a:lnTo>
                <a:lnTo>
                  <a:pt x="104623" y="88348"/>
                </a:lnTo>
                <a:lnTo>
                  <a:pt x="104623" y="79048"/>
                </a:lnTo>
                <a:lnTo>
                  <a:pt x="148796" y="16275"/>
                </a:lnTo>
                <a:lnTo>
                  <a:pt x="109273" y="1627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3" name="íṣliḋê"/>
          <p:cNvSpPr/>
          <p:nvPr/>
        </p:nvSpPr>
        <p:spPr bwMode="auto">
          <a:xfrm>
            <a:off x="6036580" y="3478567"/>
            <a:ext cx="540040" cy="421230"/>
          </a:xfrm>
          <a:custGeom>
            <a:avLst/>
            <a:gdLst>
              <a:gd name="connsiteX0" fmla="*/ 306893 w 581236"/>
              <a:gd name="connsiteY0" fmla="*/ 197620 h 453363"/>
              <a:gd name="connsiteX1" fmla="*/ 304568 w 581236"/>
              <a:gd name="connsiteY1" fmla="*/ 202270 h 453363"/>
              <a:gd name="connsiteX2" fmla="*/ 302243 w 581236"/>
              <a:gd name="connsiteY2" fmla="*/ 204595 h 453363"/>
              <a:gd name="connsiteX3" fmla="*/ 299918 w 581236"/>
              <a:gd name="connsiteY3" fmla="*/ 206920 h 453363"/>
              <a:gd name="connsiteX4" fmla="*/ 295268 w 581236"/>
              <a:gd name="connsiteY4" fmla="*/ 209245 h 453363"/>
              <a:gd name="connsiteX5" fmla="*/ 290618 w 581236"/>
              <a:gd name="connsiteY5" fmla="*/ 211570 h 453363"/>
              <a:gd name="connsiteX6" fmla="*/ 288293 w 581236"/>
              <a:gd name="connsiteY6" fmla="*/ 213895 h 453363"/>
              <a:gd name="connsiteX7" fmla="*/ 285968 w 581236"/>
              <a:gd name="connsiteY7" fmla="*/ 216220 h 453363"/>
              <a:gd name="connsiteX8" fmla="*/ 285968 w 581236"/>
              <a:gd name="connsiteY8" fmla="*/ 220869 h 453363"/>
              <a:gd name="connsiteX9" fmla="*/ 285968 w 581236"/>
              <a:gd name="connsiteY9" fmla="*/ 225519 h 453363"/>
              <a:gd name="connsiteX10" fmla="*/ 330142 w 581236"/>
              <a:gd name="connsiteY10" fmla="*/ 204595 h 453363"/>
              <a:gd name="connsiteX11" fmla="*/ 327817 w 581236"/>
              <a:gd name="connsiteY11" fmla="*/ 202270 h 453363"/>
              <a:gd name="connsiteX12" fmla="*/ 323168 w 581236"/>
              <a:gd name="connsiteY12" fmla="*/ 199945 h 453363"/>
              <a:gd name="connsiteX13" fmla="*/ 318518 w 581236"/>
              <a:gd name="connsiteY13" fmla="*/ 199945 h 453363"/>
              <a:gd name="connsiteX14" fmla="*/ 316193 w 581236"/>
              <a:gd name="connsiteY14" fmla="*/ 197620 h 453363"/>
              <a:gd name="connsiteX15" fmla="*/ 311543 w 581236"/>
              <a:gd name="connsiteY15" fmla="*/ 197620 h 453363"/>
              <a:gd name="connsiteX16" fmla="*/ 134847 w 581236"/>
              <a:gd name="connsiteY16" fmla="*/ 79048 h 453363"/>
              <a:gd name="connsiteX17" fmla="*/ 139497 w 581236"/>
              <a:gd name="connsiteY17" fmla="*/ 79048 h 453363"/>
              <a:gd name="connsiteX18" fmla="*/ 146472 w 581236"/>
              <a:gd name="connsiteY18" fmla="*/ 79048 h 453363"/>
              <a:gd name="connsiteX19" fmla="*/ 151122 w 581236"/>
              <a:gd name="connsiteY19" fmla="*/ 81373 h 453363"/>
              <a:gd name="connsiteX20" fmla="*/ 158096 w 581236"/>
              <a:gd name="connsiteY20" fmla="*/ 81373 h 453363"/>
              <a:gd name="connsiteX21" fmla="*/ 162746 w 581236"/>
              <a:gd name="connsiteY21" fmla="*/ 83698 h 453363"/>
              <a:gd name="connsiteX22" fmla="*/ 169721 w 581236"/>
              <a:gd name="connsiteY22" fmla="*/ 88348 h 453363"/>
              <a:gd name="connsiteX23" fmla="*/ 174371 w 581236"/>
              <a:gd name="connsiteY23" fmla="*/ 90673 h 453363"/>
              <a:gd name="connsiteX24" fmla="*/ 179021 w 581236"/>
              <a:gd name="connsiteY24" fmla="*/ 95323 h 453363"/>
              <a:gd name="connsiteX25" fmla="*/ 181346 w 581236"/>
              <a:gd name="connsiteY25" fmla="*/ 99973 h 453363"/>
              <a:gd name="connsiteX26" fmla="*/ 183671 w 581236"/>
              <a:gd name="connsiteY26" fmla="*/ 106947 h 453363"/>
              <a:gd name="connsiteX27" fmla="*/ 185996 w 581236"/>
              <a:gd name="connsiteY27" fmla="*/ 111597 h 453363"/>
              <a:gd name="connsiteX28" fmla="*/ 188321 w 581236"/>
              <a:gd name="connsiteY28" fmla="*/ 116247 h 453363"/>
              <a:gd name="connsiteX29" fmla="*/ 188321 w 581236"/>
              <a:gd name="connsiteY29" fmla="*/ 123222 h 453363"/>
              <a:gd name="connsiteX30" fmla="*/ 188321 w 581236"/>
              <a:gd name="connsiteY30" fmla="*/ 127872 h 453363"/>
              <a:gd name="connsiteX31" fmla="*/ 188321 w 581236"/>
              <a:gd name="connsiteY31" fmla="*/ 134847 h 453363"/>
              <a:gd name="connsiteX32" fmla="*/ 188321 w 581236"/>
              <a:gd name="connsiteY32" fmla="*/ 139497 h 453363"/>
              <a:gd name="connsiteX33" fmla="*/ 188321 w 581236"/>
              <a:gd name="connsiteY33" fmla="*/ 144146 h 453363"/>
              <a:gd name="connsiteX34" fmla="*/ 190646 w 581236"/>
              <a:gd name="connsiteY34" fmla="*/ 148796 h 453363"/>
              <a:gd name="connsiteX35" fmla="*/ 195296 w 581236"/>
              <a:gd name="connsiteY35" fmla="*/ 153446 h 453363"/>
              <a:gd name="connsiteX36" fmla="*/ 197621 w 581236"/>
              <a:gd name="connsiteY36" fmla="*/ 158096 h 453363"/>
              <a:gd name="connsiteX37" fmla="*/ 202270 w 581236"/>
              <a:gd name="connsiteY37" fmla="*/ 160421 h 453363"/>
              <a:gd name="connsiteX38" fmla="*/ 206920 w 581236"/>
              <a:gd name="connsiteY38" fmla="*/ 162746 h 453363"/>
              <a:gd name="connsiteX39" fmla="*/ 211570 w 581236"/>
              <a:gd name="connsiteY39" fmla="*/ 165071 h 453363"/>
              <a:gd name="connsiteX40" fmla="*/ 218545 w 581236"/>
              <a:gd name="connsiteY40" fmla="*/ 167396 h 453363"/>
              <a:gd name="connsiteX41" fmla="*/ 223195 w 581236"/>
              <a:gd name="connsiteY41" fmla="*/ 167396 h 453363"/>
              <a:gd name="connsiteX42" fmla="*/ 230170 w 581236"/>
              <a:gd name="connsiteY42" fmla="*/ 167396 h 453363"/>
              <a:gd name="connsiteX43" fmla="*/ 234820 w 581236"/>
              <a:gd name="connsiteY43" fmla="*/ 167396 h 453363"/>
              <a:gd name="connsiteX44" fmla="*/ 241794 w 581236"/>
              <a:gd name="connsiteY44" fmla="*/ 167396 h 453363"/>
              <a:gd name="connsiteX45" fmla="*/ 248769 w 581236"/>
              <a:gd name="connsiteY45" fmla="*/ 165071 h 453363"/>
              <a:gd name="connsiteX46" fmla="*/ 255744 w 581236"/>
              <a:gd name="connsiteY46" fmla="*/ 165071 h 453363"/>
              <a:gd name="connsiteX47" fmla="*/ 260394 w 581236"/>
              <a:gd name="connsiteY47" fmla="*/ 162746 h 453363"/>
              <a:gd name="connsiteX48" fmla="*/ 267369 w 581236"/>
              <a:gd name="connsiteY48" fmla="*/ 160421 h 453363"/>
              <a:gd name="connsiteX49" fmla="*/ 272019 w 581236"/>
              <a:gd name="connsiteY49" fmla="*/ 158096 h 453363"/>
              <a:gd name="connsiteX50" fmla="*/ 276669 w 581236"/>
              <a:gd name="connsiteY50" fmla="*/ 158096 h 453363"/>
              <a:gd name="connsiteX51" fmla="*/ 281319 w 581236"/>
              <a:gd name="connsiteY51" fmla="*/ 158096 h 453363"/>
              <a:gd name="connsiteX52" fmla="*/ 285968 w 581236"/>
              <a:gd name="connsiteY52" fmla="*/ 158096 h 453363"/>
              <a:gd name="connsiteX53" fmla="*/ 290618 w 581236"/>
              <a:gd name="connsiteY53" fmla="*/ 158096 h 453363"/>
              <a:gd name="connsiteX54" fmla="*/ 295268 w 581236"/>
              <a:gd name="connsiteY54" fmla="*/ 160421 h 453363"/>
              <a:gd name="connsiteX55" fmla="*/ 299918 w 581236"/>
              <a:gd name="connsiteY55" fmla="*/ 162746 h 453363"/>
              <a:gd name="connsiteX56" fmla="*/ 302243 w 581236"/>
              <a:gd name="connsiteY56" fmla="*/ 167396 h 453363"/>
              <a:gd name="connsiteX57" fmla="*/ 306893 w 581236"/>
              <a:gd name="connsiteY57" fmla="*/ 172046 h 453363"/>
              <a:gd name="connsiteX58" fmla="*/ 309218 w 581236"/>
              <a:gd name="connsiteY58" fmla="*/ 176696 h 453363"/>
              <a:gd name="connsiteX59" fmla="*/ 309218 w 581236"/>
              <a:gd name="connsiteY59" fmla="*/ 179021 h 453363"/>
              <a:gd name="connsiteX60" fmla="*/ 316193 w 581236"/>
              <a:gd name="connsiteY60" fmla="*/ 179021 h 453363"/>
              <a:gd name="connsiteX61" fmla="*/ 320843 w 581236"/>
              <a:gd name="connsiteY61" fmla="*/ 181345 h 453363"/>
              <a:gd name="connsiteX62" fmla="*/ 327817 w 581236"/>
              <a:gd name="connsiteY62" fmla="*/ 181345 h 453363"/>
              <a:gd name="connsiteX63" fmla="*/ 334792 w 581236"/>
              <a:gd name="connsiteY63" fmla="*/ 185995 h 453363"/>
              <a:gd name="connsiteX64" fmla="*/ 339442 w 581236"/>
              <a:gd name="connsiteY64" fmla="*/ 188320 h 453363"/>
              <a:gd name="connsiteX65" fmla="*/ 344092 w 581236"/>
              <a:gd name="connsiteY65" fmla="*/ 192970 h 453363"/>
              <a:gd name="connsiteX66" fmla="*/ 348742 w 581236"/>
              <a:gd name="connsiteY66" fmla="*/ 197620 h 453363"/>
              <a:gd name="connsiteX67" fmla="*/ 362692 w 581236"/>
              <a:gd name="connsiteY67" fmla="*/ 190645 h 453363"/>
              <a:gd name="connsiteX68" fmla="*/ 367342 w 581236"/>
              <a:gd name="connsiteY68" fmla="*/ 190645 h 453363"/>
              <a:gd name="connsiteX69" fmla="*/ 371991 w 581236"/>
              <a:gd name="connsiteY69" fmla="*/ 188320 h 453363"/>
              <a:gd name="connsiteX70" fmla="*/ 374316 w 581236"/>
              <a:gd name="connsiteY70" fmla="*/ 190645 h 453363"/>
              <a:gd name="connsiteX71" fmla="*/ 378966 w 581236"/>
              <a:gd name="connsiteY71" fmla="*/ 190645 h 453363"/>
              <a:gd name="connsiteX72" fmla="*/ 383616 w 581236"/>
              <a:gd name="connsiteY72" fmla="*/ 192970 h 453363"/>
              <a:gd name="connsiteX73" fmla="*/ 385941 w 581236"/>
              <a:gd name="connsiteY73" fmla="*/ 195295 h 453363"/>
              <a:gd name="connsiteX74" fmla="*/ 388266 w 581236"/>
              <a:gd name="connsiteY74" fmla="*/ 197620 h 453363"/>
              <a:gd name="connsiteX75" fmla="*/ 390591 w 581236"/>
              <a:gd name="connsiteY75" fmla="*/ 202270 h 453363"/>
              <a:gd name="connsiteX76" fmla="*/ 418490 w 581236"/>
              <a:gd name="connsiteY76" fmla="*/ 267368 h 453363"/>
              <a:gd name="connsiteX77" fmla="*/ 420815 w 581236"/>
              <a:gd name="connsiteY77" fmla="*/ 272018 h 453363"/>
              <a:gd name="connsiteX78" fmla="*/ 420815 w 581236"/>
              <a:gd name="connsiteY78" fmla="*/ 276668 h 453363"/>
              <a:gd name="connsiteX79" fmla="*/ 420815 w 581236"/>
              <a:gd name="connsiteY79" fmla="*/ 278993 h 453363"/>
              <a:gd name="connsiteX80" fmla="*/ 418490 w 581236"/>
              <a:gd name="connsiteY80" fmla="*/ 283643 h 453363"/>
              <a:gd name="connsiteX81" fmla="*/ 416165 w 581236"/>
              <a:gd name="connsiteY81" fmla="*/ 285968 h 453363"/>
              <a:gd name="connsiteX82" fmla="*/ 413840 w 581236"/>
              <a:gd name="connsiteY82" fmla="*/ 290618 h 453363"/>
              <a:gd name="connsiteX83" fmla="*/ 411515 w 581236"/>
              <a:gd name="connsiteY83" fmla="*/ 292942 h 453363"/>
              <a:gd name="connsiteX84" fmla="*/ 409191 w 581236"/>
              <a:gd name="connsiteY84" fmla="*/ 295267 h 453363"/>
              <a:gd name="connsiteX85" fmla="*/ 290618 w 581236"/>
              <a:gd name="connsiteY85" fmla="*/ 346416 h 453363"/>
              <a:gd name="connsiteX86" fmla="*/ 285968 w 581236"/>
              <a:gd name="connsiteY86" fmla="*/ 346416 h 453363"/>
              <a:gd name="connsiteX87" fmla="*/ 283643 w 581236"/>
              <a:gd name="connsiteY87" fmla="*/ 346416 h 453363"/>
              <a:gd name="connsiteX88" fmla="*/ 278994 w 581236"/>
              <a:gd name="connsiteY88" fmla="*/ 346416 h 453363"/>
              <a:gd name="connsiteX89" fmla="*/ 274344 w 581236"/>
              <a:gd name="connsiteY89" fmla="*/ 346416 h 453363"/>
              <a:gd name="connsiteX90" fmla="*/ 272019 w 581236"/>
              <a:gd name="connsiteY90" fmla="*/ 344091 h 453363"/>
              <a:gd name="connsiteX91" fmla="*/ 269694 w 581236"/>
              <a:gd name="connsiteY91" fmla="*/ 341766 h 453363"/>
              <a:gd name="connsiteX92" fmla="*/ 265044 w 581236"/>
              <a:gd name="connsiteY92" fmla="*/ 339441 h 453363"/>
              <a:gd name="connsiteX93" fmla="*/ 265044 w 581236"/>
              <a:gd name="connsiteY93" fmla="*/ 334791 h 453363"/>
              <a:gd name="connsiteX94" fmla="*/ 234820 w 581236"/>
              <a:gd name="connsiteY94" fmla="*/ 267368 h 453363"/>
              <a:gd name="connsiteX95" fmla="*/ 234820 w 581236"/>
              <a:gd name="connsiteY95" fmla="*/ 265043 h 453363"/>
              <a:gd name="connsiteX96" fmla="*/ 232495 w 581236"/>
              <a:gd name="connsiteY96" fmla="*/ 260393 h 453363"/>
              <a:gd name="connsiteX97" fmla="*/ 234820 w 581236"/>
              <a:gd name="connsiteY97" fmla="*/ 255743 h 453363"/>
              <a:gd name="connsiteX98" fmla="*/ 234820 w 581236"/>
              <a:gd name="connsiteY98" fmla="*/ 253419 h 453363"/>
              <a:gd name="connsiteX99" fmla="*/ 237145 w 581236"/>
              <a:gd name="connsiteY99" fmla="*/ 248769 h 453363"/>
              <a:gd name="connsiteX100" fmla="*/ 239470 w 581236"/>
              <a:gd name="connsiteY100" fmla="*/ 246444 h 453363"/>
              <a:gd name="connsiteX101" fmla="*/ 241794 w 581236"/>
              <a:gd name="connsiteY101" fmla="*/ 244119 h 453363"/>
              <a:gd name="connsiteX102" fmla="*/ 246444 w 581236"/>
              <a:gd name="connsiteY102" fmla="*/ 241794 h 453363"/>
              <a:gd name="connsiteX103" fmla="*/ 267369 w 581236"/>
              <a:gd name="connsiteY103" fmla="*/ 232494 h 453363"/>
              <a:gd name="connsiteX104" fmla="*/ 267369 w 581236"/>
              <a:gd name="connsiteY104" fmla="*/ 225519 h 453363"/>
              <a:gd name="connsiteX105" fmla="*/ 267369 w 581236"/>
              <a:gd name="connsiteY105" fmla="*/ 218544 h 453363"/>
              <a:gd name="connsiteX106" fmla="*/ 258069 w 581236"/>
              <a:gd name="connsiteY106" fmla="*/ 220869 h 453363"/>
              <a:gd name="connsiteX107" fmla="*/ 246444 w 581236"/>
              <a:gd name="connsiteY107" fmla="*/ 223194 h 453363"/>
              <a:gd name="connsiteX108" fmla="*/ 237145 w 581236"/>
              <a:gd name="connsiteY108" fmla="*/ 223194 h 453363"/>
              <a:gd name="connsiteX109" fmla="*/ 227845 w 581236"/>
              <a:gd name="connsiteY109" fmla="*/ 223194 h 453363"/>
              <a:gd name="connsiteX110" fmla="*/ 218545 w 581236"/>
              <a:gd name="connsiteY110" fmla="*/ 223194 h 453363"/>
              <a:gd name="connsiteX111" fmla="*/ 209245 w 581236"/>
              <a:gd name="connsiteY111" fmla="*/ 223194 h 453363"/>
              <a:gd name="connsiteX112" fmla="*/ 202270 w 581236"/>
              <a:gd name="connsiteY112" fmla="*/ 220869 h 453363"/>
              <a:gd name="connsiteX113" fmla="*/ 192971 w 581236"/>
              <a:gd name="connsiteY113" fmla="*/ 218544 h 453363"/>
              <a:gd name="connsiteX114" fmla="*/ 185996 w 581236"/>
              <a:gd name="connsiteY114" fmla="*/ 216220 h 453363"/>
              <a:gd name="connsiteX115" fmla="*/ 176696 w 581236"/>
              <a:gd name="connsiteY115" fmla="*/ 211570 h 453363"/>
              <a:gd name="connsiteX116" fmla="*/ 169721 w 581236"/>
              <a:gd name="connsiteY116" fmla="*/ 206920 h 453363"/>
              <a:gd name="connsiteX117" fmla="*/ 162746 w 581236"/>
              <a:gd name="connsiteY117" fmla="*/ 202270 h 453363"/>
              <a:gd name="connsiteX118" fmla="*/ 158096 w 581236"/>
              <a:gd name="connsiteY118" fmla="*/ 197620 h 453363"/>
              <a:gd name="connsiteX119" fmla="*/ 153447 w 581236"/>
              <a:gd name="connsiteY119" fmla="*/ 190645 h 453363"/>
              <a:gd name="connsiteX120" fmla="*/ 151122 w 581236"/>
              <a:gd name="connsiteY120" fmla="*/ 197620 h 453363"/>
              <a:gd name="connsiteX121" fmla="*/ 146472 w 581236"/>
              <a:gd name="connsiteY121" fmla="*/ 204595 h 453363"/>
              <a:gd name="connsiteX122" fmla="*/ 144147 w 581236"/>
              <a:gd name="connsiteY122" fmla="*/ 211570 h 453363"/>
              <a:gd name="connsiteX123" fmla="*/ 141822 w 581236"/>
              <a:gd name="connsiteY123" fmla="*/ 220869 h 453363"/>
              <a:gd name="connsiteX124" fmla="*/ 141822 w 581236"/>
              <a:gd name="connsiteY124" fmla="*/ 230169 h 453363"/>
              <a:gd name="connsiteX125" fmla="*/ 139497 w 581236"/>
              <a:gd name="connsiteY125" fmla="*/ 239469 h 453363"/>
              <a:gd name="connsiteX126" fmla="*/ 144147 w 581236"/>
              <a:gd name="connsiteY126" fmla="*/ 244119 h 453363"/>
              <a:gd name="connsiteX127" fmla="*/ 151122 w 581236"/>
              <a:gd name="connsiteY127" fmla="*/ 248769 h 453363"/>
              <a:gd name="connsiteX128" fmla="*/ 155772 w 581236"/>
              <a:gd name="connsiteY128" fmla="*/ 253419 h 453363"/>
              <a:gd name="connsiteX129" fmla="*/ 160421 w 581236"/>
              <a:gd name="connsiteY129" fmla="*/ 260393 h 453363"/>
              <a:gd name="connsiteX130" fmla="*/ 167396 w 581236"/>
              <a:gd name="connsiteY130" fmla="*/ 265043 h 453363"/>
              <a:gd name="connsiteX131" fmla="*/ 172046 w 581236"/>
              <a:gd name="connsiteY131" fmla="*/ 272018 h 453363"/>
              <a:gd name="connsiteX132" fmla="*/ 176696 w 581236"/>
              <a:gd name="connsiteY132" fmla="*/ 278993 h 453363"/>
              <a:gd name="connsiteX133" fmla="*/ 181346 w 581236"/>
              <a:gd name="connsiteY133" fmla="*/ 288293 h 453363"/>
              <a:gd name="connsiteX134" fmla="*/ 185996 w 581236"/>
              <a:gd name="connsiteY134" fmla="*/ 295267 h 453363"/>
              <a:gd name="connsiteX135" fmla="*/ 190646 w 581236"/>
              <a:gd name="connsiteY135" fmla="*/ 304567 h 453363"/>
              <a:gd name="connsiteX136" fmla="*/ 195296 w 581236"/>
              <a:gd name="connsiteY136" fmla="*/ 313867 h 453363"/>
              <a:gd name="connsiteX137" fmla="*/ 197621 w 581236"/>
              <a:gd name="connsiteY137" fmla="*/ 323167 h 453363"/>
              <a:gd name="connsiteX138" fmla="*/ 202270 w 581236"/>
              <a:gd name="connsiteY138" fmla="*/ 332466 h 453363"/>
              <a:gd name="connsiteX139" fmla="*/ 204595 w 581236"/>
              <a:gd name="connsiteY139" fmla="*/ 344091 h 453363"/>
              <a:gd name="connsiteX140" fmla="*/ 206920 w 581236"/>
              <a:gd name="connsiteY140" fmla="*/ 353391 h 453363"/>
              <a:gd name="connsiteX141" fmla="*/ 206920 w 581236"/>
              <a:gd name="connsiteY141" fmla="*/ 365016 h 453363"/>
              <a:gd name="connsiteX142" fmla="*/ 209245 w 581236"/>
              <a:gd name="connsiteY142" fmla="*/ 376640 h 453363"/>
              <a:gd name="connsiteX143" fmla="*/ 209245 w 581236"/>
              <a:gd name="connsiteY143" fmla="*/ 388265 h 453363"/>
              <a:gd name="connsiteX144" fmla="*/ 206920 w 581236"/>
              <a:gd name="connsiteY144" fmla="*/ 402215 h 453363"/>
              <a:gd name="connsiteX145" fmla="*/ 206920 w 581236"/>
              <a:gd name="connsiteY145" fmla="*/ 413839 h 453363"/>
              <a:gd name="connsiteX146" fmla="*/ 204595 w 581236"/>
              <a:gd name="connsiteY146" fmla="*/ 427789 h 453363"/>
              <a:gd name="connsiteX147" fmla="*/ 202270 w 581236"/>
              <a:gd name="connsiteY147" fmla="*/ 432439 h 453363"/>
              <a:gd name="connsiteX148" fmla="*/ 199945 w 581236"/>
              <a:gd name="connsiteY148" fmla="*/ 437089 h 453363"/>
              <a:gd name="connsiteX149" fmla="*/ 197621 w 581236"/>
              <a:gd name="connsiteY149" fmla="*/ 441738 h 453363"/>
              <a:gd name="connsiteX150" fmla="*/ 192971 w 581236"/>
              <a:gd name="connsiteY150" fmla="*/ 444063 h 453363"/>
              <a:gd name="connsiteX151" fmla="*/ 190646 w 581236"/>
              <a:gd name="connsiteY151" fmla="*/ 446388 h 453363"/>
              <a:gd name="connsiteX152" fmla="*/ 185996 w 581236"/>
              <a:gd name="connsiteY152" fmla="*/ 448713 h 453363"/>
              <a:gd name="connsiteX153" fmla="*/ 181346 w 581236"/>
              <a:gd name="connsiteY153" fmla="*/ 451038 h 453363"/>
              <a:gd name="connsiteX154" fmla="*/ 176696 w 581236"/>
              <a:gd name="connsiteY154" fmla="*/ 451038 h 453363"/>
              <a:gd name="connsiteX155" fmla="*/ 174371 w 581236"/>
              <a:gd name="connsiteY155" fmla="*/ 451038 h 453363"/>
              <a:gd name="connsiteX156" fmla="*/ 169721 w 581236"/>
              <a:gd name="connsiteY156" fmla="*/ 451038 h 453363"/>
              <a:gd name="connsiteX157" fmla="*/ 165071 w 581236"/>
              <a:gd name="connsiteY157" fmla="*/ 448713 h 453363"/>
              <a:gd name="connsiteX158" fmla="*/ 160421 w 581236"/>
              <a:gd name="connsiteY158" fmla="*/ 446388 h 453363"/>
              <a:gd name="connsiteX159" fmla="*/ 158096 w 581236"/>
              <a:gd name="connsiteY159" fmla="*/ 444063 h 453363"/>
              <a:gd name="connsiteX160" fmla="*/ 153447 w 581236"/>
              <a:gd name="connsiteY160" fmla="*/ 439414 h 453363"/>
              <a:gd name="connsiteX161" fmla="*/ 151122 w 581236"/>
              <a:gd name="connsiteY161" fmla="*/ 434764 h 453363"/>
              <a:gd name="connsiteX162" fmla="*/ 148797 w 581236"/>
              <a:gd name="connsiteY162" fmla="*/ 432439 h 453363"/>
              <a:gd name="connsiteX163" fmla="*/ 148797 w 581236"/>
              <a:gd name="connsiteY163" fmla="*/ 427789 h 453363"/>
              <a:gd name="connsiteX164" fmla="*/ 148797 w 581236"/>
              <a:gd name="connsiteY164" fmla="*/ 420814 h 453363"/>
              <a:gd name="connsiteX165" fmla="*/ 148797 w 581236"/>
              <a:gd name="connsiteY165" fmla="*/ 416164 h 453363"/>
              <a:gd name="connsiteX166" fmla="*/ 151122 w 581236"/>
              <a:gd name="connsiteY166" fmla="*/ 404539 h 453363"/>
              <a:gd name="connsiteX167" fmla="*/ 151122 w 581236"/>
              <a:gd name="connsiteY167" fmla="*/ 395240 h 453363"/>
              <a:gd name="connsiteX168" fmla="*/ 151122 w 581236"/>
              <a:gd name="connsiteY168" fmla="*/ 385940 h 453363"/>
              <a:gd name="connsiteX169" fmla="*/ 151122 w 581236"/>
              <a:gd name="connsiteY169" fmla="*/ 374315 h 453363"/>
              <a:gd name="connsiteX170" fmla="*/ 151122 w 581236"/>
              <a:gd name="connsiteY170" fmla="*/ 367340 h 453363"/>
              <a:gd name="connsiteX171" fmla="*/ 148797 w 581236"/>
              <a:gd name="connsiteY171" fmla="*/ 358041 h 453363"/>
              <a:gd name="connsiteX172" fmla="*/ 148797 w 581236"/>
              <a:gd name="connsiteY172" fmla="*/ 348741 h 453363"/>
              <a:gd name="connsiteX173" fmla="*/ 146472 w 581236"/>
              <a:gd name="connsiteY173" fmla="*/ 341766 h 453363"/>
              <a:gd name="connsiteX174" fmla="*/ 141822 w 581236"/>
              <a:gd name="connsiteY174" fmla="*/ 334791 h 453363"/>
              <a:gd name="connsiteX175" fmla="*/ 139497 w 581236"/>
              <a:gd name="connsiteY175" fmla="*/ 327817 h 453363"/>
              <a:gd name="connsiteX176" fmla="*/ 137172 w 581236"/>
              <a:gd name="connsiteY176" fmla="*/ 320842 h 453363"/>
              <a:gd name="connsiteX177" fmla="*/ 132522 w 581236"/>
              <a:gd name="connsiteY177" fmla="*/ 316192 h 453363"/>
              <a:gd name="connsiteX178" fmla="*/ 130197 w 581236"/>
              <a:gd name="connsiteY178" fmla="*/ 309217 h 453363"/>
              <a:gd name="connsiteX179" fmla="*/ 125547 w 581236"/>
              <a:gd name="connsiteY179" fmla="*/ 304567 h 453363"/>
              <a:gd name="connsiteX180" fmla="*/ 120897 w 581236"/>
              <a:gd name="connsiteY180" fmla="*/ 299917 h 453363"/>
              <a:gd name="connsiteX181" fmla="*/ 118572 w 581236"/>
              <a:gd name="connsiteY181" fmla="*/ 302242 h 453363"/>
              <a:gd name="connsiteX182" fmla="*/ 116247 w 581236"/>
              <a:gd name="connsiteY182" fmla="*/ 304567 h 453363"/>
              <a:gd name="connsiteX183" fmla="*/ 118572 w 581236"/>
              <a:gd name="connsiteY183" fmla="*/ 313867 h 453363"/>
              <a:gd name="connsiteX184" fmla="*/ 118572 w 581236"/>
              <a:gd name="connsiteY184" fmla="*/ 323167 h 453363"/>
              <a:gd name="connsiteX185" fmla="*/ 118572 w 581236"/>
              <a:gd name="connsiteY185" fmla="*/ 332466 h 453363"/>
              <a:gd name="connsiteX186" fmla="*/ 118572 w 581236"/>
              <a:gd name="connsiteY186" fmla="*/ 341766 h 453363"/>
              <a:gd name="connsiteX187" fmla="*/ 118572 w 581236"/>
              <a:gd name="connsiteY187" fmla="*/ 353391 h 453363"/>
              <a:gd name="connsiteX188" fmla="*/ 116247 w 581236"/>
              <a:gd name="connsiteY188" fmla="*/ 362691 h 453363"/>
              <a:gd name="connsiteX189" fmla="*/ 113923 w 581236"/>
              <a:gd name="connsiteY189" fmla="*/ 374315 h 453363"/>
              <a:gd name="connsiteX190" fmla="*/ 111598 w 581236"/>
              <a:gd name="connsiteY190" fmla="*/ 383615 h 453363"/>
              <a:gd name="connsiteX191" fmla="*/ 106948 w 581236"/>
              <a:gd name="connsiteY191" fmla="*/ 390590 h 453363"/>
              <a:gd name="connsiteX192" fmla="*/ 102298 w 581236"/>
              <a:gd name="connsiteY192" fmla="*/ 399890 h 453363"/>
              <a:gd name="connsiteX193" fmla="*/ 95323 w 581236"/>
              <a:gd name="connsiteY193" fmla="*/ 406864 h 453363"/>
              <a:gd name="connsiteX194" fmla="*/ 88348 w 581236"/>
              <a:gd name="connsiteY194" fmla="*/ 416164 h 453363"/>
              <a:gd name="connsiteX195" fmla="*/ 81373 w 581236"/>
              <a:gd name="connsiteY195" fmla="*/ 423139 h 453363"/>
              <a:gd name="connsiteX196" fmla="*/ 74398 w 581236"/>
              <a:gd name="connsiteY196" fmla="*/ 427789 h 453363"/>
              <a:gd name="connsiteX197" fmla="*/ 65099 w 581236"/>
              <a:gd name="connsiteY197" fmla="*/ 434764 h 453363"/>
              <a:gd name="connsiteX198" fmla="*/ 55799 w 581236"/>
              <a:gd name="connsiteY198" fmla="*/ 439414 h 453363"/>
              <a:gd name="connsiteX199" fmla="*/ 51149 w 581236"/>
              <a:gd name="connsiteY199" fmla="*/ 441738 h 453363"/>
              <a:gd name="connsiteX200" fmla="*/ 46499 w 581236"/>
              <a:gd name="connsiteY200" fmla="*/ 441738 h 453363"/>
              <a:gd name="connsiteX201" fmla="*/ 44174 w 581236"/>
              <a:gd name="connsiteY201" fmla="*/ 441738 h 453363"/>
              <a:gd name="connsiteX202" fmla="*/ 39524 w 581236"/>
              <a:gd name="connsiteY202" fmla="*/ 441738 h 453363"/>
              <a:gd name="connsiteX203" fmla="*/ 34874 w 581236"/>
              <a:gd name="connsiteY203" fmla="*/ 441738 h 453363"/>
              <a:gd name="connsiteX204" fmla="*/ 30225 w 581236"/>
              <a:gd name="connsiteY204" fmla="*/ 439414 h 453363"/>
              <a:gd name="connsiteX205" fmla="*/ 27900 w 581236"/>
              <a:gd name="connsiteY205" fmla="*/ 437089 h 453363"/>
              <a:gd name="connsiteX206" fmla="*/ 23250 w 581236"/>
              <a:gd name="connsiteY206" fmla="*/ 434764 h 453363"/>
              <a:gd name="connsiteX207" fmla="*/ 20925 w 581236"/>
              <a:gd name="connsiteY207" fmla="*/ 430114 h 453363"/>
              <a:gd name="connsiteX208" fmla="*/ 18600 w 581236"/>
              <a:gd name="connsiteY208" fmla="*/ 427789 h 453363"/>
              <a:gd name="connsiteX209" fmla="*/ 16275 w 581236"/>
              <a:gd name="connsiteY209" fmla="*/ 423139 h 453363"/>
              <a:gd name="connsiteX210" fmla="*/ 16275 w 581236"/>
              <a:gd name="connsiteY210" fmla="*/ 418489 h 453363"/>
              <a:gd name="connsiteX211" fmla="*/ 16275 w 581236"/>
              <a:gd name="connsiteY211" fmla="*/ 413839 h 453363"/>
              <a:gd name="connsiteX212" fmla="*/ 16275 w 581236"/>
              <a:gd name="connsiteY212" fmla="*/ 406864 h 453363"/>
              <a:gd name="connsiteX213" fmla="*/ 16275 w 581236"/>
              <a:gd name="connsiteY213" fmla="*/ 404539 h 453363"/>
              <a:gd name="connsiteX214" fmla="*/ 18600 w 581236"/>
              <a:gd name="connsiteY214" fmla="*/ 399890 h 453363"/>
              <a:gd name="connsiteX215" fmla="*/ 23250 w 581236"/>
              <a:gd name="connsiteY215" fmla="*/ 395240 h 453363"/>
              <a:gd name="connsiteX216" fmla="*/ 25575 w 581236"/>
              <a:gd name="connsiteY216" fmla="*/ 392915 h 453363"/>
              <a:gd name="connsiteX217" fmla="*/ 30225 w 581236"/>
              <a:gd name="connsiteY217" fmla="*/ 388265 h 453363"/>
              <a:gd name="connsiteX218" fmla="*/ 37199 w 581236"/>
              <a:gd name="connsiteY218" fmla="*/ 385940 h 453363"/>
              <a:gd name="connsiteX219" fmla="*/ 41849 w 581236"/>
              <a:gd name="connsiteY219" fmla="*/ 381290 h 453363"/>
              <a:gd name="connsiteX220" fmla="*/ 46499 w 581236"/>
              <a:gd name="connsiteY220" fmla="*/ 376640 h 453363"/>
              <a:gd name="connsiteX221" fmla="*/ 51149 w 581236"/>
              <a:gd name="connsiteY221" fmla="*/ 371990 h 453363"/>
              <a:gd name="connsiteX222" fmla="*/ 55799 w 581236"/>
              <a:gd name="connsiteY222" fmla="*/ 367340 h 453363"/>
              <a:gd name="connsiteX223" fmla="*/ 58124 w 581236"/>
              <a:gd name="connsiteY223" fmla="*/ 362691 h 453363"/>
              <a:gd name="connsiteX224" fmla="*/ 60449 w 581236"/>
              <a:gd name="connsiteY224" fmla="*/ 355716 h 453363"/>
              <a:gd name="connsiteX225" fmla="*/ 62774 w 581236"/>
              <a:gd name="connsiteY225" fmla="*/ 348741 h 453363"/>
              <a:gd name="connsiteX226" fmla="*/ 62774 w 581236"/>
              <a:gd name="connsiteY226" fmla="*/ 341766 h 453363"/>
              <a:gd name="connsiteX227" fmla="*/ 62774 w 581236"/>
              <a:gd name="connsiteY227" fmla="*/ 334791 h 453363"/>
              <a:gd name="connsiteX228" fmla="*/ 62774 w 581236"/>
              <a:gd name="connsiteY228" fmla="*/ 327817 h 453363"/>
              <a:gd name="connsiteX229" fmla="*/ 62774 w 581236"/>
              <a:gd name="connsiteY229" fmla="*/ 318517 h 453363"/>
              <a:gd name="connsiteX230" fmla="*/ 60449 w 581236"/>
              <a:gd name="connsiteY230" fmla="*/ 311542 h 453363"/>
              <a:gd name="connsiteX231" fmla="*/ 58124 w 581236"/>
              <a:gd name="connsiteY231" fmla="*/ 304567 h 453363"/>
              <a:gd name="connsiteX232" fmla="*/ 55799 w 581236"/>
              <a:gd name="connsiteY232" fmla="*/ 297592 h 453363"/>
              <a:gd name="connsiteX233" fmla="*/ 53474 w 581236"/>
              <a:gd name="connsiteY233" fmla="*/ 292942 h 453363"/>
              <a:gd name="connsiteX234" fmla="*/ 48824 w 581236"/>
              <a:gd name="connsiteY234" fmla="*/ 288293 h 453363"/>
              <a:gd name="connsiteX235" fmla="*/ 46499 w 581236"/>
              <a:gd name="connsiteY235" fmla="*/ 283643 h 453363"/>
              <a:gd name="connsiteX236" fmla="*/ 44174 w 581236"/>
              <a:gd name="connsiteY236" fmla="*/ 278993 h 453363"/>
              <a:gd name="connsiteX237" fmla="*/ 44174 w 581236"/>
              <a:gd name="connsiteY237" fmla="*/ 272018 h 453363"/>
              <a:gd name="connsiteX238" fmla="*/ 44174 w 581236"/>
              <a:gd name="connsiteY238" fmla="*/ 265043 h 453363"/>
              <a:gd name="connsiteX239" fmla="*/ 44174 w 581236"/>
              <a:gd name="connsiteY239" fmla="*/ 255743 h 453363"/>
              <a:gd name="connsiteX240" fmla="*/ 44174 w 581236"/>
              <a:gd name="connsiteY240" fmla="*/ 246444 h 453363"/>
              <a:gd name="connsiteX241" fmla="*/ 44174 w 581236"/>
              <a:gd name="connsiteY241" fmla="*/ 237144 h 453363"/>
              <a:gd name="connsiteX242" fmla="*/ 37199 w 581236"/>
              <a:gd name="connsiteY242" fmla="*/ 239469 h 453363"/>
              <a:gd name="connsiteX243" fmla="*/ 32549 w 581236"/>
              <a:gd name="connsiteY243" fmla="*/ 239469 h 453363"/>
              <a:gd name="connsiteX244" fmla="*/ 27900 w 581236"/>
              <a:gd name="connsiteY244" fmla="*/ 239469 h 453363"/>
              <a:gd name="connsiteX245" fmla="*/ 23250 w 581236"/>
              <a:gd name="connsiteY245" fmla="*/ 239469 h 453363"/>
              <a:gd name="connsiteX246" fmla="*/ 18600 w 581236"/>
              <a:gd name="connsiteY246" fmla="*/ 237144 h 453363"/>
              <a:gd name="connsiteX247" fmla="*/ 13950 w 581236"/>
              <a:gd name="connsiteY247" fmla="*/ 234819 h 453363"/>
              <a:gd name="connsiteX248" fmla="*/ 9300 w 581236"/>
              <a:gd name="connsiteY248" fmla="*/ 232494 h 453363"/>
              <a:gd name="connsiteX249" fmla="*/ 6975 w 581236"/>
              <a:gd name="connsiteY249" fmla="*/ 230169 h 453363"/>
              <a:gd name="connsiteX250" fmla="*/ 2325 w 581236"/>
              <a:gd name="connsiteY250" fmla="*/ 225519 h 453363"/>
              <a:gd name="connsiteX251" fmla="*/ 2325 w 581236"/>
              <a:gd name="connsiteY251" fmla="*/ 220869 h 453363"/>
              <a:gd name="connsiteX252" fmla="*/ 0 w 581236"/>
              <a:gd name="connsiteY252" fmla="*/ 216220 h 453363"/>
              <a:gd name="connsiteX253" fmla="*/ 0 w 581236"/>
              <a:gd name="connsiteY253" fmla="*/ 209245 h 453363"/>
              <a:gd name="connsiteX254" fmla="*/ 0 w 581236"/>
              <a:gd name="connsiteY254" fmla="*/ 204595 h 453363"/>
              <a:gd name="connsiteX255" fmla="*/ 2325 w 581236"/>
              <a:gd name="connsiteY255" fmla="*/ 199945 h 453363"/>
              <a:gd name="connsiteX256" fmla="*/ 4650 w 581236"/>
              <a:gd name="connsiteY256" fmla="*/ 195295 h 453363"/>
              <a:gd name="connsiteX257" fmla="*/ 6975 w 581236"/>
              <a:gd name="connsiteY257" fmla="*/ 192970 h 453363"/>
              <a:gd name="connsiteX258" fmla="*/ 11625 w 581236"/>
              <a:gd name="connsiteY258" fmla="*/ 188320 h 453363"/>
              <a:gd name="connsiteX259" fmla="*/ 16275 w 581236"/>
              <a:gd name="connsiteY259" fmla="*/ 185995 h 453363"/>
              <a:gd name="connsiteX260" fmla="*/ 20925 w 581236"/>
              <a:gd name="connsiteY260" fmla="*/ 183670 h 453363"/>
              <a:gd name="connsiteX261" fmla="*/ 25575 w 581236"/>
              <a:gd name="connsiteY261" fmla="*/ 183670 h 453363"/>
              <a:gd name="connsiteX262" fmla="*/ 32549 w 581236"/>
              <a:gd name="connsiteY262" fmla="*/ 183670 h 453363"/>
              <a:gd name="connsiteX263" fmla="*/ 39524 w 581236"/>
              <a:gd name="connsiteY263" fmla="*/ 181345 h 453363"/>
              <a:gd name="connsiteX264" fmla="*/ 46499 w 581236"/>
              <a:gd name="connsiteY264" fmla="*/ 179021 h 453363"/>
              <a:gd name="connsiteX265" fmla="*/ 53474 w 581236"/>
              <a:gd name="connsiteY265" fmla="*/ 176696 h 453363"/>
              <a:gd name="connsiteX266" fmla="*/ 58124 w 581236"/>
              <a:gd name="connsiteY266" fmla="*/ 174371 h 453363"/>
              <a:gd name="connsiteX267" fmla="*/ 62774 w 581236"/>
              <a:gd name="connsiteY267" fmla="*/ 165071 h 453363"/>
              <a:gd name="connsiteX268" fmla="*/ 65099 w 581236"/>
              <a:gd name="connsiteY268" fmla="*/ 155771 h 453363"/>
              <a:gd name="connsiteX269" fmla="*/ 69749 w 581236"/>
              <a:gd name="connsiteY269" fmla="*/ 146471 h 453363"/>
              <a:gd name="connsiteX270" fmla="*/ 74398 w 581236"/>
              <a:gd name="connsiteY270" fmla="*/ 137172 h 453363"/>
              <a:gd name="connsiteX271" fmla="*/ 79048 w 581236"/>
              <a:gd name="connsiteY271" fmla="*/ 130197 h 453363"/>
              <a:gd name="connsiteX272" fmla="*/ 83698 w 581236"/>
              <a:gd name="connsiteY272" fmla="*/ 123222 h 453363"/>
              <a:gd name="connsiteX273" fmla="*/ 88348 w 581236"/>
              <a:gd name="connsiteY273" fmla="*/ 116247 h 453363"/>
              <a:gd name="connsiteX274" fmla="*/ 92998 w 581236"/>
              <a:gd name="connsiteY274" fmla="*/ 111597 h 453363"/>
              <a:gd name="connsiteX275" fmla="*/ 95323 w 581236"/>
              <a:gd name="connsiteY275" fmla="*/ 106947 h 453363"/>
              <a:gd name="connsiteX276" fmla="*/ 99973 w 581236"/>
              <a:gd name="connsiteY276" fmla="*/ 102298 h 453363"/>
              <a:gd name="connsiteX277" fmla="*/ 102298 w 581236"/>
              <a:gd name="connsiteY277" fmla="*/ 97648 h 453363"/>
              <a:gd name="connsiteX278" fmla="*/ 106948 w 581236"/>
              <a:gd name="connsiteY278" fmla="*/ 95323 h 453363"/>
              <a:gd name="connsiteX279" fmla="*/ 109273 w 581236"/>
              <a:gd name="connsiteY279" fmla="*/ 92998 h 453363"/>
              <a:gd name="connsiteX280" fmla="*/ 111598 w 581236"/>
              <a:gd name="connsiteY280" fmla="*/ 90673 h 453363"/>
              <a:gd name="connsiteX281" fmla="*/ 116247 w 581236"/>
              <a:gd name="connsiteY281" fmla="*/ 86023 h 453363"/>
              <a:gd name="connsiteX282" fmla="*/ 123222 w 581236"/>
              <a:gd name="connsiteY282" fmla="*/ 83698 h 453363"/>
              <a:gd name="connsiteX283" fmla="*/ 127872 w 581236"/>
              <a:gd name="connsiteY283" fmla="*/ 81373 h 453363"/>
              <a:gd name="connsiteX284" fmla="*/ 374316 w 581236"/>
              <a:gd name="connsiteY284" fmla="*/ 30224 h 453363"/>
              <a:gd name="connsiteX285" fmla="*/ 369666 w 581236"/>
              <a:gd name="connsiteY285" fmla="*/ 32549 h 453363"/>
              <a:gd name="connsiteX286" fmla="*/ 365016 w 581236"/>
              <a:gd name="connsiteY286" fmla="*/ 32549 h 453363"/>
              <a:gd name="connsiteX287" fmla="*/ 360366 w 581236"/>
              <a:gd name="connsiteY287" fmla="*/ 34874 h 453363"/>
              <a:gd name="connsiteX288" fmla="*/ 358041 w 581236"/>
              <a:gd name="connsiteY288" fmla="*/ 39524 h 453363"/>
              <a:gd name="connsiteX289" fmla="*/ 355716 w 581236"/>
              <a:gd name="connsiteY289" fmla="*/ 41849 h 453363"/>
              <a:gd name="connsiteX290" fmla="*/ 353391 w 581236"/>
              <a:gd name="connsiteY290" fmla="*/ 46499 h 453363"/>
              <a:gd name="connsiteX291" fmla="*/ 353391 w 581236"/>
              <a:gd name="connsiteY291" fmla="*/ 51149 h 453363"/>
              <a:gd name="connsiteX292" fmla="*/ 353391 w 581236"/>
              <a:gd name="connsiteY292" fmla="*/ 130197 h 453363"/>
              <a:gd name="connsiteX293" fmla="*/ 353391 w 581236"/>
              <a:gd name="connsiteY293" fmla="*/ 134847 h 453363"/>
              <a:gd name="connsiteX294" fmla="*/ 355716 w 581236"/>
              <a:gd name="connsiteY294" fmla="*/ 139497 h 453363"/>
              <a:gd name="connsiteX295" fmla="*/ 358041 w 581236"/>
              <a:gd name="connsiteY295" fmla="*/ 141821 h 453363"/>
              <a:gd name="connsiteX296" fmla="*/ 360366 w 581236"/>
              <a:gd name="connsiteY296" fmla="*/ 146471 h 453363"/>
              <a:gd name="connsiteX297" fmla="*/ 365016 w 581236"/>
              <a:gd name="connsiteY297" fmla="*/ 148796 h 453363"/>
              <a:gd name="connsiteX298" fmla="*/ 369666 w 581236"/>
              <a:gd name="connsiteY298" fmla="*/ 148796 h 453363"/>
              <a:gd name="connsiteX299" fmla="*/ 374316 w 581236"/>
              <a:gd name="connsiteY299" fmla="*/ 151121 h 453363"/>
              <a:gd name="connsiteX300" fmla="*/ 485913 w 581236"/>
              <a:gd name="connsiteY300" fmla="*/ 151121 h 453363"/>
              <a:gd name="connsiteX301" fmla="*/ 490563 w 581236"/>
              <a:gd name="connsiteY301" fmla="*/ 148796 h 453363"/>
              <a:gd name="connsiteX302" fmla="*/ 495213 w 581236"/>
              <a:gd name="connsiteY302" fmla="*/ 148796 h 453363"/>
              <a:gd name="connsiteX303" fmla="*/ 499863 w 581236"/>
              <a:gd name="connsiteY303" fmla="*/ 146471 h 453363"/>
              <a:gd name="connsiteX304" fmla="*/ 502188 w 581236"/>
              <a:gd name="connsiteY304" fmla="*/ 141821 h 453363"/>
              <a:gd name="connsiteX305" fmla="*/ 504513 w 581236"/>
              <a:gd name="connsiteY305" fmla="*/ 139497 h 453363"/>
              <a:gd name="connsiteX306" fmla="*/ 506838 w 581236"/>
              <a:gd name="connsiteY306" fmla="*/ 134847 h 453363"/>
              <a:gd name="connsiteX307" fmla="*/ 506838 w 581236"/>
              <a:gd name="connsiteY307" fmla="*/ 130197 h 453363"/>
              <a:gd name="connsiteX308" fmla="*/ 506838 w 581236"/>
              <a:gd name="connsiteY308" fmla="*/ 51149 h 453363"/>
              <a:gd name="connsiteX309" fmla="*/ 506838 w 581236"/>
              <a:gd name="connsiteY309" fmla="*/ 46499 h 453363"/>
              <a:gd name="connsiteX310" fmla="*/ 504513 w 581236"/>
              <a:gd name="connsiteY310" fmla="*/ 41849 h 453363"/>
              <a:gd name="connsiteX311" fmla="*/ 502188 w 581236"/>
              <a:gd name="connsiteY311" fmla="*/ 39524 h 453363"/>
              <a:gd name="connsiteX312" fmla="*/ 499863 w 581236"/>
              <a:gd name="connsiteY312" fmla="*/ 34874 h 453363"/>
              <a:gd name="connsiteX313" fmla="*/ 495213 w 581236"/>
              <a:gd name="connsiteY313" fmla="*/ 32549 h 453363"/>
              <a:gd name="connsiteX314" fmla="*/ 490563 w 581236"/>
              <a:gd name="connsiteY314" fmla="*/ 32549 h 453363"/>
              <a:gd name="connsiteX315" fmla="*/ 485913 w 581236"/>
              <a:gd name="connsiteY315" fmla="*/ 30224 h 453363"/>
              <a:gd name="connsiteX316" fmla="*/ 202270 w 581236"/>
              <a:gd name="connsiteY316" fmla="*/ 2324 h 453363"/>
              <a:gd name="connsiteX317" fmla="*/ 211570 w 581236"/>
              <a:gd name="connsiteY317" fmla="*/ 2324 h 453363"/>
              <a:gd name="connsiteX318" fmla="*/ 218545 w 581236"/>
              <a:gd name="connsiteY318" fmla="*/ 2324 h 453363"/>
              <a:gd name="connsiteX319" fmla="*/ 225520 w 581236"/>
              <a:gd name="connsiteY319" fmla="*/ 4649 h 453363"/>
              <a:gd name="connsiteX320" fmla="*/ 230170 w 581236"/>
              <a:gd name="connsiteY320" fmla="*/ 6974 h 453363"/>
              <a:gd name="connsiteX321" fmla="*/ 237145 w 581236"/>
              <a:gd name="connsiteY321" fmla="*/ 11624 h 453363"/>
              <a:gd name="connsiteX322" fmla="*/ 241795 w 581236"/>
              <a:gd name="connsiteY322" fmla="*/ 13949 h 453363"/>
              <a:gd name="connsiteX323" fmla="*/ 246445 w 581236"/>
              <a:gd name="connsiteY323" fmla="*/ 18598 h 453363"/>
              <a:gd name="connsiteX324" fmla="*/ 251094 w 581236"/>
              <a:gd name="connsiteY324" fmla="*/ 25573 h 453363"/>
              <a:gd name="connsiteX325" fmla="*/ 255744 w 581236"/>
              <a:gd name="connsiteY325" fmla="*/ 30223 h 453363"/>
              <a:gd name="connsiteX326" fmla="*/ 258069 w 581236"/>
              <a:gd name="connsiteY326" fmla="*/ 37198 h 453363"/>
              <a:gd name="connsiteX327" fmla="*/ 258069 w 581236"/>
              <a:gd name="connsiteY327" fmla="*/ 44173 h 453363"/>
              <a:gd name="connsiteX328" fmla="*/ 260394 w 581236"/>
              <a:gd name="connsiteY328" fmla="*/ 51147 h 453363"/>
              <a:gd name="connsiteX329" fmla="*/ 258069 w 581236"/>
              <a:gd name="connsiteY329" fmla="*/ 58122 h 453363"/>
              <a:gd name="connsiteX330" fmla="*/ 258069 w 581236"/>
              <a:gd name="connsiteY330" fmla="*/ 65097 h 453363"/>
              <a:gd name="connsiteX331" fmla="*/ 255744 w 581236"/>
              <a:gd name="connsiteY331" fmla="*/ 72072 h 453363"/>
              <a:gd name="connsiteX332" fmla="*/ 251094 w 581236"/>
              <a:gd name="connsiteY332" fmla="*/ 79047 h 453363"/>
              <a:gd name="connsiteX333" fmla="*/ 246445 w 581236"/>
              <a:gd name="connsiteY333" fmla="*/ 83697 h 453363"/>
              <a:gd name="connsiteX334" fmla="*/ 241795 w 581236"/>
              <a:gd name="connsiteY334" fmla="*/ 88346 h 453363"/>
              <a:gd name="connsiteX335" fmla="*/ 237145 w 581236"/>
              <a:gd name="connsiteY335" fmla="*/ 92996 h 453363"/>
              <a:gd name="connsiteX336" fmla="*/ 230170 w 581236"/>
              <a:gd name="connsiteY336" fmla="*/ 95321 h 453363"/>
              <a:gd name="connsiteX337" fmla="*/ 225520 w 581236"/>
              <a:gd name="connsiteY337" fmla="*/ 99971 h 453363"/>
              <a:gd name="connsiteX338" fmla="*/ 218545 w 581236"/>
              <a:gd name="connsiteY338" fmla="*/ 99971 h 453363"/>
              <a:gd name="connsiteX339" fmla="*/ 211570 w 581236"/>
              <a:gd name="connsiteY339" fmla="*/ 99971 h 453363"/>
              <a:gd name="connsiteX340" fmla="*/ 202270 w 581236"/>
              <a:gd name="connsiteY340" fmla="*/ 99971 h 453363"/>
              <a:gd name="connsiteX341" fmla="*/ 195296 w 581236"/>
              <a:gd name="connsiteY341" fmla="*/ 99971 h 453363"/>
              <a:gd name="connsiteX342" fmla="*/ 190646 w 581236"/>
              <a:gd name="connsiteY342" fmla="*/ 95321 h 453363"/>
              <a:gd name="connsiteX343" fmla="*/ 183671 w 581236"/>
              <a:gd name="connsiteY343" fmla="*/ 92996 h 453363"/>
              <a:gd name="connsiteX344" fmla="*/ 179021 w 581236"/>
              <a:gd name="connsiteY344" fmla="*/ 88346 h 453363"/>
              <a:gd name="connsiteX345" fmla="*/ 174371 w 581236"/>
              <a:gd name="connsiteY345" fmla="*/ 83697 h 453363"/>
              <a:gd name="connsiteX346" fmla="*/ 169721 w 581236"/>
              <a:gd name="connsiteY346" fmla="*/ 79047 h 453363"/>
              <a:gd name="connsiteX347" fmla="*/ 165071 w 581236"/>
              <a:gd name="connsiteY347" fmla="*/ 72072 h 453363"/>
              <a:gd name="connsiteX348" fmla="*/ 162746 w 581236"/>
              <a:gd name="connsiteY348" fmla="*/ 65097 h 453363"/>
              <a:gd name="connsiteX349" fmla="*/ 162746 w 581236"/>
              <a:gd name="connsiteY349" fmla="*/ 58122 h 453363"/>
              <a:gd name="connsiteX350" fmla="*/ 160421 w 581236"/>
              <a:gd name="connsiteY350" fmla="*/ 51147 h 453363"/>
              <a:gd name="connsiteX351" fmla="*/ 162746 w 581236"/>
              <a:gd name="connsiteY351" fmla="*/ 44173 h 453363"/>
              <a:gd name="connsiteX352" fmla="*/ 162746 w 581236"/>
              <a:gd name="connsiteY352" fmla="*/ 37198 h 453363"/>
              <a:gd name="connsiteX353" fmla="*/ 165071 w 581236"/>
              <a:gd name="connsiteY353" fmla="*/ 30223 h 453363"/>
              <a:gd name="connsiteX354" fmla="*/ 169721 w 581236"/>
              <a:gd name="connsiteY354" fmla="*/ 25573 h 453363"/>
              <a:gd name="connsiteX355" fmla="*/ 174371 w 581236"/>
              <a:gd name="connsiteY355" fmla="*/ 18598 h 453363"/>
              <a:gd name="connsiteX356" fmla="*/ 179021 w 581236"/>
              <a:gd name="connsiteY356" fmla="*/ 13949 h 453363"/>
              <a:gd name="connsiteX357" fmla="*/ 183671 w 581236"/>
              <a:gd name="connsiteY357" fmla="*/ 11624 h 453363"/>
              <a:gd name="connsiteX358" fmla="*/ 190646 w 581236"/>
              <a:gd name="connsiteY358" fmla="*/ 6974 h 453363"/>
              <a:gd name="connsiteX359" fmla="*/ 195296 w 581236"/>
              <a:gd name="connsiteY359" fmla="*/ 4649 h 453363"/>
              <a:gd name="connsiteX360" fmla="*/ 344092 w 581236"/>
              <a:gd name="connsiteY360" fmla="*/ 0 h 453363"/>
              <a:gd name="connsiteX361" fmla="*/ 516138 w 581236"/>
              <a:gd name="connsiteY361" fmla="*/ 0 h 453363"/>
              <a:gd name="connsiteX362" fmla="*/ 518463 w 581236"/>
              <a:gd name="connsiteY362" fmla="*/ 0 h 453363"/>
              <a:gd name="connsiteX363" fmla="*/ 523113 w 581236"/>
              <a:gd name="connsiteY363" fmla="*/ 2325 h 453363"/>
              <a:gd name="connsiteX364" fmla="*/ 527762 w 581236"/>
              <a:gd name="connsiteY364" fmla="*/ 4650 h 453363"/>
              <a:gd name="connsiteX365" fmla="*/ 530087 w 581236"/>
              <a:gd name="connsiteY365" fmla="*/ 6975 h 453363"/>
              <a:gd name="connsiteX366" fmla="*/ 532412 w 581236"/>
              <a:gd name="connsiteY366" fmla="*/ 9300 h 453363"/>
              <a:gd name="connsiteX367" fmla="*/ 534737 w 581236"/>
              <a:gd name="connsiteY367" fmla="*/ 13950 h 453363"/>
              <a:gd name="connsiteX368" fmla="*/ 534737 w 581236"/>
              <a:gd name="connsiteY368" fmla="*/ 16274 h 453363"/>
              <a:gd name="connsiteX369" fmla="*/ 537062 w 581236"/>
              <a:gd name="connsiteY369" fmla="*/ 20924 h 453363"/>
              <a:gd name="connsiteX370" fmla="*/ 537062 w 581236"/>
              <a:gd name="connsiteY370" fmla="*/ 158096 h 453363"/>
              <a:gd name="connsiteX371" fmla="*/ 534737 w 581236"/>
              <a:gd name="connsiteY371" fmla="*/ 162746 h 453363"/>
              <a:gd name="connsiteX372" fmla="*/ 534737 w 581236"/>
              <a:gd name="connsiteY372" fmla="*/ 167396 h 453363"/>
              <a:gd name="connsiteX373" fmla="*/ 532412 w 581236"/>
              <a:gd name="connsiteY373" fmla="*/ 172046 h 453363"/>
              <a:gd name="connsiteX374" fmla="*/ 530087 w 581236"/>
              <a:gd name="connsiteY374" fmla="*/ 174371 h 453363"/>
              <a:gd name="connsiteX375" fmla="*/ 527762 w 581236"/>
              <a:gd name="connsiteY375" fmla="*/ 176696 h 453363"/>
              <a:gd name="connsiteX376" fmla="*/ 523113 w 581236"/>
              <a:gd name="connsiteY376" fmla="*/ 179021 h 453363"/>
              <a:gd name="connsiteX377" fmla="*/ 518463 w 581236"/>
              <a:gd name="connsiteY377" fmla="*/ 179021 h 453363"/>
              <a:gd name="connsiteX378" fmla="*/ 516138 w 581236"/>
              <a:gd name="connsiteY378" fmla="*/ 181345 h 453363"/>
              <a:gd name="connsiteX379" fmla="*/ 446389 w 581236"/>
              <a:gd name="connsiteY379" fmla="*/ 181345 h 453363"/>
              <a:gd name="connsiteX380" fmla="*/ 446389 w 581236"/>
              <a:gd name="connsiteY380" fmla="*/ 197620 h 453363"/>
              <a:gd name="connsiteX381" fmla="*/ 469639 w 581236"/>
              <a:gd name="connsiteY381" fmla="*/ 197620 h 453363"/>
              <a:gd name="connsiteX382" fmla="*/ 474289 w 581236"/>
              <a:gd name="connsiteY382" fmla="*/ 199945 h 453363"/>
              <a:gd name="connsiteX383" fmla="*/ 476614 w 581236"/>
              <a:gd name="connsiteY383" fmla="*/ 199945 h 453363"/>
              <a:gd name="connsiteX384" fmla="*/ 481264 w 581236"/>
              <a:gd name="connsiteY384" fmla="*/ 202270 h 453363"/>
              <a:gd name="connsiteX385" fmla="*/ 483588 w 581236"/>
              <a:gd name="connsiteY385" fmla="*/ 204595 h 453363"/>
              <a:gd name="connsiteX386" fmla="*/ 485913 w 581236"/>
              <a:gd name="connsiteY386" fmla="*/ 209245 h 453363"/>
              <a:gd name="connsiteX387" fmla="*/ 488238 w 581236"/>
              <a:gd name="connsiteY387" fmla="*/ 213895 h 453363"/>
              <a:gd name="connsiteX388" fmla="*/ 488238 w 581236"/>
              <a:gd name="connsiteY388" fmla="*/ 218544 h 453363"/>
              <a:gd name="connsiteX389" fmla="*/ 571936 w 581236"/>
              <a:gd name="connsiteY389" fmla="*/ 218544 h 453363"/>
              <a:gd name="connsiteX390" fmla="*/ 574261 w 581236"/>
              <a:gd name="connsiteY390" fmla="*/ 218544 h 453363"/>
              <a:gd name="connsiteX391" fmla="*/ 576586 w 581236"/>
              <a:gd name="connsiteY391" fmla="*/ 218544 h 453363"/>
              <a:gd name="connsiteX392" fmla="*/ 578911 w 581236"/>
              <a:gd name="connsiteY392" fmla="*/ 220869 h 453363"/>
              <a:gd name="connsiteX393" fmla="*/ 581236 w 581236"/>
              <a:gd name="connsiteY393" fmla="*/ 223194 h 453363"/>
              <a:gd name="connsiteX394" fmla="*/ 581236 w 581236"/>
              <a:gd name="connsiteY394" fmla="*/ 227844 h 453363"/>
              <a:gd name="connsiteX395" fmla="*/ 581236 w 581236"/>
              <a:gd name="connsiteY395" fmla="*/ 248769 h 453363"/>
              <a:gd name="connsiteX396" fmla="*/ 581236 w 581236"/>
              <a:gd name="connsiteY396" fmla="*/ 251094 h 453363"/>
              <a:gd name="connsiteX397" fmla="*/ 578911 w 581236"/>
              <a:gd name="connsiteY397" fmla="*/ 253419 h 453363"/>
              <a:gd name="connsiteX398" fmla="*/ 576586 w 581236"/>
              <a:gd name="connsiteY398" fmla="*/ 255743 h 453363"/>
              <a:gd name="connsiteX399" fmla="*/ 574261 w 581236"/>
              <a:gd name="connsiteY399" fmla="*/ 258068 h 453363"/>
              <a:gd name="connsiteX400" fmla="*/ 571936 w 581236"/>
              <a:gd name="connsiteY400" fmla="*/ 258068 h 453363"/>
              <a:gd name="connsiteX401" fmla="*/ 544037 w 581236"/>
              <a:gd name="connsiteY401" fmla="*/ 258068 h 453363"/>
              <a:gd name="connsiteX402" fmla="*/ 544037 w 581236"/>
              <a:gd name="connsiteY402" fmla="*/ 453363 h 453363"/>
              <a:gd name="connsiteX403" fmla="*/ 318517 w 581236"/>
              <a:gd name="connsiteY403" fmla="*/ 453363 h 453363"/>
              <a:gd name="connsiteX404" fmla="*/ 318517 w 581236"/>
              <a:gd name="connsiteY404" fmla="*/ 353391 h 453363"/>
              <a:gd name="connsiteX405" fmla="*/ 416165 w 581236"/>
              <a:gd name="connsiteY405" fmla="*/ 311542 h 453363"/>
              <a:gd name="connsiteX406" fmla="*/ 420815 w 581236"/>
              <a:gd name="connsiteY406" fmla="*/ 309217 h 453363"/>
              <a:gd name="connsiteX407" fmla="*/ 425465 w 581236"/>
              <a:gd name="connsiteY407" fmla="*/ 304567 h 453363"/>
              <a:gd name="connsiteX408" fmla="*/ 430115 w 581236"/>
              <a:gd name="connsiteY408" fmla="*/ 299917 h 453363"/>
              <a:gd name="connsiteX409" fmla="*/ 432440 w 581236"/>
              <a:gd name="connsiteY409" fmla="*/ 295267 h 453363"/>
              <a:gd name="connsiteX410" fmla="*/ 437090 w 581236"/>
              <a:gd name="connsiteY410" fmla="*/ 290618 h 453363"/>
              <a:gd name="connsiteX411" fmla="*/ 437090 w 581236"/>
              <a:gd name="connsiteY411" fmla="*/ 283643 h 453363"/>
              <a:gd name="connsiteX412" fmla="*/ 439414 w 581236"/>
              <a:gd name="connsiteY412" fmla="*/ 278993 h 453363"/>
              <a:gd name="connsiteX413" fmla="*/ 439414 w 581236"/>
              <a:gd name="connsiteY413" fmla="*/ 272018 h 453363"/>
              <a:gd name="connsiteX414" fmla="*/ 437090 w 581236"/>
              <a:gd name="connsiteY414" fmla="*/ 267368 h 453363"/>
              <a:gd name="connsiteX415" fmla="*/ 434765 w 581236"/>
              <a:gd name="connsiteY415" fmla="*/ 260393 h 453363"/>
              <a:gd name="connsiteX416" fmla="*/ 409190 w 581236"/>
              <a:gd name="connsiteY416" fmla="*/ 197620 h 453363"/>
              <a:gd name="connsiteX417" fmla="*/ 411515 w 581236"/>
              <a:gd name="connsiteY417" fmla="*/ 197620 h 453363"/>
              <a:gd name="connsiteX418" fmla="*/ 411515 w 581236"/>
              <a:gd name="connsiteY418" fmla="*/ 181345 h 453363"/>
              <a:gd name="connsiteX419" fmla="*/ 395240 w 581236"/>
              <a:gd name="connsiteY419" fmla="*/ 181345 h 453363"/>
              <a:gd name="connsiteX420" fmla="*/ 390591 w 581236"/>
              <a:gd name="connsiteY420" fmla="*/ 176696 h 453363"/>
              <a:gd name="connsiteX421" fmla="*/ 385941 w 581236"/>
              <a:gd name="connsiteY421" fmla="*/ 174371 h 453363"/>
              <a:gd name="connsiteX422" fmla="*/ 381291 w 581236"/>
              <a:gd name="connsiteY422" fmla="*/ 172046 h 453363"/>
              <a:gd name="connsiteX423" fmla="*/ 376641 w 581236"/>
              <a:gd name="connsiteY423" fmla="*/ 172046 h 453363"/>
              <a:gd name="connsiteX424" fmla="*/ 371991 w 581236"/>
              <a:gd name="connsiteY424" fmla="*/ 172046 h 453363"/>
              <a:gd name="connsiteX425" fmla="*/ 367341 w 581236"/>
              <a:gd name="connsiteY425" fmla="*/ 172046 h 453363"/>
              <a:gd name="connsiteX426" fmla="*/ 360366 w 581236"/>
              <a:gd name="connsiteY426" fmla="*/ 172046 h 453363"/>
              <a:gd name="connsiteX427" fmla="*/ 355716 w 581236"/>
              <a:gd name="connsiteY427" fmla="*/ 174371 h 453363"/>
              <a:gd name="connsiteX428" fmla="*/ 353391 w 581236"/>
              <a:gd name="connsiteY428" fmla="*/ 176696 h 453363"/>
              <a:gd name="connsiteX429" fmla="*/ 346417 w 581236"/>
              <a:gd name="connsiteY429" fmla="*/ 172046 h 453363"/>
              <a:gd name="connsiteX430" fmla="*/ 341767 w 581236"/>
              <a:gd name="connsiteY430" fmla="*/ 169721 h 453363"/>
              <a:gd name="connsiteX431" fmla="*/ 334792 w 581236"/>
              <a:gd name="connsiteY431" fmla="*/ 165071 h 453363"/>
              <a:gd name="connsiteX432" fmla="*/ 330142 w 581236"/>
              <a:gd name="connsiteY432" fmla="*/ 162746 h 453363"/>
              <a:gd name="connsiteX433" fmla="*/ 323167 w 581236"/>
              <a:gd name="connsiteY433" fmla="*/ 162746 h 453363"/>
              <a:gd name="connsiteX434" fmla="*/ 323167 w 581236"/>
              <a:gd name="connsiteY434" fmla="*/ 158096 h 453363"/>
              <a:gd name="connsiteX435" fmla="*/ 323167 w 581236"/>
              <a:gd name="connsiteY435" fmla="*/ 20924 h 453363"/>
              <a:gd name="connsiteX436" fmla="*/ 323167 w 581236"/>
              <a:gd name="connsiteY436" fmla="*/ 16274 h 453363"/>
              <a:gd name="connsiteX437" fmla="*/ 325492 w 581236"/>
              <a:gd name="connsiteY437" fmla="*/ 11625 h 453363"/>
              <a:gd name="connsiteX438" fmla="*/ 327817 w 581236"/>
              <a:gd name="connsiteY438" fmla="*/ 9300 h 453363"/>
              <a:gd name="connsiteX439" fmla="*/ 330142 w 581236"/>
              <a:gd name="connsiteY439" fmla="*/ 4650 h 453363"/>
              <a:gd name="connsiteX440" fmla="*/ 334792 w 581236"/>
              <a:gd name="connsiteY440" fmla="*/ 2325 h 453363"/>
              <a:gd name="connsiteX441" fmla="*/ 339442 w 581236"/>
              <a:gd name="connsiteY441" fmla="*/ 2325 h 453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</a:cxnLst>
            <a:rect l="l" t="t" r="r" b="b"/>
            <a:pathLst>
              <a:path w="581236" h="453363">
                <a:moveTo>
                  <a:pt x="306893" y="197620"/>
                </a:moveTo>
                <a:lnTo>
                  <a:pt x="304568" y="202270"/>
                </a:lnTo>
                <a:lnTo>
                  <a:pt x="302243" y="204595"/>
                </a:lnTo>
                <a:lnTo>
                  <a:pt x="299918" y="206920"/>
                </a:lnTo>
                <a:lnTo>
                  <a:pt x="295268" y="209245"/>
                </a:lnTo>
                <a:lnTo>
                  <a:pt x="290618" y="211570"/>
                </a:lnTo>
                <a:lnTo>
                  <a:pt x="288293" y="213895"/>
                </a:lnTo>
                <a:lnTo>
                  <a:pt x="285968" y="216220"/>
                </a:lnTo>
                <a:lnTo>
                  <a:pt x="285968" y="220869"/>
                </a:lnTo>
                <a:lnTo>
                  <a:pt x="285968" y="225519"/>
                </a:lnTo>
                <a:lnTo>
                  <a:pt x="330142" y="204595"/>
                </a:lnTo>
                <a:lnTo>
                  <a:pt x="327817" y="202270"/>
                </a:lnTo>
                <a:lnTo>
                  <a:pt x="323168" y="199945"/>
                </a:lnTo>
                <a:lnTo>
                  <a:pt x="318518" y="199945"/>
                </a:lnTo>
                <a:lnTo>
                  <a:pt x="316193" y="197620"/>
                </a:lnTo>
                <a:lnTo>
                  <a:pt x="311543" y="197620"/>
                </a:lnTo>
                <a:close/>
                <a:moveTo>
                  <a:pt x="134847" y="79048"/>
                </a:moveTo>
                <a:lnTo>
                  <a:pt x="139497" y="79048"/>
                </a:lnTo>
                <a:lnTo>
                  <a:pt x="146472" y="79048"/>
                </a:lnTo>
                <a:lnTo>
                  <a:pt x="151122" y="81373"/>
                </a:lnTo>
                <a:lnTo>
                  <a:pt x="158096" y="81373"/>
                </a:lnTo>
                <a:lnTo>
                  <a:pt x="162746" y="83698"/>
                </a:lnTo>
                <a:lnTo>
                  <a:pt x="169721" y="88348"/>
                </a:lnTo>
                <a:lnTo>
                  <a:pt x="174371" y="90673"/>
                </a:lnTo>
                <a:lnTo>
                  <a:pt x="179021" y="95323"/>
                </a:lnTo>
                <a:lnTo>
                  <a:pt x="181346" y="99973"/>
                </a:lnTo>
                <a:lnTo>
                  <a:pt x="183671" y="106947"/>
                </a:lnTo>
                <a:lnTo>
                  <a:pt x="185996" y="111597"/>
                </a:lnTo>
                <a:lnTo>
                  <a:pt x="188321" y="116247"/>
                </a:lnTo>
                <a:lnTo>
                  <a:pt x="188321" y="123222"/>
                </a:lnTo>
                <a:lnTo>
                  <a:pt x="188321" y="127872"/>
                </a:lnTo>
                <a:lnTo>
                  <a:pt x="188321" y="134847"/>
                </a:lnTo>
                <a:lnTo>
                  <a:pt x="188321" y="139497"/>
                </a:lnTo>
                <a:lnTo>
                  <a:pt x="188321" y="144146"/>
                </a:lnTo>
                <a:lnTo>
                  <a:pt x="190646" y="148796"/>
                </a:lnTo>
                <a:lnTo>
                  <a:pt x="195296" y="153446"/>
                </a:lnTo>
                <a:lnTo>
                  <a:pt x="197621" y="158096"/>
                </a:lnTo>
                <a:lnTo>
                  <a:pt x="202270" y="160421"/>
                </a:lnTo>
                <a:lnTo>
                  <a:pt x="206920" y="162746"/>
                </a:lnTo>
                <a:lnTo>
                  <a:pt x="211570" y="165071"/>
                </a:lnTo>
                <a:lnTo>
                  <a:pt x="218545" y="167396"/>
                </a:lnTo>
                <a:lnTo>
                  <a:pt x="223195" y="167396"/>
                </a:lnTo>
                <a:lnTo>
                  <a:pt x="230170" y="167396"/>
                </a:lnTo>
                <a:lnTo>
                  <a:pt x="234820" y="167396"/>
                </a:lnTo>
                <a:lnTo>
                  <a:pt x="241794" y="167396"/>
                </a:lnTo>
                <a:lnTo>
                  <a:pt x="248769" y="165071"/>
                </a:lnTo>
                <a:lnTo>
                  <a:pt x="255744" y="165071"/>
                </a:lnTo>
                <a:lnTo>
                  <a:pt x="260394" y="162746"/>
                </a:lnTo>
                <a:lnTo>
                  <a:pt x="267369" y="160421"/>
                </a:lnTo>
                <a:lnTo>
                  <a:pt x="272019" y="158096"/>
                </a:lnTo>
                <a:lnTo>
                  <a:pt x="276669" y="158096"/>
                </a:lnTo>
                <a:lnTo>
                  <a:pt x="281319" y="158096"/>
                </a:lnTo>
                <a:lnTo>
                  <a:pt x="285968" y="158096"/>
                </a:lnTo>
                <a:lnTo>
                  <a:pt x="290618" y="158096"/>
                </a:lnTo>
                <a:lnTo>
                  <a:pt x="295268" y="160421"/>
                </a:lnTo>
                <a:lnTo>
                  <a:pt x="299918" y="162746"/>
                </a:lnTo>
                <a:lnTo>
                  <a:pt x="302243" y="167396"/>
                </a:lnTo>
                <a:lnTo>
                  <a:pt x="306893" y="172046"/>
                </a:lnTo>
                <a:lnTo>
                  <a:pt x="309218" y="176696"/>
                </a:lnTo>
                <a:lnTo>
                  <a:pt x="309218" y="179021"/>
                </a:lnTo>
                <a:lnTo>
                  <a:pt x="316193" y="179021"/>
                </a:lnTo>
                <a:lnTo>
                  <a:pt x="320843" y="181345"/>
                </a:lnTo>
                <a:lnTo>
                  <a:pt x="327817" y="181345"/>
                </a:lnTo>
                <a:lnTo>
                  <a:pt x="334792" y="185995"/>
                </a:lnTo>
                <a:lnTo>
                  <a:pt x="339442" y="188320"/>
                </a:lnTo>
                <a:lnTo>
                  <a:pt x="344092" y="192970"/>
                </a:lnTo>
                <a:lnTo>
                  <a:pt x="348742" y="197620"/>
                </a:lnTo>
                <a:lnTo>
                  <a:pt x="362692" y="190645"/>
                </a:lnTo>
                <a:lnTo>
                  <a:pt x="367342" y="190645"/>
                </a:lnTo>
                <a:lnTo>
                  <a:pt x="371991" y="188320"/>
                </a:lnTo>
                <a:lnTo>
                  <a:pt x="374316" y="190645"/>
                </a:lnTo>
                <a:lnTo>
                  <a:pt x="378966" y="190645"/>
                </a:lnTo>
                <a:lnTo>
                  <a:pt x="383616" y="192970"/>
                </a:lnTo>
                <a:lnTo>
                  <a:pt x="385941" y="195295"/>
                </a:lnTo>
                <a:lnTo>
                  <a:pt x="388266" y="197620"/>
                </a:lnTo>
                <a:lnTo>
                  <a:pt x="390591" y="202270"/>
                </a:lnTo>
                <a:lnTo>
                  <a:pt x="418490" y="267368"/>
                </a:lnTo>
                <a:lnTo>
                  <a:pt x="420815" y="272018"/>
                </a:lnTo>
                <a:lnTo>
                  <a:pt x="420815" y="276668"/>
                </a:lnTo>
                <a:lnTo>
                  <a:pt x="420815" y="278993"/>
                </a:lnTo>
                <a:lnTo>
                  <a:pt x="418490" y="283643"/>
                </a:lnTo>
                <a:lnTo>
                  <a:pt x="416165" y="285968"/>
                </a:lnTo>
                <a:lnTo>
                  <a:pt x="413840" y="290618"/>
                </a:lnTo>
                <a:lnTo>
                  <a:pt x="411515" y="292942"/>
                </a:lnTo>
                <a:lnTo>
                  <a:pt x="409191" y="295267"/>
                </a:lnTo>
                <a:lnTo>
                  <a:pt x="290618" y="346416"/>
                </a:lnTo>
                <a:lnTo>
                  <a:pt x="285968" y="346416"/>
                </a:lnTo>
                <a:lnTo>
                  <a:pt x="283643" y="346416"/>
                </a:lnTo>
                <a:lnTo>
                  <a:pt x="278994" y="346416"/>
                </a:lnTo>
                <a:lnTo>
                  <a:pt x="274344" y="346416"/>
                </a:lnTo>
                <a:lnTo>
                  <a:pt x="272019" y="344091"/>
                </a:lnTo>
                <a:lnTo>
                  <a:pt x="269694" y="341766"/>
                </a:lnTo>
                <a:lnTo>
                  <a:pt x="265044" y="339441"/>
                </a:lnTo>
                <a:lnTo>
                  <a:pt x="265044" y="334791"/>
                </a:lnTo>
                <a:lnTo>
                  <a:pt x="234820" y="267368"/>
                </a:lnTo>
                <a:lnTo>
                  <a:pt x="234820" y="265043"/>
                </a:lnTo>
                <a:lnTo>
                  <a:pt x="232495" y="260393"/>
                </a:lnTo>
                <a:lnTo>
                  <a:pt x="234820" y="255743"/>
                </a:lnTo>
                <a:lnTo>
                  <a:pt x="234820" y="253419"/>
                </a:lnTo>
                <a:lnTo>
                  <a:pt x="237145" y="248769"/>
                </a:lnTo>
                <a:lnTo>
                  <a:pt x="239470" y="246444"/>
                </a:lnTo>
                <a:lnTo>
                  <a:pt x="241794" y="244119"/>
                </a:lnTo>
                <a:lnTo>
                  <a:pt x="246444" y="241794"/>
                </a:lnTo>
                <a:lnTo>
                  <a:pt x="267369" y="232494"/>
                </a:lnTo>
                <a:lnTo>
                  <a:pt x="267369" y="225519"/>
                </a:lnTo>
                <a:lnTo>
                  <a:pt x="267369" y="218544"/>
                </a:lnTo>
                <a:lnTo>
                  <a:pt x="258069" y="220869"/>
                </a:lnTo>
                <a:lnTo>
                  <a:pt x="246444" y="223194"/>
                </a:lnTo>
                <a:lnTo>
                  <a:pt x="237145" y="223194"/>
                </a:lnTo>
                <a:lnTo>
                  <a:pt x="227845" y="223194"/>
                </a:lnTo>
                <a:lnTo>
                  <a:pt x="218545" y="223194"/>
                </a:lnTo>
                <a:lnTo>
                  <a:pt x="209245" y="223194"/>
                </a:lnTo>
                <a:lnTo>
                  <a:pt x="202270" y="220869"/>
                </a:lnTo>
                <a:lnTo>
                  <a:pt x="192971" y="218544"/>
                </a:lnTo>
                <a:lnTo>
                  <a:pt x="185996" y="216220"/>
                </a:lnTo>
                <a:lnTo>
                  <a:pt x="176696" y="211570"/>
                </a:lnTo>
                <a:lnTo>
                  <a:pt x="169721" y="206920"/>
                </a:lnTo>
                <a:lnTo>
                  <a:pt x="162746" y="202270"/>
                </a:lnTo>
                <a:lnTo>
                  <a:pt x="158096" y="197620"/>
                </a:lnTo>
                <a:lnTo>
                  <a:pt x="153447" y="190645"/>
                </a:lnTo>
                <a:lnTo>
                  <a:pt x="151122" y="197620"/>
                </a:lnTo>
                <a:lnTo>
                  <a:pt x="146472" y="204595"/>
                </a:lnTo>
                <a:lnTo>
                  <a:pt x="144147" y="211570"/>
                </a:lnTo>
                <a:lnTo>
                  <a:pt x="141822" y="220869"/>
                </a:lnTo>
                <a:lnTo>
                  <a:pt x="141822" y="230169"/>
                </a:lnTo>
                <a:lnTo>
                  <a:pt x="139497" y="239469"/>
                </a:lnTo>
                <a:lnTo>
                  <a:pt x="144147" y="244119"/>
                </a:lnTo>
                <a:lnTo>
                  <a:pt x="151122" y="248769"/>
                </a:lnTo>
                <a:lnTo>
                  <a:pt x="155772" y="253419"/>
                </a:lnTo>
                <a:lnTo>
                  <a:pt x="160421" y="260393"/>
                </a:lnTo>
                <a:lnTo>
                  <a:pt x="167396" y="265043"/>
                </a:lnTo>
                <a:lnTo>
                  <a:pt x="172046" y="272018"/>
                </a:lnTo>
                <a:lnTo>
                  <a:pt x="176696" y="278993"/>
                </a:lnTo>
                <a:lnTo>
                  <a:pt x="181346" y="288293"/>
                </a:lnTo>
                <a:lnTo>
                  <a:pt x="185996" y="295267"/>
                </a:lnTo>
                <a:lnTo>
                  <a:pt x="190646" y="304567"/>
                </a:lnTo>
                <a:lnTo>
                  <a:pt x="195296" y="313867"/>
                </a:lnTo>
                <a:lnTo>
                  <a:pt x="197621" y="323167"/>
                </a:lnTo>
                <a:lnTo>
                  <a:pt x="202270" y="332466"/>
                </a:lnTo>
                <a:lnTo>
                  <a:pt x="204595" y="344091"/>
                </a:lnTo>
                <a:lnTo>
                  <a:pt x="206920" y="353391"/>
                </a:lnTo>
                <a:lnTo>
                  <a:pt x="206920" y="365016"/>
                </a:lnTo>
                <a:lnTo>
                  <a:pt x="209245" y="376640"/>
                </a:lnTo>
                <a:lnTo>
                  <a:pt x="209245" y="388265"/>
                </a:lnTo>
                <a:lnTo>
                  <a:pt x="206920" y="402215"/>
                </a:lnTo>
                <a:lnTo>
                  <a:pt x="206920" y="413839"/>
                </a:lnTo>
                <a:lnTo>
                  <a:pt x="204595" y="427789"/>
                </a:lnTo>
                <a:lnTo>
                  <a:pt x="202270" y="432439"/>
                </a:lnTo>
                <a:lnTo>
                  <a:pt x="199945" y="437089"/>
                </a:lnTo>
                <a:lnTo>
                  <a:pt x="197621" y="441738"/>
                </a:lnTo>
                <a:lnTo>
                  <a:pt x="192971" y="444063"/>
                </a:lnTo>
                <a:lnTo>
                  <a:pt x="190646" y="446388"/>
                </a:lnTo>
                <a:lnTo>
                  <a:pt x="185996" y="448713"/>
                </a:lnTo>
                <a:lnTo>
                  <a:pt x="181346" y="451038"/>
                </a:lnTo>
                <a:lnTo>
                  <a:pt x="176696" y="451038"/>
                </a:lnTo>
                <a:lnTo>
                  <a:pt x="174371" y="451038"/>
                </a:lnTo>
                <a:lnTo>
                  <a:pt x="169721" y="451038"/>
                </a:lnTo>
                <a:lnTo>
                  <a:pt x="165071" y="448713"/>
                </a:lnTo>
                <a:lnTo>
                  <a:pt x="160421" y="446388"/>
                </a:lnTo>
                <a:lnTo>
                  <a:pt x="158096" y="444063"/>
                </a:lnTo>
                <a:lnTo>
                  <a:pt x="153447" y="439414"/>
                </a:lnTo>
                <a:lnTo>
                  <a:pt x="151122" y="434764"/>
                </a:lnTo>
                <a:lnTo>
                  <a:pt x="148797" y="432439"/>
                </a:lnTo>
                <a:lnTo>
                  <a:pt x="148797" y="427789"/>
                </a:lnTo>
                <a:lnTo>
                  <a:pt x="148797" y="420814"/>
                </a:lnTo>
                <a:lnTo>
                  <a:pt x="148797" y="416164"/>
                </a:lnTo>
                <a:lnTo>
                  <a:pt x="151122" y="404539"/>
                </a:lnTo>
                <a:lnTo>
                  <a:pt x="151122" y="395240"/>
                </a:lnTo>
                <a:lnTo>
                  <a:pt x="151122" y="385940"/>
                </a:lnTo>
                <a:lnTo>
                  <a:pt x="151122" y="374315"/>
                </a:lnTo>
                <a:lnTo>
                  <a:pt x="151122" y="367340"/>
                </a:lnTo>
                <a:lnTo>
                  <a:pt x="148797" y="358041"/>
                </a:lnTo>
                <a:lnTo>
                  <a:pt x="148797" y="348741"/>
                </a:lnTo>
                <a:lnTo>
                  <a:pt x="146472" y="341766"/>
                </a:lnTo>
                <a:lnTo>
                  <a:pt x="141822" y="334791"/>
                </a:lnTo>
                <a:lnTo>
                  <a:pt x="139497" y="327817"/>
                </a:lnTo>
                <a:lnTo>
                  <a:pt x="137172" y="320842"/>
                </a:lnTo>
                <a:lnTo>
                  <a:pt x="132522" y="316192"/>
                </a:lnTo>
                <a:lnTo>
                  <a:pt x="130197" y="309217"/>
                </a:lnTo>
                <a:lnTo>
                  <a:pt x="125547" y="304567"/>
                </a:lnTo>
                <a:lnTo>
                  <a:pt x="120897" y="299917"/>
                </a:lnTo>
                <a:lnTo>
                  <a:pt x="118572" y="302242"/>
                </a:lnTo>
                <a:lnTo>
                  <a:pt x="116247" y="304567"/>
                </a:lnTo>
                <a:lnTo>
                  <a:pt x="118572" y="313867"/>
                </a:lnTo>
                <a:lnTo>
                  <a:pt x="118572" y="323167"/>
                </a:lnTo>
                <a:lnTo>
                  <a:pt x="118572" y="332466"/>
                </a:lnTo>
                <a:lnTo>
                  <a:pt x="118572" y="341766"/>
                </a:lnTo>
                <a:lnTo>
                  <a:pt x="118572" y="353391"/>
                </a:lnTo>
                <a:lnTo>
                  <a:pt x="116247" y="362691"/>
                </a:lnTo>
                <a:lnTo>
                  <a:pt x="113923" y="374315"/>
                </a:lnTo>
                <a:lnTo>
                  <a:pt x="111598" y="383615"/>
                </a:lnTo>
                <a:lnTo>
                  <a:pt x="106948" y="390590"/>
                </a:lnTo>
                <a:lnTo>
                  <a:pt x="102298" y="399890"/>
                </a:lnTo>
                <a:lnTo>
                  <a:pt x="95323" y="406864"/>
                </a:lnTo>
                <a:lnTo>
                  <a:pt x="88348" y="416164"/>
                </a:lnTo>
                <a:lnTo>
                  <a:pt x="81373" y="423139"/>
                </a:lnTo>
                <a:lnTo>
                  <a:pt x="74398" y="427789"/>
                </a:lnTo>
                <a:lnTo>
                  <a:pt x="65099" y="434764"/>
                </a:lnTo>
                <a:lnTo>
                  <a:pt x="55799" y="439414"/>
                </a:lnTo>
                <a:lnTo>
                  <a:pt x="51149" y="441738"/>
                </a:lnTo>
                <a:lnTo>
                  <a:pt x="46499" y="441738"/>
                </a:lnTo>
                <a:lnTo>
                  <a:pt x="44174" y="441738"/>
                </a:lnTo>
                <a:lnTo>
                  <a:pt x="39524" y="441738"/>
                </a:lnTo>
                <a:lnTo>
                  <a:pt x="34874" y="441738"/>
                </a:lnTo>
                <a:lnTo>
                  <a:pt x="30225" y="439414"/>
                </a:lnTo>
                <a:lnTo>
                  <a:pt x="27900" y="437089"/>
                </a:lnTo>
                <a:lnTo>
                  <a:pt x="23250" y="434764"/>
                </a:lnTo>
                <a:lnTo>
                  <a:pt x="20925" y="430114"/>
                </a:lnTo>
                <a:lnTo>
                  <a:pt x="18600" y="427789"/>
                </a:lnTo>
                <a:lnTo>
                  <a:pt x="16275" y="423139"/>
                </a:lnTo>
                <a:lnTo>
                  <a:pt x="16275" y="418489"/>
                </a:lnTo>
                <a:lnTo>
                  <a:pt x="16275" y="413839"/>
                </a:lnTo>
                <a:lnTo>
                  <a:pt x="16275" y="406864"/>
                </a:lnTo>
                <a:lnTo>
                  <a:pt x="16275" y="404539"/>
                </a:lnTo>
                <a:lnTo>
                  <a:pt x="18600" y="399890"/>
                </a:lnTo>
                <a:lnTo>
                  <a:pt x="23250" y="395240"/>
                </a:lnTo>
                <a:lnTo>
                  <a:pt x="25575" y="392915"/>
                </a:lnTo>
                <a:lnTo>
                  <a:pt x="30225" y="388265"/>
                </a:lnTo>
                <a:lnTo>
                  <a:pt x="37199" y="385940"/>
                </a:lnTo>
                <a:lnTo>
                  <a:pt x="41849" y="381290"/>
                </a:lnTo>
                <a:lnTo>
                  <a:pt x="46499" y="376640"/>
                </a:lnTo>
                <a:lnTo>
                  <a:pt x="51149" y="371990"/>
                </a:lnTo>
                <a:lnTo>
                  <a:pt x="55799" y="367340"/>
                </a:lnTo>
                <a:lnTo>
                  <a:pt x="58124" y="362691"/>
                </a:lnTo>
                <a:lnTo>
                  <a:pt x="60449" y="355716"/>
                </a:lnTo>
                <a:lnTo>
                  <a:pt x="62774" y="348741"/>
                </a:lnTo>
                <a:lnTo>
                  <a:pt x="62774" y="341766"/>
                </a:lnTo>
                <a:lnTo>
                  <a:pt x="62774" y="334791"/>
                </a:lnTo>
                <a:lnTo>
                  <a:pt x="62774" y="327817"/>
                </a:lnTo>
                <a:lnTo>
                  <a:pt x="62774" y="318517"/>
                </a:lnTo>
                <a:lnTo>
                  <a:pt x="60449" y="311542"/>
                </a:lnTo>
                <a:lnTo>
                  <a:pt x="58124" y="304567"/>
                </a:lnTo>
                <a:lnTo>
                  <a:pt x="55799" y="297592"/>
                </a:lnTo>
                <a:lnTo>
                  <a:pt x="53474" y="292942"/>
                </a:lnTo>
                <a:lnTo>
                  <a:pt x="48824" y="288293"/>
                </a:lnTo>
                <a:lnTo>
                  <a:pt x="46499" y="283643"/>
                </a:lnTo>
                <a:lnTo>
                  <a:pt x="44174" y="278993"/>
                </a:lnTo>
                <a:lnTo>
                  <a:pt x="44174" y="272018"/>
                </a:lnTo>
                <a:lnTo>
                  <a:pt x="44174" y="265043"/>
                </a:lnTo>
                <a:lnTo>
                  <a:pt x="44174" y="255743"/>
                </a:lnTo>
                <a:lnTo>
                  <a:pt x="44174" y="246444"/>
                </a:lnTo>
                <a:lnTo>
                  <a:pt x="44174" y="237144"/>
                </a:lnTo>
                <a:lnTo>
                  <a:pt x="37199" y="239469"/>
                </a:lnTo>
                <a:lnTo>
                  <a:pt x="32549" y="239469"/>
                </a:lnTo>
                <a:lnTo>
                  <a:pt x="27900" y="239469"/>
                </a:lnTo>
                <a:lnTo>
                  <a:pt x="23250" y="239469"/>
                </a:lnTo>
                <a:lnTo>
                  <a:pt x="18600" y="237144"/>
                </a:lnTo>
                <a:lnTo>
                  <a:pt x="13950" y="234819"/>
                </a:lnTo>
                <a:lnTo>
                  <a:pt x="9300" y="232494"/>
                </a:lnTo>
                <a:lnTo>
                  <a:pt x="6975" y="230169"/>
                </a:lnTo>
                <a:lnTo>
                  <a:pt x="2325" y="225519"/>
                </a:lnTo>
                <a:lnTo>
                  <a:pt x="2325" y="220869"/>
                </a:lnTo>
                <a:lnTo>
                  <a:pt x="0" y="216220"/>
                </a:lnTo>
                <a:lnTo>
                  <a:pt x="0" y="209245"/>
                </a:lnTo>
                <a:lnTo>
                  <a:pt x="0" y="204595"/>
                </a:lnTo>
                <a:lnTo>
                  <a:pt x="2325" y="199945"/>
                </a:lnTo>
                <a:lnTo>
                  <a:pt x="4650" y="195295"/>
                </a:lnTo>
                <a:lnTo>
                  <a:pt x="6975" y="192970"/>
                </a:lnTo>
                <a:lnTo>
                  <a:pt x="11625" y="188320"/>
                </a:lnTo>
                <a:lnTo>
                  <a:pt x="16275" y="185995"/>
                </a:lnTo>
                <a:lnTo>
                  <a:pt x="20925" y="183670"/>
                </a:lnTo>
                <a:lnTo>
                  <a:pt x="25575" y="183670"/>
                </a:lnTo>
                <a:lnTo>
                  <a:pt x="32549" y="183670"/>
                </a:lnTo>
                <a:lnTo>
                  <a:pt x="39524" y="181345"/>
                </a:lnTo>
                <a:lnTo>
                  <a:pt x="46499" y="179021"/>
                </a:lnTo>
                <a:lnTo>
                  <a:pt x="53474" y="176696"/>
                </a:lnTo>
                <a:lnTo>
                  <a:pt x="58124" y="174371"/>
                </a:lnTo>
                <a:lnTo>
                  <a:pt x="62774" y="165071"/>
                </a:lnTo>
                <a:lnTo>
                  <a:pt x="65099" y="155771"/>
                </a:lnTo>
                <a:lnTo>
                  <a:pt x="69749" y="146471"/>
                </a:lnTo>
                <a:lnTo>
                  <a:pt x="74398" y="137172"/>
                </a:lnTo>
                <a:lnTo>
                  <a:pt x="79048" y="130197"/>
                </a:lnTo>
                <a:lnTo>
                  <a:pt x="83698" y="123222"/>
                </a:lnTo>
                <a:lnTo>
                  <a:pt x="88348" y="116247"/>
                </a:lnTo>
                <a:lnTo>
                  <a:pt x="92998" y="111597"/>
                </a:lnTo>
                <a:lnTo>
                  <a:pt x="95323" y="106947"/>
                </a:lnTo>
                <a:lnTo>
                  <a:pt x="99973" y="102298"/>
                </a:lnTo>
                <a:lnTo>
                  <a:pt x="102298" y="97648"/>
                </a:lnTo>
                <a:lnTo>
                  <a:pt x="106948" y="95323"/>
                </a:lnTo>
                <a:lnTo>
                  <a:pt x="109273" y="92998"/>
                </a:lnTo>
                <a:lnTo>
                  <a:pt x="111598" y="90673"/>
                </a:lnTo>
                <a:lnTo>
                  <a:pt x="116247" y="86023"/>
                </a:lnTo>
                <a:lnTo>
                  <a:pt x="123222" y="83698"/>
                </a:lnTo>
                <a:lnTo>
                  <a:pt x="127872" y="81373"/>
                </a:lnTo>
                <a:close/>
                <a:moveTo>
                  <a:pt x="374316" y="30224"/>
                </a:moveTo>
                <a:lnTo>
                  <a:pt x="369666" y="32549"/>
                </a:lnTo>
                <a:lnTo>
                  <a:pt x="365016" y="32549"/>
                </a:lnTo>
                <a:lnTo>
                  <a:pt x="360366" y="34874"/>
                </a:lnTo>
                <a:lnTo>
                  <a:pt x="358041" y="39524"/>
                </a:lnTo>
                <a:lnTo>
                  <a:pt x="355716" y="41849"/>
                </a:lnTo>
                <a:lnTo>
                  <a:pt x="353391" y="46499"/>
                </a:lnTo>
                <a:lnTo>
                  <a:pt x="353391" y="51149"/>
                </a:lnTo>
                <a:lnTo>
                  <a:pt x="353391" y="130197"/>
                </a:lnTo>
                <a:lnTo>
                  <a:pt x="353391" y="134847"/>
                </a:lnTo>
                <a:lnTo>
                  <a:pt x="355716" y="139497"/>
                </a:lnTo>
                <a:lnTo>
                  <a:pt x="358041" y="141821"/>
                </a:lnTo>
                <a:lnTo>
                  <a:pt x="360366" y="146471"/>
                </a:lnTo>
                <a:lnTo>
                  <a:pt x="365016" y="148796"/>
                </a:lnTo>
                <a:lnTo>
                  <a:pt x="369666" y="148796"/>
                </a:lnTo>
                <a:lnTo>
                  <a:pt x="374316" y="151121"/>
                </a:lnTo>
                <a:lnTo>
                  <a:pt x="485913" y="151121"/>
                </a:lnTo>
                <a:lnTo>
                  <a:pt x="490563" y="148796"/>
                </a:lnTo>
                <a:lnTo>
                  <a:pt x="495213" y="148796"/>
                </a:lnTo>
                <a:lnTo>
                  <a:pt x="499863" y="146471"/>
                </a:lnTo>
                <a:lnTo>
                  <a:pt x="502188" y="141821"/>
                </a:lnTo>
                <a:lnTo>
                  <a:pt x="504513" y="139497"/>
                </a:lnTo>
                <a:lnTo>
                  <a:pt x="506838" y="134847"/>
                </a:lnTo>
                <a:lnTo>
                  <a:pt x="506838" y="130197"/>
                </a:lnTo>
                <a:lnTo>
                  <a:pt x="506838" y="51149"/>
                </a:lnTo>
                <a:lnTo>
                  <a:pt x="506838" y="46499"/>
                </a:lnTo>
                <a:lnTo>
                  <a:pt x="504513" y="41849"/>
                </a:lnTo>
                <a:lnTo>
                  <a:pt x="502188" y="39524"/>
                </a:lnTo>
                <a:lnTo>
                  <a:pt x="499863" y="34874"/>
                </a:lnTo>
                <a:lnTo>
                  <a:pt x="495213" y="32549"/>
                </a:lnTo>
                <a:lnTo>
                  <a:pt x="490563" y="32549"/>
                </a:lnTo>
                <a:lnTo>
                  <a:pt x="485913" y="30224"/>
                </a:lnTo>
                <a:close/>
                <a:moveTo>
                  <a:pt x="202270" y="2324"/>
                </a:moveTo>
                <a:lnTo>
                  <a:pt x="211570" y="2324"/>
                </a:lnTo>
                <a:lnTo>
                  <a:pt x="218545" y="2324"/>
                </a:lnTo>
                <a:lnTo>
                  <a:pt x="225520" y="4649"/>
                </a:lnTo>
                <a:lnTo>
                  <a:pt x="230170" y="6974"/>
                </a:lnTo>
                <a:lnTo>
                  <a:pt x="237145" y="11624"/>
                </a:lnTo>
                <a:lnTo>
                  <a:pt x="241795" y="13949"/>
                </a:lnTo>
                <a:lnTo>
                  <a:pt x="246445" y="18598"/>
                </a:lnTo>
                <a:lnTo>
                  <a:pt x="251094" y="25573"/>
                </a:lnTo>
                <a:lnTo>
                  <a:pt x="255744" y="30223"/>
                </a:lnTo>
                <a:lnTo>
                  <a:pt x="258069" y="37198"/>
                </a:lnTo>
                <a:lnTo>
                  <a:pt x="258069" y="44173"/>
                </a:lnTo>
                <a:lnTo>
                  <a:pt x="260394" y="51147"/>
                </a:lnTo>
                <a:lnTo>
                  <a:pt x="258069" y="58122"/>
                </a:lnTo>
                <a:lnTo>
                  <a:pt x="258069" y="65097"/>
                </a:lnTo>
                <a:lnTo>
                  <a:pt x="255744" y="72072"/>
                </a:lnTo>
                <a:lnTo>
                  <a:pt x="251094" y="79047"/>
                </a:lnTo>
                <a:lnTo>
                  <a:pt x="246445" y="83697"/>
                </a:lnTo>
                <a:lnTo>
                  <a:pt x="241795" y="88346"/>
                </a:lnTo>
                <a:lnTo>
                  <a:pt x="237145" y="92996"/>
                </a:lnTo>
                <a:lnTo>
                  <a:pt x="230170" y="95321"/>
                </a:lnTo>
                <a:lnTo>
                  <a:pt x="225520" y="99971"/>
                </a:lnTo>
                <a:lnTo>
                  <a:pt x="218545" y="99971"/>
                </a:lnTo>
                <a:lnTo>
                  <a:pt x="211570" y="99971"/>
                </a:lnTo>
                <a:lnTo>
                  <a:pt x="202270" y="99971"/>
                </a:lnTo>
                <a:lnTo>
                  <a:pt x="195296" y="99971"/>
                </a:lnTo>
                <a:lnTo>
                  <a:pt x="190646" y="95321"/>
                </a:lnTo>
                <a:lnTo>
                  <a:pt x="183671" y="92996"/>
                </a:lnTo>
                <a:lnTo>
                  <a:pt x="179021" y="88346"/>
                </a:lnTo>
                <a:lnTo>
                  <a:pt x="174371" y="83697"/>
                </a:lnTo>
                <a:lnTo>
                  <a:pt x="169721" y="79047"/>
                </a:lnTo>
                <a:lnTo>
                  <a:pt x="165071" y="72072"/>
                </a:lnTo>
                <a:lnTo>
                  <a:pt x="162746" y="65097"/>
                </a:lnTo>
                <a:lnTo>
                  <a:pt x="162746" y="58122"/>
                </a:lnTo>
                <a:lnTo>
                  <a:pt x="160421" y="51147"/>
                </a:lnTo>
                <a:lnTo>
                  <a:pt x="162746" y="44173"/>
                </a:lnTo>
                <a:lnTo>
                  <a:pt x="162746" y="37198"/>
                </a:lnTo>
                <a:lnTo>
                  <a:pt x="165071" y="30223"/>
                </a:lnTo>
                <a:lnTo>
                  <a:pt x="169721" y="25573"/>
                </a:lnTo>
                <a:lnTo>
                  <a:pt x="174371" y="18598"/>
                </a:lnTo>
                <a:lnTo>
                  <a:pt x="179021" y="13949"/>
                </a:lnTo>
                <a:lnTo>
                  <a:pt x="183671" y="11624"/>
                </a:lnTo>
                <a:lnTo>
                  <a:pt x="190646" y="6974"/>
                </a:lnTo>
                <a:lnTo>
                  <a:pt x="195296" y="4649"/>
                </a:lnTo>
                <a:close/>
                <a:moveTo>
                  <a:pt x="344092" y="0"/>
                </a:moveTo>
                <a:lnTo>
                  <a:pt x="516138" y="0"/>
                </a:lnTo>
                <a:lnTo>
                  <a:pt x="518463" y="0"/>
                </a:lnTo>
                <a:lnTo>
                  <a:pt x="523113" y="2325"/>
                </a:lnTo>
                <a:lnTo>
                  <a:pt x="527762" y="4650"/>
                </a:lnTo>
                <a:lnTo>
                  <a:pt x="530087" y="6975"/>
                </a:lnTo>
                <a:lnTo>
                  <a:pt x="532412" y="9300"/>
                </a:lnTo>
                <a:lnTo>
                  <a:pt x="534737" y="13950"/>
                </a:lnTo>
                <a:lnTo>
                  <a:pt x="534737" y="16274"/>
                </a:lnTo>
                <a:lnTo>
                  <a:pt x="537062" y="20924"/>
                </a:lnTo>
                <a:lnTo>
                  <a:pt x="537062" y="158096"/>
                </a:lnTo>
                <a:lnTo>
                  <a:pt x="534737" y="162746"/>
                </a:lnTo>
                <a:lnTo>
                  <a:pt x="534737" y="167396"/>
                </a:lnTo>
                <a:lnTo>
                  <a:pt x="532412" y="172046"/>
                </a:lnTo>
                <a:lnTo>
                  <a:pt x="530087" y="174371"/>
                </a:lnTo>
                <a:lnTo>
                  <a:pt x="527762" y="176696"/>
                </a:lnTo>
                <a:lnTo>
                  <a:pt x="523113" y="179021"/>
                </a:lnTo>
                <a:lnTo>
                  <a:pt x="518463" y="179021"/>
                </a:lnTo>
                <a:lnTo>
                  <a:pt x="516138" y="181345"/>
                </a:lnTo>
                <a:lnTo>
                  <a:pt x="446389" y="181345"/>
                </a:lnTo>
                <a:lnTo>
                  <a:pt x="446389" y="197620"/>
                </a:lnTo>
                <a:lnTo>
                  <a:pt x="469639" y="197620"/>
                </a:lnTo>
                <a:lnTo>
                  <a:pt x="474289" y="199945"/>
                </a:lnTo>
                <a:lnTo>
                  <a:pt x="476614" y="199945"/>
                </a:lnTo>
                <a:lnTo>
                  <a:pt x="481264" y="202270"/>
                </a:lnTo>
                <a:lnTo>
                  <a:pt x="483588" y="204595"/>
                </a:lnTo>
                <a:lnTo>
                  <a:pt x="485913" y="209245"/>
                </a:lnTo>
                <a:lnTo>
                  <a:pt x="488238" y="213895"/>
                </a:lnTo>
                <a:lnTo>
                  <a:pt x="488238" y="218544"/>
                </a:lnTo>
                <a:lnTo>
                  <a:pt x="571936" y="218544"/>
                </a:lnTo>
                <a:lnTo>
                  <a:pt x="574261" y="218544"/>
                </a:lnTo>
                <a:lnTo>
                  <a:pt x="576586" y="218544"/>
                </a:lnTo>
                <a:lnTo>
                  <a:pt x="578911" y="220869"/>
                </a:lnTo>
                <a:lnTo>
                  <a:pt x="581236" y="223194"/>
                </a:lnTo>
                <a:lnTo>
                  <a:pt x="581236" y="227844"/>
                </a:lnTo>
                <a:lnTo>
                  <a:pt x="581236" y="248769"/>
                </a:lnTo>
                <a:lnTo>
                  <a:pt x="581236" y="251094"/>
                </a:lnTo>
                <a:lnTo>
                  <a:pt x="578911" y="253419"/>
                </a:lnTo>
                <a:lnTo>
                  <a:pt x="576586" y="255743"/>
                </a:lnTo>
                <a:lnTo>
                  <a:pt x="574261" y="258068"/>
                </a:lnTo>
                <a:lnTo>
                  <a:pt x="571936" y="258068"/>
                </a:lnTo>
                <a:lnTo>
                  <a:pt x="544037" y="258068"/>
                </a:lnTo>
                <a:lnTo>
                  <a:pt x="544037" y="453363"/>
                </a:lnTo>
                <a:lnTo>
                  <a:pt x="318517" y="453363"/>
                </a:lnTo>
                <a:lnTo>
                  <a:pt x="318517" y="353391"/>
                </a:lnTo>
                <a:lnTo>
                  <a:pt x="416165" y="311542"/>
                </a:lnTo>
                <a:lnTo>
                  <a:pt x="420815" y="309217"/>
                </a:lnTo>
                <a:lnTo>
                  <a:pt x="425465" y="304567"/>
                </a:lnTo>
                <a:lnTo>
                  <a:pt x="430115" y="299917"/>
                </a:lnTo>
                <a:lnTo>
                  <a:pt x="432440" y="295267"/>
                </a:lnTo>
                <a:lnTo>
                  <a:pt x="437090" y="290618"/>
                </a:lnTo>
                <a:lnTo>
                  <a:pt x="437090" y="283643"/>
                </a:lnTo>
                <a:lnTo>
                  <a:pt x="439414" y="278993"/>
                </a:lnTo>
                <a:lnTo>
                  <a:pt x="439414" y="272018"/>
                </a:lnTo>
                <a:lnTo>
                  <a:pt x="437090" y="267368"/>
                </a:lnTo>
                <a:lnTo>
                  <a:pt x="434765" y="260393"/>
                </a:lnTo>
                <a:lnTo>
                  <a:pt x="409190" y="197620"/>
                </a:lnTo>
                <a:lnTo>
                  <a:pt x="411515" y="197620"/>
                </a:lnTo>
                <a:lnTo>
                  <a:pt x="411515" y="181345"/>
                </a:lnTo>
                <a:lnTo>
                  <a:pt x="395240" y="181345"/>
                </a:lnTo>
                <a:lnTo>
                  <a:pt x="390591" y="176696"/>
                </a:lnTo>
                <a:lnTo>
                  <a:pt x="385941" y="174371"/>
                </a:lnTo>
                <a:lnTo>
                  <a:pt x="381291" y="172046"/>
                </a:lnTo>
                <a:lnTo>
                  <a:pt x="376641" y="172046"/>
                </a:lnTo>
                <a:lnTo>
                  <a:pt x="371991" y="172046"/>
                </a:lnTo>
                <a:lnTo>
                  <a:pt x="367341" y="172046"/>
                </a:lnTo>
                <a:lnTo>
                  <a:pt x="360366" y="172046"/>
                </a:lnTo>
                <a:lnTo>
                  <a:pt x="355716" y="174371"/>
                </a:lnTo>
                <a:lnTo>
                  <a:pt x="353391" y="176696"/>
                </a:lnTo>
                <a:lnTo>
                  <a:pt x="346417" y="172046"/>
                </a:lnTo>
                <a:lnTo>
                  <a:pt x="341767" y="169721"/>
                </a:lnTo>
                <a:lnTo>
                  <a:pt x="334792" y="165071"/>
                </a:lnTo>
                <a:lnTo>
                  <a:pt x="330142" y="162746"/>
                </a:lnTo>
                <a:lnTo>
                  <a:pt x="323167" y="162746"/>
                </a:lnTo>
                <a:lnTo>
                  <a:pt x="323167" y="158096"/>
                </a:lnTo>
                <a:lnTo>
                  <a:pt x="323167" y="20924"/>
                </a:lnTo>
                <a:lnTo>
                  <a:pt x="323167" y="16274"/>
                </a:lnTo>
                <a:lnTo>
                  <a:pt x="325492" y="11625"/>
                </a:lnTo>
                <a:lnTo>
                  <a:pt x="327817" y="9300"/>
                </a:lnTo>
                <a:lnTo>
                  <a:pt x="330142" y="4650"/>
                </a:lnTo>
                <a:lnTo>
                  <a:pt x="334792" y="2325"/>
                </a:lnTo>
                <a:lnTo>
                  <a:pt x="339442" y="2325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endParaRPr lang="id-ID" dirty="0">
              <a:latin typeface="思源宋体 CN" panose="02020400000000000000" pitchFamily="18" charset="-122"/>
            </a:endParaRPr>
          </a:p>
        </p:txBody>
      </p:sp>
      <p:sp>
        <p:nvSpPr>
          <p:cNvPr id="14" name="ïṣľïdé"/>
          <p:cNvSpPr/>
          <p:nvPr/>
        </p:nvSpPr>
        <p:spPr bwMode="auto">
          <a:xfrm>
            <a:off x="1180465" y="4815599"/>
            <a:ext cx="2422344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zh-CN" sz="12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5" name="íṩľïḋé"/>
          <p:cNvSpPr/>
          <p:nvPr/>
        </p:nvSpPr>
        <p:spPr bwMode="auto">
          <a:xfrm>
            <a:off x="1997436" y="3923675"/>
            <a:ext cx="2774629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6" name="íṧḷîḓê"/>
          <p:cNvSpPr/>
          <p:nvPr/>
        </p:nvSpPr>
        <p:spPr bwMode="auto">
          <a:xfrm>
            <a:off x="3050044" y="3023541"/>
            <a:ext cx="2774629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7" name="iSḷiďe"/>
          <p:cNvSpPr/>
          <p:nvPr/>
        </p:nvSpPr>
        <p:spPr bwMode="auto">
          <a:xfrm>
            <a:off x="4848065" y="2067837"/>
            <a:ext cx="2774629" cy="93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8" name="ïṣľíḋê"/>
          <p:cNvSpPr/>
          <p:nvPr/>
        </p:nvSpPr>
        <p:spPr bwMode="auto">
          <a:xfrm>
            <a:off x="6309841" y="1214348"/>
            <a:ext cx="2774629" cy="87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2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pic>
        <p:nvPicPr>
          <p:cNvPr id="28" name="图形 27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9" name="图形 28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形 3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33" name="图形 3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grpSp>
        <p:nvGrpSpPr>
          <p:cNvPr id="82" name="ïš1íḓè"/>
          <p:cNvGrpSpPr/>
          <p:nvPr/>
        </p:nvGrpSpPr>
        <p:grpSpPr>
          <a:xfrm>
            <a:off x="4333875" y="1738533"/>
            <a:ext cx="3524250" cy="3533334"/>
            <a:chOff x="4453674" y="2349000"/>
            <a:chExt cx="1875968" cy="1880804"/>
          </a:xfrm>
        </p:grpSpPr>
        <p:grpSp>
          <p:nvGrpSpPr>
            <p:cNvPr id="93" name="ïṧlïḓè"/>
            <p:cNvGrpSpPr/>
            <p:nvPr/>
          </p:nvGrpSpPr>
          <p:grpSpPr>
            <a:xfrm>
              <a:off x="5286375" y="2349000"/>
              <a:ext cx="772424" cy="772422"/>
              <a:chOff x="6096000" y="2349000"/>
              <a:chExt cx="772424" cy="772422"/>
            </a:xfrm>
          </p:grpSpPr>
          <p:sp>
            <p:nvSpPr>
              <p:cNvPr id="103" name="i$ľíḋe"/>
              <p:cNvSpPr/>
              <p:nvPr/>
            </p:nvSpPr>
            <p:spPr>
              <a:xfrm rot="16200000" flipH="1">
                <a:off x="6096001" y="2348999"/>
                <a:ext cx="772422" cy="772424"/>
              </a:xfrm>
              <a:prstGeom prst="teardrop">
                <a:avLst/>
              </a:prstGeom>
              <a:solidFill>
                <a:srgbClr val="16405A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104" name="îsľíďé"/>
              <p:cNvSpPr/>
              <p:nvPr/>
            </p:nvSpPr>
            <p:spPr bwMode="auto">
              <a:xfrm>
                <a:off x="6331981" y="2578312"/>
                <a:ext cx="300457" cy="313797"/>
              </a:xfrm>
              <a:custGeom>
                <a:avLst/>
                <a:gdLst>
                  <a:gd name="connsiteX0" fmla="*/ 14597 w 581741"/>
                  <a:gd name="connsiteY0" fmla="*/ 488948 h 607568"/>
                  <a:gd name="connsiteX1" fmla="*/ 161181 w 581741"/>
                  <a:gd name="connsiteY1" fmla="*/ 488948 h 607568"/>
                  <a:gd name="connsiteX2" fmla="*/ 175778 w 581741"/>
                  <a:gd name="connsiteY2" fmla="*/ 503526 h 607568"/>
                  <a:gd name="connsiteX3" fmla="*/ 175778 w 581741"/>
                  <a:gd name="connsiteY3" fmla="*/ 592990 h 607568"/>
                  <a:gd name="connsiteX4" fmla="*/ 161181 w 581741"/>
                  <a:gd name="connsiteY4" fmla="*/ 607568 h 607568"/>
                  <a:gd name="connsiteX5" fmla="*/ 14597 w 581741"/>
                  <a:gd name="connsiteY5" fmla="*/ 607568 h 607568"/>
                  <a:gd name="connsiteX6" fmla="*/ 0 w 581741"/>
                  <a:gd name="connsiteY6" fmla="*/ 592990 h 607568"/>
                  <a:gd name="connsiteX7" fmla="*/ 0 w 581741"/>
                  <a:gd name="connsiteY7" fmla="*/ 503526 h 607568"/>
                  <a:gd name="connsiteX8" fmla="*/ 14597 w 581741"/>
                  <a:gd name="connsiteY8" fmla="*/ 488948 h 607568"/>
                  <a:gd name="connsiteX9" fmla="*/ 420560 w 581741"/>
                  <a:gd name="connsiteY9" fmla="*/ 389098 h 607568"/>
                  <a:gd name="connsiteX10" fmla="*/ 567144 w 581741"/>
                  <a:gd name="connsiteY10" fmla="*/ 389098 h 607568"/>
                  <a:gd name="connsiteX11" fmla="*/ 581741 w 581741"/>
                  <a:gd name="connsiteY11" fmla="*/ 403826 h 607568"/>
                  <a:gd name="connsiteX12" fmla="*/ 581741 w 581741"/>
                  <a:gd name="connsiteY12" fmla="*/ 592993 h 607568"/>
                  <a:gd name="connsiteX13" fmla="*/ 567144 w 581741"/>
                  <a:gd name="connsiteY13" fmla="*/ 607568 h 607568"/>
                  <a:gd name="connsiteX14" fmla="*/ 420560 w 581741"/>
                  <a:gd name="connsiteY14" fmla="*/ 607568 h 607568"/>
                  <a:gd name="connsiteX15" fmla="*/ 405963 w 581741"/>
                  <a:gd name="connsiteY15" fmla="*/ 592993 h 607568"/>
                  <a:gd name="connsiteX16" fmla="*/ 405963 w 581741"/>
                  <a:gd name="connsiteY16" fmla="*/ 403826 h 607568"/>
                  <a:gd name="connsiteX17" fmla="*/ 420560 w 581741"/>
                  <a:gd name="connsiteY17" fmla="*/ 389098 h 607568"/>
                  <a:gd name="connsiteX18" fmla="*/ 47940 w 581741"/>
                  <a:gd name="connsiteY18" fmla="*/ 320511 h 607568"/>
                  <a:gd name="connsiteX19" fmla="*/ 58234 w 581741"/>
                  <a:gd name="connsiteY19" fmla="*/ 321125 h 607568"/>
                  <a:gd name="connsiteX20" fmla="*/ 87889 w 581741"/>
                  <a:gd name="connsiteY20" fmla="*/ 334011 h 607568"/>
                  <a:gd name="connsiteX21" fmla="*/ 117698 w 581741"/>
                  <a:gd name="connsiteY21" fmla="*/ 321125 h 607568"/>
                  <a:gd name="connsiteX22" fmla="*/ 127839 w 581741"/>
                  <a:gd name="connsiteY22" fmla="*/ 320511 h 607568"/>
                  <a:gd name="connsiteX23" fmla="*/ 141053 w 581741"/>
                  <a:gd name="connsiteY23" fmla="*/ 324653 h 607568"/>
                  <a:gd name="connsiteX24" fmla="*/ 175778 w 581741"/>
                  <a:gd name="connsiteY24" fmla="*/ 372671 h 607568"/>
                  <a:gd name="connsiteX25" fmla="*/ 175778 w 581741"/>
                  <a:gd name="connsiteY25" fmla="*/ 444159 h 607568"/>
                  <a:gd name="connsiteX26" fmla="*/ 161181 w 581741"/>
                  <a:gd name="connsiteY26" fmla="*/ 458887 h 607568"/>
                  <a:gd name="connsiteX27" fmla="*/ 14597 w 581741"/>
                  <a:gd name="connsiteY27" fmla="*/ 458887 h 607568"/>
                  <a:gd name="connsiteX28" fmla="*/ 0 w 581741"/>
                  <a:gd name="connsiteY28" fmla="*/ 444159 h 607568"/>
                  <a:gd name="connsiteX29" fmla="*/ 0 w 581741"/>
                  <a:gd name="connsiteY29" fmla="*/ 372671 h 607568"/>
                  <a:gd name="connsiteX30" fmla="*/ 34726 w 581741"/>
                  <a:gd name="connsiteY30" fmla="*/ 324653 h 607568"/>
                  <a:gd name="connsiteX31" fmla="*/ 47940 w 581741"/>
                  <a:gd name="connsiteY31" fmla="*/ 320511 h 607568"/>
                  <a:gd name="connsiteX32" fmla="*/ 217614 w 581741"/>
                  <a:gd name="connsiteY32" fmla="*/ 282120 h 607568"/>
                  <a:gd name="connsiteX33" fmla="*/ 364198 w 581741"/>
                  <a:gd name="connsiteY33" fmla="*/ 282120 h 607568"/>
                  <a:gd name="connsiteX34" fmla="*/ 378795 w 581741"/>
                  <a:gd name="connsiteY34" fmla="*/ 296697 h 607568"/>
                  <a:gd name="connsiteX35" fmla="*/ 378795 w 581741"/>
                  <a:gd name="connsiteY35" fmla="*/ 592991 h 607568"/>
                  <a:gd name="connsiteX36" fmla="*/ 364198 w 581741"/>
                  <a:gd name="connsiteY36" fmla="*/ 607568 h 607568"/>
                  <a:gd name="connsiteX37" fmla="*/ 217614 w 581741"/>
                  <a:gd name="connsiteY37" fmla="*/ 607568 h 607568"/>
                  <a:gd name="connsiteX38" fmla="*/ 203017 w 581741"/>
                  <a:gd name="connsiteY38" fmla="*/ 592991 h 607568"/>
                  <a:gd name="connsiteX39" fmla="*/ 203017 w 581741"/>
                  <a:gd name="connsiteY39" fmla="*/ 296697 h 607568"/>
                  <a:gd name="connsiteX40" fmla="*/ 217614 w 581741"/>
                  <a:gd name="connsiteY40" fmla="*/ 282120 h 607568"/>
                  <a:gd name="connsiteX41" fmla="*/ 453903 w 581741"/>
                  <a:gd name="connsiteY41" fmla="*/ 220590 h 607568"/>
                  <a:gd name="connsiteX42" fmla="*/ 464044 w 581741"/>
                  <a:gd name="connsiteY42" fmla="*/ 221204 h 607568"/>
                  <a:gd name="connsiteX43" fmla="*/ 493852 w 581741"/>
                  <a:gd name="connsiteY43" fmla="*/ 234244 h 607568"/>
                  <a:gd name="connsiteX44" fmla="*/ 523507 w 581741"/>
                  <a:gd name="connsiteY44" fmla="*/ 221204 h 607568"/>
                  <a:gd name="connsiteX45" fmla="*/ 533802 w 581741"/>
                  <a:gd name="connsiteY45" fmla="*/ 220590 h 607568"/>
                  <a:gd name="connsiteX46" fmla="*/ 547016 w 581741"/>
                  <a:gd name="connsiteY46" fmla="*/ 224732 h 607568"/>
                  <a:gd name="connsiteX47" fmla="*/ 581741 w 581741"/>
                  <a:gd name="connsiteY47" fmla="*/ 272903 h 607568"/>
                  <a:gd name="connsiteX48" fmla="*/ 581741 w 581741"/>
                  <a:gd name="connsiteY48" fmla="*/ 344238 h 607568"/>
                  <a:gd name="connsiteX49" fmla="*/ 567144 w 581741"/>
                  <a:gd name="connsiteY49" fmla="*/ 358966 h 607568"/>
                  <a:gd name="connsiteX50" fmla="*/ 420560 w 581741"/>
                  <a:gd name="connsiteY50" fmla="*/ 358966 h 607568"/>
                  <a:gd name="connsiteX51" fmla="*/ 405963 w 581741"/>
                  <a:gd name="connsiteY51" fmla="*/ 344238 h 607568"/>
                  <a:gd name="connsiteX52" fmla="*/ 405963 w 581741"/>
                  <a:gd name="connsiteY52" fmla="*/ 272903 h 607568"/>
                  <a:gd name="connsiteX53" fmla="*/ 440689 w 581741"/>
                  <a:gd name="connsiteY53" fmla="*/ 224732 h 607568"/>
                  <a:gd name="connsiteX54" fmla="*/ 453903 w 581741"/>
                  <a:gd name="connsiteY54" fmla="*/ 220590 h 607568"/>
                  <a:gd name="connsiteX55" fmla="*/ 87924 w 581741"/>
                  <a:gd name="connsiteY55" fmla="*/ 206827 h 607568"/>
                  <a:gd name="connsiteX56" fmla="*/ 139225 w 581741"/>
                  <a:gd name="connsiteY56" fmla="*/ 257987 h 607568"/>
                  <a:gd name="connsiteX57" fmla="*/ 87924 w 581741"/>
                  <a:gd name="connsiteY57" fmla="*/ 309147 h 607568"/>
                  <a:gd name="connsiteX58" fmla="*/ 36623 w 581741"/>
                  <a:gd name="connsiteY58" fmla="*/ 257987 h 607568"/>
                  <a:gd name="connsiteX59" fmla="*/ 87924 w 581741"/>
                  <a:gd name="connsiteY59" fmla="*/ 206827 h 607568"/>
                  <a:gd name="connsiteX60" fmla="*/ 250957 w 581741"/>
                  <a:gd name="connsiteY60" fmla="*/ 113696 h 607568"/>
                  <a:gd name="connsiteX61" fmla="*/ 261251 w 581741"/>
                  <a:gd name="connsiteY61" fmla="*/ 114309 h 607568"/>
                  <a:gd name="connsiteX62" fmla="*/ 290906 w 581741"/>
                  <a:gd name="connsiteY62" fmla="*/ 127196 h 607568"/>
                  <a:gd name="connsiteX63" fmla="*/ 320561 w 581741"/>
                  <a:gd name="connsiteY63" fmla="*/ 114309 h 607568"/>
                  <a:gd name="connsiteX64" fmla="*/ 330856 w 581741"/>
                  <a:gd name="connsiteY64" fmla="*/ 113696 h 607568"/>
                  <a:gd name="connsiteX65" fmla="*/ 344070 w 581741"/>
                  <a:gd name="connsiteY65" fmla="*/ 117838 h 607568"/>
                  <a:gd name="connsiteX66" fmla="*/ 378795 w 581741"/>
                  <a:gd name="connsiteY66" fmla="*/ 165855 h 607568"/>
                  <a:gd name="connsiteX67" fmla="*/ 378795 w 581741"/>
                  <a:gd name="connsiteY67" fmla="*/ 237344 h 607568"/>
                  <a:gd name="connsiteX68" fmla="*/ 364198 w 581741"/>
                  <a:gd name="connsiteY68" fmla="*/ 251918 h 607568"/>
                  <a:gd name="connsiteX69" fmla="*/ 217614 w 581741"/>
                  <a:gd name="connsiteY69" fmla="*/ 251918 h 607568"/>
                  <a:gd name="connsiteX70" fmla="*/ 203017 w 581741"/>
                  <a:gd name="connsiteY70" fmla="*/ 237344 h 607568"/>
                  <a:gd name="connsiteX71" fmla="*/ 203017 w 581741"/>
                  <a:gd name="connsiteY71" fmla="*/ 165855 h 607568"/>
                  <a:gd name="connsiteX72" fmla="*/ 237743 w 581741"/>
                  <a:gd name="connsiteY72" fmla="*/ 117838 h 607568"/>
                  <a:gd name="connsiteX73" fmla="*/ 250957 w 581741"/>
                  <a:gd name="connsiteY73" fmla="*/ 113696 h 607568"/>
                  <a:gd name="connsiteX74" fmla="*/ 493853 w 581741"/>
                  <a:gd name="connsiteY74" fmla="*/ 106907 h 607568"/>
                  <a:gd name="connsiteX75" fmla="*/ 545190 w 581741"/>
                  <a:gd name="connsiteY75" fmla="*/ 158173 h 607568"/>
                  <a:gd name="connsiteX76" fmla="*/ 493853 w 581741"/>
                  <a:gd name="connsiteY76" fmla="*/ 209439 h 607568"/>
                  <a:gd name="connsiteX77" fmla="*/ 442516 w 581741"/>
                  <a:gd name="connsiteY77" fmla="*/ 158173 h 607568"/>
                  <a:gd name="connsiteX78" fmla="*/ 493853 w 581741"/>
                  <a:gd name="connsiteY78" fmla="*/ 106907 h 607568"/>
                  <a:gd name="connsiteX79" fmla="*/ 290870 w 581741"/>
                  <a:gd name="connsiteY79" fmla="*/ 0 h 607568"/>
                  <a:gd name="connsiteX80" fmla="*/ 342171 w 581741"/>
                  <a:gd name="connsiteY80" fmla="*/ 51160 h 607568"/>
                  <a:gd name="connsiteX81" fmla="*/ 290870 w 581741"/>
                  <a:gd name="connsiteY81" fmla="*/ 102320 h 607568"/>
                  <a:gd name="connsiteX82" fmla="*/ 239569 w 581741"/>
                  <a:gd name="connsiteY82" fmla="*/ 51160 h 607568"/>
                  <a:gd name="connsiteX83" fmla="*/ 290870 w 581741"/>
                  <a:gd name="connsiteY83" fmla="*/ 0 h 607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</a:cxnLst>
                <a:rect l="l" t="t" r="r" b="b"/>
                <a:pathLst>
                  <a:path w="581741" h="607568">
                    <a:moveTo>
                      <a:pt x="14597" y="488948"/>
                    </a:moveTo>
                    <a:lnTo>
                      <a:pt x="161181" y="488948"/>
                    </a:lnTo>
                    <a:cubicBezTo>
                      <a:pt x="169171" y="488948"/>
                      <a:pt x="175778" y="495547"/>
                      <a:pt x="175778" y="503526"/>
                    </a:cubicBezTo>
                    <a:lnTo>
                      <a:pt x="175778" y="592990"/>
                    </a:lnTo>
                    <a:cubicBezTo>
                      <a:pt x="175778" y="600970"/>
                      <a:pt x="169171" y="607568"/>
                      <a:pt x="161181" y="607568"/>
                    </a:cubicBezTo>
                    <a:lnTo>
                      <a:pt x="14597" y="607568"/>
                    </a:lnTo>
                    <a:cubicBezTo>
                      <a:pt x="6607" y="607568"/>
                      <a:pt x="0" y="600970"/>
                      <a:pt x="0" y="592990"/>
                    </a:cubicBezTo>
                    <a:lnTo>
                      <a:pt x="0" y="503526"/>
                    </a:lnTo>
                    <a:cubicBezTo>
                      <a:pt x="0" y="495547"/>
                      <a:pt x="6607" y="488948"/>
                      <a:pt x="14597" y="488948"/>
                    </a:cubicBezTo>
                    <a:close/>
                    <a:moveTo>
                      <a:pt x="420560" y="389098"/>
                    </a:moveTo>
                    <a:lnTo>
                      <a:pt x="567144" y="389098"/>
                    </a:lnTo>
                    <a:cubicBezTo>
                      <a:pt x="575134" y="389098"/>
                      <a:pt x="581741" y="395695"/>
                      <a:pt x="581741" y="403826"/>
                    </a:cubicBezTo>
                    <a:lnTo>
                      <a:pt x="581741" y="592993"/>
                    </a:lnTo>
                    <a:cubicBezTo>
                      <a:pt x="581741" y="600971"/>
                      <a:pt x="575134" y="607568"/>
                      <a:pt x="567144" y="607568"/>
                    </a:cubicBezTo>
                    <a:lnTo>
                      <a:pt x="420560" y="607568"/>
                    </a:lnTo>
                    <a:cubicBezTo>
                      <a:pt x="412570" y="607568"/>
                      <a:pt x="405963" y="600971"/>
                      <a:pt x="405963" y="592993"/>
                    </a:cubicBezTo>
                    <a:lnTo>
                      <a:pt x="405963" y="403826"/>
                    </a:lnTo>
                    <a:cubicBezTo>
                      <a:pt x="405963" y="395695"/>
                      <a:pt x="412570" y="389098"/>
                      <a:pt x="420560" y="389098"/>
                    </a:cubicBezTo>
                    <a:close/>
                    <a:moveTo>
                      <a:pt x="47940" y="320511"/>
                    </a:moveTo>
                    <a:cubicBezTo>
                      <a:pt x="51320" y="319591"/>
                      <a:pt x="55008" y="319744"/>
                      <a:pt x="58234" y="321125"/>
                    </a:cubicBezTo>
                    <a:lnTo>
                      <a:pt x="87889" y="334011"/>
                    </a:lnTo>
                    <a:lnTo>
                      <a:pt x="117698" y="321125"/>
                    </a:lnTo>
                    <a:cubicBezTo>
                      <a:pt x="120771" y="319744"/>
                      <a:pt x="124458" y="319591"/>
                      <a:pt x="127839" y="320511"/>
                    </a:cubicBezTo>
                    <a:cubicBezTo>
                      <a:pt x="127839" y="320511"/>
                      <a:pt x="140899" y="324500"/>
                      <a:pt x="141053" y="324653"/>
                    </a:cubicBezTo>
                    <a:cubicBezTo>
                      <a:pt x="161796" y="331557"/>
                      <a:pt x="175778" y="350886"/>
                      <a:pt x="175778" y="372671"/>
                    </a:cubicBezTo>
                    <a:lnTo>
                      <a:pt x="175778" y="444159"/>
                    </a:lnTo>
                    <a:cubicBezTo>
                      <a:pt x="175778" y="452290"/>
                      <a:pt x="169171" y="458887"/>
                      <a:pt x="161181" y="458887"/>
                    </a:cubicBezTo>
                    <a:lnTo>
                      <a:pt x="14597" y="458887"/>
                    </a:lnTo>
                    <a:cubicBezTo>
                      <a:pt x="6607" y="458887"/>
                      <a:pt x="0" y="452290"/>
                      <a:pt x="0" y="444159"/>
                    </a:cubicBezTo>
                    <a:lnTo>
                      <a:pt x="0" y="372671"/>
                    </a:lnTo>
                    <a:cubicBezTo>
                      <a:pt x="0" y="350886"/>
                      <a:pt x="13983" y="331557"/>
                      <a:pt x="34726" y="324653"/>
                    </a:cubicBezTo>
                    <a:cubicBezTo>
                      <a:pt x="34879" y="324500"/>
                      <a:pt x="47940" y="320511"/>
                      <a:pt x="47940" y="320511"/>
                    </a:cubicBezTo>
                    <a:close/>
                    <a:moveTo>
                      <a:pt x="217614" y="282120"/>
                    </a:moveTo>
                    <a:lnTo>
                      <a:pt x="364198" y="282120"/>
                    </a:lnTo>
                    <a:cubicBezTo>
                      <a:pt x="372188" y="282120"/>
                      <a:pt x="378795" y="288718"/>
                      <a:pt x="378795" y="296697"/>
                    </a:cubicBezTo>
                    <a:lnTo>
                      <a:pt x="378795" y="592991"/>
                    </a:lnTo>
                    <a:cubicBezTo>
                      <a:pt x="378795" y="600970"/>
                      <a:pt x="372188" y="607568"/>
                      <a:pt x="364198" y="607568"/>
                    </a:cubicBezTo>
                    <a:lnTo>
                      <a:pt x="217614" y="607568"/>
                    </a:lnTo>
                    <a:cubicBezTo>
                      <a:pt x="209624" y="607568"/>
                      <a:pt x="203017" y="600970"/>
                      <a:pt x="203017" y="592991"/>
                    </a:cubicBezTo>
                    <a:lnTo>
                      <a:pt x="203017" y="296697"/>
                    </a:lnTo>
                    <a:cubicBezTo>
                      <a:pt x="203017" y="288718"/>
                      <a:pt x="209624" y="282120"/>
                      <a:pt x="217614" y="282120"/>
                    </a:cubicBezTo>
                    <a:close/>
                    <a:moveTo>
                      <a:pt x="453903" y="220590"/>
                    </a:moveTo>
                    <a:cubicBezTo>
                      <a:pt x="457283" y="219670"/>
                      <a:pt x="460971" y="219823"/>
                      <a:pt x="464044" y="221204"/>
                    </a:cubicBezTo>
                    <a:lnTo>
                      <a:pt x="493852" y="234244"/>
                    </a:lnTo>
                    <a:lnTo>
                      <a:pt x="523507" y="221204"/>
                    </a:lnTo>
                    <a:cubicBezTo>
                      <a:pt x="526734" y="219823"/>
                      <a:pt x="530421" y="219670"/>
                      <a:pt x="533802" y="220590"/>
                    </a:cubicBezTo>
                    <a:cubicBezTo>
                      <a:pt x="533802" y="220590"/>
                      <a:pt x="546862" y="224732"/>
                      <a:pt x="547016" y="224732"/>
                    </a:cubicBezTo>
                    <a:cubicBezTo>
                      <a:pt x="567759" y="231636"/>
                      <a:pt x="581741" y="250965"/>
                      <a:pt x="581741" y="272903"/>
                    </a:cubicBezTo>
                    <a:lnTo>
                      <a:pt x="581741" y="344238"/>
                    </a:lnTo>
                    <a:cubicBezTo>
                      <a:pt x="581741" y="352369"/>
                      <a:pt x="575134" y="358966"/>
                      <a:pt x="567144" y="358966"/>
                    </a:cubicBezTo>
                    <a:lnTo>
                      <a:pt x="420560" y="358966"/>
                    </a:lnTo>
                    <a:cubicBezTo>
                      <a:pt x="412570" y="358966"/>
                      <a:pt x="405963" y="352369"/>
                      <a:pt x="405963" y="344238"/>
                    </a:cubicBezTo>
                    <a:lnTo>
                      <a:pt x="405963" y="272903"/>
                    </a:lnTo>
                    <a:cubicBezTo>
                      <a:pt x="405963" y="250965"/>
                      <a:pt x="419946" y="231636"/>
                      <a:pt x="440689" y="224732"/>
                    </a:cubicBezTo>
                    <a:cubicBezTo>
                      <a:pt x="440842" y="224732"/>
                      <a:pt x="453903" y="220590"/>
                      <a:pt x="453903" y="220590"/>
                    </a:cubicBezTo>
                    <a:close/>
                    <a:moveTo>
                      <a:pt x="87924" y="206827"/>
                    </a:moveTo>
                    <a:cubicBezTo>
                      <a:pt x="116257" y="206827"/>
                      <a:pt x="139225" y="229732"/>
                      <a:pt x="139225" y="257987"/>
                    </a:cubicBezTo>
                    <a:cubicBezTo>
                      <a:pt x="139225" y="286242"/>
                      <a:pt x="116257" y="309147"/>
                      <a:pt x="87924" y="309147"/>
                    </a:cubicBezTo>
                    <a:cubicBezTo>
                      <a:pt x="59591" y="309147"/>
                      <a:pt x="36623" y="286242"/>
                      <a:pt x="36623" y="257987"/>
                    </a:cubicBezTo>
                    <a:cubicBezTo>
                      <a:pt x="36623" y="229732"/>
                      <a:pt x="59591" y="206827"/>
                      <a:pt x="87924" y="206827"/>
                    </a:cubicBezTo>
                    <a:close/>
                    <a:moveTo>
                      <a:pt x="250957" y="113696"/>
                    </a:moveTo>
                    <a:cubicBezTo>
                      <a:pt x="254337" y="112622"/>
                      <a:pt x="258025" y="112929"/>
                      <a:pt x="261251" y="114309"/>
                    </a:cubicBezTo>
                    <a:lnTo>
                      <a:pt x="290906" y="127196"/>
                    </a:lnTo>
                    <a:lnTo>
                      <a:pt x="320561" y="114309"/>
                    </a:lnTo>
                    <a:cubicBezTo>
                      <a:pt x="323788" y="112929"/>
                      <a:pt x="327475" y="112622"/>
                      <a:pt x="330856" y="113696"/>
                    </a:cubicBezTo>
                    <a:cubicBezTo>
                      <a:pt x="330856" y="113696"/>
                      <a:pt x="343916" y="117684"/>
                      <a:pt x="344070" y="117838"/>
                    </a:cubicBezTo>
                    <a:cubicBezTo>
                      <a:pt x="364813" y="124741"/>
                      <a:pt x="378795" y="144071"/>
                      <a:pt x="378795" y="165855"/>
                    </a:cubicBezTo>
                    <a:lnTo>
                      <a:pt x="378795" y="237344"/>
                    </a:lnTo>
                    <a:cubicBezTo>
                      <a:pt x="378795" y="245475"/>
                      <a:pt x="372188" y="251918"/>
                      <a:pt x="364198" y="251918"/>
                    </a:cubicBezTo>
                    <a:lnTo>
                      <a:pt x="217614" y="251918"/>
                    </a:lnTo>
                    <a:cubicBezTo>
                      <a:pt x="209624" y="251918"/>
                      <a:pt x="203017" y="245475"/>
                      <a:pt x="203017" y="237344"/>
                    </a:cubicBezTo>
                    <a:lnTo>
                      <a:pt x="203017" y="165855"/>
                    </a:lnTo>
                    <a:cubicBezTo>
                      <a:pt x="203017" y="144071"/>
                      <a:pt x="217000" y="124741"/>
                      <a:pt x="237743" y="117838"/>
                    </a:cubicBezTo>
                    <a:cubicBezTo>
                      <a:pt x="237896" y="117684"/>
                      <a:pt x="250957" y="113696"/>
                      <a:pt x="250957" y="113696"/>
                    </a:cubicBezTo>
                    <a:close/>
                    <a:moveTo>
                      <a:pt x="493853" y="106907"/>
                    </a:moveTo>
                    <a:cubicBezTo>
                      <a:pt x="522206" y="106907"/>
                      <a:pt x="545190" y="129860"/>
                      <a:pt x="545190" y="158173"/>
                    </a:cubicBezTo>
                    <a:cubicBezTo>
                      <a:pt x="545190" y="186486"/>
                      <a:pt x="522206" y="209439"/>
                      <a:pt x="493853" y="209439"/>
                    </a:cubicBezTo>
                    <a:cubicBezTo>
                      <a:pt x="465500" y="209439"/>
                      <a:pt x="442516" y="186486"/>
                      <a:pt x="442516" y="158173"/>
                    </a:cubicBezTo>
                    <a:cubicBezTo>
                      <a:pt x="442516" y="129860"/>
                      <a:pt x="465500" y="106907"/>
                      <a:pt x="493853" y="106907"/>
                    </a:cubicBezTo>
                    <a:close/>
                    <a:moveTo>
                      <a:pt x="290870" y="0"/>
                    </a:moveTo>
                    <a:cubicBezTo>
                      <a:pt x="319203" y="0"/>
                      <a:pt x="342171" y="22905"/>
                      <a:pt x="342171" y="51160"/>
                    </a:cubicBezTo>
                    <a:cubicBezTo>
                      <a:pt x="342171" y="79415"/>
                      <a:pt x="319203" y="102320"/>
                      <a:pt x="290870" y="102320"/>
                    </a:cubicBezTo>
                    <a:cubicBezTo>
                      <a:pt x="262537" y="102320"/>
                      <a:pt x="239569" y="79415"/>
                      <a:pt x="239569" y="51160"/>
                    </a:cubicBezTo>
                    <a:cubicBezTo>
                      <a:pt x="239569" y="22905"/>
                      <a:pt x="262537" y="0"/>
                      <a:pt x="2908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  <p:grpSp>
          <p:nvGrpSpPr>
            <p:cNvPr id="94" name="isļídé"/>
            <p:cNvGrpSpPr/>
            <p:nvPr/>
          </p:nvGrpSpPr>
          <p:grpSpPr>
            <a:xfrm>
              <a:off x="4453674" y="2349000"/>
              <a:ext cx="772424" cy="772422"/>
              <a:chOff x="4453674" y="2349000"/>
              <a:chExt cx="772424" cy="772422"/>
            </a:xfrm>
          </p:grpSpPr>
          <p:sp>
            <p:nvSpPr>
              <p:cNvPr id="101" name="îšļïďè"/>
              <p:cNvSpPr/>
              <p:nvPr/>
            </p:nvSpPr>
            <p:spPr>
              <a:xfrm rot="5400000">
                <a:off x="4453675" y="2348999"/>
                <a:ext cx="772422" cy="772424"/>
              </a:xfrm>
              <a:prstGeom prst="teardrop">
                <a:avLst/>
              </a:prstGeom>
              <a:solidFill>
                <a:srgbClr val="3BB6D5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102" name="îşḻíḍe"/>
              <p:cNvSpPr/>
              <p:nvPr/>
            </p:nvSpPr>
            <p:spPr bwMode="auto">
              <a:xfrm>
                <a:off x="4697782" y="2578312"/>
                <a:ext cx="284210" cy="313797"/>
              </a:xfrm>
              <a:custGeom>
                <a:avLst/>
                <a:gdLst>
                  <a:gd name="connsiteX0" fmla="*/ 261051 w 522989"/>
                  <a:gd name="connsiteY0" fmla="*/ 362763 h 577432"/>
                  <a:gd name="connsiteX1" fmla="*/ 288791 w 522989"/>
                  <a:gd name="connsiteY1" fmla="*/ 390429 h 577432"/>
                  <a:gd name="connsiteX2" fmla="*/ 261051 w 522989"/>
                  <a:gd name="connsiteY2" fmla="*/ 418095 h 577432"/>
                  <a:gd name="connsiteX3" fmla="*/ 233311 w 522989"/>
                  <a:gd name="connsiteY3" fmla="*/ 390429 h 577432"/>
                  <a:gd name="connsiteX4" fmla="*/ 261051 w 522989"/>
                  <a:gd name="connsiteY4" fmla="*/ 362763 h 577432"/>
                  <a:gd name="connsiteX5" fmla="*/ 446328 w 522989"/>
                  <a:gd name="connsiteY5" fmla="*/ 358474 h 577432"/>
                  <a:gd name="connsiteX6" fmla="*/ 454749 w 522989"/>
                  <a:gd name="connsiteY6" fmla="*/ 360086 h 577432"/>
                  <a:gd name="connsiteX7" fmla="*/ 483355 w 522989"/>
                  <a:gd name="connsiteY7" fmla="*/ 376670 h 577432"/>
                  <a:gd name="connsiteX8" fmla="*/ 487969 w 522989"/>
                  <a:gd name="connsiteY8" fmla="*/ 391410 h 577432"/>
                  <a:gd name="connsiteX9" fmla="*/ 477818 w 522989"/>
                  <a:gd name="connsiteY9" fmla="*/ 396938 h 577432"/>
                  <a:gd name="connsiteX10" fmla="*/ 472281 w 522989"/>
                  <a:gd name="connsiteY10" fmla="*/ 395096 h 577432"/>
                  <a:gd name="connsiteX11" fmla="*/ 443675 w 522989"/>
                  <a:gd name="connsiteY11" fmla="*/ 378512 h 577432"/>
                  <a:gd name="connsiteX12" fmla="*/ 439984 w 522989"/>
                  <a:gd name="connsiteY12" fmla="*/ 363772 h 577432"/>
                  <a:gd name="connsiteX13" fmla="*/ 446328 w 522989"/>
                  <a:gd name="connsiteY13" fmla="*/ 358474 h 577432"/>
                  <a:gd name="connsiteX14" fmla="*/ 76344 w 522989"/>
                  <a:gd name="connsiteY14" fmla="*/ 358474 h 577432"/>
                  <a:gd name="connsiteX15" fmla="*/ 83038 w 522989"/>
                  <a:gd name="connsiteY15" fmla="*/ 363772 h 577432"/>
                  <a:gd name="connsiteX16" fmla="*/ 79344 w 522989"/>
                  <a:gd name="connsiteY16" fmla="*/ 378512 h 577432"/>
                  <a:gd name="connsiteX17" fmla="*/ 49796 w 522989"/>
                  <a:gd name="connsiteY17" fmla="*/ 395096 h 577432"/>
                  <a:gd name="connsiteX18" fmla="*/ 44256 w 522989"/>
                  <a:gd name="connsiteY18" fmla="*/ 396938 h 577432"/>
                  <a:gd name="connsiteX19" fmla="*/ 35022 w 522989"/>
                  <a:gd name="connsiteY19" fmla="*/ 391410 h 577432"/>
                  <a:gd name="connsiteX20" fmla="*/ 38716 w 522989"/>
                  <a:gd name="connsiteY20" fmla="*/ 376670 h 577432"/>
                  <a:gd name="connsiteX21" fmla="*/ 68264 w 522989"/>
                  <a:gd name="connsiteY21" fmla="*/ 360086 h 577432"/>
                  <a:gd name="connsiteX22" fmla="*/ 76344 w 522989"/>
                  <a:gd name="connsiteY22" fmla="*/ 358474 h 577432"/>
                  <a:gd name="connsiteX23" fmla="*/ 478723 w 522989"/>
                  <a:gd name="connsiteY23" fmla="*/ 249584 h 577432"/>
                  <a:gd name="connsiteX24" fmla="*/ 511923 w 522989"/>
                  <a:gd name="connsiteY24" fmla="*/ 249584 h 577432"/>
                  <a:gd name="connsiteX25" fmla="*/ 522989 w 522989"/>
                  <a:gd name="connsiteY25" fmla="*/ 260606 h 577432"/>
                  <a:gd name="connsiteX26" fmla="*/ 511923 w 522989"/>
                  <a:gd name="connsiteY26" fmla="*/ 271628 h 577432"/>
                  <a:gd name="connsiteX27" fmla="*/ 478723 w 522989"/>
                  <a:gd name="connsiteY27" fmla="*/ 271628 h 577432"/>
                  <a:gd name="connsiteX28" fmla="*/ 467657 w 522989"/>
                  <a:gd name="connsiteY28" fmla="*/ 260606 h 577432"/>
                  <a:gd name="connsiteX29" fmla="*/ 478723 w 522989"/>
                  <a:gd name="connsiteY29" fmla="*/ 249584 h 577432"/>
                  <a:gd name="connsiteX30" fmla="*/ 11066 w 522989"/>
                  <a:gd name="connsiteY30" fmla="*/ 249584 h 577432"/>
                  <a:gd name="connsiteX31" fmla="*/ 44266 w 522989"/>
                  <a:gd name="connsiteY31" fmla="*/ 249584 h 577432"/>
                  <a:gd name="connsiteX32" fmla="*/ 55332 w 522989"/>
                  <a:gd name="connsiteY32" fmla="*/ 260606 h 577432"/>
                  <a:gd name="connsiteX33" fmla="*/ 44266 w 522989"/>
                  <a:gd name="connsiteY33" fmla="*/ 271628 h 577432"/>
                  <a:gd name="connsiteX34" fmla="*/ 11066 w 522989"/>
                  <a:gd name="connsiteY34" fmla="*/ 271628 h 577432"/>
                  <a:gd name="connsiteX35" fmla="*/ 0 w 522989"/>
                  <a:gd name="connsiteY35" fmla="*/ 260606 h 577432"/>
                  <a:gd name="connsiteX36" fmla="*/ 11066 w 522989"/>
                  <a:gd name="connsiteY36" fmla="*/ 249584 h 577432"/>
                  <a:gd name="connsiteX37" fmla="*/ 261050 w 522989"/>
                  <a:gd name="connsiteY37" fmla="*/ 167622 h 577432"/>
                  <a:gd name="connsiteX38" fmla="*/ 287754 w 522989"/>
                  <a:gd name="connsiteY38" fmla="*/ 193402 h 577432"/>
                  <a:gd name="connsiteX39" fmla="*/ 287754 w 522989"/>
                  <a:gd name="connsiteY39" fmla="*/ 232993 h 577432"/>
                  <a:gd name="connsiteX40" fmla="*/ 286833 w 522989"/>
                  <a:gd name="connsiteY40" fmla="*/ 248645 h 577432"/>
                  <a:gd name="connsiteX41" fmla="*/ 276704 w 522989"/>
                  <a:gd name="connsiteY41" fmla="*/ 327828 h 577432"/>
                  <a:gd name="connsiteX42" fmla="*/ 261050 w 522989"/>
                  <a:gd name="connsiteY42" fmla="*/ 340718 h 577432"/>
                  <a:gd name="connsiteX43" fmla="*/ 246317 w 522989"/>
                  <a:gd name="connsiteY43" fmla="*/ 327828 h 577432"/>
                  <a:gd name="connsiteX44" fmla="*/ 236188 w 522989"/>
                  <a:gd name="connsiteY44" fmla="*/ 248645 h 577432"/>
                  <a:gd name="connsiteX45" fmla="*/ 234346 w 522989"/>
                  <a:gd name="connsiteY45" fmla="*/ 232993 h 577432"/>
                  <a:gd name="connsiteX46" fmla="*/ 234346 w 522989"/>
                  <a:gd name="connsiteY46" fmla="*/ 193402 h 577432"/>
                  <a:gd name="connsiteX47" fmla="*/ 261050 w 522989"/>
                  <a:gd name="connsiteY47" fmla="*/ 167622 h 577432"/>
                  <a:gd name="connsiteX48" fmla="*/ 261034 w 522989"/>
                  <a:gd name="connsiteY48" fmla="*/ 133592 h 577432"/>
                  <a:gd name="connsiteX49" fmla="*/ 130076 w 522989"/>
                  <a:gd name="connsiteY49" fmla="*/ 258825 h 577432"/>
                  <a:gd name="connsiteX50" fmla="*/ 165121 w 522989"/>
                  <a:gd name="connsiteY50" fmla="*/ 356433 h 577432"/>
                  <a:gd name="connsiteX51" fmla="*/ 190022 w 522989"/>
                  <a:gd name="connsiteY51" fmla="*/ 418129 h 577432"/>
                  <a:gd name="connsiteX52" fmla="*/ 206622 w 522989"/>
                  <a:gd name="connsiteY52" fmla="*/ 442070 h 577432"/>
                  <a:gd name="connsiteX53" fmla="*/ 315446 w 522989"/>
                  <a:gd name="connsiteY53" fmla="*/ 442070 h 577432"/>
                  <a:gd name="connsiteX54" fmla="*/ 332046 w 522989"/>
                  <a:gd name="connsiteY54" fmla="*/ 418129 h 577432"/>
                  <a:gd name="connsiteX55" fmla="*/ 357869 w 522989"/>
                  <a:gd name="connsiteY55" fmla="*/ 357354 h 577432"/>
                  <a:gd name="connsiteX56" fmla="*/ 392914 w 522989"/>
                  <a:gd name="connsiteY56" fmla="*/ 258825 h 577432"/>
                  <a:gd name="connsiteX57" fmla="*/ 261034 w 522989"/>
                  <a:gd name="connsiteY57" fmla="*/ 133592 h 577432"/>
                  <a:gd name="connsiteX58" fmla="*/ 472281 w 522989"/>
                  <a:gd name="connsiteY58" fmla="*/ 126151 h 577432"/>
                  <a:gd name="connsiteX59" fmla="*/ 487969 w 522989"/>
                  <a:gd name="connsiteY59" fmla="*/ 130757 h 577432"/>
                  <a:gd name="connsiteX60" fmla="*/ 483355 w 522989"/>
                  <a:gd name="connsiteY60" fmla="*/ 145498 h 577432"/>
                  <a:gd name="connsiteX61" fmla="*/ 454749 w 522989"/>
                  <a:gd name="connsiteY61" fmla="*/ 162081 h 577432"/>
                  <a:gd name="connsiteX62" fmla="*/ 449212 w 522989"/>
                  <a:gd name="connsiteY62" fmla="*/ 163924 h 577432"/>
                  <a:gd name="connsiteX63" fmla="*/ 439984 w 522989"/>
                  <a:gd name="connsiteY63" fmla="*/ 158396 h 577432"/>
                  <a:gd name="connsiteX64" fmla="*/ 443675 w 522989"/>
                  <a:gd name="connsiteY64" fmla="*/ 142734 h 577432"/>
                  <a:gd name="connsiteX65" fmla="*/ 49796 w 522989"/>
                  <a:gd name="connsiteY65" fmla="*/ 126151 h 577432"/>
                  <a:gd name="connsiteX66" fmla="*/ 79344 w 522989"/>
                  <a:gd name="connsiteY66" fmla="*/ 142734 h 577432"/>
                  <a:gd name="connsiteX67" fmla="*/ 83038 w 522989"/>
                  <a:gd name="connsiteY67" fmla="*/ 158396 h 577432"/>
                  <a:gd name="connsiteX68" fmla="*/ 73804 w 522989"/>
                  <a:gd name="connsiteY68" fmla="*/ 163924 h 577432"/>
                  <a:gd name="connsiteX69" fmla="*/ 68264 w 522989"/>
                  <a:gd name="connsiteY69" fmla="*/ 162081 h 577432"/>
                  <a:gd name="connsiteX70" fmla="*/ 38716 w 522989"/>
                  <a:gd name="connsiteY70" fmla="*/ 145498 h 577432"/>
                  <a:gd name="connsiteX71" fmla="*/ 35022 w 522989"/>
                  <a:gd name="connsiteY71" fmla="*/ 130757 h 577432"/>
                  <a:gd name="connsiteX72" fmla="*/ 49796 w 522989"/>
                  <a:gd name="connsiteY72" fmla="*/ 126151 h 577432"/>
                  <a:gd name="connsiteX73" fmla="*/ 261034 w 522989"/>
                  <a:gd name="connsiteY73" fmla="*/ 88472 h 577432"/>
                  <a:gd name="connsiteX74" fmla="*/ 437181 w 522989"/>
                  <a:gd name="connsiteY74" fmla="*/ 258825 h 577432"/>
                  <a:gd name="connsiteX75" fmla="*/ 394758 w 522989"/>
                  <a:gd name="connsiteY75" fmla="*/ 382217 h 577432"/>
                  <a:gd name="connsiteX76" fmla="*/ 377236 w 522989"/>
                  <a:gd name="connsiteY76" fmla="*/ 418129 h 577432"/>
                  <a:gd name="connsiteX77" fmla="*/ 344035 w 522989"/>
                  <a:gd name="connsiteY77" fmla="*/ 476141 h 577432"/>
                  <a:gd name="connsiteX78" fmla="*/ 341268 w 522989"/>
                  <a:gd name="connsiteY78" fmla="*/ 521262 h 577432"/>
                  <a:gd name="connsiteX79" fmla="*/ 305301 w 522989"/>
                  <a:gd name="connsiteY79" fmla="*/ 559016 h 577432"/>
                  <a:gd name="connsiteX80" fmla="*/ 290545 w 522989"/>
                  <a:gd name="connsiteY80" fmla="*/ 573749 h 577432"/>
                  <a:gd name="connsiteX81" fmla="*/ 278556 w 522989"/>
                  <a:gd name="connsiteY81" fmla="*/ 577432 h 577432"/>
                  <a:gd name="connsiteX82" fmla="*/ 244434 w 522989"/>
                  <a:gd name="connsiteY82" fmla="*/ 577432 h 577432"/>
                  <a:gd name="connsiteX83" fmla="*/ 231522 w 522989"/>
                  <a:gd name="connsiteY83" fmla="*/ 573749 h 577432"/>
                  <a:gd name="connsiteX84" fmla="*/ 217689 w 522989"/>
                  <a:gd name="connsiteY84" fmla="*/ 559016 h 577432"/>
                  <a:gd name="connsiteX85" fmla="*/ 180799 w 522989"/>
                  <a:gd name="connsiteY85" fmla="*/ 521262 h 577432"/>
                  <a:gd name="connsiteX86" fmla="*/ 178955 w 522989"/>
                  <a:gd name="connsiteY86" fmla="*/ 476141 h 577432"/>
                  <a:gd name="connsiteX87" fmla="*/ 145754 w 522989"/>
                  <a:gd name="connsiteY87" fmla="*/ 418129 h 577432"/>
                  <a:gd name="connsiteX88" fmla="*/ 128232 w 522989"/>
                  <a:gd name="connsiteY88" fmla="*/ 382217 h 577432"/>
                  <a:gd name="connsiteX89" fmla="*/ 85809 w 522989"/>
                  <a:gd name="connsiteY89" fmla="*/ 258825 h 577432"/>
                  <a:gd name="connsiteX90" fmla="*/ 261034 w 522989"/>
                  <a:gd name="connsiteY90" fmla="*/ 88472 h 577432"/>
                  <a:gd name="connsiteX91" fmla="*/ 392070 w 522989"/>
                  <a:gd name="connsiteY91" fmla="*/ 35016 h 577432"/>
                  <a:gd name="connsiteX92" fmla="*/ 395762 w 522989"/>
                  <a:gd name="connsiteY92" fmla="*/ 49759 h 577432"/>
                  <a:gd name="connsiteX93" fmla="*/ 379147 w 522989"/>
                  <a:gd name="connsiteY93" fmla="*/ 79244 h 577432"/>
                  <a:gd name="connsiteX94" fmla="*/ 369917 w 522989"/>
                  <a:gd name="connsiteY94" fmla="*/ 84773 h 577432"/>
                  <a:gd name="connsiteX95" fmla="*/ 364378 w 522989"/>
                  <a:gd name="connsiteY95" fmla="*/ 82930 h 577432"/>
                  <a:gd name="connsiteX96" fmla="*/ 360686 w 522989"/>
                  <a:gd name="connsiteY96" fmla="*/ 68187 h 577432"/>
                  <a:gd name="connsiteX97" fmla="*/ 377301 w 522989"/>
                  <a:gd name="connsiteY97" fmla="*/ 38702 h 577432"/>
                  <a:gd name="connsiteX98" fmla="*/ 392070 w 522989"/>
                  <a:gd name="connsiteY98" fmla="*/ 35016 h 577432"/>
                  <a:gd name="connsiteX99" fmla="*/ 131042 w 522989"/>
                  <a:gd name="connsiteY99" fmla="*/ 35016 h 577432"/>
                  <a:gd name="connsiteX100" fmla="*/ 145759 w 522989"/>
                  <a:gd name="connsiteY100" fmla="*/ 38702 h 577432"/>
                  <a:gd name="connsiteX101" fmla="*/ 162317 w 522989"/>
                  <a:gd name="connsiteY101" fmla="*/ 68187 h 577432"/>
                  <a:gd name="connsiteX102" fmla="*/ 158637 w 522989"/>
                  <a:gd name="connsiteY102" fmla="*/ 82930 h 577432"/>
                  <a:gd name="connsiteX103" fmla="*/ 153118 w 522989"/>
                  <a:gd name="connsiteY103" fmla="*/ 84773 h 577432"/>
                  <a:gd name="connsiteX104" fmla="*/ 143000 w 522989"/>
                  <a:gd name="connsiteY104" fmla="*/ 79244 h 577432"/>
                  <a:gd name="connsiteX105" fmla="*/ 126443 w 522989"/>
                  <a:gd name="connsiteY105" fmla="*/ 49759 h 577432"/>
                  <a:gd name="connsiteX106" fmla="*/ 131042 w 522989"/>
                  <a:gd name="connsiteY106" fmla="*/ 35016 h 577432"/>
                  <a:gd name="connsiteX107" fmla="*/ 261051 w 522989"/>
                  <a:gd name="connsiteY107" fmla="*/ 0 h 577432"/>
                  <a:gd name="connsiteX108" fmla="*/ 272073 w 522989"/>
                  <a:gd name="connsiteY108" fmla="*/ 11037 h 577432"/>
                  <a:gd name="connsiteX109" fmla="*/ 272073 w 522989"/>
                  <a:gd name="connsiteY109" fmla="*/ 44147 h 577432"/>
                  <a:gd name="connsiteX110" fmla="*/ 261051 w 522989"/>
                  <a:gd name="connsiteY110" fmla="*/ 55184 h 577432"/>
                  <a:gd name="connsiteX111" fmla="*/ 250029 w 522989"/>
                  <a:gd name="connsiteY111" fmla="*/ 44147 h 577432"/>
                  <a:gd name="connsiteX112" fmla="*/ 250029 w 522989"/>
                  <a:gd name="connsiteY112" fmla="*/ 11037 h 577432"/>
                  <a:gd name="connsiteX113" fmla="*/ 261051 w 522989"/>
                  <a:gd name="connsiteY113" fmla="*/ 0 h 57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</a:cxnLst>
                <a:rect l="l" t="t" r="r" b="b"/>
                <a:pathLst>
                  <a:path w="522989" h="577432">
                    <a:moveTo>
                      <a:pt x="261051" y="362763"/>
                    </a:moveTo>
                    <a:cubicBezTo>
                      <a:pt x="276371" y="362763"/>
                      <a:pt x="288791" y="375149"/>
                      <a:pt x="288791" y="390429"/>
                    </a:cubicBezTo>
                    <a:cubicBezTo>
                      <a:pt x="288791" y="405709"/>
                      <a:pt x="276371" y="418095"/>
                      <a:pt x="261051" y="418095"/>
                    </a:cubicBezTo>
                    <a:cubicBezTo>
                      <a:pt x="245731" y="418095"/>
                      <a:pt x="233311" y="405709"/>
                      <a:pt x="233311" y="390429"/>
                    </a:cubicBezTo>
                    <a:cubicBezTo>
                      <a:pt x="233311" y="375149"/>
                      <a:pt x="245731" y="362763"/>
                      <a:pt x="261051" y="362763"/>
                    </a:cubicBezTo>
                    <a:close/>
                    <a:moveTo>
                      <a:pt x="446328" y="358474"/>
                    </a:moveTo>
                    <a:cubicBezTo>
                      <a:pt x="448981" y="357783"/>
                      <a:pt x="451980" y="358243"/>
                      <a:pt x="454749" y="360086"/>
                    </a:cubicBezTo>
                    <a:lnTo>
                      <a:pt x="483355" y="376670"/>
                    </a:lnTo>
                    <a:cubicBezTo>
                      <a:pt x="488891" y="379434"/>
                      <a:pt x="490737" y="385883"/>
                      <a:pt x="487969" y="391410"/>
                    </a:cubicBezTo>
                    <a:cubicBezTo>
                      <a:pt x="486123" y="395096"/>
                      <a:pt x="481509" y="396938"/>
                      <a:pt x="477818" y="396938"/>
                    </a:cubicBezTo>
                    <a:cubicBezTo>
                      <a:pt x="475973" y="396938"/>
                      <a:pt x="474127" y="396938"/>
                      <a:pt x="472281" y="395096"/>
                    </a:cubicBezTo>
                    <a:lnTo>
                      <a:pt x="443675" y="378512"/>
                    </a:lnTo>
                    <a:cubicBezTo>
                      <a:pt x="438139" y="375748"/>
                      <a:pt x="436293" y="369299"/>
                      <a:pt x="439984" y="363772"/>
                    </a:cubicBezTo>
                    <a:cubicBezTo>
                      <a:pt x="441368" y="361007"/>
                      <a:pt x="443675" y="359165"/>
                      <a:pt x="446328" y="358474"/>
                    </a:cubicBezTo>
                    <a:close/>
                    <a:moveTo>
                      <a:pt x="76344" y="358474"/>
                    </a:moveTo>
                    <a:cubicBezTo>
                      <a:pt x="79114" y="359165"/>
                      <a:pt x="81653" y="361007"/>
                      <a:pt x="83038" y="363772"/>
                    </a:cubicBezTo>
                    <a:cubicBezTo>
                      <a:pt x="85808" y="369299"/>
                      <a:pt x="83961" y="375748"/>
                      <a:pt x="79344" y="378512"/>
                    </a:cubicBezTo>
                    <a:lnTo>
                      <a:pt x="49796" y="395096"/>
                    </a:lnTo>
                    <a:cubicBezTo>
                      <a:pt x="47949" y="396938"/>
                      <a:pt x="46103" y="396938"/>
                      <a:pt x="44256" y="396938"/>
                    </a:cubicBezTo>
                    <a:cubicBezTo>
                      <a:pt x="40562" y="396938"/>
                      <a:pt x="36869" y="395096"/>
                      <a:pt x="35022" y="391410"/>
                    </a:cubicBezTo>
                    <a:cubicBezTo>
                      <a:pt x="32252" y="385883"/>
                      <a:pt x="34099" y="379434"/>
                      <a:pt x="38716" y="376670"/>
                    </a:cubicBezTo>
                    <a:lnTo>
                      <a:pt x="68264" y="360086"/>
                    </a:lnTo>
                    <a:cubicBezTo>
                      <a:pt x="70573" y="358243"/>
                      <a:pt x="73574" y="357783"/>
                      <a:pt x="76344" y="358474"/>
                    </a:cubicBezTo>
                    <a:close/>
                    <a:moveTo>
                      <a:pt x="478723" y="249584"/>
                    </a:moveTo>
                    <a:lnTo>
                      <a:pt x="511923" y="249584"/>
                    </a:lnTo>
                    <a:cubicBezTo>
                      <a:pt x="517456" y="249584"/>
                      <a:pt x="522989" y="255095"/>
                      <a:pt x="522989" y="260606"/>
                    </a:cubicBezTo>
                    <a:cubicBezTo>
                      <a:pt x="522989" y="267035"/>
                      <a:pt x="517456" y="271628"/>
                      <a:pt x="511923" y="271628"/>
                    </a:cubicBezTo>
                    <a:lnTo>
                      <a:pt x="478723" y="271628"/>
                    </a:lnTo>
                    <a:cubicBezTo>
                      <a:pt x="472268" y="271628"/>
                      <a:pt x="467657" y="267035"/>
                      <a:pt x="467657" y="260606"/>
                    </a:cubicBezTo>
                    <a:cubicBezTo>
                      <a:pt x="467657" y="255095"/>
                      <a:pt x="472268" y="249584"/>
                      <a:pt x="478723" y="249584"/>
                    </a:cubicBezTo>
                    <a:close/>
                    <a:moveTo>
                      <a:pt x="11066" y="249584"/>
                    </a:moveTo>
                    <a:lnTo>
                      <a:pt x="44266" y="249584"/>
                    </a:lnTo>
                    <a:cubicBezTo>
                      <a:pt x="50721" y="249584"/>
                      <a:pt x="55332" y="255095"/>
                      <a:pt x="55332" y="260606"/>
                    </a:cubicBezTo>
                    <a:cubicBezTo>
                      <a:pt x="55332" y="267035"/>
                      <a:pt x="50721" y="271628"/>
                      <a:pt x="44266" y="271628"/>
                    </a:cubicBezTo>
                    <a:lnTo>
                      <a:pt x="11066" y="271628"/>
                    </a:lnTo>
                    <a:cubicBezTo>
                      <a:pt x="4611" y="271628"/>
                      <a:pt x="0" y="267035"/>
                      <a:pt x="0" y="260606"/>
                    </a:cubicBezTo>
                    <a:cubicBezTo>
                      <a:pt x="0" y="255095"/>
                      <a:pt x="4611" y="249584"/>
                      <a:pt x="11066" y="249584"/>
                    </a:cubicBezTo>
                    <a:close/>
                    <a:moveTo>
                      <a:pt x="261050" y="167622"/>
                    </a:moveTo>
                    <a:cubicBezTo>
                      <a:pt x="278546" y="167622"/>
                      <a:pt x="287754" y="176829"/>
                      <a:pt x="287754" y="193402"/>
                    </a:cubicBezTo>
                    <a:lnTo>
                      <a:pt x="287754" y="232993"/>
                    </a:lnTo>
                    <a:cubicBezTo>
                      <a:pt x="287754" y="237597"/>
                      <a:pt x="287754" y="243121"/>
                      <a:pt x="286833" y="248645"/>
                    </a:cubicBezTo>
                    <a:lnTo>
                      <a:pt x="276704" y="327828"/>
                    </a:lnTo>
                    <a:cubicBezTo>
                      <a:pt x="274862" y="337956"/>
                      <a:pt x="270258" y="340718"/>
                      <a:pt x="261050" y="340718"/>
                    </a:cubicBezTo>
                    <a:cubicBezTo>
                      <a:pt x="252763" y="340718"/>
                      <a:pt x="248158" y="337956"/>
                      <a:pt x="246317" y="327828"/>
                    </a:cubicBezTo>
                    <a:lnTo>
                      <a:pt x="236188" y="248645"/>
                    </a:lnTo>
                    <a:cubicBezTo>
                      <a:pt x="235267" y="243121"/>
                      <a:pt x="234346" y="237597"/>
                      <a:pt x="234346" y="232993"/>
                    </a:cubicBezTo>
                    <a:lnTo>
                      <a:pt x="234346" y="193402"/>
                    </a:lnTo>
                    <a:cubicBezTo>
                      <a:pt x="234346" y="176829"/>
                      <a:pt x="244475" y="167622"/>
                      <a:pt x="261050" y="167622"/>
                    </a:cubicBezTo>
                    <a:close/>
                    <a:moveTo>
                      <a:pt x="261034" y="133592"/>
                    </a:moveTo>
                    <a:cubicBezTo>
                      <a:pt x="189099" y="133592"/>
                      <a:pt x="130076" y="189763"/>
                      <a:pt x="130076" y="258825"/>
                    </a:cubicBezTo>
                    <a:cubicBezTo>
                      <a:pt x="130076" y="305787"/>
                      <a:pt x="148521" y="332491"/>
                      <a:pt x="165121" y="356433"/>
                    </a:cubicBezTo>
                    <a:cubicBezTo>
                      <a:pt x="178033" y="375771"/>
                      <a:pt x="190022" y="394187"/>
                      <a:pt x="190022" y="418129"/>
                    </a:cubicBezTo>
                    <a:cubicBezTo>
                      <a:pt x="190022" y="428258"/>
                      <a:pt x="200166" y="437466"/>
                      <a:pt x="206622" y="442070"/>
                    </a:cubicBezTo>
                    <a:lnTo>
                      <a:pt x="315446" y="442070"/>
                    </a:lnTo>
                    <a:cubicBezTo>
                      <a:pt x="322824" y="436545"/>
                      <a:pt x="332046" y="428258"/>
                      <a:pt x="332046" y="418129"/>
                    </a:cubicBezTo>
                    <a:cubicBezTo>
                      <a:pt x="332046" y="394187"/>
                      <a:pt x="344957" y="375771"/>
                      <a:pt x="357869" y="357354"/>
                    </a:cubicBezTo>
                    <a:cubicBezTo>
                      <a:pt x="374469" y="332491"/>
                      <a:pt x="392914" y="305787"/>
                      <a:pt x="392914" y="258825"/>
                    </a:cubicBezTo>
                    <a:cubicBezTo>
                      <a:pt x="392914" y="189763"/>
                      <a:pt x="333891" y="133592"/>
                      <a:pt x="261034" y="133592"/>
                    </a:cubicBezTo>
                    <a:close/>
                    <a:moveTo>
                      <a:pt x="472281" y="126151"/>
                    </a:moveTo>
                    <a:cubicBezTo>
                      <a:pt x="477818" y="123387"/>
                      <a:pt x="484278" y="125229"/>
                      <a:pt x="487969" y="130757"/>
                    </a:cubicBezTo>
                    <a:cubicBezTo>
                      <a:pt x="490737" y="135364"/>
                      <a:pt x="488891" y="142734"/>
                      <a:pt x="483355" y="145498"/>
                    </a:cubicBezTo>
                    <a:lnTo>
                      <a:pt x="454749" y="162081"/>
                    </a:lnTo>
                    <a:cubicBezTo>
                      <a:pt x="452903" y="163002"/>
                      <a:pt x="451057" y="163924"/>
                      <a:pt x="449212" y="163924"/>
                    </a:cubicBezTo>
                    <a:cubicBezTo>
                      <a:pt x="445521" y="163924"/>
                      <a:pt x="441830" y="162081"/>
                      <a:pt x="439984" y="158396"/>
                    </a:cubicBezTo>
                    <a:cubicBezTo>
                      <a:pt x="436293" y="152868"/>
                      <a:pt x="438139" y="146419"/>
                      <a:pt x="443675" y="142734"/>
                    </a:cubicBezTo>
                    <a:close/>
                    <a:moveTo>
                      <a:pt x="49796" y="126151"/>
                    </a:moveTo>
                    <a:lnTo>
                      <a:pt x="79344" y="142734"/>
                    </a:lnTo>
                    <a:cubicBezTo>
                      <a:pt x="83961" y="146419"/>
                      <a:pt x="85808" y="152868"/>
                      <a:pt x="83038" y="158396"/>
                    </a:cubicBezTo>
                    <a:cubicBezTo>
                      <a:pt x="81191" y="162081"/>
                      <a:pt x="77498" y="163924"/>
                      <a:pt x="73804" y="163924"/>
                    </a:cubicBezTo>
                    <a:cubicBezTo>
                      <a:pt x="71957" y="163924"/>
                      <a:pt x="70111" y="163002"/>
                      <a:pt x="68264" y="162081"/>
                    </a:cubicBezTo>
                    <a:lnTo>
                      <a:pt x="38716" y="145498"/>
                    </a:lnTo>
                    <a:cubicBezTo>
                      <a:pt x="34099" y="142734"/>
                      <a:pt x="32252" y="135364"/>
                      <a:pt x="35022" y="130757"/>
                    </a:cubicBezTo>
                    <a:cubicBezTo>
                      <a:pt x="37792" y="125229"/>
                      <a:pt x="45179" y="123387"/>
                      <a:pt x="49796" y="126151"/>
                    </a:cubicBezTo>
                    <a:close/>
                    <a:moveTo>
                      <a:pt x="261034" y="88472"/>
                    </a:moveTo>
                    <a:cubicBezTo>
                      <a:pt x="357869" y="88472"/>
                      <a:pt x="437181" y="164901"/>
                      <a:pt x="437181" y="258825"/>
                    </a:cubicBezTo>
                    <a:cubicBezTo>
                      <a:pt x="437181" y="319600"/>
                      <a:pt x="412281" y="355512"/>
                      <a:pt x="394758" y="382217"/>
                    </a:cubicBezTo>
                    <a:cubicBezTo>
                      <a:pt x="382769" y="398791"/>
                      <a:pt x="377236" y="408000"/>
                      <a:pt x="377236" y="418129"/>
                    </a:cubicBezTo>
                    <a:cubicBezTo>
                      <a:pt x="377236" y="440229"/>
                      <a:pt x="365247" y="460487"/>
                      <a:pt x="344035" y="476141"/>
                    </a:cubicBezTo>
                    <a:cubicBezTo>
                      <a:pt x="343113" y="489033"/>
                      <a:pt x="341268" y="521262"/>
                      <a:pt x="341268" y="521262"/>
                    </a:cubicBezTo>
                    <a:cubicBezTo>
                      <a:pt x="341268" y="529549"/>
                      <a:pt x="336657" y="548887"/>
                      <a:pt x="305301" y="559016"/>
                    </a:cubicBezTo>
                    <a:cubicBezTo>
                      <a:pt x="301612" y="564541"/>
                      <a:pt x="297001" y="569145"/>
                      <a:pt x="290545" y="573749"/>
                    </a:cubicBezTo>
                    <a:cubicBezTo>
                      <a:pt x="286856" y="575591"/>
                      <a:pt x="283168" y="577432"/>
                      <a:pt x="278556" y="577432"/>
                    </a:cubicBezTo>
                    <a:lnTo>
                      <a:pt x="244434" y="577432"/>
                    </a:lnTo>
                    <a:cubicBezTo>
                      <a:pt x="239822" y="577432"/>
                      <a:pt x="235211" y="575591"/>
                      <a:pt x="231522" y="573749"/>
                    </a:cubicBezTo>
                    <a:cubicBezTo>
                      <a:pt x="225989" y="569145"/>
                      <a:pt x="221378" y="564541"/>
                      <a:pt x="217689" y="559016"/>
                    </a:cubicBezTo>
                    <a:cubicBezTo>
                      <a:pt x="186333" y="548887"/>
                      <a:pt x="181722" y="530470"/>
                      <a:pt x="180799" y="521262"/>
                    </a:cubicBezTo>
                    <a:cubicBezTo>
                      <a:pt x="180799" y="521262"/>
                      <a:pt x="178955" y="489033"/>
                      <a:pt x="178955" y="476141"/>
                    </a:cubicBezTo>
                    <a:cubicBezTo>
                      <a:pt x="157743" y="460487"/>
                      <a:pt x="145754" y="440229"/>
                      <a:pt x="145754" y="418129"/>
                    </a:cubicBezTo>
                    <a:cubicBezTo>
                      <a:pt x="145754" y="408000"/>
                      <a:pt x="139299" y="398791"/>
                      <a:pt x="128232" y="382217"/>
                    </a:cubicBezTo>
                    <a:cubicBezTo>
                      <a:pt x="109787" y="355512"/>
                      <a:pt x="85809" y="319600"/>
                      <a:pt x="85809" y="258825"/>
                    </a:cubicBezTo>
                    <a:cubicBezTo>
                      <a:pt x="85809" y="164901"/>
                      <a:pt x="164199" y="88472"/>
                      <a:pt x="261034" y="88472"/>
                    </a:cubicBezTo>
                    <a:close/>
                    <a:moveTo>
                      <a:pt x="392070" y="35016"/>
                    </a:moveTo>
                    <a:cubicBezTo>
                      <a:pt x="397608" y="37780"/>
                      <a:pt x="399454" y="45152"/>
                      <a:pt x="395762" y="49759"/>
                    </a:cubicBezTo>
                    <a:lnTo>
                      <a:pt x="379147" y="79244"/>
                    </a:lnTo>
                    <a:cubicBezTo>
                      <a:pt x="377301" y="82930"/>
                      <a:pt x="373609" y="84773"/>
                      <a:pt x="369917" y="84773"/>
                    </a:cubicBezTo>
                    <a:cubicBezTo>
                      <a:pt x="368071" y="84773"/>
                      <a:pt x="366224" y="83851"/>
                      <a:pt x="364378" y="82930"/>
                    </a:cubicBezTo>
                    <a:cubicBezTo>
                      <a:pt x="358840" y="80166"/>
                      <a:pt x="356994" y="72794"/>
                      <a:pt x="360686" y="68187"/>
                    </a:cubicBezTo>
                    <a:lnTo>
                      <a:pt x="377301" y="38702"/>
                    </a:lnTo>
                    <a:cubicBezTo>
                      <a:pt x="380070" y="34095"/>
                      <a:pt x="386531" y="32252"/>
                      <a:pt x="392070" y="35016"/>
                    </a:cubicBezTo>
                    <a:close/>
                    <a:moveTo>
                      <a:pt x="131042" y="35016"/>
                    </a:moveTo>
                    <a:cubicBezTo>
                      <a:pt x="135641" y="32252"/>
                      <a:pt x="143000" y="34095"/>
                      <a:pt x="145759" y="38702"/>
                    </a:cubicBezTo>
                    <a:lnTo>
                      <a:pt x="162317" y="68187"/>
                    </a:lnTo>
                    <a:cubicBezTo>
                      <a:pt x="165996" y="72794"/>
                      <a:pt x="164156" y="80166"/>
                      <a:pt x="158637" y="82930"/>
                    </a:cubicBezTo>
                    <a:cubicBezTo>
                      <a:pt x="156798" y="83851"/>
                      <a:pt x="154958" y="84773"/>
                      <a:pt x="153118" y="84773"/>
                    </a:cubicBezTo>
                    <a:cubicBezTo>
                      <a:pt x="149439" y="84773"/>
                      <a:pt x="145759" y="82930"/>
                      <a:pt x="143000" y="79244"/>
                    </a:cubicBezTo>
                    <a:lnTo>
                      <a:pt x="126443" y="49759"/>
                    </a:lnTo>
                    <a:cubicBezTo>
                      <a:pt x="123683" y="45152"/>
                      <a:pt x="125523" y="37780"/>
                      <a:pt x="131042" y="35016"/>
                    </a:cubicBezTo>
                    <a:close/>
                    <a:moveTo>
                      <a:pt x="261051" y="0"/>
                    </a:moveTo>
                    <a:cubicBezTo>
                      <a:pt x="267480" y="0"/>
                      <a:pt x="272073" y="4598"/>
                      <a:pt x="272073" y="11037"/>
                    </a:cubicBezTo>
                    <a:lnTo>
                      <a:pt x="272073" y="44147"/>
                    </a:lnTo>
                    <a:cubicBezTo>
                      <a:pt x="272073" y="50585"/>
                      <a:pt x="267480" y="55184"/>
                      <a:pt x="261051" y="55184"/>
                    </a:cubicBezTo>
                    <a:cubicBezTo>
                      <a:pt x="255540" y="55184"/>
                      <a:pt x="250029" y="50585"/>
                      <a:pt x="250029" y="44147"/>
                    </a:cubicBezTo>
                    <a:lnTo>
                      <a:pt x="250029" y="11037"/>
                    </a:lnTo>
                    <a:cubicBezTo>
                      <a:pt x="250029" y="4598"/>
                      <a:pt x="255540" y="0"/>
                      <a:pt x="2610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  <p:grpSp>
          <p:nvGrpSpPr>
            <p:cNvPr id="95" name="iśļïḑe"/>
            <p:cNvGrpSpPr/>
            <p:nvPr/>
          </p:nvGrpSpPr>
          <p:grpSpPr>
            <a:xfrm>
              <a:off x="5286375" y="3186540"/>
              <a:ext cx="1043267" cy="1043264"/>
              <a:chOff x="6096000" y="4050736"/>
              <a:chExt cx="772424" cy="772422"/>
            </a:xfrm>
          </p:grpSpPr>
          <p:sp>
            <p:nvSpPr>
              <p:cNvPr id="99" name="ís1ïdê"/>
              <p:cNvSpPr/>
              <p:nvPr/>
            </p:nvSpPr>
            <p:spPr>
              <a:xfrm rot="5400000" flipH="1" flipV="1">
                <a:off x="6096001" y="4050735"/>
                <a:ext cx="772422" cy="772424"/>
              </a:xfrm>
              <a:prstGeom prst="teardrop">
                <a:avLst/>
              </a:prstGeom>
              <a:solidFill>
                <a:srgbClr val="FEC230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100" name="íṡḷïḍè"/>
              <p:cNvSpPr/>
              <p:nvPr/>
            </p:nvSpPr>
            <p:spPr bwMode="auto">
              <a:xfrm>
                <a:off x="6367109" y="4280047"/>
                <a:ext cx="230205" cy="313797"/>
              </a:xfrm>
              <a:custGeom>
                <a:avLst/>
                <a:gdLst>
                  <a:gd name="connsiteX0" fmla="*/ 106548 w 443856"/>
                  <a:gd name="connsiteY0" fmla="*/ 446679 h 605028"/>
                  <a:gd name="connsiteX1" fmla="*/ 148183 w 443856"/>
                  <a:gd name="connsiteY1" fmla="*/ 446773 h 605028"/>
                  <a:gd name="connsiteX2" fmla="*/ 148560 w 443856"/>
                  <a:gd name="connsiteY2" fmla="*/ 446773 h 605028"/>
                  <a:gd name="connsiteX3" fmla="*/ 148937 w 443856"/>
                  <a:gd name="connsiteY3" fmla="*/ 446773 h 605028"/>
                  <a:gd name="connsiteX4" fmla="*/ 149408 w 443856"/>
                  <a:gd name="connsiteY4" fmla="*/ 446773 h 605028"/>
                  <a:gd name="connsiteX5" fmla="*/ 159770 w 443856"/>
                  <a:gd name="connsiteY5" fmla="*/ 452889 h 605028"/>
                  <a:gd name="connsiteX6" fmla="*/ 160241 w 443856"/>
                  <a:gd name="connsiteY6" fmla="*/ 453641 h 605028"/>
                  <a:gd name="connsiteX7" fmla="*/ 160241 w 443856"/>
                  <a:gd name="connsiteY7" fmla="*/ 453736 h 605028"/>
                  <a:gd name="connsiteX8" fmla="*/ 221658 w 443856"/>
                  <a:gd name="connsiteY8" fmla="*/ 531075 h 605028"/>
                  <a:gd name="connsiteX9" fmla="*/ 282981 w 443856"/>
                  <a:gd name="connsiteY9" fmla="*/ 453736 h 605028"/>
                  <a:gd name="connsiteX10" fmla="*/ 282981 w 443856"/>
                  <a:gd name="connsiteY10" fmla="*/ 453641 h 605028"/>
                  <a:gd name="connsiteX11" fmla="*/ 283452 w 443856"/>
                  <a:gd name="connsiteY11" fmla="*/ 452889 h 605028"/>
                  <a:gd name="connsiteX12" fmla="*/ 293814 w 443856"/>
                  <a:gd name="connsiteY12" fmla="*/ 446773 h 605028"/>
                  <a:gd name="connsiteX13" fmla="*/ 294285 w 443856"/>
                  <a:gd name="connsiteY13" fmla="*/ 446773 h 605028"/>
                  <a:gd name="connsiteX14" fmla="*/ 294662 w 443856"/>
                  <a:gd name="connsiteY14" fmla="*/ 446773 h 605028"/>
                  <a:gd name="connsiteX15" fmla="*/ 295039 w 443856"/>
                  <a:gd name="connsiteY15" fmla="*/ 446773 h 605028"/>
                  <a:gd name="connsiteX16" fmla="*/ 336674 w 443856"/>
                  <a:gd name="connsiteY16" fmla="*/ 446679 h 605028"/>
                  <a:gd name="connsiteX17" fmla="*/ 431155 w 443856"/>
                  <a:gd name="connsiteY17" fmla="*/ 530229 h 605028"/>
                  <a:gd name="connsiteX18" fmla="*/ 431155 w 443856"/>
                  <a:gd name="connsiteY18" fmla="*/ 605028 h 605028"/>
                  <a:gd name="connsiteX19" fmla="*/ 221752 w 443856"/>
                  <a:gd name="connsiteY19" fmla="*/ 605028 h 605028"/>
                  <a:gd name="connsiteX20" fmla="*/ 221658 w 443856"/>
                  <a:gd name="connsiteY20" fmla="*/ 605028 h 605028"/>
                  <a:gd name="connsiteX21" fmla="*/ 221470 w 443856"/>
                  <a:gd name="connsiteY21" fmla="*/ 605028 h 605028"/>
                  <a:gd name="connsiteX22" fmla="*/ 12067 w 443856"/>
                  <a:gd name="connsiteY22" fmla="*/ 605028 h 605028"/>
                  <a:gd name="connsiteX23" fmla="*/ 12067 w 443856"/>
                  <a:gd name="connsiteY23" fmla="*/ 530229 h 605028"/>
                  <a:gd name="connsiteX24" fmla="*/ 106548 w 443856"/>
                  <a:gd name="connsiteY24" fmla="*/ 446679 h 605028"/>
                  <a:gd name="connsiteX25" fmla="*/ 279853 w 443856"/>
                  <a:gd name="connsiteY25" fmla="*/ 256624 h 605028"/>
                  <a:gd name="connsiteX26" fmla="*/ 265057 w 443856"/>
                  <a:gd name="connsiteY26" fmla="*/ 271395 h 605028"/>
                  <a:gd name="connsiteX27" fmla="*/ 279853 w 443856"/>
                  <a:gd name="connsiteY27" fmla="*/ 286261 h 605028"/>
                  <a:gd name="connsiteX28" fmla="*/ 294743 w 443856"/>
                  <a:gd name="connsiteY28" fmla="*/ 271395 h 605028"/>
                  <a:gd name="connsiteX29" fmla="*/ 279853 w 443856"/>
                  <a:gd name="connsiteY29" fmla="*/ 256624 h 605028"/>
                  <a:gd name="connsiteX30" fmla="*/ 164004 w 443856"/>
                  <a:gd name="connsiteY30" fmla="*/ 256624 h 605028"/>
                  <a:gd name="connsiteX31" fmla="*/ 149114 w 443856"/>
                  <a:gd name="connsiteY31" fmla="*/ 271395 h 605028"/>
                  <a:gd name="connsiteX32" fmla="*/ 164004 w 443856"/>
                  <a:gd name="connsiteY32" fmla="*/ 286261 h 605028"/>
                  <a:gd name="connsiteX33" fmla="*/ 178800 w 443856"/>
                  <a:gd name="connsiteY33" fmla="*/ 271395 h 605028"/>
                  <a:gd name="connsiteX34" fmla="*/ 164004 w 443856"/>
                  <a:gd name="connsiteY34" fmla="*/ 256624 h 605028"/>
                  <a:gd name="connsiteX35" fmla="*/ 285790 w 443856"/>
                  <a:gd name="connsiteY35" fmla="*/ 238935 h 605028"/>
                  <a:gd name="connsiteX36" fmla="*/ 314722 w 443856"/>
                  <a:gd name="connsiteY36" fmla="*/ 267820 h 605028"/>
                  <a:gd name="connsiteX37" fmla="*/ 285790 w 443856"/>
                  <a:gd name="connsiteY37" fmla="*/ 296799 h 605028"/>
                  <a:gd name="connsiteX38" fmla="*/ 256858 w 443856"/>
                  <a:gd name="connsiteY38" fmla="*/ 267820 h 605028"/>
                  <a:gd name="connsiteX39" fmla="*/ 285790 w 443856"/>
                  <a:gd name="connsiteY39" fmla="*/ 238935 h 605028"/>
                  <a:gd name="connsiteX40" fmla="*/ 158067 w 443856"/>
                  <a:gd name="connsiteY40" fmla="*/ 238935 h 605028"/>
                  <a:gd name="connsiteX41" fmla="*/ 186999 w 443856"/>
                  <a:gd name="connsiteY41" fmla="*/ 267820 h 605028"/>
                  <a:gd name="connsiteX42" fmla="*/ 158067 w 443856"/>
                  <a:gd name="connsiteY42" fmla="*/ 296799 h 605028"/>
                  <a:gd name="connsiteX43" fmla="*/ 129135 w 443856"/>
                  <a:gd name="connsiteY43" fmla="*/ 267820 h 605028"/>
                  <a:gd name="connsiteX44" fmla="*/ 158067 w 443856"/>
                  <a:gd name="connsiteY44" fmla="*/ 238935 h 605028"/>
                  <a:gd name="connsiteX45" fmla="*/ 166446 w 443856"/>
                  <a:gd name="connsiteY45" fmla="*/ 167892 h 605028"/>
                  <a:gd name="connsiteX46" fmla="*/ 128673 w 443856"/>
                  <a:gd name="connsiteY46" fmla="*/ 169679 h 605028"/>
                  <a:gd name="connsiteX47" fmla="*/ 103428 w 443856"/>
                  <a:gd name="connsiteY47" fmla="*/ 237118 h 605028"/>
                  <a:gd name="connsiteX48" fmla="*/ 103334 w 443856"/>
                  <a:gd name="connsiteY48" fmla="*/ 237400 h 605028"/>
                  <a:gd name="connsiteX49" fmla="*/ 103146 w 443856"/>
                  <a:gd name="connsiteY49" fmla="*/ 237871 h 605028"/>
                  <a:gd name="connsiteX50" fmla="*/ 103051 w 443856"/>
                  <a:gd name="connsiteY50" fmla="*/ 238153 h 605028"/>
                  <a:gd name="connsiteX51" fmla="*/ 95233 w 443856"/>
                  <a:gd name="connsiteY51" fmla="*/ 243514 h 605028"/>
                  <a:gd name="connsiteX52" fmla="*/ 88357 w 443856"/>
                  <a:gd name="connsiteY52" fmla="*/ 240034 h 605028"/>
                  <a:gd name="connsiteX53" fmla="*/ 50301 w 443856"/>
                  <a:gd name="connsiteY53" fmla="*/ 225455 h 605028"/>
                  <a:gd name="connsiteX54" fmla="*/ 25904 w 443856"/>
                  <a:gd name="connsiteY54" fmla="*/ 269192 h 605028"/>
                  <a:gd name="connsiteX55" fmla="*/ 55765 w 443856"/>
                  <a:gd name="connsiteY55" fmla="*/ 308319 h 605028"/>
                  <a:gd name="connsiteX56" fmla="*/ 57554 w 443856"/>
                  <a:gd name="connsiteY56" fmla="*/ 308225 h 605028"/>
                  <a:gd name="connsiteX57" fmla="*/ 66786 w 443856"/>
                  <a:gd name="connsiteY57" fmla="*/ 307473 h 605028"/>
                  <a:gd name="connsiteX58" fmla="*/ 70648 w 443856"/>
                  <a:gd name="connsiteY58" fmla="*/ 315092 h 605028"/>
                  <a:gd name="connsiteX59" fmla="*/ 221928 w 443856"/>
                  <a:gd name="connsiteY59" fmla="*/ 416673 h 605028"/>
                  <a:gd name="connsiteX60" fmla="*/ 373208 w 443856"/>
                  <a:gd name="connsiteY60" fmla="*/ 315092 h 605028"/>
                  <a:gd name="connsiteX61" fmla="*/ 377165 w 443856"/>
                  <a:gd name="connsiteY61" fmla="*/ 307473 h 605028"/>
                  <a:gd name="connsiteX62" fmla="*/ 386302 w 443856"/>
                  <a:gd name="connsiteY62" fmla="*/ 308225 h 605028"/>
                  <a:gd name="connsiteX63" fmla="*/ 388186 w 443856"/>
                  <a:gd name="connsiteY63" fmla="*/ 308319 h 605028"/>
                  <a:gd name="connsiteX64" fmla="*/ 417952 w 443856"/>
                  <a:gd name="connsiteY64" fmla="*/ 269192 h 605028"/>
                  <a:gd name="connsiteX65" fmla="*/ 393555 w 443856"/>
                  <a:gd name="connsiteY65" fmla="*/ 225455 h 605028"/>
                  <a:gd name="connsiteX66" fmla="*/ 355593 w 443856"/>
                  <a:gd name="connsiteY66" fmla="*/ 240034 h 605028"/>
                  <a:gd name="connsiteX67" fmla="*/ 348717 w 443856"/>
                  <a:gd name="connsiteY67" fmla="*/ 243514 h 605028"/>
                  <a:gd name="connsiteX68" fmla="*/ 340805 w 443856"/>
                  <a:gd name="connsiteY68" fmla="*/ 238153 h 605028"/>
                  <a:gd name="connsiteX69" fmla="*/ 340710 w 443856"/>
                  <a:gd name="connsiteY69" fmla="*/ 237871 h 605028"/>
                  <a:gd name="connsiteX70" fmla="*/ 340522 w 443856"/>
                  <a:gd name="connsiteY70" fmla="*/ 237400 h 605028"/>
                  <a:gd name="connsiteX71" fmla="*/ 340428 w 443856"/>
                  <a:gd name="connsiteY71" fmla="*/ 237118 h 605028"/>
                  <a:gd name="connsiteX72" fmla="*/ 315183 w 443856"/>
                  <a:gd name="connsiteY72" fmla="*/ 169679 h 605028"/>
                  <a:gd name="connsiteX73" fmla="*/ 222399 w 443856"/>
                  <a:gd name="connsiteY73" fmla="*/ 170620 h 605028"/>
                  <a:gd name="connsiteX74" fmla="*/ 221928 w 443856"/>
                  <a:gd name="connsiteY74" fmla="*/ 170620 h 605028"/>
                  <a:gd name="connsiteX75" fmla="*/ 221457 w 443856"/>
                  <a:gd name="connsiteY75" fmla="*/ 170620 h 605028"/>
                  <a:gd name="connsiteX76" fmla="*/ 166446 w 443856"/>
                  <a:gd name="connsiteY76" fmla="*/ 167892 h 605028"/>
                  <a:gd name="connsiteX77" fmla="*/ 221457 w 443856"/>
                  <a:gd name="connsiteY77" fmla="*/ 0 h 605028"/>
                  <a:gd name="connsiteX78" fmla="*/ 221928 w 443856"/>
                  <a:gd name="connsiteY78" fmla="*/ 0 h 605028"/>
                  <a:gd name="connsiteX79" fmla="*/ 222399 w 443856"/>
                  <a:gd name="connsiteY79" fmla="*/ 0 h 605028"/>
                  <a:gd name="connsiteX80" fmla="*/ 442726 w 443856"/>
                  <a:gd name="connsiteY80" fmla="*/ 253766 h 605028"/>
                  <a:gd name="connsiteX81" fmla="*/ 443856 w 443856"/>
                  <a:gd name="connsiteY81" fmla="*/ 269192 h 605028"/>
                  <a:gd name="connsiteX82" fmla="*/ 430292 w 443856"/>
                  <a:gd name="connsiteY82" fmla="*/ 315186 h 605028"/>
                  <a:gd name="connsiteX83" fmla="*/ 392330 w 443856"/>
                  <a:gd name="connsiteY83" fmla="*/ 333997 h 605028"/>
                  <a:gd name="connsiteX84" fmla="*/ 324979 w 443856"/>
                  <a:gd name="connsiteY84" fmla="*/ 407456 h 605028"/>
                  <a:gd name="connsiteX85" fmla="*/ 222399 w 443856"/>
                  <a:gd name="connsiteY85" fmla="*/ 442445 h 605028"/>
                  <a:gd name="connsiteX86" fmla="*/ 221928 w 443856"/>
                  <a:gd name="connsiteY86" fmla="*/ 442445 h 605028"/>
                  <a:gd name="connsiteX87" fmla="*/ 221457 w 443856"/>
                  <a:gd name="connsiteY87" fmla="*/ 442445 h 605028"/>
                  <a:gd name="connsiteX88" fmla="*/ 118971 w 443856"/>
                  <a:gd name="connsiteY88" fmla="*/ 407456 h 605028"/>
                  <a:gd name="connsiteX89" fmla="*/ 51526 w 443856"/>
                  <a:gd name="connsiteY89" fmla="*/ 333997 h 605028"/>
                  <a:gd name="connsiteX90" fmla="*/ 13564 w 443856"/>
                  <a:gd name="connsiteY90" fmla="*/ 315186 h 605028"/>
                  <a:gd name="connsiteX91" fmla="*/ 0 w 443856"/>
                  <a:gd name="connsiteY91" fmla="*/ 269192 h 605028"/>
                  <a:gd name="connsiteX92" fmla="*/ 1225 w 443856"/>
                  <a:gd name="connsiteY92" fmla="*/ 253766 h 605028"/>
                  <a:gd name="connsiteX93" fmla="*/ 221457 w 443856"/>
                  <a:gd name="connsiteY93" fmla="*/ 0 h 6050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</a:cxnLst>
                <a:rect l="l" t="t" r="r" b="b"/>
                <a:pathLst>
                  <a:path w="443856" h="605028">
                    <a:moveTo>
                      <a:pt x="106548" y="446679"/>
                    </a:moveTo>
                    <a:cubicBezTo>
                      <a:pt x="115497" y="446679"/>
                      <a:pt x="142343" y="446773"/>
                      <a:pt x="148183" y="446773"/>
                    </a:cubicBezTo>
                    <a:cubicBezTo>
                      <a:pt x="148372" y="446773"/>
                      <a:pt x="148466" y="446773"/>
                      <a:pt x="148560" y="446773"/>
                    </a:cubicBezTo>
                    <a:cubicBezTo>
                      <a:pt x="148654" y="446773"/>
                      <a:pt x="148843" y="446773"/>
                      <a:pt x="148937" y="446773"/>
                    </a:cubicBezTo>
                    <a:cubicBezTo>
                      <a:pt x="149220" y="446773"/>
                      <a:pt x="149408" y="446773"/>
                      <a:pt x="149408" y="446773"/>
                    </a:cubicBezTo>
                    <a:cubicBezTo>
                      <a:pt x="153835" y="447055"/>
                      <a:pt x="157509" y="449408"/>
                      <a:pt x="159770" y="452889"/>
                    </a:cubicBezTo>
                    <a:cubicBezTo>
                      <a:pt x="159770" y="452889"/>
                      <a:pt x="159958" y="453171"/>
                      <a:pt x="160241" y="453641"/>
                    </a:cubicBezTo>
                    <a:cubicBezTo>
                      <a:pt x="160241" y="453641"/>
                      <a:pt x="160241" y="453736"/>
                      <a:pt x="160241" y="453736"/>
                    </a:cubicBezTo>
                    <a:cubicBezTo>
                      <a:pt x="165139" y="462015"/>
                      <a:pt x="205927" y="530605"/>
                      <a:pt x="221658" y="531075"/>
                    </a:cubicBezTo>
                    <a:cubicBezTo>
                      <a:pt x="237295" y="530605"/>
                      <a:pt x="278083" y="462015"/>
                      <a:pt x="282981" y="453736"/>
                    </a:cubicBezTo>
                    <a:cubicBezTo>
                      <a:pt x="282981" y="453736"/>
                      <a:pt x="282981" y="453641"/>
                      <a:pt x="282981" y="453641"/>
                    </a:cubicBezTo>
                    <a:cubicBezTo>
                      <a:pt x="283264" y="453171"/>
                      <a:pt x="283452" y="452889"/>
                      <a:pt x="283452" y="452889"/>
                    </a:cubicBezTo>
                    <a:cubicBezTo>
                      <a:pt x="285713" y="449408"/>
                      <a:pt x="289387" y="447055"/>
                      <a:pt x="293814" y="446773"/>
                    </a:cubicBezTo>
                    <a:cubicBezTo>
                      <a:pt x="293814" y="446773"/>
                      <a:pt x="294002" y="446773"/>
                      <a:pt x="294285" y="446773"/>
                    </a:cubicBezTo>
                    <a:cubicBezTo>
                      <a:pt x="294473" y="446773"/>
                      <a:pt x="294568" y="446773"/>
                      <a:pt x="294662" y="446773"/>
                    </a:cubicBezTo>
                    <a:cubicBezTo>
                      <a:pt x="294756" y="446773"/>
                      <a:pt x="294850" y="446773"/>
                      <a:pt x="295039" y="446773"/>
                    </a:cubicBezTo>
                    <a:cubicBezTo>
                      <a:pt x="300879" y="446773"/>
                      <a:pt x="327725" y="446679"/>
                      <a:pt x="336674" y="446679"/>
                    </a:cubicBezTo>
                    <a:cubicBezTo>
                      <a:pt x="377085" y="446679"/>
                      <a:pt x="431155" y="483373"/>
                      <a:pt x="431155" y="530229"/>
                    </a:cubicBezTo>
                    <a:lnTo>
                      <a:pt x="431155" y="605028"/>
                    </a:lnTo>
                    <a:lnTo>
                      <a:pt x="221752" y="605028"/>
                    </a:lnTo>
                    <a:lnTo>
                      <a:pt x="221658" y="605028"/>
                    </a:lnTo>
                    <a:lnTo>
                      <a:pt x="221470" y="605028"/>
                    </a:lnTo>
                    <a:lnTo>
                      <a:pt x="12067" y="605028"/>
                    </a:lnTo>
                    <a:lnTo>
                      <a:pt x="12067" y="530229"/>
                    </a:lnTo>
                    <a:cubicBezTo>
                      <a:pt x="12067" y="483373"/>
                      <a:pt x="66137" y="446679"/>
                      <a:pt x="106548" y="446679"/>
                    </a:cubicBezTo>
                    <a:close/>
                    <a:moveTo>
                      <a:pt x="279853" y="256624"/>
                    </a:moveTo>
                    <a:cubicBezTo>
                      <a:pt x="271654" y="256624"/>
                      <a:pt x="265057" y="263304"/>
                      <a:pt x="265057" y="271395"/>
                    </a:cubicBezTo>
                    <a:cubicBezTo>
                      <a:pt x="265057" y="279581"/>
                      <a:pt x="271654" y="286261"/>
                      <a:pt x="279853" y="286261"/>
                    </a:cubicBezTo>
                    <a:cubicBezTo>
                      <a:pt x="288052" y="286261"/>
                      <a:pt x="294743" y="279581"/>
                      <a:pt x="294743" y="271395"/>
                    </a:cubicBezTo>
                    <a:cubicBezTo>
                      <a:pt x="294743" y="263304"/>
                      <a:pt x="288052" y="256624"/>
                      <a:pt x="279853" y="256624"/>
                    </a:cubicBezTo>
                    <a:close/>
                    <a:moveTo>
                      <a:pt x="164004" y="256624"/>
                    </a:moveTo>
                    <a:cubicBezTo>
                      <a:pt x="155805" y="256624"/>
                      <a:pt x="149114" y="263304"/>
                      <a:pt x="149114" y="271395"/>
                    </a:cubicBezTo>
                    <a:cubicBezTo>
                      <a:pt x="149114" y="279581"/>
                      <a:pt x="155805" y="286261"/>
                      <a:pt x="164004" y="286261"/>
                    </a:cubicBezTo>
                    <a:cubicBezTo>
                      <a:pt x="172203" y="286261"/>
                      <a:pt x="178800" y="279581"/>
                      <a:pt x="178800" y="271395"/>
                    </a:cubicBezTo>
                    <a:cubicBezTo>
                      <a:pt x="178800" y="263304"/>
                      <a:pt x="172203" y="256624"/>
                      <a:pt x="164004" y="256624"/>
                    </a:cubicBezTo>
                    <a:close/>
                    <a:moveTo>
                      <a:pt x="285790" y="238935"/>
                    </a:moveTo>
                    <a:cubicBezTo>
                      <a:pt x="301811" y="238935"/>
                      <a:pt x="314722" y="251919"/>
                      <a:pt x="314722" y="267820"/>
                    </a:cubicBezTo>
                    <a:cubicBezTo>
                      <a:pt x="314722" y="283815"/>
                      <a:pt x="301811" y="296799"/>
                      <a:pt x="285790" y="296799"/>
                    </a:cubicBezTo>
                    <a:cubicBezTo>
                      <a:pt x="269863" y="296799"/>
                      <a:pt x="256858" y="283815"/>
                      <a:pt x="256858" y="267820"/>
                    </a:cubicBezTo>
                    <a:cubicBezTo>
                      <a:pt x="256858" y="251919"/>
                      <a:pt x="269863" y="238935"/>
                      <a:pt x="285790" y="238935"/>
                    </a:cubicBezTo>
                    <a:close/>
                    <a:moveTo>
                      <a:pt x="158067" y="238935"/>
                    </a:moveTo>
                    <a:cubicBezTo>
                      <a:pt x="173994" y="238935"/>
                      <a:pt x="186999" y="251919"/>
                      <a:pt x="186999" y="267820"/>
                    </a:cubicBezTo>
                    <a:cubicBezTo>
                      <a:pt x="186999" y="283815"/>
                      <a:pt x="173994" y="296799"/>
                      <a:pt x="158067" y="296799"/>
                    </a:cubicBezTo>
                    <a:cubicBezTo>
                      <a:pt x="142046" y="296799"/>
                      <a:pt x="129135" y="283815"/>
                      <a:pt x="129135" y="267820"/>
                    </a:cubicBezTo>
                    <a:cubicBezTo>
                      <a:pt x="129135" y="251919"/>
                      <a:pt x="142046" y="238935"/>
                      <a:pt x="158067" y="238935"/>
                    </a:cubicBezTo>
                    <a:close/>
                    <a:moveTo>
                      <a:pt x="166446" y="167892"/>
                    </a:moveTo>
                    <a:cubicBezTo>
                      <a:pt x="150362" y="167022"/>
                      <a:pt x="137151" y="166905"/>
                      <a:pt x="128673" y="169679"/>
                    </a:cubicBezTo>
                    <a:cubicBezTo>
                      <a:pt x="110776" y="175417"/>
                      <a:pt x="109080" y="211064"/>
                      <a:pt x="103428" y="237118"/>
                    </a:cubicBezTo>
                    <a:cubicBezTo>
                      <a:pt x="103428" y="237212"/>
                      <a:pt x="103334" y="237306"/>
                      <a:pt x="103334" y="237400"/>
                    </a:cubicBezTo>
                    <a:cubicBezTo>
                      <a:pt x="103240" y="237588"/>
                      <a:pt x="103240" y="237683"/>
                      <a:pt x="103146" y="237871"/>
                    </a:cubicBezTo>
                    <a:cubicBezTo>
                      <a:pt x="103146" y="237965"/>
                      <a:pt x="103146" y="238059"/>
                      <a:pt x="103051" y="238153"/>
                    </a:cubicBezTo>
                    <a:cubicBezTo>
                      <a:pt x="101827" y="241257"/>
                      <a:pt x="98718" y="243514"/>
                      <a:pt x="95233" y="243514"/>
                    </a:cubicBezTo>
                    <a:cubicBezTo>
                      <a:pt x="92407" y="243514"/>
                      <a:pt x="89864" y="242103"/>
                      <a:pt x="88357" y="240034"/>
                    </a:cubicBezTo>
                    <a:cubicBezTo>
                      <a:pt x="76771" y="225831"/>
                      <a:pt x="67916" y="223010"/>
                      <a:pt x="50301" y="225455"/>
                    </a:cubicBezTo>
                    <a:cubicBezTo>
                      <a:pt x="28918" y="228465"/>
                      <a:pt x="25904" y="260444"/>
                      <a:pt x="25904" y="269192"/>
                    </a:cubicBezTo>
                    <a:cubicBezTo>
                      <a:pt x="25904" y="295151"/>
                      <a:pt x="35889" y="308319"/>
                      <a:pt x="55765" y="308319"/>
                    </a:cubicBezTo>
                    <a:cubicBezTo>
                      <a:pt x="56141" y="308319"/>
                      <a:pt x="56895" y="308225"/>
                      <a:pt x="57554" y="308225"/>
                    </a:cubicBezTo>
                    <a:lnTo>
                      <a:pt x="66786" y="307473"/>
                    </a:lnTo>
                    <a:lnTo>
                      <a:pt x="70648" y="315092"/>
                    </a:lnTo>
                    <a:cubicBezTo>
                      <a:pt x="95610" y="363437"/>
                      <a:pt x="153353" y="415357"/>
                      <a:pt x="221928" y="416673"/>
                    </a:cubicBezTo>
                    <a:cubicBezTo>
                      <a:pt x="290503" y="415357"/>
                      <a:pt x="348246" y="363437"/>
                      <a:pt x="373208" y="315092"/>
                    </a:cubicBezTo>
                    <a:lnTo>
                      <a:pt x="377165" y="307473"/>
                    </a:lnTo>
                    <a:lnTo>
                      <a:pt x="386302" y="308225"/>
                    </a:lnTo>
                    <a:cubicBezTo>
                      <a:pt x="387055" y="308225"/>
                      <a:pt x="387715" y="308319"/>
                      <a:pt x="388186" y="308319"/>
                    </a:cubicBezTo>
                    <a:cubicBezTo>
                      <a:pt x="407967" y="308319"/>
                      <a:pt x="417952" y="295151"/>
                      <a:pt x="417952" y="269192"/>
                    </a:cubicBezTo>
                    <a:cubicBezTo>
                      <a:pt x="417952" y="260444"/>
                      <a:pt x="414938" y="228465"/>
                      <a:pt x="393555" y="225455"/>
                    </a:cubicBezTo>
                    <a:cubicBezTo>
                      <a:pt x="375940" y="223010"/>
                      <a:pt x="367180" y="225831"/>
                      <a:pt x="355593" y="240034"/>
                    </a:cubicBezTo>
                    <a:cubicBezTo>
                      <a:pt x="353992" y="242103"/>
                      <a:pt x="351543" y="243514"/>
                      <a:pt x="348717" y="243514"/>
                    </a:cubicBezTo>
                    <a:cubicBezTo>
                      <a:pt x="345138" y="243514"/>
                      <a:pt x="342029" y="241257"/>
                      <a:pt x="340805" y="238153"/>
                    </a:cubicBezTo>
                    <a:cubicBezTo>
                      <a:pt x="340805" y="238059"/>
                      <a:pt x="340710" y="237965"/>
                      <a:pt x="340710" y="237871"/>
                    </a:cubicBezTo>
                    <a:cubicBezTo>
                      <a:pt x="340616" y="237683"/>
                      <a:pt x="340616" y="237588"/>
                      <a:pt x="340522" y="237400"/>
                    </a:cubicBezTo>
                    <a:cubicBezTo>
                      <a:pt x="340522" y="237306"/>
                      <a:pt x="340428" y="237212"/>
                      <a:pt x="340428" y="237118"/>
                    </a:cubicBezTo>
                    <a:cubicBezTo>
                      <a:pt x="334776" y="211064"/>
                      <a:pt x="333080" y="175417"/>
                      <a:pt x="315183" y="169679"/>
                    </a:cubicBezTo>
                    <a:cubicBezTo>
                      <a:pt x="298228" y="164130"/>
                      <a:pt x="262339" y="170149"/>
                      <a:pt x="222399" y="170620"/>
                    </a:cubicBezTo>
                    <a:cubicBezTo>
                      <a:pt x="222211" y="170620"/>
                      <a:pt x="222116" y="170620"/>
                      <a:pt x="221928" y="170620"/>
                    </a:cubicBezTo>
                    <a:cubicBezTo>
                      <a:pt x="221740" y="170620"/>
                      <a:pt x="221645" y="170620"/>
                      <a:pt x="221457" y="170620"/>
                    </a:cubicBezTo>
                    <a:cubicBezTo>
                      <a:pt x="201488" y="170385"/>
                      <a:pt x="182530" y="168762"/>
                      <a:pt x="166446" y="167892"/>
                    </a:cubicBezTo>
                    <a:close/>
                    <a:moveTo>
                      <a:pt x="221457" y="0"/>
                    </a:moveTo>
                    <a:cubicBezTo>
                      <a:pt x="221645" y="0"/>
                      <a:pt x="221740" y="0"/>
                      <a:pt x="221928" y="0"/>
                    </a:cubicBezTo>
                    <a:cubicBezTo>
                      <a:pt x="222116" y="0"/>
                      <a:pt x="222211" y="0"/>
                      <a:pt x="222399" y="0"/>
                    </a:cubicBezTo>
                    <a:cubicBezTo>
                      <a:pt x="355688" y="941"/>
                      <a:pt x="440465" y="120393"/>
                      <a:pt x="442726" y="253766"/>
                    </a:cubicBezTo>
                    <a:cubicBezTo>
                      <a:pt x="443479" y="258657"/>
                      <a:pt x="443856" y="263830"/>
                      <a:pt x="443856" y="269192"/>
                    </a:cubicBezTo>
                    <a:cubicBezTo>
                      <a:pt x="443856" y="288379"/>
                      <a:pt x="439335" y="303899"/>
                      <a:pt x="430292" y="315186"/>
                    </a:cubicBezTo>
                    <a:cubicBezTo>
                      <a:pt x="421249" y="326567"/>
                      <a:pt x="408250" y="333057"/>
                      <a:pt x="392330" y="333997"/>
                    </a:cubicBezTo>
                    <a:cubicBezTo>
                      <a:pt x="376223" y="362496"/>
                      <a:pt x="352485" y="388362"/>
                      <a:pt x="324979" y="407456"/>
                    </a:cubicBezTo>
                    <a:cubicBezTo>
                      <a:pt x="292858" y="429747"/>
                      <a:pt x="257534" y="441787"/>
                      <a:pt x="222399" y="442445"/>
                    </a:cubicBezTo>
                    <a:cubicBezTo>
                      <a:pt x="222211" y="442445"/>
                      <a:pt x="222116" y="442445"/>
                      <a:pt x="221928" y="442445"/>
                    </a:cubicBezTo>
                    <a:cubicBezTo>
                      <a:pt x="221740" y="442445"/>
                      <a:pt x="221645" y="442445"/>
                      <a:pt x="221457" y="442445"/>
                    </a:cubicBezTo>
                    <a:cubicBezTo>
                      <a:pt x="186416" y="441787"/>
                      <a:pt x="150998" y="429747"/>
                      <a:pt x="118971" y="407456"/>
                    </a:cubicBezTo>
                    <a:cubicBezTo>
                      <a:pt x="91371" y="388362"/>
                      <a:pt x="67633" y="362496"/>
                      <a:pt x="51526" y="333997"/>
                    </a:cubicBezTo>
                    <a:cubicBezTo>
                      <a:pt x="35606" y="333057"/>
                      <a:pt x="22607" y="326567"/>
                      <a:pt x="13564" y="315186"/>
                    </a:cubicBezTo>
                    <a:cubicBezTo>
                      <a:pt x="4616" y="303899"/>
                      <a:pt x="0" y="288379"/>
                      <a:pt x="0" y="269192"/>
                    </a:cubicBezTo>
                    <a:cubicBezTo>
                      <a:pt x="0" y="263830"/>
                      <a:pt x="471" y="258657"/>
                      <a:pt x="1225" y="253766"/>
                    </a:cubicBezTo>
                    <a:cubicBezTo>
                      <a:pt x="3391" y="120393"/>
                      <a:pt x="88263" y="941"/>
                      <a:pt x="2214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  <p:grpSp>
          <p:nvGrpSpPr>
            <p:cNvPr id="96" name="ísḻîḍé"/>
            <p:cNvGrpSpPr/>
            <p:nvPr/>
          </p:nvGrpSpPr>
          <p:grpSpPr>
            <a:xfrm>
              <a:off x="4453674" y="3186540"/>
              <a:ext cx="772424" cy="772422"/>
              <a:chOff x="4453674" y="4050736"/>
              <a:chExt cx="772424" cy="772422"/>
            </a:xfrm>
          </p:grpSpPr>
          <p:sp>
            <p:nvSpPr>
              <p:cNvPr id="97" name="íşļîdê"/>
              <p:cNvSpPr/>
              <p:nvPr/>
            </p:nvSpPr>
            <p:spPr>
              <a:xfrm rot="16200000" flipV="1">
                <a:off x="4453675" y="4050735"/>
                <a:ext cx="772422" cy="772424"/>
              </a:xfrm>
              <a:prstGeom prst="teardrop">
                <a:avLst/>
              </a:prstGeom>
              <a:solidFill>
                <a:srgbClr val="7ECBCF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  <p:sp>
            <p:nvSpPr>
              <p:cNvPr id="98" name="îşḻîḋe"/>
              <p:cNvSpPr/>
              <p:nvPr/>
            </p:nvSpPr>
            <p:spPr bwMode="auto">
              <a:xfrm>
                <a:off x="4682993" y="4286056"/>
                <a:ext cx="313797" cy="301786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dirty="0">
                  <a:latin typeface="思源宋体 CN" panose="02020400000000000000" pitchFamily="18" charset="-122"/>
                </a:endParaRPr>
              </a:p>
            </p:txBody>
          </p:sp>
        </p:grpSp>
      </p:grpSp>
      <p:sp>
        <p:nvSpPr>
          <p:cNvPr id="83" name="ïšḻíde"/>
          <p:cNvSpPr/>
          <p:nvPr/>
        </p:nvSpPr>
        <p:spPr bwMode="auto">
          <a:xfrm>
            <a:off x="1200462" y="1425296"/>
            <a:ext cx="2385000" cy="405000"/>
          </a:xfrm>
          <a:prstGeom prst="round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84" name="iṣḻíde"/>
          <p:cNvSpPr/>
          <p:nvPr/>
        </p:nvSpPr>
        <p:spPr bwMode="auto">
          <a:xfrm>
            <a:off x="669925" y="1893608"/>
            <a:ext cx="3446075" cy="96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85" name="iŝ1îďé"/>
          <p:cNvSpPr/>
          <p:nvPr/>
        </p:nvSpPr>
        <p:spPr bwMode="auto">
          <a:xfrm>
            <a:off x="8604950" y="1425296"/>
            <a:ext cx="2385000" cy="405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86" name="ïṧľiḑê"/>
          <p:cNvSpPr/>
          <p:nvPr/>
        </p:nvSpPr>
        <p:spPr bwMode="auto">
          <a:xfrm>
            <a:off x="8074413" y="1893608"/>
            <a:ext cx="3446075" cy="105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87" name="îšḷïďè"/>
          <p:cNvSpPr/>
          <p:nvPr/>
        </p:nvSpPr>
        <p:spPr bwMode="auto">
          <a:xfrm>
            <a:off x="1200462" y="3590635"/>
            <a:ext cx="2385000" cy="405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88" name="iṣḻïde"/>
          <p:cNvSpPr/>
          <p:nvPr/>
        </p:nvSpPr>
        <p:spPr bwMode="auto">
          <a:xfrm>
            <a:off x="669925" y="4058948"/>
            <a:ext cx="3446075" cy="85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89" name="ïšlïďê"/>
          <p:cNvSpPr/>
          <p:nvPr/>
        </p:nvSpPr>
        <p:spPr bwMode="auto">
          <a:xfrm>
            <a:off x="8604950" y="3590635"/>
            <a:ext cx="2385000" cy="405000"/>
          </a:xfrm>
          <a:prstGeom prst="round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90" name="îşḻíḑè"/>
          <p:cNvSpPr/>
          <p:nvPr/>
        </p:nvSpPr>
        <p:spPr bwMode="auto">
          <a:xfrm>
            <a:off x="8074413" y="4058948"/>
            <a:ext cx="3446075" cy="85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cxnSp>
        <p:nvCxnSpPr>
          <p:cNvPr id="91" name="直接连接符 90"/>
          <p:cNvCxnSpPr/>
          <p:nvPr/>
        </p:nvCxnSpPr>
        <p:spPr>
          <a:xfrm>
            <a:off x="669925" y="3255234"/>
            <a:ext cx="43460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7058025" y="3255234"/>
            <a:ext cx="4462463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/>
      <p:bldP spid="85" grpId="0" animBg="1"/>
      <p:bldP spid="86" grpId="0"/>
      <p:bldP spid="87" grpId="0" animBg="1"/>
      <p:bldP spid="88" grpId="0"/>
      <p:bldP spid="89" grpId="0" animBg="1"/>
      <p:bldP spid="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04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形 24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6" name="图形 25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grpSp>
        <p:nvGrpSpPr>
          <p:cNvPr id="10" name="iśľíḋè"/>
          <p:cNvGrpSpPr/>
          <p:nvPr/>
        </p:nvGrpSpPr>
        <p:grpSpPr>
          <a:xfrm>
            <a:off x="663742" y="1224000"/>
            <a:ext cx="5742201" cy="1382273"/>
            <a:chOff x="727728" y="3108439"/>
            <a:chExt cx="5742201" cy="1382273"/>
          </a:xfrm>
        </p:grpSpPr>
        <p:sp>
          <p:nvSpPr>
            <p:cNvPr id="22" name="ïšļíḑè"/>
            <p:cNvSpPr/>
            <p:nvPr/>
          </p:nvSpPr>
          <p:spPr>
            <a:xfrm>
              <a:off x="727728" y="3304653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rgbClr val="7ECBCF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ctr">
                <a:defRPr sz="3200"/>
              </a:pPr>
              <a:r>
                <a:rPr lang="en-US" altLang="zh-CN" sz="16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01</a:t>
              </a:r>
              <a:endParaRPr sz="1600" b="1" dirty="0">
                <a:solidFill>
                  <a:schemeClr val="bg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3" name="išļiḋè"/>
            <p:cNvSpPr/>
            <p:nvPr/>
          </p:nvSpPr>
          <p:spPr bwMode="auto">
            <a:xfrm>
              <a:off x="1420537" y="3521319"/>
              <a:ext cx="5049392" cy="9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24" name="íṧḷíḓè"/>
            <p:cNvSpPr txBox="1"/>
            <p:nvPr/>
          </p:nvSpPr>
          <p:spPr bwMode="auto">
            <a:xfrm>
              <a:off x="1420537" y="3108439"/>
              <a:ext cx="5049392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</p:grpSp>
      <p:grpSp>
        <p:nvGrpSpPr>
          <p:cNvPr id="11" name="ïṡ1ïḋè"/>
          <p:cNvGrpSpPr/>
          <p:nvPr/>
        </p:nvGrpSpPr>
        <p:grpSpPr>
          <a:xfrm>
            <a:off x="663742" y="2950407"/>
            <a:ext cx="5742201" cy="1382273"/>
            <a:chOff x="727728" y="3108439"/>
            <a:chExt cx="5742201" cy="1382273"/>
          </a:xfrm>
        </p:grpSpPr>
        <p:sp>
          <p:nvSpPr>
            <p:cNvPr id="19" name="îṡḷiḍê"/>
            <p:cNvSpPr/>
            <p:nvPr/>
          </p:nvSpPr>
          <p:spPr>
            <a:xfrm>
              <a:off x="727728" y="3304653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rgbClr val="16405A"/>
            </a:solidFill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 sz="3200"/>
              </a:pPr>
              <a:r>
                <a:rPr lang="en-US" altLang="zh-CN" sz="16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02</a:t>
              </a:r>
              <a:endParaRPr sz="1600" b="1" dirty="0">
                <a:solidFill>
                  <a:schemeClr val="bg1"/>
                </a:solidFill>
                <a:latin typeface="思源宋体 CN" panose="02020400000000000000" pitchFamily="18" charset="-122"/>
              </a:endParaRPr>
            </a:p>
          </p:txBody>
        </p:sp>
        <p:sp>
          <p:nvSpPr>
            <p:cNvPr id="20" name="iṥlïḍe"/>
            <p:cNvSpPr/>
            <p:nvPr/>
          </p:nvSpPr>
          <p:spPr bwMode="auto">
            <a:xfrm>
              <a:off x="1420537" y="3521319"/>
              <a:ext cx="5049392" cy="9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21" name="iṧļiḓê"/>
            <p:cNvSpPr txBox="1"/>
            <p:nvPr/>
          </p:nvSpPr>
          <p:spPr bwMode="auto">
            <a:xfrm>
              <a:off x="1420537" y="3108439"/>
              <a:ext cx="5049392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1476455" y="2467519"/>
            <a:ext cx="4929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ïśliďê"/>
          <p:cNvGrpSpPr/>
          <p:nvPr/>
        </p:nvGrpSpPr>
        <p:grpSpPr>
          <a:xfrm>
            <a:off x="663742" y="4676814"/>
            <a:ext cx="5742201" cy="1382273"/>
            <a:chOff x="727728" y="3108439"/>
            <a:chExt cx="5742201" cy="1382273"/>
          </a:xfrm>
        </p:grpSpPr>
        <p:sp>
          <p:nvSpPr>
            <p:cNvPr id="16" name="iṡľíḋé"/>
            <p:cNvSpPr/>
            <p:nvPr/>
          </p:nvSpPr>
          <p:spPr>
            <a:xfrm>
              <a:off x="727728" y="3304653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defRPr sz="3200"/>
              </a:pPr>
              <a:r>
                <a:rPr lang="en-US" altLang="zh-CN" sz="16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rPr>
                <a:t>03</a:t>
              </a:r>
            </a:p>
          </p:txBody>
        </p:sp>
        <p:sp>
          <p:nvSpPr>
            <p:cNvPr id="17" name="iṥḷiḋé"/>
            <p:cNvSpPr/>
            <p:nvPr/>
          </p:nvSpPr>
          <p:spPr bwMode="auto">
            <a:xfrm>
              <a:off x="1420537" y="3521319"/>
              <a:ext cx="5049392" cy="969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18" name="îṥḻîḓê"/>
            <p:cNvSpPr txBox="1"/>
            <p:nvPr/>
          </p:nvSpPr>
          <p:spPr bwMode="auto">
            <a:xfrm>
              <a:off x="1420537" y="3108439"/>
              <a:ext cx="5049392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论文总结</a:t>
              </a: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1476455" y="5880579"/>
            <a:ext cx="4929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476455" y="4135512"/>
            <a:ext cx="4929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图形 57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941511" y="1091749"/>
            <a:ext cx="2329191" cy="4543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形 17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4" name="图形 23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sp>
        <p:nvSpPr>
          <p:cNvPr id="8" name="iṡ1îďé"/>
          <p:cNvSpPr/>
          <p:nvPr/>
        </p:nvSpPr>
        <p:spPr>
          <a:xfrm>
            <a:off x="4000384" y="1903444"/>
            <a:ext cx="6108438" cy="972000"/>
          </a:xfrm>
          <a:custGeom>
            <a:avLst/>
            <a:gdLst>
              <a:gd name="connsiteX0" fmla="*/ 243000 w 7899132"/>
              <a:gd name="connsiteY0" fmla="*/ 0 h 972000"/>
              <a:gd name="connsiteX1" fmla="*/ 2437071 w 7899132"/>
              <a:gd name="connsiteY1" fmla="*/ 0 h 972000"/>
              <a:gd name="connsiteX2" fmla="*/ 7771072 w 7899132"/>
              <a:gd name="connsiteY2" fmla="*/ 0 h 972000"/>
              <a:gd name="connsiteX3" fmla="*/ 7899132 w 7899132"/>
              <a:gd name="connsiteY3" fmla="*/ 0 h 972000"/>
              <a:gd name="connsiteX4" fmla="*/ 7899132 w 7899132"/>
              <a:gd name="connsiteY4" fmla="*/ 972000 h 972000"/>
              <a:gd name="connsiteX5" fmla="*/ 7528072 w 7899132"/>
              <a:gd name="connsiteY5" fmla="*/ 972000 h 972000"/>
              <a:gd name="connsiteX6" fmla="*/ 2437071 w 7899132"/>
              <a:gd name="connsiteY6" fmla="*/ 972000 h 972000"/>
              <a:gd name="connsiteX7" fmla="*/ 0 w 7899132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9132" h="972000">
                <a:moveTo>
                  <a:pt x="243000" y="0"/>
                </a:moveTo>
                <a:lnTo>
                  <a:pt x="2437071" y="0"/>
                </a:lnTo>
                <a:lnTo>
                  <a:pt x="7771072" y="0"/>
                </a:lnTo>
                <a:lnTo>
                  <a:pt x="7899132" y="0"/>
                </a:lnTo>
                <a:lnTo>
                  <a:pt x="7899132" y="972000"/>
                </a:lnTo>
                <a:lnTo>
                  <a:pt x="7528072" y="972000"/>
                </a:lnTo>
                <a:lnTo>
                  <a:pt x="2437071" y="972000"/>
                </a:lnTo>
                <a:lnTo>
                  <a:pt x="0" y="972000"/>
                </a:lnTo>
                <a:close/>
              </a:path>
            </a:pathLst>
          </a:custGeom>
          <a:noFill/>
          <a:ln>
            <a:solidFill>
              <a:srgbClr val="F5DA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9" name="íṩľîḓé"/>
          <p:cNvSpPr/>
          <p:nvPr/>
        </p:nvSpPr>
        <p:spPr>
          <a:xfrm>
            <a:off x="1725285" y="1903444"/>
            <a:ext cx="2316439" cy="972000"/>
          </a:xfrm>
          <a:custGeom>
            <a:avLst/>
            <a:gdLst>
              <a:gd name="connsiteX0" fmla="*/ 0 w 2316439"/>
              <a:gd name="connsiteY0" fmla="*/ 0 h 972000"/>
              <a:gd name="connsiteX1" fmla="*/ 635724 w 2316439"/>
              <a:gd name="connsiteY1" fmla="*/ 0 h 972000"/>
              <a:gd name="connsiteX2" fmla="*/ 1923715 w 2316439"/>
              <a:gd name="connsiteY2" fmla="*/ 0 h 972000"/>
              <a:gd name="connsiteX3" fmla="*/ 2316439 w 2316439"/>
              <a:gd name="connsiteY3" fmla="*/ 0 h 972000"/>
              <a:gd name="connsiteX4" fmla="*/ 2073439 w 2316439"/>
              <a:gd name="connsiteY4" fmla="*/ 972000 h 972000"/>
              <a:gd name="connsiteX5" fmla="*/ 1923715 w 2316439"/>
              <a:gd name="connsiteY5" fmla="*/ 972000 h 972000"/>
              <a:gd name="connsiteX6" fmla="*/ 392724 w 2316439"/>
              <a:gd name="connsiteY6" fmla="*/ 972000 h 972000"/>
              <a:gd name="connsiteX7" fmla="*/ 0 w 2316439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9" h="972000">
                <a:moveTo>
                  <a:pt x="0" y="0"/>
                </a:moveTo>
                <a:lnTo>
                  <a:pt x="635724" y="0"/>
                </a:lnTo>
                <a:lnTo>
                  <a:pt x="1923715" y="0"/>
                </a:lnTo>
                <a:lnTo>
                  <a:pt x="2316439" y="0"/>
                </a:lnTo>
                <a:lnTo>
                  <a:pt x="2073439" y="972000"/>
                </a:lnTo>
                <a:lnTo>
                  <a:pt x="1923715" y="972000"/>
                </a:lnTo>
                <a:lnTo>
                  <a:pt x="392724" y="972000"/>
                </a:lnTo>
                <a:lnTo>
                  <a:pt x="0" y="972000"/>
                </a:lnTo>
                <a:close/>
              </a:path>
            </a:pathLst>
          </a:custGeom>
          <a:solidFill>
            <a:srgbClr val="F5D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文本内容</a:t>
            </a:r>
            <a:endParaRPr lang="en-US" altLang="zh-CN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0" name="iŝļiďé"/>
          <p:cNvSpPr/>
          <p:nvPr/>
        </p:nvSpPr>
        <p:spPr>
          <a:xfrm>
            <a:off x="3709661" y="3094069"/>
            <a:ext cx="6376490" cy="972000"/>
          </a:xfrm>
          <a:custGeom>
            <a:avLst/>
            <a:gdLst>
              <a:gd name="connsiteX0" fmla="*/ 243000 w 7899132"/>
              <a:gd name="connsiteY0" fmla="*/ 0 h 972000"/>
              <a:gd name="connsiteX1" fmla="*/ 2437071 w 7899132"/>
              <a:gd name="connsiteY1" fmla="*/ 0 h 972000"/>
              <a:gd name="connsiteX2" fmla="*/ 7771072 w 7899132"/>
              <a:gd name="connsiteY2" fmla="*/ 0 h 972000"/>
              <a:gd name="connsiteX3" fmla="*/ 7899132 w 7899132"/>
              <a:gd name="connsiteY3" fmla="*/ 0 h 972000"/>
              <a:gd name="connsiteX4" fmla="*/ 7899132 w 7899132"/>
              <a:gd name="connsiteY4" fmla="*/ 972000 h 972000"/>
              <a:gd name="connsiteX5" fmla="*/ 7528072 w 7899132"/>
              <a:gd name="connsiteY5" fmla="*/ 972000 h 972000"/>
              <a:gd name="connsiteX6" fmla="*/ 2437071 w 7899132"/>
              <a:gd name="connsiteY6" fmla="*/ 972000 h 972000"/>
              <a:gd name="connsiteX7" fmla="*/ 0 w 7899132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9132" h="972000">
                <a:moveTo>
                  <a:pt x="243000" y="0"/>
                </a:moveTo>
                <a:lnTo>
                  <a:pt x="2437071" y="0"/>
                </a:lnTo>
                <a:lnTo>
                  <a:pt x="7771072" y="0"/>
                </a:lnTo>
                <a:lnTo>
                  <a:pt x="7899132" y="0"/>
                </a:lnTo>
                <a:lnTo>
                  <a:pt x="7899132" y="972000"/>
                </a:lnTo>
                <a:lnTo>
                  <a:pt x="7528072" y="972000"/>
                </a:lnTo>
                <a:lnTo>
                  <a:pt x="2437071" y="972000"/>
                </a:lnTo>
                <a:lnTo>
                  <a:pt x="0" y="972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indent="457200">
              <a:lnSpc>
                <a:spcPct val="120000"/>
              </a:lnSpc>
            </a:pPr>
            <a:endParaRPr lang="en-US" altLang="zh-CN" sz="1600" dirty="0">
              <a:solidFill>
                <a:schemeClr val="tx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1" name="îŝḷidè"/>
          <p:cNvSpPr/>
          <p:nvPr/>
        </p:nvSpPr>
        <p:spPr>
          <a:xfrm>
            <a:off x="1725285" y="3094069"/>
            <a:ext cx="2012951" cy="972000"/>
          </a:xfrm>
          <a:custGeom>
            <a:avLst/>
            <a:gdLst>
              <a:gd name="connsiteX0" fmla="*/ 0 w 2316439"/>
              <a:gd name="connsiteY0" fmla="*/ 0 h 972000"/>
              <a:gd name="connsiteX1" fmla="*/ 635724 w 2316439"/>
              <a:gd name="connsiteY1" fmla="*/ 0 h 972000"/>
              <a:gd name="connsiteX2" fmla="*/ 1923715 w 2316439"/>
              <a:gd name="connsiteY2" fmla="*/ 0 h 972000"/>
              <a:gd name="connsiteX3" fmla="*/ 2316439 w 2316439"/>
              <a:gd name="connsiteY3" fmla="*/ 0 h 972000"/>
              <a:gd name="connsiteX4" fmla="*/ 2073439 w 2316439"/>
              <a:gd name="connsiteY4" fmla="*/ 972000 h 972000"/>
              <a:gd name="connsiteX5" fmla="*/ 1923715 w 2316439"/>
              <a:gd name="connsiteY5" fmla="*/ 972000 h 972000"/>
              <a:gd name="connsiteX6" fmla="*/ 392724 w 2316439"/>
              <a:gd name="connsiteY6" fmla="*/ 972000 h 972000"/>
              <a:gd name="connsiteX7" fmla="*/ 0 w 2316439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9" h="972000">
                <a:moveTo>
                  <a:pt x="0" y="0"/>
                </a:moveTo>
                <a:lnTo>
                  <a:pt x="635724" y="0"/>
                </a:lnTo>
                <a:lnTo>
                  <a:pt x="1923715" y="0"/>
                </a:lnTo>
                <a:lnTo>
                  <a:pt x="2316439" y="0"/>
                </a:lnTo>
                <a:lnTo>
                  <a:pt x="2073439" y="972000"/>
                </a:lnTo>
                <a:lnTo>
                  <a:pt x="1923715" y="972000"/>
                </a:lnTo>
                <a:lnTo>
                  <a:pt x="392724" y="972000"/>
                </a:lnTo>
                <a:lnTo>
                  <a:pt x="0" y="972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文本内容</a:t>
            </a:r>
            <a:endParaRPr lang="en-US" altLang="zh-CN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2" name="íş1íḑe"/>
          <p:cNvSpPr/>
          <p:nvPr/>
        </p:nvSpPr>
        <p:spPr>
          <a:xfrm>
            <a:off x="3395337" y="4284694"/>
            <a:ext cx="6666302" cy="972000"/>
          </a:xfrm>
          <a:custGeom>
            <a:avLst/>
            <a:gdLst>
              <a:gd name="connsiteX0" fmla="*/ 243000 w 7899132"/>
              <a:gd name="connsiteY0" fmla="*/ 0 h 972000"/>
              <a:gd name="connsiteX1" fmla="*/ 2437071 w 7899132"/>
              <a:gd name="connsiteY1" fmla="*/ 0 h 972000"/>
              <a:gd name="connsiteX2" fmla="*/ 7771072 w 7899132"/>
              <a:gd name="connsiteY2" fmla="*/ 0 h 972000"/>
              <a:gd name="connsiteX3" fmla="*/ 7899132 w 7899132"/>
              <a:gd name="connsiteY3" fmla="*/ 0 h 972000"/>
              <a:gd name="connsiteX4" fmla="*/ 7899132 w 7899132"/>
              <a:gd name="connsiteY4" fmla="*/ 972000 h 972000"/>
              <a:gd name="connsiteX5" fmla="*/ 7528072 w 7899132"/>
              <a:gd name="connsiteY5" fmla="*/ 972000 h 972000"/>
              <a:gd name="connsiteX6" fmla="*/ 2437071 w 7899132"/>
              <a:gd name="connsiteY6" fmla="*/ 972000 h 972000"/>
              <a:gd name="connsiteX7" fmla="*/ 0 w 7899132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9132" h="972000">
                <a:moveTo>
                  <a:pt x="243000" y="0"/>
                </a:moveTo>
                <a:lnTo>
                  <a:pt x="2437071" y="0"/>
                </a:lnTo>
                <a:lnTo>
                  <a:pt x="7771072" y="0"/>
                </a:lnTo>
                <a:lnTo>
                  <a:pt x="7899132" y="0"/>
                </a:lnTo>
                <a:lnTo>
                  <a:pt x="7899132" y="972000"/>
                </a:lnTo>
                <a:lnTo>
                  <a:pt x="7528072" y="972000"/>
                </a:lnTo>
                <a:lnTo>
                  <a:pt x="2437071" y="972000"/>
                </a:lnTo>
                <a:lnTo>
                  <a:pt x="0" y="972000"/>
                </a:lnTo>
                <a:close/>
              </a:path>
            </a:pathLst>
          </a:custGeom>
          <a:noFill/>
          <a:ln>
            <a:solidFill>
              <a:srgbClr val="7ECB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indent="457200">
              <a:lnSpc>
                <a:spcPct val="120000"/>
              </a:lnSpc>
            </a:pPr>
            <a:endParaRPr lang="en-US" altLang="zh-CN" sz="1200" dirty="0">
              <a:solidFill>
                <a:schemeClr val="tx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3" name="ïsļíḍè"/>
          <p:cNvSpPr/>
          <p:nvPr/>
        </p:nvSpPr>
        <p:spPr>
          <a:xfrm>
            <a:off x="1725286" y="4284694"/>
            <a:ext cx="1746250" cy="972000"/>
          </a:xfrm>
          <a:custGeom>
            <a:avLst/>
            <a:gdLst>
              <a:gd name="connsiteX0" fmla="*/ 0 w 2316439"/>
              <a:gd name="connsiteY0" fmla="*/ 0 h 972000"/>
              <a:gd name="connsiteX1" fmla="*/ 635724 w 2316439"/>
              <a:gd name="connsiteY1" fmla="*/ 0 h 972000"/>
              <a:gd name="connsiteX2" fmla="*/ 1923715 w 2316439"/>
              <a:gd name="connsiteY2" fmla="*/ 0 h 972000"/>
              <a:gd name="connsiteX3" fmla="*/ 2316439 w 2316439"/>
              <a:gd name="connsiteY3" fmla="*/ 0 h 972000"/>
              <a:gd name="connsiteX4" fmla="*/ 2073439 w 2316439"/>
              <a:gd name="connsiteY4" fmla="*/ 972000 h 972000"/>
              <a:gd name="connsiteX5" fmla="*/ 1923715 w 2316439"/>
              <a:gd name="connsiteY5" fmla="*/ 972000 h 972000"/>
              <a:gd name="connsiteX6" fmla="*/ 392724 w 2316439"/>
              <a:gd name="connsiteY6" fmla="*/ 972000 h 972000"/>
              <a:gd name="connsiteX7" fmla="*/ 0 w 2316439"/>
              <a:gd name="connsiteY7" fmla="*/ 972000 h 9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439" h="972000">
                <a:moveTo>
                  <a:pt x="0" y="0"/>
                </a:moveTo>
                <a:lnTo>
                  <a:pt x="635724" y="0"/>
                </a:lnTo>
                <a:lnTo>
                  <a:pt x="1923715" y="0"/>
                </a:lnTo>
                <a:lnTo>
                  <a:pt x="2316439" y="0"/>
                </a:lnTo>
                <a:lnTo>
                  <a:pt x="2073439" y="972000"/>
                </a:lnTo>
                <a:lnTo>
                  <a:pt x="1923715" y="972000"/>
                </a:lnTo>
                <a:lnTo>
                  <a:pt x="392724" y="972000"/>
                </a:lnTo>
                <a:lnTo>
                  <a:pt x="0" y="972000"/>
                </a:lnTo>
                <a:close/>
              </a:path>
            </a:pathLst>
          </a:custGeom>
          <a:solidFill>
            <a:srgbClr val="7EC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zh-CN" altLang="en-US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文本内容</a:t>
            </a:r>
            <a:endParaRPr lang="en-US" altLang="zh-CN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16447" y="20786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 单击此处编辑您要的内容，本模版所有图形线条及其相应素材均可自由编辑改色、替换。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990150" y="32857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 单击此处编辑您要的内容，本模版所有图形线条及其相应素材均可自由编辑改色、替换。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09661" y="44763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 单击此处编辑您要的内容，本模版所有图形线条及其相应素材均可自由编辑改色、替换。</a:t>
            </a:r>
            <a:endParaRPr lang="zh-CN" altLang="en-US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形 2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  <p:pic>
        <p:nvPicPr>
          <p:cNvPr id="22" name="图形 2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0" y="3834276"/>
            <a:ext cx="3860800" cy="3023724"/>
          </a:xfrm>
          <a:prstGeom prst="rect">
            <a:avLst/>
          </a:prstGeom>
        </p:spPr>
      </p:pic>
      <p:pic>
        <p:nvPicPr>
          <p:cNvPr id="23" name="图形 22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020203" y="1764362"/>
            <a:ext cx="6621997" cy="452040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-654341" y="1806453"/>
            <a:ext cx="7257143" cy="4259486"/>
            <a:chOff x="-654341" y="1806453"/>
            <a:chExt cx="7257143" cy="4259486"/>
          </a:xfrm>
        </p:grpSpPr>
        <p:sp>
          <p:nvSpPr>
            <p:cNvPr id="24" name="文本框 23"/>
            <p:cNvSpPr txBox="1"/>
            <p:nvPr/>
          </p:nvSpPr>
          <p:spPr>
            <a:xfrm>
              <a:off x="-654341" y="1806453"/>
              <a:ext cx="72571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rgbClr val="16405A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谢谢观看请指正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37224" y="2758811"/>
              <a:ext cx="16090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16405A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输入论文名称</a:t>
              </a:r>
            </a:p>
          </p:txBody>
        </p:sp>
        <p:sp>
          <p:nvSpPr>
            <p:cNvPr id="38" name="矩形: 圆角 37"/>
            <p:cNvSpPr/>
            <p:nvPr/>
          </p:nvSpPr>
          <p:spPr>
            <a:xfrm>
              <a:off x="854892" y="5707017"/>
              <a:ext cx="1138021" cy="33382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045673" y="5697639"/>
              <a:ext cx="1371476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20XX</a:t>
              </a:r>
              <a:endParaRPr lang="zh-CN" altLang="en-US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218281" y="1895467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01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18281" y="2640656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02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218281" y="3385845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03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成果展示与应用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218281" y="4131034"/>
            <a:ext cx="524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04</a:t>
            </a:r>
            <a:r>
              <a:rPr lang="zh-CN" altLang="en-US" sz="32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论文总结</a:t>
            </a:r>
          </a:p>
        </p:txBody>
      </p:sp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36600" y="1906544"/>
            <a:ext cx="323850" cy="561975"/>
          </a:xfrm>
          <a:prstGeom prst="rect">
            <a:avLst/>
          </a:prstGeom>
        </p:spPr>
      </p:pic>
      <p:pic>
        <p:nvPicPr>
          <p:cNvPr id="13" name="图形 12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5636600" y="2632195"/>
            <a:ext cx="323850" cy="561975"/>
          </a:xfrm>
          <a:prstGeom prst="rect">
            <a:avLst/>
          </a:prstGeom>
        </p:spPr>
      </p:pic>
      <p:pic>
        <p:nvPicPr>
          <p:cNvPr id="14" name="图形 13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36600" y="3357846"/>
            <a:ext cx="323850" cy="561975"/>
          </a:xfrm>
          <a:prstGeom prst="rect">
            <a:avLst/>
          </a:prstGeom>
        </p:spPr>
      </p:pic>
      <p:pic>
        <p:nvPicPr>
          <p:cNvPr id="15" name="图形 1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5636600" y="4083496"/>
            <a:ext cx="323850" cy="561975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954189" y="2468519"/>
            <a:ext cx="4146142" cy="2172380"/>
            <a:chOff x="300446" y="2038965"/>
            <a:chExt cx="4146142" cy="2172380"/>
          </a:xfrm>
        </p:grpSpPr>
        <p:pic>
          <p:nvPicPr>
            <p:cNvPr id="5" name="图形 4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300446" y="2038965"/>
              <a:ext cx="4146142" cy="217238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944065" y="2667695"/>
              <a:ext cx="2235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目录</a:t>
              </a:r>
            </a:p>
          </p:txBody>
        </p:sp>
      </p:grpSp>
      <p:pic>
        <p:nvPicPr>
          <p:cNvPr id="19" name="图形 18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18051" y="2119445"/>
            <a:ext cx="1488089" cy="2363436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68983" y="5115658"/>
            <a:ext cx="4057650" cy="1238250"/>
          </a:xfrm>
          <a:prstGeom prst="rect">
            <a:avLst/>
          </a:prstGeom>
        </p:spPr>
      </p:pic>
      <p:pic>
        <p:nvPicPr>
          <p:cNvPr id="29" name="图形 28"/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 b="32779"/>
          <a:stretch>
            <a:fillRect/>
          </a:stretch>
        </p:blipFill>
        <p:spPr>
          <a:xfrm>
            <a:off x="8660078" y="962393"/>
            <a:ext cx="2803303" cy="4874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01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图形 5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53" name="图形 5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sp>
        <p:nvSpPr>
          <p:cNvPr id="31" name="文本框 48"/>
          <p:cNvSpPr txBox="1">
            <a:spLocks noChangeArrowheads="1"/>
          </p:cNvSpPr>
          <p:nvPr/>
        </p:nvSpPr>
        <p:spPr bwMode="auto">
          <a:xfrm>
            <a:off x="3556000" y="3033713"/>
            <a:ext cx="2976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zh-CN" altLang="en-US" sz="16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435350" y="3498850"/>
            <a:ext cx="3368675" cy="6136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rPr>
              <a:t>This is an example text.</a:t>
            </a:r>
            <a:r>
              <a:rPr lang="ru-RU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rPr>
              <a:t>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rPr>
              <a:t>Go ahead and replace it with your own text. </a:t>
            </a:r>
            <a:endParaRPr lang="zh-CN" altLang="en-US" sz="12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3" name="KSO_Shape"/>
          <p:cNvSpPr/>
          <p:nvPr/>
        </p:nvSpPr>
        <p:spPr bwMode="auto">
          <a:xfrm>
            <a:off x="7386638" y="3082925"/>
            <a:ext cx="465137" cy="698500"/>
          </a:xfrm>
          <a:custGeom>
            <a:avLst/>
            <a:gdLst>
              <a:gd name="T0" fmla="*/ 901841 w 1357313"/>
              <a:gd name="T1" fmla="*/ 1418297 h 2041525"/>
              <a:gd name="T2" fmla="*/ 952713 w 1357313"/>
              <a:gd name="T3" fmla="*/ 1537310 h 2041525"/>
              <a:gd name="T4" fmla="*/ 324238 w 1357313"/>
              <a:gd name="T5" fmla="*/ 1501582 h 2041525"/>
              <a:gd name="T6" fmla="*/ 380048 w 1357313"/>
              <a:gd name="T7" fmla="*/ 1395135 h 2041525"/>
              <a:gd name="T8" fmla="*/ 837417 w 1357313"/>
              <a:gd name="T9" fmla="*/ 530566 h 2041525"/>
              <a:gd name="T10" fmla="*/ 669920 w 1357313"/>
              <a:gd name="T11" fmla="*/ 686107 h 2041525"/>
              <a:gd name="T12" fmla="*/ 595424 w 1357313"/>
              <a:gd name="T13" fmla="*/ 686107 h 2041525"/>
              <a:gd name="T14" fmla="*/ 427927 w 1357313"/>
              <a:gd name="T15" fmla="*/ 530566 h 2041525"/>
              <a:gd name="T16" fmla="*/ 206486 w 1357313"/>
              <a:gd name="T17" fmla="*/ 405798 h 2041525"/>
              <a:gd name="T18" fmla="*/ 269716 w 1357313"/>
              <a:gd name="T19" fmla="*/ 553495 h 2041525"/>
              <a:gd name="T20" fmla="*/ 416183 w 1357313"/>
              <a:gd name="T21" fmla="*/ 730090 h 2041525"/>
              <a:gd name="T22" fmla="*/ 523871 w 1357313"/>
              <a:gd name="T23" fmla="*/ 839505 h 2041525"/>
              <a:gd name="T24" fmla="*/ 549065 w 1357313"/>
              <a:gd name="T25" fmla="*/ 957810 h 2041525"/>
              <a:gd name="T26" fmla="*/ 521401 w 1357313"/>
              <a:gd name="T27" fmla="*/ 1070930 h 2041525"/>
              <a:gd name="T28" fmla="*/ 406056 w 1357313"/>
              <a:gd name="T29" fmla="*/ 1185778 h 2041525"/>
              <a:gd name="T30" fmla="*/ 263047 w 1357313"/>
              <a:gd name="T31" fmla="*/ 1361879 h 2041525"/>
              <a:gd name="T32" fmla="*/ 205745 w 1357313"/>
              <a:gd name="T33" fmla="*/ 1502167 h 2041525"/>
              <a:gd name="T34" fmla="*/ 1072195 w 1357313"/>
              <a:gd name="T35" fmla="*/ 1557244 h 2041525"/>
              <a:gd name="T36" fmla="*/ 1021808 w 1357313"/>
              <a:gd name="T37" fmla="*/ 1393740 h 2041525"/>
              <a:gd name="T38" fmla="*/ 889667 w 1357313"/>
              <a:gd name="T39" fmla="*/ 1217639 h 2041525"/>
              <a:gd name="T40" fmla="*/ 755797 w 1357313"/>
              <a:gd name="T41" fmla="*/ 1087231 h 2041525"/>
              <a:gd name="T42" fmla="*/ 719983 w 1357313"/>
              <a:gd name="T43" fmla="*/ 986954 h 2041525"/>
              <a:gd name="T44" fmla="*/ 728381 w 1357313"/>
              <a:gd name="T45" fmla="*/ 880504 h 2041525"/>
              <a:gd name="T46" fmla="*/ 790870 w 1357313"/>
              <a:gd name="T47" fmla="*/ 784920 h 2041525"/>
              <a:gd name="T48" fmla="*/ 959566 w 1357313"/>
              <a:gd name="T49" fmla="*/ 605115 h 2041525"/>
              <a:gd name="T50" fmla="*/ 1046261 w 1357313"/>
              <a:gd name="T51" fmla="*/ 456677 h 2041525"/>
              <a:gd name="T52" fmla="*/ 1090473 w 1357313"/>
              <a:gd name="T53" fmla="*/ 209197 h 2041525"/>
              <a:gd name="T54" fmla="*/ 1216685 w 1357313"/>
              <a:gd name="T55" fmla="*/ 15314 h 2041525"/>
              <a:gd name="T56" fmla="*/ 1260650 w 1357313"/>
              <a:gd name="T57" fmla="*/ 68662 h 2041525"/>
              <a:gd name="T58" fmla="*/ 1261391 w 1357313"/>
              <a:gd name="T59" fmla="*/ 138313 h 2041525"/>
              <a:gd name="T60" fmla="*/ 1222613 w 1357313"/>
              <a:gd name="T61" fmla="*/ 189932 h 2041525"/>
              <a:gd name="T62" fmla="*/ 1165311 w 1357313"/>
              <a:gd name="T63" fmla="*/ 293419 h 2041525"/>
              <a:gd name="T64" fmla="*/ 1116654 w 1357313"/>
              <a:gd name="T65" fmla="*/ 524844 h 2041525"/>
              <a:gd name="T66" fmla="*/ 1012670 w 1357313"/>
              <a:gd name="T67" fmla="*/ 704403 h 2041525"/>
              <a:gd name="T68" fmla="*/ 829154 w 1357313"/>
              <a:gd name="T69" fmla="*/ 889890 h 2041525"/>
              <a:gd name="T70" fmla="*/ 817052 w 1357313"/>
              <a:gd name="T71" fmla="*/ 962009 h 2041525"/>
              <a:gd name="T72" fmla="*/ 905969 w 1357313"/>
              <a:gd name="T73" fmla="*/ 1085008 h 2041525"/>
              <a:gd name="T74" fmla="*/ 1048237 w 1357313"/>
              <a:gd name="T75" fmla="*/ 1249500 h 2041525"/>
              <a:gd name="T76" fmla="*/ 1134190 w 1357313"/>
              <a:gd name="T77" fmla="*/ 1433011 h 2041525"/>
              <a:gd name="T78" fmla="*/ 1183588 w 1357313"/>
              <a:gd name="T79" fmla="*/ 1698520 h 2041525"/>
              <a:gd name="T80" fmla="*/ 1240149 w 1357313"/>
              <a:gd name="T81" fmla="*/ 1730629 h 2041525"/>
              <a:gd name="T82" fmla="*/ 1266331 w 1357313"/>
              <a:gd name="T83" fmla="*/ 1790399 h 2041525"/>
              <a:gd name="T84" fmla="*/ 1249041 w 1357313"/>
              <a:gd name="T85" fmla="*/ 1858814 h 2041525"/>
              <a:gd name="T86" fmla="*/ 1193468 w 1357313"/>
              <a:gd name="T87" fmla="*/ 1900307 h 2041525"/>
              <a:gd name="T88" fmla="*/ 68664 w 1357313"/>
              <a:gd name="T89" fmla="*/ 1898578 h 2041525"/>
              <a:gd name="T90" fmla="*/ 15067 w 1357313"/>
              <a:gd name="T91" fmla="*/ 1854615 h 2041525"/>
              <a:gd name="T92" fmla="*/ 988 w 1357313"/>
              <a:gd name="T93" fmla="*/ 1785459 h 2041525"/>
              <a:gd name="T94" fmla="*/ 30133 w 1357313"/>
              <a:gd name="T95" fmla="*/ 1727170 h 2041525"/>
              <a:gd name="T96" fmla="*/ 87929 w 1357313"/>
              <a:gd name="T97" fmla="*/ 1697533 h 2041525"/>
              <a:gd name="T98" fmla="*/ 132882 w 1357313"/>
              <a:gd name="T99" fmla="*/ 1433011 h 2041525"/>
              <a:gd name="T100" fmla="*/ 218836 w 1357313"/>
              <a:gd name="T101" fmla="*/ 1249500 h 2041525"/>
              <a:gd name="T102" fmla="*/ 361103 w 1357313"/>
              <a:gd name="T103" fmla="*/ 1085008 h 2041525"/>
              <a:gd name="T104" fmla="*/ 449773 w 1357313"/>
              <a:gd name="T105" fmla="*/ 964726 h 2041525"/>
              <a:gd name="T106" fmla="*/ 437671 w 1357313"/>
              <a:gd name="T107" fmla="*/ 889890 h 2041525"/>
              <a:gd name="T108" fmla="*/ 254402 w 1357313"/>
              <a:gd name="T109" fmla="*/ 704403 h 2041525"/>
              <a:gd name="T110" fmla="*/ 150419 w 1357313"/>
              <a:gd name="T111" fmla="*/ 524844 h 2041525"/>
              <a:gd name="T112" fmla="*/ 99291 w 1357313"/>
              <a:gd name="T113" fmla="*/ 272672 h 2041525"/>
              <a:gd name="T114" fmla="*/ 40507 w 1357313"/>
              <a:gd name="T115" fmla="*/ 186969 h 2041525"/>
              <a:gd name="T116" fmla="*/ 4199 w 1357313"/>
              <a:gd name="T117" fmla="*/ 133866 h 2041525"/>
              <a:gd name="T118" fmla="*/ 8151 w 1357313"/>
              <a:gd name="T119" fmla="*/ 63970 h 2041525"/>
              <a:gd name="T120" fmla="*/ 54585 w 1357313"/>
              <a:gd name="T121" fmla="*/ 12596 h 2041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357313" h="2041525">
                <a:moveTo>
                  <a:pt x="550334" y="1339850"/>
                </a:moveTo>
                <a:lnTo>
                  <a:pt x="806980" y="1339850"/>
                </a:lnTo>
                <a:lnTo>
                  <a:pt x="827353" y="1358335"/>
                </a:lnTo>
                <a:lnTo>
                  <a:pt x="846138" y="1376291"/>
                </a:lnTo>
                <a:lnTo>
                  <a:pt x="864130" y="1393983"/>
                </a:lnTo>
                <a:lnTo>
                  <a:pt x="880799" y="1411676"/>
                </a:lnTo>
                <a:lnTo>
                  <a:pt x="896674" y="1428840"/>
                </a:lnTo>
                <a:lnTo>
                  <a:pt x="911490" y="1445476"/>
                </a:lnTo>
                <a:lnTo>
                  <a:pt x="925249" y="1462376"/>
                </a:lnTo>
                <a:lnTo>
                  <a:pt x="938213" y="1479012"/>
                </a:lnTo>
                <a:lnTo>
                  <a:pt x="950120" y="1495120"/>
                </a:lnTo>
                <a:lnTo>
                  <a:pt x="955940" y="1503570"/>
                </a:lnTo>
                <a:lnTo>
                  <a:pt x="961232" y="1511756"/>
                </a:lnTo>
                <a:lnTo>
                  <a:pt x="966259" y="1519942"/>
                </a:lnTo>
                <a:lnTo>
                  <a:pt x="971286" y="1527863"/>
                </a:lnTo>
                <a:lnTo>
                  <a:pt x="976049" y="1535785"/>
                </a:lnTo>
                <a:lnTo>
                  <a:pt x="980547" y="1543971"/>
                </a:lnTo>
                <a:lnTo>
                  <a:pt x="985045" y="1552157"/>
                </a:lnTo>
                <a:lnTo>
                  <a:pt x="989278" y="1560343"/>
                </a:lnTo>
                <a:lnTo>
                  <a:pt x="993247" y="1568265"/>
                </a:lnTo>
                <a:lnTo>
                  <a:pt x="996951" y="1576451"/>
                </a:lnTo>
                <a:lnTo>
                  <a:pt x="1000391" y="1584637"/>
                </a:lnTo>
                <a:lnTo>
                  <a:pt x="1003830" y="1592823"/>
                </a:lnTo>
                <a:lnTo>
                  <a:pt x="1007005" y="1601273"/>
                </a:lnTo>
                <a:lnTo>
                  <a:pt x="1010180" y="1609195"/>
                </a:lnTo>
                <a:lnTo>
                  <a:pt x="1013355" y="1620286"/>
                </a:lnTo>
                <a:lnTo>
                  <a:pt x="1017059" y="1632697"/>
                </a:lnTo>
                <a:lnTo>
                  <a:pt x="1020764" y="1647484"/>
                </a:lnTo>
                <a:lnTo>
                  <a:pt x="1024203" y="1663592"/>
                </a:lnTo>
                <a:lnTo>
                  <a:pt x="1027643" y="1681284"/>
                </a:lnTo>
                <a:lnTo>
                  <a:pt x="1031347" y="1700297"/>
                </a:lnTo>
                <a:lnTo>
                  <a:pt x="1034786" y="1721158"/>
                </a:lnTo>
                <a:lnTo>
                  <a:pt x="1038226" y="1743075"/>
                </a:lnTo>
                <a:lnTo>
                  <a:pt x="319088" y="1743075"/>
                </a:lnTo>
                <a:lnTo>
                  <a:pt x="322528" y="1721158"/>
                </a:lnTo>
                <a:lnTo>
                  <a:pt x="325967" y="1700297"/>
                </a:lnTo>
                <a:lnTo>
                  <a:pt x="329407" y="1681284"/>
                </a:lnTo>
                <a:lnTo>
                  <a:pt x="332846" y="1663592"/>
                </a:lnTo>
                <a:lnTo>
                  <a:pt x="336551" y="1647484"/>
                </a:lnTo>
                <a:lnTo>
                  <a:pt x="339990" y="1632697"/>
                </a:lnTo>
                <a:lnTo>
                  <a:pt x="343694" y="1620286"/>
                </a:lnTo>
                <a:lnTo>
                  <a:pt x="347398" y="1609195"/>
                </a:lnTo>
                <a:lnTo>
                  <a:pt x="350309" y="1601273"/>
                </a:lnTo>
                <a:lnTo>
                  <a:pt x="353484" y="1592823"/>
                </a:lnTo>
                <a:lnTo>
                  <a:pt x="356923" y="1584637"/>
                </a:lnTo>
                <a:lnTo>
                  <a:pt x="360363" y="1576451"/>
                </a:lnTo>
                <a:lnTo>
                  <a:pt x="364067" y="1568265"/>
                </a:lnTo>
                <a:lnTo>
                  <a:pt x="368036" y="1560343"/>
                </a:lnTo>
                <a:lnTo>
                  <a:pt x="372269" y="1552157"/>
                </a:lnTo>
                <a:lnTo>
                  <a:pt x="376503" y="1543971"/>
                </a:lnTo>
                <a:lnTo>
                  <a:pt x="381265" y="1535785"/>
                </a:lnTo>
                <a:lnTo>
                  <a:pt x="386028" y="1527863"/>
                </a:lnTo>
                <a:lnTo>
                  <a:pt x="390790" y="1519942"/>
                </a:lnTo>
                <a:lnTo>
                  <a:pt x="396082" y="1511756"/>
                </a:lnTo>
                <a:lnTo>
                  <a:pt x="401373" y="1503570"/>
                </a:lnTo>
                <a:lnTo>
                  <a:pt x="407194" y="1495120"/>
                </a:lnTo>
                <a:lnTo>
                  <a:pt x="419101" y="1479012"/>
                </a:lnTo>
                <a:lnTo>
                  <a:pt x="432065" y="1462376"/>
                </a:lnTo>
                <a:lnTo>
                  <a:pt x="445824" y="1445476"/>
                </a:lnTo>
                <a:lnTo>
                  <a:pt x="460640" y="1428840"/>
                </a:lnTo>
                <a:lnTo>
                  <a:pt x="476515" y="1411676"/>
                </a:lnTo>
                <a:lnTo>
                  <a:pt x="493184" y="1393983"/>
                </a:lnTo>
                <a:lnTo>
                  <a:pt x="511176" y="1376291"/>
                </a:lnTo>
                <a:lnTo>
                  <a:pt x="530226" y="1358335"/>
                </a:lnTo>
                <a:lnTo>
                  <a:pt x="550334" y="1339850"/>
                </a:lnTo>
                <a:close/>
                <a:moveTo>
                  <a:pt x="430213" y="534988"/>
                </a:moveTo>
                <a:lnTo>
                  <a:pt x="925513" y="534988"/>
                </a:lnTo>
                <a:lnTo>
                  <a:pt x="916527" y="545836"/>
                </a:lnTo>
                <a:lnTo>
                  <a:pt x="907012" y="557478"/>
                </a:lnTo>
                <a:lnTo>
                  <a:pt x="897233" y="568590"/>
                </a:lnTo>
                <a:lnTo>
                  <a:pt x="886925" y="580232"/>
                </a:lnTo>
                <a:lnTo>
                  <a:pt x="876089" y="591609"/>
                </a:lnTo>
                <a:lnTo>
                  <a:pt x="864988" y="603515"/>
                </a:lnTo>
                <a:lnTo>
                  <a:pt x="853095" y="615422"/>
                </a:lnTo>
                <a:lnTo>
                  <a:pt x="840937" y="627328"/>
                </a:lnTo>
                <a:lnTo>
                  <a:pt x="828250" y="639499"/>
                </a:lnTo>
                <a:lnTo>
                  <a:pt x="815035" y="651934"/>
                </a:lnTo>
                <a:lnTo>
                  <a:pt x="801292" y="664105"/>
                </a:lnTo>
                <a:lnTo>
                  <a:pt x="787019" y="677069"/>
                </a:lnTo>
                <a:lnTo>
                  <a:pt x="772218" y="690034"/>
                </a:lnTo>
                <a:lnTo>
                  <a:pt x="756625" y="702999"/>
                </a:lnTo>
                <a:lnTo>
                  <a:pt x="740767" y="716492"/>
                </a:lnTo>
                <a:lnTo>
                  <a:pt x="724116" y="729986"/>
                </a:lnTo>
                <a:lnTo>
                  <a:pt x="717772" y="735278"/>
                </a:lnTo>
                <a:lnTo>
                  <a:pt x="711429" y="740834"/>
                </a:lnTo>
                <a:lnTo>
                  <a:pt x="705350" y="746655"/>
                </a:lnTo>
                <a:lnTo>
                  <a:pt x="699536" y="753005"/>
                </a:lnTo>
                <a:lnTo>
                  <a:pt x="693985" y="759090"/>
                </a:lnTo>
                <a:lnTo>
                  <a:pt x="688171" y="765969"/>
                </a:lnTo>
                <a:lnTo>
                  <a:pt x="682885" y="772584"/>
                </a:lnTo>
                <a:lnTo>
                  <a:pt x="677863" y="779463"/>
                </a:lnTo>
                <a:lnTo>
                  <a:pt x="672841" y="772584"/>
                </a:lnTo>
                <a:lnTo>
                  <a:pt x="667555" y="765969"/>
                </a:lnTo>
                <a:lnTo>
                  <a:pt x="662005" y="759090"/>
                </a:lnTo>
                <a:lnTo>
                  <a:pt x="656190" y="753005"/>
                </a:lnTo>
                <a:lnTo>
                  <a:pt x="650376" y="746655"/>
                </a:lnTo>
                <a:lnTo>
                  <a:pt x="644297" y="740834"/>
                </a:lnTo>
                <a:lnTo>
                  <a:pt x="637954" y="735278"/>
                </a:lnTo>
                <a:lnTo>
                  <a:pt x="631610" y="729986"/>
                </a:lnTo>
                <a:lnTo>
                  <a:pt x="614959" y="716492"/>
                </a:lnTo>
                <a:lnTo>
                  <a:pt x="599101" y="702999"/>
                </a:lnTo>
                <a:lnTo>
                  <a:pt x="583508" y="690034"/>
                </a:lnTo>
                <a:lnTo>
                  <a:pt x="568707" y="677069"/>
                </a:lnTo>
                <a:lnTo>
                  <a:pt x="554434" y="664105"/>
                </a:lnTo>
                <a:lnTo>
                  <a:pt x="540691" y="651934"/>
                </a:lnTo>
                <a:lnTo>
                  <a:pt x="527476" y="639499"/>
                </a:lnTo>
                <a:lnTo>
                  <a:pt x="514789" y="627328"/>
                </a:lnTo>
                <a:lnTo>
                  <a:pt x="502631" y="615422"/>
                </a:lnTo>
                <a:lnTo>
                  <a:pt x="490738" y="603515"/>
                </a:lnTo>
                <a:lnTo>
                  <a:pt x="479637" y="591609"/>
                </a:lnTo>
                <a:lnTo>
                  <a:pt x="468801" y="580232"/>
                </a:lnTo>
                <a:lnTo>
                  <a:pt x="458493" y="568590"/>
                </a:lnTo>
                <a:lnTo>
                  <a:pt x="448714" y="557478"/>
                </a:lnTo>
                <a:lnTo>
                  <a:pt x="439199" y="545836"/>
                </a:lnTo>
                <a:lnTo>
                  <a:pt x="430213" y="534988"/>
                </a:lnTo>
                <a:close/>
                <a:moveTo>
                  <a:pt x="188949" y="224189"/>
                </a:moveTo>
                <a:lnTo>
                  <a:pt x="193448" y="263892"/>
                </a:lnTo>
                <a:lnTo>
                  <a:pt x="195830" y="284803"/>
                </a:lnTo>
                <a:lnTo>
                  <a:pt x="198741" y="306507"/>
                </a:lnTo>
                <a:lnTo>
                  <a:pt x="201917" y="328741"/>
                </a:lnTo>
                <a:lnTo>
                  <a:pt x="204828" y="350710"/>
                </a:lnTo>
                <a:lnTo>
                  <a:pt x="208532" y="372678"/>
                </a:lnTo>
                <a:lnTo>
                  <a:pt x="212502" y="394118"/>
                </a:lnTo>
                <a:lnTo>
                  <a:pt x="215413" y="408146"/>
                </a:lnTo>
                <a:lnTo>
                  <a:pt x="218059" y="421645"/>
                </a:lnTo>
                <a:lnTo>
                  <a:pt x="221235" y="434880"/>
                </a:lnTo>
                <a:lnTo>
                  <a:pt x="224410" y="447585"/>
                </a:lnTo>
                <a:lnTo>
                  <a:pt x="227321" y="459496"/>
                </a:lnTo>
                <a:lnTo>
                  <a:pt x="230497" y="470348"/>
                </a:lnTo>
                <a:lnTo>
                  <a:pt x="233673" y="480406"/>
                </a:lnTo>
                <a:lnTo>
                  <a:pt x="236584" y="489405"/>
                </a:lnTo>
                <a:lnTo>
                  <a:pt x="241082" y="501316"/>
                </a:lnTo>
                <a:lnTo>
                  <a:pt x="246111" y="513227"/>
                </a:lnTo>
                <a:lnTo>
                  <a:pt x="251403" y="524873"/>
                </a:lnTo>
                <a:lnTo>
                  <a:pt x="256961" y="536784"/>
                </a:lnTo>
                <a:lnTo>
                  <a:pt x="262783" y="547901"/>
                </a:lnTo>
                <a:lnTo>
                  <a:pt x="268605" y="559547"/>
                </a:lnTo>
                <a:lnTo>
                  <a:pt x="275220" y="570664"/>
                </a:lnTo>
                <a:lnTo>
                  <a:pt x="281836" y="581781"/>
                </a:lnTo>
                <a:lnTo>
                  <a:pt x="288981" y="593162"/>
                </a:lnTo>
                <a:lnTo>
                  <a:pt x="296127" y="604014"/>
                </a:lnTo>
                <a:lnTo>
                  <a:pt x="304066" y="615396"/>
                </a:lnTo>
                <a:lnTo>
                  <a:pt x="312005" y="626248"/>
                </a:lnTo>
                <a:lnTo>
                  <a:pt x="320473" y="637365"/>
                </a:lnTo>
                <a:lnTo>
                  <a:pt x="329206" y="648482"/>
                </a:lnTo>
                <a:lnTo>
                  <a:pt x="338468" y="659334"/>
                </a:lnTo>
                <a:lnTo>
                  <a:pt x="347730" y="670450"/>
                </a:lnTo>
                <a:lnTo>
                  <a:pt x="366784" y="692419"/>
                </a:lnTo>
                <a:lnTo>
                  <a:pt x="385309" y="714388"/>
                </a:lnTo>
                <a:lnTo>
                  <a:pt x="404362" y="736887"/>
                </a:lnTo>
                <a:lnTo>
                  <a:pt x="414154" y="748268"/>
                </a:lnTo>
                <a:lnTo>
                  <a:pt x="424210" y="759385"/>
                </a:lnTo>
                <a:lnTo>
                  <a:pt x="435060" y="771031"/>
                </a:lnTo>
                <a:lnTo>
                  <a:pt x="445910" y="782413"/>
                </a:lnTo>
                <a:lnTo>
                  <a:pt x="457554" y="794059"/>
                </a:lnTo>
                <a:lnTo>
                  <a:pt x="469463" y="805440"/>
                </a:lnTo>
                <a:lnTo>
                  <a:pt x="482165" y="817351"/>
                </a:lnTo>
                <a:lnTo>
                  <a:pt x="495661" y="829262"/>
                </a:lnTo>
                <a:lnTo>
                  <a:pt x="509952" y="841173"/>
                </a:lnTo>
                <a:lnTo>
                  <a:pt x="525036" y="853349"/>
                </a:lnTo>
                <a:lnTo>
                  <a:pt x="531916" y="858907"/>
                </a:lnTo>
                <a:lnTo>
                  <a:pt x="537738" y="864730"/>
                </a:lnTo>
                <a:lnTo>
                  <a:pt x="543031" y="870818"/>
                </a:lnTo>
                <a:lnTo>
                  <a:pt x="547530" y="876376"/>
                </a:lnTo>
                <a:lnTo>
                  <a:pt x="551764" y="882199"/>
                </a:lnTo>
                <a:lnTo>
                  <a:pt x="555204" y="888023"/>
                </a:lnTo>
                <a:lnTo>
                  <a:pt x="558644" y="893846"/>
                </a:lnTo>
                <a:lnTo>
                  <a:pt x="561291" y="899669"/>
                </a:lnTo>
                <a:lnTo>
                  <a:pt x="564202" y="905227"/>
                </a:lnTo>
                <a:lnTo>
                  <a:pt x="566848" y="911315"/>
                </a:lnTo>
                <a:lnTo>
                  <a:pt x="568965" y="916873"/>
                </a:lnTo>
                <a:lnTo>
                  <a:pt x="570818" y="922696"/>
                </a:lnTo>
                <a:lnTo>
                  <a:pt x="574523" y="934607"/>
                </a:lnTo>
                <a:lnTo>
                  <a:pt x="577698" y="946518"/>
                </a:lnTo>
                <a:lnTo>
                  <a:pt x="582462" y="966370"/>
                </a:lnTo>
                <a:lnTo>
                  <a:pt x="584314" y="973781"/>
                </a:lnTo>
                <a:lnTo>
                  <a:pt x="585902" y="980927"/>
                </a:lnTo>
                <a:lnTo>
                  <a:pt x="587225" y="988074"/>
                </a:lnTo>
                <a:lnTo>
                  <a:pt x="587754" y="996015"/>
                </a:lnTo>
                <a:lnTo>
                  <a:pt x="588284" y="1005808"/>
                </a:lnTo>
                <a:lnTo>
                  <a:pt x="588548" y="1017719"/>
                </a:lnTo>
                <a:lnTo>
                  <a:pt x="588284" y="1026453"/>
                </a:lnTo>
                <a:lnTo>
                  <a:pt x="588019" y="1033600"/>
                </a:lnTo>
                <a:lnTo>
                  <a:pt x="587754" y="1039423"/>
                </a:lnTo>
                <a:lnTo>
                  <a:pt x="587225" y="1044717"/>
                </a:lnTo>
                <a:lnTo>
                  <a:pt x="585373" y="1055304"/>
                </a:lnTo>
                <a:lnTo>
                  <a:pt x="582726" y="1070391"/>
                </a:lnTo>
                <a:lnTo>
                  <a:pt x="581138" y="1079655"/>
                </a:lnTo>
                <a:lnTo>
                  <a:pt x="579021" y="1088919"/>
                </a:lnTo>
                <a:lnTo>
                  <a:pt x="576904" y="1097919"/>
                </a:lnTo>
                <a:lnTo>
                  <a:pt x="574523" y="1106918"/>
                </a:lnTo>
                <a:lnTo>
                  <a:pt x="571876" y="1115917"/>
                </a:lnTo>
                <a:lnTo>
                  <a:pt x="568701" y="1124652"/>
                </a:lnTo>
                <a:lnTo>
                  <a:pt x="565260" y="1133387"/>
                </a:lnTo>
                <a:lnTo>
                  <a:pt x="561291" y="1142121"/>
                </a:lnTo>
                <a:lnTo>
                  <a:pt x="558644" y="1147680"/>
                </a:lnTo>
                <a:lnTo>
                  <a:pt x="555204" y="1153768"/>
                </a:lnTo>
                <a:lnTo>
                  <a:pt x="551764" y="1159326"/>
                </a:lnTo>
                <a:lnTo>
                  <a:pt x="547530" y="1165149"/>
                </a:lnTo>
                <a:lnTo>
                  <a:pt x="543031" y="1170972"/>
                </a:lnTo>
                <a:lnTo>
                  <a:pt x="538003" y="1176795"/>
                </a:lnTo>
                <a:lnTo>
                  <a:pt x="532181" y="1182618"/>
                </a:lnTo>
                <a:lnTo>
                  <a:pt x="525300" y="1188177"/>
                </a:lnTo>
                <a:lnTo>
                  <a:pt x="510216" y="1200352"/>
                </a:lnTo>
                <a:lnTo>
                  <a:pt x="495926" y="1212263"/>
                </a:lnTo>
                <a:lnTo>
                  <a:pt x="482430" y="1224174"/>
                </a:lnTo>
                <a:lnTo>
                  <a:pt x="469463" y="1236085"/>
                </a:lnTo>
                <a:lnTo>
                  <a:pt x="457554" y="1247466"/>
                </a:lnTo>
                <a:lnTo>
                  <a:pt x="445910" y="1259377"/>
                </a:lnTo>
                <a:lnTo>
                  <a:pt x="435060" y="1270759"/>
                </a:lnTo>
                <a:lnTo>
                  <a:pt x="424210" y="1282140"/>
                </a:lnTo>
                <a:lnTo>
                  <a:pt x="414154" y="1293257"/>
                </a:lnTo>
                <a:lnTo>
                  <a:pt x="404362" y="1304903"/>
                </a:lnTo>
                <a:lnTo>
                  <a:pt x="385309" y="1326872"/>
                </a:lnTo>
                <a:lnTo>
                  <a:pt x="366784" y="1349106"/>
                </a:lnTo>
                <a:lnTo>
                  <a:pt x="347730" y="1371340"/>
                </a:lnTo>
                <a:lnTo>
                  <a:pt x="338468" y="1382456"/>
                </a:lnTo>
                <a:lnTo>
                  <a:pt x="329206" y="1393309"/>
                </a:lnTo>
                <a:lnTo>
                  <a:pt x="320473" y="1404161"/>
                </a:lnTo>
                <a:lnTo>
                  <a:pt x="312005" y="1415278"/>
                </a:lnTo>
                <a:lnTo>
                  <a:pt x="304066" y="1426394"/>
                </a:lnTo>
                <a:lnTo>
                  <a:pt x="296127" y="1437511"/>
                </a:lnTo>
                <a:lnTo>
                  <a:pt x="288981" y="1448628"/>
                </a:lnTo>
                <a:lnTo>
                  <a:pt x="281836" y="1459480"/>
                </a:lnTo>
                <a:lnTo>
                  <a:pt x="275220" y="1470862"/>
                </a:lnTo>
                <a:lnTo>
                  <a:pt x="268605" y="1482243"/>
                </a:lnTo>
                <a:lnTo>
                  <a:pt x="262783" y="1493625"/>
                </a:lnTo>
                <a:lnTo>
                  <a:pt x="256961" y="1505006"/>
                </a:lnTo>
                <a:lnTo>
                  <a:pt x="251403" y="1516652"/>
                </a:lnTo>
                <a:lnTo>
                  <a:pt x="246111" y="1528563"/>
                </a:lnTo>
                <a:lnTo>
                  <a:pt x="241082" y="1540209"/>
                </a:lnTo>
                <a:lnTo>
                  <a:pt x="236584" y="1552385"/>
                </a:lnTo>
                <a:lnTo>
                  <a:pt x="233937" y="1560326"/>
                </a:lnTo>
                <a:lnTo>
                  <a:pt x="231026" y="1568796"/>
                </a:lnTo>
                <a:lnTo>
                  <a:pt x="228115" y="1578060"/>
                </a:lnTo>
                <a:lnTo>
                  <a:pt x="225734" y="1588382"/>
                </a:lnTo>
                <a:lnTo>
                  <a:pt x="222823" y="1598705"/>
                </a:lnTo>
                <a:lnTo>
                  <a:pt x="220441" y="1609822"/>
                </a:lnTo>
                <a:lnTo>
                  <a:pt x="215413" y="1633114"/>
                </a:lnTo>
                <a:lnTo>
                  <a:pt x="210649" y="1658260"/>
                </a:lnTo>
                <a:lnTo>
                  <a:pt x="206415" y="1683934"/>
                </a:lnTo>
                <a:lnTo>
                  <a:pt x="202181" y="1709609"/>
                </a:lnTo>
                <a:lnTo>
                  <a:pt x="198741" y="1735548"/>
                </a:lnTo>
                <a:lnTo>
                  <a:pt x="193448" y="1778162"/>
                </a:lnTo>
                <a:lnTo>
                  <a:pt x="188949" y="1817336"/>
                </a:lnTo>
                <a:lnTo>
                  <a:pt x="1168364" y="1817336"/>
                </a:lnTo>
                <a:lnTo>
                  <a:pt x="1164130" y="1777898"/>
                </a:lnTo>
                <a:lnTo>
                  <a:pt x="1161748" y="1756987"/>
                </a:lnTo>
                <a:lnTo>
                  <a:pt x="1158837" y="1735019"/>
                </a:lnTo>
                <a:lnTo>
                  <a:pt x="1155661" y="1713050"/>
                </a:lnTo>
                <a:lnTo>
                  <a:pt x="1152486" y="1690816"/>
                </a:lnTo>
                <a:lnTo>
                  <a:pt x="1148781" y="1668847"/>
                </a:lnTo>
                <a:lnTo>
                  <a:pt x="1144811" y="1647672"/>
                </a:lnTo>
                <a:lnTo>
                  <a:pt x="1142165" y="1633644"/>
                </a:lnTo>
                <a:lnTo>
                  <a:pt x="1139518" y="1619880"/>
                </a:lnTo>
                <a:lnTo>
                  <a:pt x="1136343" y="1606910"/>
                </a:lnTo>
                <a:lnTo>
                  <a:pt x="1133167" y="1594205"/>
                </a:lnTo>
                <a:lnTo>
                  <a:pt x="1130256" y="1582295"/>
                </a:lnTo>
                <a:lnTo>
                  <a:pt x="1127080" y="1571442"/>
                </a:lnTo>
                <a:lnTo>
                  <a:pt x="1123905" y="1561384"/>
                </a:lnTo>
                <a:lnTo>
                  <a:pt x="1120994" y="1552385"/>
                </a:lnTo>
                <a:lnTo>
                  <a:pt x="1116230" y="1540209"/>
                </a:lnTo>
                <a:lnTo>
                  <a:pt x="1111467" y="1528563"/>
                </a:lnTo>
                <a:lnTo>
                  <a:pt x="1106174" y="1516652"/>
                </a:lnTo>
                <a:lnTo>
                  <a:pt x="1100617" y="1505006"/>
                </a:lnTo>
                <a:lnTo>
                  <a:pt x="1094795" y="1493625"/>
                </a:lnTo>
                <a:lnTo>
                  <a:pt x="1088708" y="1482243"/>
                </a:lnTo>
                <a:lnTo>
                  <a:pt x="1082357" y="1470862"/>
                </a:lnTo>
                <a:lnTo>
                  <a:pt x="1075741" y="1459480"/>
                </a:lnTo>
                <a:lnTo>
                  <a:pt x="1068596" y="1448628"/>
                </a:lnTo>
                <a:lnTo>
                  <a:pt x="1061186" y="1437511"/>
                </a:lnTo>
                <a:lnTo>
                  <a:pt x="1053512" y="1426394"/>
                </a:lnTo>
                <a:lnTo>
                  <a:pt x="1045308" y="1415278"/>
                </a:lnTo>
                <a:lnTo>
                  <a:pt x="1037105" y="1404161"/>
                </a:lnTo>
                <a:lnTo>
                  <a:pt x="1028107" y="1393309"/>
                </a:lnTo>
                <a:lnTo>
                  <a:pt x="1019374" y="1382456"/>
                </a:lnTo>
                <a:lnTo>
                  <a:pt x="1009847" y="1371340"/>
                </a:lnTo>
                <a:lnTo>
                  <a:pt x="990794" y="1349106"/>
                </a:lnTo>
                <a:lnTo>
                  <a:pt x="972269" y="1326872"/>
                </a:lnTo>
                <a:lnTo>
                  <a:pt x="953215" y="1304903"/>
                </a:lnTo>
                <a:lnTo>
                  <a:pt x="943424" y="1293257"/>
                </a:lnTo>
                <a:lnTo>
                  <a:pt x="933368" y="1282140"/>
                </a:lnTo>
                <a:lnTo>
                  <a:pt x="922518" y="1270759"/>
                </a:lnTo>
                <a:lnTo>
                  <a:pt x="911668" y="1259377"/>
                </a:lnTo>
                <a:lnTo>
                  <a:pt x="900024" y="1247731"/>
                </a:lnTo>
                <a:lnTo>
                  <a:pt x="888115" y="1236085"/>
                </a:lnTo>
                <a:lnTo>
                  <a:pt x="875148" y="1224174"/>
                </a:lnTo>
                <a:lnTo>
                  <a:pt x="861652" y="1212263"/>
                </a:lnTo>
                <a:lnTo>
                  <a:pt x="847361" y="1200352"/>
                </a:lnTo>
                <a:lnTo>
                  <a:pt x="832277" y="1188177"/>
                </a:lnTo>
                <a:lnTo>
                  <a:pt x="825397" y="1182618"/>
                </a:lnTo>
                <a:lnTo>
                  <a:pt x="819575" y="1176795"/>
                </a:lnTo>
                <a:lnTo>
                  <a:pt x="814547" y="1170972"/>
                </a:lnTo>
                <a:lnTo>
                  <a:pt x="809783" y="1165149"/>
                </a:lnTo>
                <a:lnTo>
                  <a:pt x="805814" y="1159326"/>
                </a:lnTo>
                <a:lnTo>
                  <a:pt x="802109" y="1153768"/>
                </a:lnTo>
                <a:lnTo>
                  <a:pt x="798933" y="1147680"/>
                </a:lnTo>
                <a:lnTo>
                  <a:pt x="796287" y="1142121"/>
                </a:lnTo>
                <a:lnTo>
                  <a:pt x="793376" y="1136563"/>
                </a:lnTo>
                <a:lnTo>
                  <a:pt x="790994" y="1130740"/>
                </a:lnTo>
                <a:lnTo>
                  <a:pt x="788612" y="1124652"/>
                </a:lnTo>
                <a:lnTo>
                  <a:pt x="786760" y="1119094"/>
                </a:lnTo>
                <a:lnTo>
                  <a:pt x="784643" y="1113271"/>
                </a:lnTo>
                <a:lnTo>
                  <a:pt x="783055" y="1107183"/>
                </a:lnTo>
                <a:lnTo>
                  <a:pt x="779879" y="1095272"/>
                </a:lnTo>
                <a:lnTo>
                  <a:pt x="774851" y="1074362"/>
                </a:lnTo>
                <a:lnTo>
                  <a:pt x="773264" y="1065627"/>
                </a:lnTo>
                <a:lnTo>
                  <a:pt x="771411" y="1057686"/>
                </a:lnTo>
                <a:lnTo>
                  <a:pt x="770353" y="1049216"/>
                </a:lnTo>
                <a:lnTo>
                  <a:pt x="769559" y="1040217"/>
                </a:lnTo>
                <a:lnTo>
                  <a:pt x="769294" y="1029630"/>
                </a:lnTo>
                <a:lnTo>
                  <a:pt x="769029" y="1017719"/>
                </a:lnTo>
                <a:lnTo>
                  <a:pt x="769029" y="1009249"/>
                </a:lnTo>
                <a:lnTo>
                  <a:pt x="769294" y="1002896"/>
                </a:lnTo>
                <a:lnTo>
                  <a:pt x="769823" y="998132"/>
                </a:lnTo>
                <a:lnTo>
                  <a:pt x="770353" y="993897"/>
                </a:lnTo>
                <a:lnTo>
                  <a:pt x="772470" y="985427"/>
                </a:lnTo>
                <a:lnTo>
                  <a:pt x="773528" y="979075"/>
                </a:lnTo>
                <a:lnTo>
                  <a:pt x="774851" y="971399"/>
                </a:lnTo>
                <a:lnTo>
                  <a:pt x="776439" y="961870"/>
                </a:lnTo>
                <a:lnTo>
                  <a:pt x="778556" y="952606"/>
                </a:lnTo>
                <a:lnTo>
                  <a:pt x="780409" y="943607"/>
                </a:lnTo>
                <a:lnTo>
                  <a:pt x="783055" y="934607"/>
                </a:lnTo>
                <a:lnTo>
                  <a:pt x="785437" y="925608"/>
                </a:lnTo>
                <a:lnTo>
                  <a:pt x="788612" y="916873"/>
                </a:lnTo>
                <a:lnTo>
                  <a:pt x="792317" y="908139"/>
                </a:lnTo>
                <a:lnTo>
                  <a:pt x="796287" y="899669"/>
                </a:lnTo>
                <a:lnTo>
                  <a:pt x="798933" y="893846"/>
                </a:lnTo>
                <a:lnTo>
                  <a:pt x="802109" y="888023"/>
                </a:lnTo>
                <a:lnTo>
                  <a:pt x="805814" y="882199"/>
                </a:lnTo>
                <a:lnTo>
                  <a:pt x="809783" y="876376"/>
                </a:lnTo>
                <a:lnTo>
                  <a:pt x="814547" y="870818"/>
                </a:lnTo>
                <a:lnTo>
                  <a:pt x="819575" y="864730"/>
                </a:lnTo>
                <a:lnTo>
                  <a:pt x="825397" y="858907"/>
                </a:lnTo>
                <a:lnTo>
                  <a:pt x="832277" y="853349"/>
                </a:lnTo>
                <a:lnTo>
                  <a:pt x="847361" y="841173"/>
                </a:lnTo>
                <a:lnTo>
                  <a:pt x="861652" y="829262"/>
                </a:lnTo>
                <a:lnTo>
                  <a:pt x="875148" y="817351"/>
                </a:lnTo>
                <a:lnTo>
                  <a:pt x="888115" y="805440"/>
                </a:lnTo>
                <a:lnTo>
                  <a:pt x="900024" y="794059"/>
                </a:lnTo>
                <a:lnTo>
                  <a:pt x="911668" y="782413"/>
                </a:lnTo>
                <a:lnTo>
                  <a:pt x="922518" y="771031"/>
                </a:lnTo>
                <a:lnTo>
                  <a:pt x="933368" y="759385"/>
                </a:lnTo>
                <a:lnTo>
                  <a:pt x="943424" y="748268"/>
                </a:lnTo>
                <a:lnTo>
                  <a:pt x="953215" y="736887"/>
                </a:lnTo>
                <a:lnTo>
                  <a:pt x="972269" y="714388"/>
                </a:lnTo>
                <a:lnTo>
                  <a:pt x="990794" y="692419"/>
                </a:lnTo>
                <a:lnTo>
                  <a:pt x="1009847" y="670450"/>
                </a:lnTo>
                <a:lnTo>
                  <a:pt x="1019374" y="659334"/>
                </a:lnTo>
                <a:lnTo>
                  <a:pt x="1028107" y="648482"/>
                </a:lnTo>
                <a:lnTo>
                  <a:pt x="1037105" y="637365"/>
                </a:lnTo>
                <a:lnTo>
                  <a:pt x="1045308" y="626248"/>
                </a:lnTo>
                <a:lnTo>
                  <a:pt x="1053512" y="615396"/>
                </a:lnTo>
                <a:lnTo>
                  <a:pt x="1061186" y="604014"/>
                </a:lnTo>
                <a:lnTo>
                  <a:pt x="1068596" y="593162"/>
                </a:lnTo>
                <a:lnTo>
                  <a:pt x="1075741" y="581781"/>
                </a:lnTo>
                <a:lnTo>
                  <a:pt x="1082357" y="570664"/>
                </a:lnTo>
                <a:lnTo>
                  <a:pt x="1088708" y="559547"/>
                </a:lnTo>
                <a:lnTo>
                  <a:pt x="1094795" y="547901"/>
                </a:lnTo>
                <a:lnTo>
                  <a:pt x="1100617" y="536784"/>
                </a:lnTo>
                <a:lnTo>
                  <a:pt x="1106174" y="524873"/>
                </a:lnTo>
                <a:lnTo>
                  <a:pt x="1111467" y="513227"/>
                </a:lnTo>
                <a:lnTo>
                  <a:pt x="1116230" y="501316"/>
                </a:lnTo>
                <a:lnTo>
                  <a:pt x="1120994" y="489405"/>
                </a:lnTo>
                <a:lnTo>
                  <a:pt x="1123640" y="481729"/>
                </a:lnTo>
                <a:lnTo>
                  <a:pt x="1126287" y="472995"/>
                </a:lnTo>
                <a:lnTo>
                  <a:pt x="1129198" y="463466"/>
                </a:lnTo>
                <a:lnTo>
                  <a:pt x="1131844" y="453408"/>
                </a:lnTo>
                <a:lnTo>
                  <a:pt x="1134490" y="442820"/>
                </a:lnTo>
                <a:lnTo>
                  <a:pt x="1137137" y="431968"/>
                </a:lnTo>
                <a:lnTo>
                  <a:pt x="1142165" y="408146"/>
                </a:lnTo>
                <a:lnTo>
                  <a:pt x="1146664" y="383531"/>
                </a:lnTo>
                <a:lnTo>
                  <a:pt x="1151162" y="357591"/>
                </a:lnTo>
                <a:lnTo>
                  <a:pt x="1155132" y="331917"/>
                </a:lnTo>
                <a:lnTo>
                  <a:pt x="1158837" y="305978"/>
                </a:lnTo>
                <a:lnTo>
                  <a:pt x="1161748" y="284273"/>
                </a:lnTo>
                <a:lnTo>
                  <a:pt x="1164130" y="263628"/>
                </a:lnTo>
                <a:lnTo>
                  <a:pt x="1168364" y="224189"/>
                </a:lnTo>
                <a:lnTo>
                  <a:pt x="188949" y="224189"/>
                </a:lnTo>
                <a:close/>
                <a:moveTo>
                  <a:pt x="111941" y="0"/>
                </a:moveTo>
                <a:lnTo>
                  <a:pt x="1245372" y="0"/>
                </a:lnTo>
                <a:lnTo>
                  <a:pt x="1251194" y="265"/>
                </a:lnTo>
                <a:lnTo>
                  <a:pt x="1257016" y="530"/>
                </a:lnTo>
                <a:lnTo>
                  <a:pt x="1262574" y="1324"/>
                </a:lnTo>
                <a:lnTo>
                  <a:pt x="1268131" y="2382"/>
                </a:lnTo>
                <a:lnTo>
                  <a:pt x="1273424" y="3706"/>
                </a:lnTo>
                <a:lnTo>
                  <a:pt x="1278716" y="5029"/>
                </a:lnTo>
                <a:lnTo>
                  <a:pt x="1284009" y="6882"/>
                </a:lnTo>
                <a:lnTo>
                  <a:pt x="1289302" y="9000"/>
                </a:lnTo>
                <a:lnTo>
                  <a:pt x="1294065" y="11382"/>
                </a:lnTo>
                <a:lnTo>
                  <a:pt x="1299093" y="13499"/>
                </a:lnTo>
                <a:lnTo>
                  <a:pt x="1303592" y="16411"/>
                </a:lnTo>
                <a:lnTo>
                  <a:pt x="1308091" y="19058"/>
                </a:lnTo>
                <a:lnTo>
                  <a:pt x="1312590" y="22499"/>
                </a:lnTo>
                <a:lnTo>
                  <a:pt x="1316824" y="25675"/>
                </a:lnTo>
                <a:lnTo>
                  <a:pt x="1321058" y="29380"/>
                </a:lnTo>
                <a:lnTo>
                  <a:pt x="1324498" y="32821"/>
                </a:lnTo>
                <a:lnTo>
                  <a:pt x="1328468" y="36792"/>
                </a:lnTo>
                <a:lnTo>
                  <a:pt x="1331908" y="41027"/>
                </a:lnTo>
                <a:lnTo>
                  <a:pt x="1335348" y="45262"/>
                </a:lnTo>
                <a:lnTo>
                  <a:pt x="1338259" y="49497"/>
                </a:lnTo>
                <a:lnTo>
                  <a:pt x="1341435" y="53996"/>
                </a:lnTo>
                <a:lnTo>
                  <a:pt x="1344081" y="58761"/>
                </a:lnTo>
                <a:lnTo>
                  <a:pt x="1346463" y="63525"/>
                </a:lnTo>
                <a:lnTo>
                  <a:pt x="1348845" y="68554"/>
                </a:lnTo>
                <a:lnTo>
                  <a:pt x="1350697" y="73583"/>
                </a:lnTo>
                <a:lnTo>
                  <a:pt x="1352285" y="78877"/>
                </a:lnTo>
                <a:lnTo>
                  <a:pt x="1354137" y="84435"/>
                </a:lnTo>
                <a:lnTo>
                  <a:pt x="1355196" y="89729"/>
                </a:lnTo>
                <a:lnTo>
                  <a:pt x="1356254" y="95287"/>
                </a:lnTo>
                <a:lnTo>
                  <a:pt x="1356784" y="100846"/>
                </a:lnTo>
                <a:lnTo>
                  <a:pt x="1357313" y="106404"/>
                </a:lnTo>
                <a:lnTo>
                  <a:pt x="1357313" y="112227"/>
                </a:lnTo>
                <a:lnTo>
                  <a:pt x="1357313" y="117786"/>
                </a:lnTo>
                <a:lnTo>
                  <a:pt x="1356784" y="122815"/>
                </a:lnTo>
                <a:lnTo>
                  <a:pt x="1356254" y="128108"/>
                </a:lnTo>
                <a:lnTo>
                  <a:pt x="1355460" y="133137"/>
                </a:lnTo>
                <a:lnTo>
                  <a:pt x="1354402" y="138166"/>
                </a:lnTo>
                <a:lnTo>
                  <a:pt x="1353344" y="143460"/>
                </a:lnTo>
                <a:lnTo>
                  <a:pt x="1351491" y="148225"/>
                </a:lnTo>
                <a:lnTo>
                  <a:pt x="1349903" y="152989"/>
                </a:lnTo>
                <a:lnTo>
                  <a:pt x="1347786" y="157753"/>
                </a:lnTo>
                <a:lnTo>
                  <a:pt x="1345669" y="162253"/>
                </a:lnTo>
                <a:lnTo>
                  <a:pt x="1343287" y="166753"/>
                </a:lnTo>
                <a:lnTo>
                  <a:pt x="1340906" y="170988"/>
                </a:lnTo>
                <a:lnTo>
                  <a:pt x="1337995" y="174958"/>
                </a:lnTo>
                <a:lnTo>
                  <a:pt x="1335084" y="179193"/>
                </a:lnTo>
                <a:lnTo>
                  <a:pt x="1331908" y="183163"/>
                </a:lnTo>
                <a:lnTo>
                  <a:pt x="1328732" y="186869"/>
                </a:lnTo>
                <a:lnTo>
                  <a:pt x="1325028" y="190574"/>
                </a:lnTo>
                <a:lnTo>
                  <a:pt x="1321852" y="194015"/>
                </a:lnTo>
                <a:lnTo>
                  <a:pt x="1317882" y="197191"/>
                </a:lnTo>
                <a:lnTo>
                  <a:pt x="1313913" y="200368"/>
                </a:lnTo>
                <a:lnTo>
                  <a:pt x="1309943" y="203544"/>
                </a:lnTo>
                <a:lnTo>
                  <a:pt x="1305709" y="206191"/>
                </a:lnTo>
                <a:lnTo>
                  <a:pt x="1301475" y="208838"/>
                </a:lnTo>
                <a:lnTo>
                  <a:pt x="1296976" y="211220"/>
                </a:lnTo>
                <a:lnTo>
                  <a:pt x="1292477" y="213602"/>
                </a:lnTo>
                <a:lnTo>
                  <a:pt x="1287714" y="215455"/>
                </a:lnTo>
                <a:lnTo>
                  <a:pt x="1282950" y="217308"/>
                </a:lnTo>
                <a:lnTo>
                  <a:pt x="1278187" y="218896"/>
                </a:lnTo>
                <a:lnTo>
                  <a:pt x="1273159" y="220219"/>
                </a:lnTo>
                <a:lnTo>
                  <a:pt x="1268131" y="221543"/>
                </a:lnTo>
                <a:lnTo>
                  <a:pt x="1263103" y="222337"/>
                </a:lnTo>
                <a:lnTo>
                  <a:pt x="1258075" y="223131"/>
                </a:lnTo>
                <a:lnTo>
                  <a:pt x="1253841" y="266275"/>
                </a:lnTo>
                <a:lnTo>
                  <a:pt x="1251194" y="290096"/>
                </a:lnTo>
                <a:lnTo>
                  <a:pt x="1248548" y="314447"/>
                </a:lnTo>
                <a:lnTo>
                  <a:pt x="1245372" y="340122"/>
                </a:lnTo>
                <a:lnTo>
                  <a:pt x="1241932" y="365532"/>
                </a:lnTo>
                <a:lnTo>
                  <a:pt x="1237963" y="391471"/>
                </a:lnTo>
                <a:lnTo>
                  <a:pt x="1234258" y="416881"/>
                </a:lnTo>
                <a:lnTo>
                  <a:pt x="1231347" y="432762"/>
                </a:lnTo>
                <a:lnTo>
                  <a:pt x="1228436" y="447849"/>
                </a:lnTo>
                <a:lnTo>
                  <a:pt x="1225525" y="462936"/>
                </a:lnTo>
                <a:lnTo>
                  <a:pt x="1222349" y="477759"/>
                </a:lnTo>
                <a:lnTo>
                  <a:pt x="1218644" y="492052"/>
                </a:lnTo>
                <a:lnTo>
                  <a:pt x="1215204" y="506080"/>
                </a:lnTo>
                <a:lnTo>
                  <a:pt x="1211499" y="519579"/>
                </a:lnTo>
                <a:lnTo>
                  <a:pt x="1207265" y="532814"/>
                </a:lnTo>
                <a:lnTo>
                  <a:pt x="1202237" y="547636"/>
                </a:lnTo>
                <a:lnTo>
                  <a:pt x="1196415" y="562458"/>
                </a:lnTo>
                <a:lnTo>
                  <a:pt x="1190593" y="577016"/>
                </a:lnTo>
                <a:lnTo>
                  <a:pt x="1184506" y="591839"/>
                </a:lnTo>
                <a:lnTo>
                  <a:pt x="1177890" y="606132"/>
                </a:lnTo>
                <a:lnTo>
                  <a:pt x="1171010" y="620160"/>
                </a:lnTo>
                <a:lnTo>
                  <a:pt x="1163865" y="634188"/>
                </a:lnTo>
                <a:lnTo>
                  <a:pt x="1156455" y="648217"/>
                </a:lnTo>
                <a:lnTo>
                  <a:pt x="1148516" y="661981"/>
                </a:lnTo>
                <a:lnTo>
                  <a:pt x="1140312" y="675480"/>
                </a:lnTo>
                <a:lnTo>
                  <a:pt x="1131844" y="689243"/>
                </a:lnTo>
                <a:lnTo>
                  <a:pt x="1123111" y="702478"/>
                </a:lnTo>
                <a:lnTo>
                  <a:pt x="1113849" y="715712"/>
                </a:lnTo>
                <a:lnTo>
                  <a:pt x="1104586" y="728946"/>
                </a:lnTo>
                <a:lnTo>
                  <a:pt x="1094795" y="742180"/>
                </a:lnTo>
                <a:lnTo>
                  <a:pt x="1085004" y="754885"/>
                </a:lnTo>
                <a:lnTo>
                  <a:pt x="1074947" y="767590"/>
                </a:lnTo>
                <a:lnTo>
                  <a:pt x="1064097" y="780031"/>
                </a:lnTo>
                <a:lnTo>
                  <a:pt x="1053512" y="792736"/>
                </a:lnTo>
                <a:lnTo>
                  <a:pt x="1042662" y="804911"/>
                </a:lnTo>
                <a:lnTo>
                  <a:pt x="1031283" y="817351"/>
                </a:lnTo>
                <a:lnTo>
                  <a:pt x="1019903" y="829792"/>
                </a:lnTo>
                <a:lnTo>
                  <a:pt x="1007995" y="841967"/>
                </a:lnTo>
                <a:lnTo>
                  <a:pt x="995557" y="854407"/>
                </a:lnTo>
                <a:lnTo>
                  <a:pt x="983384" y="866848"/>
                </a:lnTo>
                <a:lnTo>
                  <a:pt x="970681" y="879288"/>
                </a:lnTo>
                <a:lnTo>
                  <a:pt x="957714" y="891463"/>
                </a:lnTo>
                <a:lnTo>
                  <a:pt x="944218" y="903904"/>
                </a:lnTo>
                <a:lnTo>
                  <a:pt x="916960" y="928520"/>
                </a:lnTo>
                <a:lnTo>
                  <a:pt x="888380" y="953665"/>
                </a:lnTo>
                <a:lnTo>
                  <a:pt x="888115" y="954459"/>
                </a:lnTo>
                <a:lnTo>
                  <a:pt x="886792" y="957900"/>
                </a:lnTo>
                <a:lnTo>
                  <a:pt x="885204" y="962664"/>
                </a:lnTo>
                <a:lnTo>
                  <a:pt x="883616" y="968487"/>
                </a:lnTo>
                <a:lnTo>
                  <a:pt x="881764" y="975369"/>
                </a:lnTo>
                <a:lnTo>
                  <a:pt x="880441" y="981457"/>
                </a:lnTo>
                <a:lnTo>
                  <a:pt x="879118" y="986221"/>
                </a:lnTo>
                <a:lnTo>
                  <a:pt x="876736" y="993632"/>
                </a:lnTo>
                <a:lnTo>
                  <a:pt x="876207" y="997338"/>
                </a:lnTo>
                <a:lnTo>
                  <a:pt x="875677" y="1002102"/>
                </a:lnTo>
                <a:lnTo>
                  <a:pt x="875148" y="1008984"/>
                </a:lnTo>
                <a:lnTo>
                  <a:pt x="875148" y="1017719"/>
                </a:lnTo>
                <a:lnTo>
                  <a:pt x="875148" y="1025130"/>
                </a:lnTo>
                <a:lnTo>
                  <a:pt x="875413" y="1030953"/>
                </a:lnTo>
                <a:lnTo>
                  <a:pt x="875942" y="1035453"/>
                </a:lnTo>
                <a:lnTo>
                  <a:pt x="876471" y="1038894"/>
                </a:lnTo>
                <a:lnTo>
                  <a:pt x="878059" y="1046305"/>
                </a:lnTo>
                <a:lnTo>
                  <a:pt x="879118" y="1051069"/>
                </a:lnTo>
                <a:lnTo>
                  <a:pt x="880176" y="1056892"/>
                </a:lnTo>
                <a:lnTo>
                  <a:pt x="880970" y="1062715"/>
                </a:lnTo>
                <a:lnTo>
                  <a:pt x="882293" y="1068009"/>
                </a:lnTo>
                <a:lnTo>
                  <a:pt x="884675" y="1077009"/>
                </a:lnTo>
                <a:lnTo>
                  <a:pt x="887057" y="1083890"/>
                </a:lnTo>
                <a:lnTo>
                  <a:pt x="888644" y="1088125"/>
                </a:lnTo>
                <a:lnTo>
                  <a:pt x="916960" y="1113271"/>
                </a:lnTo>
                <a:lnTo>
                  <a:pt x="944482" y="1137886"/>
                </a:lnTo>
                <a:lnTo>
                  <a:pt x="957714" y="1150327"/>
                </a:lnTo>
                <a:lnTo>
                  <a:pt x="970681" y="1162767"/>
                </a:lnTo>
                <a:lnTo>
                  <a:pt x="983384" y="1174942"/>
                </a:lnTo>
                <a:lnTo>
                  <a:pt x="995557" y="1187118"/>
                </a:lnTo>
                <a:lnTo>
                  <a:pt x="1007995" y="1199558"/>
                </a:lnTo>
                <a:lnTo>
                  <a:pt x="1019903" y="1211734"/>
                </a:lnTo>
                <a:lnTo>
                  <a:pt x="1031283" y="1224174"/>
                </a:lnTo>
                <a:lnTo>
                  <a:pt x="1042662" y="1236614"/>
                </a:lnTo>
                <a:lnTo>
                  <a:pt x="1053512" y="1249055"/>
                </a:lnTo>
                <a:lnTo>
                  <a:pt x="1064097" y="1261495"/>
                </a:lnTo>
                <a:lnTo>
                  <a:pt x="1074947" y="1274200"/>
                </a:lnTo>
                <a:lnTo>
                  <a:pt x="1085004" y="1286905"/>
                </a:lnTo>
                <a:lnTo>
                  <a:pt x="1094795" y="1299874"/>
                </a:lnTo>
                <a:lnTo>
                  <a:pt x="1104586" y="1312844"/>
                </a:lnTo>
                <a:lnTo>
                  <a:pt x="1113849" y="1325814"/>
                </a:lnTo>
                <a:lnTo>
                  <a:pt x="1123111" y="1339048"/>
                </a:lnTo>
                <a:lnTo>
                  <a:pt x="1131844" y="1352547"/>
                </a:lnTo>
                <a:lnTo>
                  <a:pt x="1140312" y="1366046"/>
                </a:lnTo>
                <a:lnTo>
                  <a:pt x="1148516" y="1379810"/>
                </a:lnTo>
                <a:lnTo>
                  <a:pt x="1156455" y="1393309"/>
                </a:lnTo>
                <a:lnTo>
                  <a:pt x="1163865" y="1407337"/>
                </a:lnTo>
                <a:lnTo>
                  <a:pt x="1171010" y="1421365"/>
                </a:lnTo>
                <a:lnTo>
                  <a:pt x="1177890" y="1435394"/>
                </a:lnTo>
                <a:lnTo>
                  <a:pt x="1184506" y="1449951"/>
                </a:lnTo>
                <a:lnTo>
                  <a:pt x="1190593" y="1464509"/>
                </a:lnTo>
                <a:lnTo>
                  <a:pt x="1196415" y="1479332"/>
                </a:lnTo>
                <a:lnTo>
                  <a:pt x="1202237" y="1493889"/>
                </a:lnTo>
                <a:lnTo>
                  <a:pt x="1207265" y="1508976"/>
                </a:lnTo>
                <a:lnTo>
                  <a:pt x="1211499" y="1521946"/>
                </a:lnTo>
                <a:lnTo>
                  <a:pt x="1215204" y="1535710"/>
                </a:lnTo>
                <a:lnTo>
                  <a:pt x="1218644" y="1549473"/>
                </a:lnTo>
                <a:lnTo>
                  <a:pt x="1222349" y="1563767"/>
                </a:lnTo>
                <a:lnTo>
                  <a:pt x="1225525" y="1578854"/>
                </a:lnTo>
                <a:lnTo>
                  <a:pt x="1228436" y="1593676"/>
                </a:lnTo>
                <a:lnTo>
                  <a:pt x="1231347" y="1609028"/>
                </a:lnTo>
                <a:lnTo>
                  <a:pt x="1234258" y="1624909"/>
                </a:lnTo>
                <a:lnTo>
                  <a:pt x="1239286" y="1656407"/>
                </a:lnTo>
                <a:lnTo>
                  <a:pt x="1243785" y="1687640"/>
                </a:lnTo>
                <a:lnTo>
                  <a:pt x="1247490" y="1719137"/>
                </a:lnTo>
                <a:lnTo>
                  <a:pt x="1250930" y="1749576"/>
                </a:lnTo>
                <a:lnTo>
                  <a:pt x="1254899" y="1785838"/>
                </a:lnTo>
                <a:lnTo>
                  <a:pt x="1258075" y="1818659"/>
                </a:lnTo>
                <a:lnTo>
                  <a:pt x="1263103" y="1819189"/>
                </a:lnTo>
                <a:lnTo>
                  <a:pt x="1268131" y="1820247"/>
                </a:lnTo>
                <a:lnTo>
                  <a:pt x="1273159" y="1821571"/>
                </a:lnTo>
                <a:lnTo>
                  <a:pt x="1278187" y="1822894"/>
                </a:lnTo>
                <a:lnTo>
                  <a:pt x="1282950" y="1824218"/>
                </a:lnTo>
                <a:lnTo>
                  <a:pt x="1287714" y="1826335"/>
                </a:lnTo>
                <a:lnTo>
                  <a:pt x="1292477" y="1828188"/>
                </a:lnTo>
                <a:lnTo>
                  <a:pt x="1296976" y="1830570"/>
                </a:lnTo>
                <a:lnTo>
                  <a:pt x="1301475" y="1832688"/>
                </a:lnTo>
                <a:lnTo>
                  <a:pt x="1305709" y="1835599"/>
                </a:lnTo>
                <a:lnTo>
                  <a:pt x="1309943" y="1838246"/>
                </a:lnTo>
                <a:lnTo>
                  <a:pt x="1313913" y="1841158"/>
                </a:lnTo>
                <a:lnTo>
                  <a:pt x="1317882" y="1844334"/>
                </a:lnTo>
                <a:lnTo>
                  <a:pt x="1321852" y="1847510"/>
                </a:lnTo>
                <a:lnTo>
                  <a:pt x="1325028" y="1850951"/>
                </a:lnTo>
                <a:lnTo>
                  <a:pt x="1328732" y="1854657"/>
                </a:lnTo>
                <a:lnTo>
                  <a:pt x="1331908" y="1858627"/>
                </a:lnTo>
                <a:lnTo>
                  <a:pt x="1335084" y="1862597"/>
                </a:lnTo>
                <a:lnTo>
                  <a:pt x="1337995" y="1866568"/>
                </a:lnTo>
                <a:lnTo>
                  <a:pt x="1340906" y="1870538"/>
                </a:lnTo>
                <a:lnTo>
                  <a:pt x="1343287" y="1874773"/>
                </a:lnTo>
                <a:lnTo>
                  <a:pt x="1345669" y="1879273"/>
                </a:lnTo>
                <a:lnTo>
                  <a:pt x="1347786" y="1883772"/>
                </a:lnTo>
                <a:lnTo>
                  <a:pt x="1349903" y="1888537"/>
                </a:lnTo>
                <a:lnTo>
                  <a:pt x="1351491" y="1893301"/>
                </a:lnTo>
                <a:lnTo>
                  <a:pt x="1353344" y="1898065"/>
                </a:lnTo>
                <a:lnTo>
                  <a:pt x="1354402" y="1903359"/>
                </a:lnTo>
                <a:lnTo>
                  <a:pt x="1355460" y="1908388"/>
                </a:lnTo>
                <a:lnTo>
                  <a:pt x="1356254" y="1913417"/>
                </a:lnTo>
                <a:lnTo>
                  <a:pt x="1356784" y="1918711"/>
                </a:lnTo>
                <a:lnTo>
                  <a:pt x="1357313" y="1924004"/>
                </a:lnTo>
                <a:lnTo>
                  <a:pt x="1357313" y="1929298"/>
                </a:lnTo>
                <a:lnTo>
                  <a:pt x="1357313" y="1934857"/>
                </a:lnTo>
                <a:lnTo>
                  <a:pt x="1356784" y="1940944"/>
                </a:lnTo>
                <a:lnTo>
                  <a:pt x="1356254" y="1946503"/>
                </a:lnTo>
                <a:lnTo>
                  <a:pt x="1355196" y="1951797"/>
                </a:lnTo>
                <a:lnTo>
                  <a:pt x="1354137" y="1957355"/>
                </a:lnTo>
                <a:lnTo>
                  <a:pt x="1352285" y="1962913"/>
                </a:lnTo>
                <a:lnTo>
                  <a:pt x="1350697" y="1967942"/>
                </a:lnTo>
                <a:lnTo>
                  <a:pt x="1348845" y="1972971"/>
                </a:lnTo>
                <a:lnTo>
                  <a:pt x="1346463" y="1978000"/>
                </a:lnTo>
                <a:lnTo>
                  <a:pt x="1344081" y="1982765"/>
                </a:lnTo>
                <a:lnTo>
                  <a:pt x="1341435" y="1987529"/>
                </a:lnTo>
                <a:lnTo>
                  <a:pt x="1338259" y="1992029"/>
                </a:lnTo>
                <a:lnTo>
                  <a:pt x="1335348" y="1996529"/>
                </a:lnTo>
                <a:lnTo>
                  <a:pt x="1331908" y="2000764"/>
                </a:lnTo>
                <a:lnTo>
                  <a:pt x="1328468" y="2004734"/>
                </a:lnTo>
                <a:lnTo>
                  <a:pt x="1324498" y="2008704"/>
                </a:lnTo>
                <a:lnTo>
                  <a:pt x="1321058" y="2012410"/>
                </a:lnTo>
                <a:lnTo>
                  <a:pt x="1316824" y="2015851"/>
                </a:lnTo>
                <a:lnTo>
                  <a:pt x="1312590" y="2019292"/>
                </a:lnTo>
                <a:lnTo>
                  <a:pt x="1308091" y="2022468"/>
                </a:lnTo>
                <a:lnTo>
                  <a:pt x="1303592" y="2025115"/>
                </a:lnTo>
                <a:lnTo>
                  <a:pt x="1299093" y="2028026"/>
                </a:lnTo>
                <a:lnTo>
                  <a:pt x="1294065" y="2030408"/>
                </a:lnTo>
                <a:lnTo>
                  <a:pt x="1289302" y="2032791"/>
                </a:lnTo>
                <a:lnTo>
                  <a:pt x="1284009" y="2034643"/>
                </a:lnTo>
                <a:lnTo>
                  <a:pt x="1278716" y="2036496"/>
                </a:lnTo>
                <a:lnTo>
                  <a:pt x="1273424" y="2038084"/>
                </a:lnTo>
                <a:lnTo>
                  <a:pt x="1268131" y="2039143"/>
                </a:lnTo>
                <a:lnTo>
                  <a:pt x="1262574" y="2040466"/>
                </a:lnTo>
                <a:lnTo>
                  <a:pt x="1257016" y="2040996"/>
                </a:lnTo>
                <a:lnTo>
                  <a:pt x="1251194" y="2041525"/>
                </a:lnTo>
                <a:lnTo>
                  <a:pt x="1245372" y="2041525"/>
                </a:lnTo>
                <a:lnTo>
                  <a:pt x="111941" y="2041525"/>
                </a:lnTo>
                <a:lnTo>
                  <a:pt x="106119" y="2041525"/>
                </a:lnTo>
                <a:lnTo>
                  <a:pt x="100561" y="2040996"/>
                </a:lnTo>
                <a:lnTo>
                  <a:pt x="94739" y="2040466"/>
                </a:lnTo>
                <a:lnTo>
                  <a:pt x="89447" y="2039143"/>
                </a:lnTo>
                <a:lnTo>
                  <a:pt x="83889" y="2038084"/>
                </a:lnTo>
                <a:lnTo>
                  <a:pt x="78861" y="2036496"/>
                </a:lnTo>
                <a:lnTo>
                  <a:pt x="73569" y="2034643"/>
                </a:lnTo>
                <a:lnTo>
                  <a:pt x="68540" y="2032791"/>
                </a:lnTo>
                <a:lnTo>
                  <a:pt x="63248" y="2030408"/>
                </a:lnTo>
                <a:lnTo>
                  <a:pt x="58484" y="2028026"/>
                </a:lnTo>
                <a:lnTo>
                  <a:pt x="53721" y="2025115"/>
                </a:lnTo>
                <a:lnTo>
                  <a:pt x="49222" y="2022468"/>
                </a:lnTo>
                <a:lnTo>
                  <a:pt x="44988" y="2019292"/>
                </a:lnTo>
                <a:lnTo>
                  <a:pt x="40754" y="2015851"/>
                </a:lnTo>
                <a:lnTo>
                  <a:pt x="36784" y="2012410"/>
                </a:lnTo>
                <a:lnTo>
                  <a:pt x="32815" y="2008704"/>
                </a:lnTo>
                <a:lnTo>
                  <a:pt x="29110" y="2004734"/>
                </a:lnTo>
                <a:lnTo>
                  <a:pt x="25405" y="2000764"/>
                </a:lnTo>
                <a:lnTo>
                  <a:pt x="22229" y="1996529"/>
                </a:lnTo>
                <a:lnTo>
                  <a:pt x="19054" y="1992029"/>
                </a:lnTo>
                <a:lnTo>
                  <a:pt x="16143" y="1987529"/>
                </a:lnTo>
                <a:lnTo>
                  <a:pt x="13232" y="1982765"/>
                </a:lnTo>
                <a:lnTo>
                  <a:pt x="11115" y="1978000"/>
                </a:lnTo>
                <a:lnTo>
                  <a:pt x="8733" y="1972971"/>
                </a:lnTo>
                <a:lnTo>
                  <a:pt x="6881" y="1967942"/>
                </a:lnTo>
                <a:lnTo>
                  <a:pt x="5028" y="1962913"/>
                </a:lnTo>
                <a:lnTo>
                  <a:pt x="3440" y="1957355"/>
                </a:lnTo>
                <a:lnTo>
                  <a:pt x="2117" y="1951797"/>
                </a:lnTo>
                <a:lnTo>
                  <a:pt x="1323" y="1946503"/>
                </a:lnTo>
                <a:lnTo>
                  <a:pt x="529" y="1940944"/>
                </a:lnTo>
                <a:lnTo>
                  <a:pt x="265" y="1934857"/>
                </a:lnTo>
                <a:lnTo>
                  <a:pt x="0" y="1929298"/>
                </a:lnTo>
                <a:lnTo>
                  <a:pt x="265" y="1924004"/>
                </a:lnTo>
                <a:lnTo>
                  <a:pt x="529" y="1918711"/>
                </a:lnTo>
                <a:lnTo>
                  <a:pt x="1059" y="1913417"/>
                </a:lnTo>
                <a:lnTo>
                  <a:pt x="1852" y="1908388"/>
                </a:lnTo>
                <a:lnTo>
                  <a:pt x="2911" y="1903359"/>
                </a:lnTo>
                <a:lnTo>
                  <a:pt x="4499" y="1898065"/>
                </a:lnTo>
                <a:lnTo>
                  <a:pt x="5822" y="1893301"/>
                </a:lnTo>
                <a:lnTo>
                  <a:pt x="7674" y="1888537"/>
                </a:lnTo>
                <a:lnTo>
                  <a:pt x="9791" y="1883772"/>
                </a:lnTo>
                <a:lnTo>
                  <a:pt x="11644" y="1879273"/>
                </a:lnTo>
                <a:lnTo>
                  <a:pt x="14290" y="1874773"/>
                </a:lnTo>
                <a:lnTo>
                  <a:pt x="16672" y="1870538"/>
                </a:lnTo>
                <a:lnTo>
                  <a:pt x="19583" y="1866568"/>
                </a:lnTo>
                <a:lnTo>
                  <a:pt x="22229" y="1862597"/>
                </a:lnTo>
                <a:lnTo>
                  <a:pt x="25405" y="1858627"/>
                </a:lnTo>
                <a:lnTo>
                  <a:pt x="28845" y="1854657"/>
                </a:lnTo>
                <a:lnTo>
                  <a:pt x="32285" y="1850951"/>
                </a:lnTo>
                <a:lnTo>
                  <a:pt x="35726" y="1847510"/>
                </a:lnTo>
                <a:lnTo>
                  <a:pt x="39431" y="1844334"/>
                </a:lnTo>
                <a:lnTo>
                  <a:pt x="43400" y="1841158"/>
                </a:lnTo>
                <a:lnTo>
                  <a:pt x="47634" y="1838246"/>
                </a:lnTo>
                <a:lnTo>
                  <a:pt x="51604" y="1835599"/>
                </a:lnTo>
                <a:lnTo>
                  <a:pt x="56103" y="1832688"/>
                </a:lnTo>
                <a:lnTo>
                  <a:pt x="60601" y="1830570"/>
                </a:lnTo>
                <a:lnTo>
                  <a:pt x="65100" y="1828188"/>
                </a:lnTo>
                <a:lnTo>
                  <a:pt x="69599" y="1826335"/>
                </a:lnTo>
                <a:lnTo>
                  <a:pt x="74362" y="1824218"/>
                </a:lnTo>
                <a:lnTo>
                  <a:pt x="79391" y="1822894"/>
                </a:lnTo>
                <a:lnTo>
                  <a:pt x="84154" y="1821571"/>
                </a:lnTo>
                <a:lnTo>
                  <a:pt x="89182" y="1820247"/>
                </a:lnTo>
                <a:lnTo>
                  <a:pt x="94210" y="1819189"/>
                </a:lnTo>
                <a:lnTo>
                  <a:pt x="99503" y="1818659"/>
                </a:lnTo>
                <a:lnTo>
                  <a:pt x="103737" y="1775516"/>
                </a:lnTo>
                <a:lnTo>
                  <a:pt x="106383" y="1751694"/>
                </a:lnTo>
                <a:lnTo>
                  <a:pt x="108765" y="1727078"/>
                </a:lnTo>
                <a:lnTo>
                  <a:pt x="112205" y="1701668"/>
                </a:lnTo>
                <a:lnTo>
                  <a:pt x="115646" y="1675993"/>
                </a:lnTo>
                <a:lnTo>
                  <a:pt x="119615" y="1650319"/>
                </a:lnTo>
                <a:lnTo>
                  <a:pt x="123585" y="1624909"/>
                </a:lnTo>
                <a:lnTo>
                  <a:pt x="126231" y="1609028"/>
                </a:lnTo>
                <a:lnTo>
                  <a:pt x="129142" y="1593676"/>
                </a:lnTo>
                <a:lnTo>
                  <a:pt x="132053" y="1578854"/>
                </a:lnTo>
                <a:lnTo>
                  <a:pt x="135228" y="1563767"/>
                </a:lnTo>
                <a:lnTo>
                  <a:pt x="138669" y="1549473"/>
                </a:lnTo>
                <a:lnTo>
                  <a:pt x="142374" y="1535710"/>
                </a:lnTo>
                <a:lnTo>
                  <a:pt x="146343" y="1521946"/>
                </a:lnTo>
                <a:lnTo>
                  <a:pt x="150313" y="1508976"/>
                </a:lnTo>
                <a:lnTo>
                  <a:pt x="155605" y="1493889"/>
                </a:lnTo>
                <a:lnTo>
                  <a:pt x="161163" y="1479332"/>
                </a:lnTo>
                <a:lnTo>
                  <a:pt x="166985" y="1464509"/>
                </a:lnTo>
                <a:lnTo>
                  <a:pt x="173071" y="1449951"/>
                </a:lnTo>
                <a:lnTo>
                  <a:pt x="179687" y="1435394"/>
                </a:lnTo>
                <a:lnTo>
                  <a:pt x="186568" y="1421365"/>
                </a:lnTo>
                <a:lnTo>
                  <a:pt x="193713" y="1407337"/>
                </a:lnTo>
                <a:lnTo>
                  <a:pt x="201387" y="1393309"/>
                </a:lnTo>
                <a:lnTo>
                  <a:pt x="209062" y="1379810"/>
                </a:lnTo>
                <a:lnTo>
                  <a:pt x="217265" y="1366046"/>
                </a:lnTo>
                <a:lnTo>
                  <a:pt x="225734" y="1352547"/>
                </a:lnTo>
                <a:lnTo>
                  <a:pt x="234467" y="1339048"/>
                </a:lnTo>
                <a:lnTo>
                  <a:pt x="243729" y="1325814"/>
                </a:lnTo>
                <a:lnTo>
                  <a:pt x="252991" y="1312844"/>
                </a:lnTo>
                <a:lnTo>
                  <a:pt x="262783" y="1299874"/>
                </a:lnTo>
                <a:lnTo>
                  <a:pt x="272574" y="1286905"/>
                </a:lnTo>
                <a:lnTo>
                  <a:pt x="282630" y="1274200"/>
                </a:lnTo>
                <a:lnTo>
                  <a:pt x="293216" y="1261495"/>
                </a:lnTo>
                <a:lnTo>
                  <a:pt x="304066" y="1249055"/>
                </a:lnTo>
                <a:lnTo>
                  <a:pt x="314916" y="1236614"/>
                </a:lnTo>
                <a:lnTo>
                  <a:pt x="326295" y="1224174"/>
                </a:lnTo>
                <a:lnTo>
                  <a:pt x="337674" y="1211734"/>
                </a:lnTo>
                <a:lnTo>
                  <a:pt x="349583" y="1199558"/>
                </a:lnTo>
                <a:lnTo>
                  <a:pt x="361756" y="1187118"/>
                </a:lnTo>
                <a:lnTo>
                  <a:pt x="374194" y="1174678"/>
                </a:lnTo>
                <a:lnTo>
                  <a:pt x="386896" y="1162767"/>
                </a:lnTo>
                <a:lnTo>
                  <a:pt x="399864" y="1150327"/>
                </a:lnTo>
                <a:lnTo>
                  <a:pt x="413095" y="1137886"/>
                </a:lnTo>
                <a:lnTo>
                  <a:pt x="440617" y="1113271"/>
                </a:lnTo>
                <a:lnTo>
                  <a:pt x="468933" y="1088125"/>
                </a:lnTo>
                <a:lnTo>
                  <a:pt x="469198" y="1087331"/>
                </a:lnTo>
                <a:lnTo>
                  <a:pt x="470786" y="1083890"/>
                </a:lnTo>
                <a:lnTo>
                  <a:pt x="472374" y="1079126"/>
                </a:lnTo>
                <a:lnTo>
                  <a:pt x="473961" y="1073303"/>
                </a:lnTo>
                <a:lnTo>
                  <a:pt x="475814" y="1066156"/>
                </a:lnTo>
                <a:lnTo>
                  <a:pt x="478460" y="1054510"/>
                </a:lnTo>
                <a:lnTo>
                  <a:pt x="479519" y="1049746"/>
                </a:lnTo>
                <a:lnTo>
                  <a:pt x="480577" y="1044982"/>
                </a:lnTo>
                <a:lnTo>
                  <a:pt x="481371" y="1039952"/>
                </a:lnTo>
                <a:lnTo>
                  <a:pt x="481900" y="1033865"/>
                </a:lnTo>
                <a:lnTo>
                  <a:pt x="482165" y="1026718"/>
                </a:lnTo>
                <a:lnTo>
                  <a:pt x="482430" y="1017719"/>
                </a:lnTo>
                <a:lnTo>
                  <a:pt x="482430" y="1010308"/>
                </a:lnTo>
                <a:lnTo>
                  <a:pt x="482165" y="1005279"/>
                </a:lnTo>
                <a:lnTo>
                  <a:pt x="481636" y="1001838"/>
                </a:lnTo>
                <a:lnTo>
                  <a:pt x="481106" y="999455"/>
                </a:lnTo>
                <a:lnTo>
                  <a:pt x="479254" y="994426"/>
                </a:lnTo>
                <a:lnTo>
                  <a:pt x="478460" y="990456"/>
                </a:lnTo>
                <a:lnTo>
                  <a:pt x="477402" y="984633"/>
                </a:lnTo>
                <a:lnTo>
                  <a:pt x="476343" y="978810"/>
                </a:lnTo>
                <a:lnTo>
                  <a:pt x="475549" y="973516"/>
                </a:lnTo>
                <a:lnTo>
                  <a:pt x="472903" y="964517"/>
                </a:lnTo>
                <a:lnTo>
                  <a:pt x="470786" y="957900"/>
                </a:lnTo>
                <a:lnTo>
                  <a:pt x="468933" y="953665"/>
                </a:lnTo>
                <a:lnTo>
                  <a:pt x="440617" y="928520"/>
                </a:lnTo>
                <a:lnTo>
                  <a:pt x="413095" y="903904"/>
                </a:lnTo>
                <a:lnTo>
                  <a:pt x="399864" y="891463"/>
                </a:lnTo>
                <a:lnTo>
                  <a:pt x="386896" y="879288"/>
                </a:lnTo>
                <a:lnTo>
                  <a:pt x="374194" y="866848"/>
                </a:lnTo>
                <a:lnTo>
                  <a:pt x="361756" y="854407"/>
                </a:lnTo>
                <a:lnTo>
                  <a:pt x="349583" y="841967"/>
                </a:lnTo>
                <a:lnTo>
                  <a:pt x="337674" y="829792"/>
                </a:lnTo>
                <a:lnTo>
                  <a:pt x="326295" y="817351"/>
                </a:lnTo>
                <a:lnTo>
                  <a:pt x="314916" y="804911"/>
                </a:lnTo>
                <a:lnTo>
                  <a:pt x="304066" y="792736"/>
                </a:lnTo>
                <a:lnTo>
                  <a:pt x="293216" y="780031"/>
                </a:lnTo>
                <a:lnTo>
                  <a:pt x="282630" y="767590"/>
                </a:lnTo>
                <a:lnTo>
                  <a:pt x="272574" y="754885"/>
                </a:lnTo>
                <a:lnTo>
                  <a:pt x="262783" y="742180"/>
                </a:lnTo>
                <a:lnTo>
                  <a:pt x="252991" y="728946"/>
                </a:lnTo>
                <a:lnTo>
                  <a:pt x="243729" y="715712"/>
                </a:lnTo>
                <a:lnTo>
                  <a:pt x="234467" y="702478"/>
                </a:lnTo>
                <a:lnTo>
                  <a:pt x="225734" y="689243"/>
                </a:lnTo>
                <a:lnTo>
                  <a:pt x="217265" y="675480"/>
                </a:lnTo>
                <a:lnTo>
                  <a:pt x="209062" y="661981"/>
                </a:lnTo>
                <a:lnTo>
                  <a:pt x="201387" y="648217"/>
                </a:lnTo>
                <a:lnTo>
                  <a:pt x="193713" y="634188"/>
                </a:lnTo>
                <a:lnTo>
                  <a:pt x="186568" y="620160"/>
                </a:lnTo>
                <a:lnTo>
                  <a:pt x="179687" y="606132"/>
                </a:lnTo>
                <a:lnTo>
                  <a:pt x="173071" y="591839"/>
                </a:lnTo>
                <a:lnTo>
                  <a:pt x="166985" y="577016"/>
                </a:lnTo>
                <a:lnTo>
                  <a:pt x="161163" y="562458"/>
                </a:lnTo>
                <a:lnTo>
                  <a:pt x="155605" y="547636"/>
                </a:lnTo>
                <a:lnTo>
                  <a:pt x="150313" y="532814"/>
                </a:lnTo>
                <a:lnTo>
                  <a:pt x="146343" y="519579"/>
                </a:lnTo>
                <a:lnTo>
                  <a:pt x="142374" y="506080"/>
                </a:lnTo>
                <a:lnTo>
                  <a:pt x="138669" y="492052"/>
                </a:lnTo>
                <a:lnTo>
                  <a:pt x="135228" y="477759"/>
                </a:lnTo>
                <a:lnTo>
                  <a:pt x="132053" y="462936"/>
                </a:lnTo>
                <a:lnTo>
                  <a:pt x="129142" y="447849"/>
                </a:lnTo>
                <a:lnTo>
                  <a:pt x="126231" y="432762"/>
                </a:lnTo>
                <a:lnTo>
                  <a:pt x="123585" y="416881"/>
                </a:lnTo>
                <a:lnTo>
                  <a:pt x="118292" y="385648"/>
                </a:lnTo>
                <a:lnTo>
                  <a:pt x="113793" y="353886"/>
                </a:lnTo>
                <a:lnTo>
                  <a:pt x="110088" y="322653"/>
                </a:lnTo>
                <a:lnTo>
                  <a:pt x="106383" y="292214"/>
                </a:lnTo>
                <a:lnTo>
                  <a:pt x="102678" y="255952"/>
                </a:lnTo>
                <a:lnTo>
                  <a:pt x="99503" y="223131"/>
                </a:lnTo>
                <a:lnTo>
                  <a:pt x="94210" y="222337"/>
                </a:lnTo>
                <a:lnTo>
                  <a:pt x="89182" y="221543"/>
                </a:lnTo>
                <a:lnTo>
                  <a:pt x="84154" y="220219"/>
                </a:lnTo>
                <a:lnTo>
                  <a:pt x="79391" y="218896"/>
                </a:lnTo>
                <a:lnTo>
                  <a:pt x="74362" y="217308"/>
                </a:lnTo>
                <a:lnTo>
                  <a:pt x="69599" y="215455"/>
                </a:lnTo>
                <a:lnTo>
                  <a:pt x="65100" y="213602"/>
                </a:lnTo>
                <a:lnTo>
                  <a:pt x="60601" y="211220"/>
                </a:lnTo>
                <a:lnTo>
                  <a:pt x="56103" y="208838"/>
                </a:lnTo>
                <a:lnTo>
                  <a:pt x="51604" y="206191"/>
                </a:lnTo>
                <a:lnTo>
                  <a:pt x="47634" y="203544"/>
                </a:lnTo>
                <a:lnTo>
                  <a:pt x="43400" y="200368"/>
                </a:lnTo>
                <a:lnTo>
                  <a:pt x="39431" y="197191"/>
                </a:lnTo>
                <a:lnTo>
                  <a:pt x="35726" y="194280"/>
                </a:lnTo>
                <a:lnTo>
                  <a:pt x="32285" y="190574"/>
                </a:lnTo>
                <a:lnTo>
                  <a:pt x="28845" y="186869"/>
                </a:lnTo>
                <a:lnTo>
                  <a:pt x="25405" y="183163"/>
                </a:lnTo>
                <a:lnTo>
                  <a:pt x="22229" y="179193"/>
                </a:lnTo>
                <a:lnTo>
                  <a:pt x="19583" y="174958"/>
                </a:lnTo>
                <a:lnTo>
                  <a:pt x="16672" y="171252"/>
                </a:lnTo>
                <a:lnTo>
                  <a:pt x="14290" y="166753"/>
                </a:lnTo>
                <a:lnTo>
                  <a:pt x="11644" y="162253"/>
                </a:lnTo>
                <a:lnTo>
                  <a:pt x="9791" y="157753"/>
                </a:lnTo>
                <a:lnTo>
                  <a:pt x="7674" y="152989"/>
                </a:lnTo>
                <a:lnTo>
                  <a:pt x="5822" y="148225"/>
                </a:lnTo>
                <a:lnTo>
                  <a:pt x="4499" y="143460"/>
                </a:lnTo>
                <a:lnTo>
                  <a:pt x="2911" y="138166"/>
                </a:lnTo>
                <a:lnTo>
                  <a:pt x="1852" y="133137"/>
                </a:lnTo>
                <a:lnTo>
                  <a:pt x="1059" y="128108"/>
                </a:lnTo>
                <a:lnTo>
                  <a:pt x="529" y="122815"/>
                </a:lnTo>
                <a:lnTo>
                  <a:pt x="265" y="117786"/>
                </a:lnTo>
                <a:lnTo>
                  <a:pt x="0" y="112227"/>
                </a:lnTo>
                <a:lnTo>
                  <a:pt x="265" y="106404"/>
                </a:lnTo>
                <a:lnTo>
                  <a:pt x="529" y="100846"/>
                </a:lnTo>
                <a:lnTo>
                  <a:pt x="1323" y="95287"/>
                </a:lnTo>
                <a:lnTo>
                  <a:pt x="2117" y="89729"/>
                </a:lnTo>
                <a:lnTo>
                  <a:pt x="3440" y="84435"/>
                </a:lnTo>
                <a:lnTo>
                  <a:pt x="5028" y="78877"/>
                </a:lnTo>
                <a:lnTo>
                  <a:pt x="6881" y="73583"/>
                </a:lnTo>
                <a:lnTo>
                  <a:pt x="8733" y="68554"/>
                </a:lnTo>
                <a:lnTo>
                  <a:pt x="11115" y="63525"/>
                </a:lnTo>
                <a:lnTo>
                  <a:pt x="13232" y="58761"/>
                </a:lnTo>
                <a:lnTo>
                  <a:pt x="16143" y="53996"/>
                </a:lnTo>
                <a:lnTo>
                  <a:pt x="19054" y="49497"/>
                </a:lnTo>
                <a:lnTo>
                  <a:pt x="22229" y="45262"/>
                </a:lnTo>
                <a:lnTo>
                  <a:pt x="25405" y="41027"/>
                </a:lnTo>
                <a:lnTo>
                  <a:pt x="29110" y="36792"/>
                </a:lnTo>
                <a:lnTo>
                  <a:pt x="32815" y="32821"/>
                </a:lnTo>
                <a:lnTo>
                  <a:pt x="36784" y="29380"/>
                </a:lnTo>
                <a:lnTo>
                  <a:pt x="40754" y="25675"/>
                </a:lnTo>
                <a:lnTo>
                  <a:pt x="44988" y="22499"/>
                </a:lnTo>
                <a:lnTo>
                  <a:pt x="49222" y="19058"/>
                </a:lnTo>
                <a:lnTo>
                  <a:pt x="53721" y="16411"/>
                </a:lnTo>
                <a:lnTo>
                  <a:pt x="58484" y="13499"/>
                </a:lnTo>
                <a:lnTo>
                  <a:pt x="63248" y="11382"/>
                </a:lnTo>
                <a:lnTo>
                  <a:pt x="68540" y="9000"/>
                </a:lnTo>
                <a:lnTo>
                  <a:pt x="73569" y="6882"/>
                </a:lnTo>
                <a:lnTo>
                  <a:pt x="78861" y="5029"/>
                </a:lnTo>
                <a:lnTo>
                  <a:pt x="83889" y="3706"/>
                </a:lnTo>
                <a:lnTo>
                  <a:pt x="89447" y="2382"/>
                </a:lnTo>
                <a:lnTo>
                  <a:pt x="94739" y="1324"/>
                </a:lnTo>
                <a:lnTo>
                  <a:pt x="100561" y="530"/>
                </a:lnTo>
                <a:lnTo>
                  <a:pt x="106119" y="265"/>
                </a:lnTo>
                <a:lnTo>
                  <a:pt x="11194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0" name="KSO_Shape"/>
          <p:cNvSpPr/>
          <p:nvPr/>
        </p:nvSpPr>
        <p:spPr bwMode="auto">
          <a:xfrm>
            <a:off x="10714038" y="3292475"/>
            <a:ext cx="501650" cy="29527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1" name="KSO_Shape"/>
          <p:cNvSpPr/>
          <p:nvPr/>
        </p:nvSpPr>
        <p:spPr bwMode="auto">
          <a:xfrm>
            <a:off x="9193213" y="3255963"/>
            <a:ext cx="338137" cy="325437"/>
          </a:xfrm>
          <a:custGeom>
            <a:avLst/>
            <a:gdLst>
              <a:gd name="T0" fmla="*/ 2147483646 w 5440"/>
              <a:gd name="T1" fmla="*/ 2147483646 h 5267"/>
              <a:gd name="T2" fmla="*/ 2147483646 w 5440"/>
              <a:gd name="T3" fmla="*/ 2147483646 h 5267"/>
              <a:gd name="T4" fmla="*/ 2147483646 w 5440"/>
              <a:gd name="T5" fmla="*/ 2147483646 h 5267"/>
              <a:gd name="T6" fmla="*/ 2147483646 w 5440"/>
              <a:gd name="T7" fmla="*/ 2147483646 h 5267"/>
              <a:gd name="T8" fmla="*/ 2147483646 w 5440"/>
              <a:gd name="T9" fmla="*/ 2147483646 h 5267"/>
              <a:gd name="T10" fmla="*/ 2147483646 w 5440"/>
              <a:gd name="T11" fmla="*/ 2147483646 h 5267"/>
              <a:gd name="T12" fmla="*/ 2147483646 w 5440"/>
              <a:gd name="T13" fmla="*/ 2147483646 h 5267"/>
              <a:gd name="T14" fmla="*/ 2147483646 w 5440"/>
              <a:gd name="T15" fmla="*/ 2147483646 h 5267"/>
              <a:gd name="T16" fmla="*/ 2147483646 w 5440"/>
              <a:gd name="T17" fmla="*/ 2147483646 h 5267"/>
              <a:gd name="T18" fmla="*/ 2147483646 w 5440"/>
              <a:gd name="T19" fmla="*/ 2147483646 h 5267"/>
              <a:gd name="T20" fmla="*/ 2147483646 w 5440"/>
              <a:gd name="T21" fmla="*/ 2147483646 h 5267"/>
              <a:gd name="T22" fmla="*/ 2147483646 w 5440"/>
              <a:gd name="T23" fmla="*/ 2147483646 h 5267"/>
              <a:gd name="T24" fmla="*/ 2147483646 w 5440"/>
              <a:gd name="T25" fmla="*/ 2147483646 h 5267"/>
              <a:gd name="T26" fmla="*/ 2147483646 w 5440"/>
              <a:gd name="T27" fmla="*/ 2147483646 h 5267"/>
              <a:gd name="T28" fmla="*/ 2147483646 w 5440"/>
              <a:gd name="T29" fmla="*/ 2147483646 h 5267"/>
              <a:gd name="T30" fmla="*/ 429445831 w 5440"/>
              <a:gd name="T31" fmla="*/ 2147483646 h 5267"/>
              <a:gd name="T32" fmla="*/ 85840210 w 5440"/>
              <a:gd name="T33" fmla="*/ 2147483646 h 5267"/>
              <a:gd name="T34" fmla="*/ 1545979988 w 5440"/>
              <a:gd name="T35" fmla="*/ 2147483646 h 5267"/>
              <a:gd name="T36" fmla="*/ 2147483646 w 5440"/>
              <a:gd name="T37" fmla="*/ 2147483646 h 5267"/>
              <a:gd name="T38" fmla="*/ 2147483646 w 5440"/>
              <a:gd name="T39" fmla="*/ 2147483646 h 5267"/>
              <a:gd name="T40" fmla="*/ 2147483646 w 5440"/>
              <a:gd name="T41" fmla="*/ 2147483646 h 5267"/>
              <a:gd name="T42" fmla="*/ 2147483646 w 5440"/>
              <a:gd name="T43" fmla="*/ 2147483646 h 5267"/>
              <a:gd name="T44" fmla="*/ 2147483646 w 5440"/>
              <a:gd name="T45" fmla="*/ 2147483646 h 5267"/>
              <a:gd name="T46" fmla="*/ 2147483646 w 5440"/>
              <a:gd name="T47" fmla="*/ 2147483646 h 5267"/>
              <a:gd name="T48" fmla="*/ 2147483646 w 5440"/>
              <a:gd name="T49" fmla="*/ 2147483646 h 5267"/>
              <a:gd name="T50" fmla="*/ 2147483646 w 5440"/>
              <a:gd name="T51" fmla="*/ 2147483646 h 5267"/>
              <a:gd name="T52" fmla="*/ 2147483646 w 5440"/>
              <a:gd name="T53" fmla="*/ 2147483646 h 5267"/>
              <a:gd name="T54" fmla="*/ 2147483646 w 5440"/>
              <a:gd name="T55" fmla="*/ 2147483646 h 5267"/>
              <a:gd name="T56" fmla="*/ 2147483646 w 5440"/>
              <a:gd name="T57" fmla="*/ 2147483646 h 5267"/>
              <a:gd name="T58" fmla="*/ 2147483646 w 5440"/>
              <a:gd name="T59" fmla="*/ 2147483646 h 5267"/>
              <a:gd name="T60" fmla="*/ 2147483646 w 5440"/>
              <a:gd name="T61" fmla="*/ 2147483646 h 5267"/>
              <a:gd name="T62" fmla="*/ 2147483646 w 5440"/>
              <a:gd name="T63" fmla="*/ 2147483646 h 5267"/>
              <a:gd name="T64" fmla="*/ 2147483646 w 5440"/>
              <a:gd name="T65" fmla="*/ 2147483646 h 5267"/>
              <a:gd name="T66" fmla="*/ 2147483646 w 5440"/>
              <a:gd name="T67" fmla="*/ 2147483646 h 5267"/>
              <a:gd name="T68" fmla="*/ 2147483646 w 5440"/>
              <a:gd name="T69" fmla="*/ 2147483646 h 5267"/>
              <a:gd name="T70" fmla="*/ 2147483646 w 5440"/>
              <a:gd name="T71" fmla="*/ 2147483646 h 5267"/>
              <a:gd name="T72" fmla="*/ 2147483646 w 5440"/>
              <a:gd name="T73" fmla="*/ 2147483646 h 5267"/>
              <a:gd name="T74" fmla="*/ 2147483646 w 5440"/>
              <a:gd name="T75" fmla="*/ 2147483646 h 5267"/>
              <a:gd name="T76" fmla="*/ 2147483646 w 5440"/>
              <a:gd name="T77" fmla="*/ 2147483646 h 5267"/>
              <a:gd name="T78" fmla="*/ 2147483646 w 5440"/>
              <a:gd name="T79" fmla="*/ 2147483646 h 5267"/>
              <a:gd name="T80" fmla="*/ 2147483646 w 5440"/>
              <a:gd name="T81" fmla="*/ 2147483646 h 5267"/>
              <a:gd name="T82" fmla="*/ 2147483646 w 5440"/>
              <a:gd name="T83" fmla="*/ 2147483646 h 5267"/>
              <a:gd name="T84" fmla="*/ 2147483646 w 5440"/>
              <a:gd name="T85" fmla="*/ 2147483646 h 5267"/>
              <a:gd name="T86" fmla="*/ 2147483646 w 5440"/>
              <a:gd name="T87" fmla="*/ 2147483646 h 5267"/>
              <a:gd name="T88" fmla="*/ 2147483646 w 5440"/>
              <a:gd name="T89" fmla="*/ 2147483646 h 5267"/>
              <a:gd name="T90" fmla="*/ 2147483646 w 5440"/>
              <a:gd name="T91" fmla="*/ 2147483646 h 5267"/>
              <a:gd name="T92" fmla="*/ 2147483646 w 5440"/>
              <a:gd name="T93" fmla="*/ 2147483646 h 5267"/>
              <a:gd name="T94" fmla="*/ 2147483646 w 5440"/>
              <a:gd name="T95" fmla="*/ 2147483646 h 5267"/>
              <a:gd name="T96" fmla="*/ 2147483646 w 5440"/>
              <a:gd name="T97" fmla="*/ 2147483646 h 5267"/>
              <a:gd name="T98" fmla="*/ 2147483646 w 5440"/>
              <a:gd name="T99" fmla="*/ 2147483646 h 5267"/>
              <a:gd name="T100" fmla="*/ 2147483646 w 5440"/>
              <a:gd name="T101" fmla="*/ 2147483646 h 5267"/>
              <a:gd name="T102" fmla="*/ 2147483646 w 5440"/>
              <a:gd name="T103" fmla="*/ 2147483646 h 5267"/>
              <a:gd name="T104" fmla="*/ 2147483646 w 5440"/>
              <a:gd name="T105" fmla="*/ 2147483646 h 5267"/>
              <a:gd name="T106" fmla="*/ 2147483646 w 5440"/>
              <a:gd name="T107" fmla="*/ 2147483646 h 5267"/>
              <a:gd name="T108" fmla="*/ 2147483646 w 5440"/>
              <a:gd name="T109" fmla="*/ 2147483646 h 526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440" h="5267">
                <a:moveTo>
                  <a:pt x="1521" y="2392"/>
                </a:moveTo>
                <a:lnTo>
                  <a:pt x="1521" y="2392"/>
                </a:lnTo>
                <a:lnTo>
                  <a:pt x="1525" y="2395"/>
                </a:lnTo>
                <a:lnTo>
                  <a:pt x="2073" y="2944"/>
                </a:lnTo>
                <a:lnTo>
                  <a:pt x="2265" y="2753"/>
                </a:lnTo>
                <a:lnTo>
                  <a:pt x="2058" y="2546"/>
                </a:lnTo>
                <a:lnTo>
                  <a:pt x="1964" y="2452"/>
                </a:lnTo>
                <a:lnTo>
                  <a:pt x="2443" y="1974"/>
                </a:lnTo>
                <a:lnTo>
                  <a:pt x="2506" y="1981"/>
                </a:lnTo>
                <a:lnTo>
                  <a:pt x="2531" y="1984"/>
                </a:lnTo>
                <a:lnTo>
                  <a:pt x="2554" y="1985"/>
                </a:lnTo>
                <a:lnTo>
                  <a:pt x="2579" y="1984"/>
                </a:lnTo>
                <a:lnTo>
                  <a:pt x="2603" y="1981"/>
                </a:lnTo>
                <a:lnTo>
                  <a:pt x="2628" y="1978"/>
                </a:lnTo>
                <a:lnTo>
                  <a:pt x="2651" y="1973"/>
                </a:lnTo>
                <a:lnTo>
                  <a:pt x="2300" y="1621"/>
                </a:lnTo>
                <a:lnTo>
                  <a:pt x="2288" y="1611"/>
                </a:lnTo>
                <a:lnTo>
                  <a:pt x="2277" y="1601"/>
                </a:lnTo>
                <a:lnTo>
                  <a:pt x="2287" y="1564"/>
                </a:lnTo>
                <a:lnTo>
                  <a:pt x="2295" y="1528"/>
                </a:lnTo>
                <a:lnTo>
                  <a:pt x="2302" y="1490"/>
                </a:lnTo>
                <a:lnTo>
                  <a:pt x="2308" y="1454"/>
                </a:lnTo>
                <a:lnTo>
                  <a:pt x="2313" y="1416"/>
                </a:lnTo>
                <a:lnTo>
                  <a:pt x="2316" y="1379"/>
                </a:lnTo>
                <a:lnTo>
                  <a:pt x="2318" y="1340"/>
                </a:lnTo>
                <a:lnTo>
                  <a:pt x="2320" y="1303"/>
                </a:lnTo>
                <a:lnTo>
                  <a:pt x="2320" y="1265"/>
                </a:lnTo>
                <a:lnTo>
                  <a:pt x="2318" y="1227"/>
                </a:lnTo>
                <a:lnTo>
                  <a:pt x="2316" y="1190"/>
                </a:lnTo>
                <a:lnTo>
                  <a:pt x="2311" y="1152"/>
                </a:lnTo>
                <a:lnTo>
                  <a:pt x="2307" y="1115"/>
                </a:lnTo>
                <a:lnTo>
                  <a:pt x="2301" y="1077"/>
                </a:lnTo>
                <a:lnTo>
                  <a:pt x="2293" y="1041"/>
                </a:lnTo>
                <a:lnTo>
                  <a:pt x="2284" y="1004"/>
                </a:lnTo>
                <a:lnTo>
                  <a:pt x="2275" y="967"/>
                </a:lnTo>
                <a:lnTo>
                  <a:pt x="2263" y="931"/>
                </a:lnTo>
                <a:lnTo>
                  <a:pt x="2252" y="895"/>
                </a:lnTo>
                <a:lnTo>
                  <a:pt x="2238" y="859"/>
                </a:lnTo>
                <a:lnTo>
                  <a:pt x="2222" y="824"/>
                </a:lnTo>
                <a:lnTo>
                  <a:pt x="2207" y="789"/>
                </a:lnTo>
                <a:lnTo>
                  <a:pt x="2190" y="754"/>
                </a:lnTo>
                <a:lnTo>
                  <a:pt x="2171" y="720"/>
                </a:lnTo>
                <a:lnTo>
                  <a:pt x="2152" y="687"/>
                </a:lnTo>
                <a:lnTo>
                  <a:pt x="2131" y="654"/>
                </a:lnTo>
                <a:lnTo>
                  <a:pt x="2109" y="621"/>
                </a:lnTo>
                <a:lnTo>
                  <a:pt x="2085" y="590"/>
                </a:lnTo>
                <a:lnTo>
                  <a:pt x="2061" y="558"/>
                </a:lnTo>
                <a:lnTo>
                  <a:pt x="2035" y="528"/>
                </a:lnTo>
                <a:lnTo>
                  <a:pt x="2008" y="498"/>
                </a:lnTo>
                <a:lnTo>
                  <a:pt x="1980" y="469"/>
                </a:lnTo>
                <a:lnTo>
                  <a:pt x="1952" y="441"/>
                </a:lnTo>
                <a:lnTo>
                  <a:pt x="1922" y="414"/>
                </a:lnTo>
                <a:lnTo>
                  <a:pt x="1892" y="389"/>
                </a:lnTo>
                <a:lnTo>
                  <a:pt x="1860" y="365"/>
                </a:lnTo>
                <a:lnTo>
                  <a:pt x="1828" y="341"/>
                </a:lnTo>
                <a:lnTo>
                  <a:pt x="1797" y="319"/>
                </a:lnTo>
                <a:lnTo>
                  <a:pt x="1764" y="299"/>
                </a:lnTo>
                <a:lnTo>
                  <a:pt x="1731" y="279"/>
                </a:lnTo>
                <a:lnTo>
                  <a:pt x="1697" y="260"/>
                </a:lnTo>
                <a:lnTo>
                  <a:pt x="1663" y="244"/>
                </a:lnTo>
                <a:lnTo>
                  <a:pt x="1628" y="228"/>
                </a:lnTo>
                <a:lnTo>
                  <a:pt x="1593" y="212"/>
                </a:lnTo>
                <a:lnTo>
                  <a:pt x="1558" y="199"/>
                </a:lnTo>
                <a:lnTo>
                  <a:pt x="1523" y="187"/>
                </a:lnTo>
                <a:lnTo>
                  <a:pt x="1486" y="176"/>
                </a:lnTo>
                <a:lnTo>
                  <a:pt x="1450" y="165"/>
                </a:lnTo>
                <a:lnTo>
                  <a:pt x="1414" y="157"/>
                </a:lnTo>
                <a:lnTo>
                  <a:pt x="1376" y="150"/>
                </a:lnTo>
                <a:lnTo>
                  <a:pt x="1340" y="143"/>
                </a:lnTo>
                <a:lnTo>
                  <a:pt x="1302" y="139"/>
                </a:lnTo>
                <a:lnTo>
                  <a:pt x="1265" y="134"/>
                </a:lnTo>
                <a:lnTo>
                  <a:pt x="1228" y="131"/>
                </a:lnTo>
                <a:lnTo>
                  <a:pt x="1191" y="130"/>
                </a:lnTo>
                <a:lnTo>
                  <a:pt x="1153" y="129"/>
                </a:lnTo>
                <a:lnTo>
                  <a:pt x="1116" y="130"/>
                </a:lnTo>
                <a:lnTo>
                  <a:pt x="1078" y="133"/>
                </a:lnTo>
                <a:lnTo>
                  <a:pt x="1041" y="136"/>
                </a:lnTo>
                <a:lnTo>
                  <a:pt x="1003" y="140"/>
                </a:lnTo>
                <a:lnTo>
                  <a:pt x="967" y="146"/>
                </a:lnTo>
                <a:lnTo>
                  <a:pt x="929" y="153"/>
                </a:lnTo>
                <a:lnTo>
                  <a:pt x="893" y="161"/>
                </a:lnTo>
                <a:lnTo>
                  <a:pt x="857" y="170"/>
                </a:lnTo>
                <a:lnTo>
                  <a:pt x="1514" y="827"/>
                </a:lnTo>
                <a:lnTo>
                  <a:pt x="1341" y="1470"/>
                </a:lnTo>
                <a:lnTo>
                  <a:pt x="697" y="1642"/>
                </a:lnTo>
                <a:lnTo>
                  <a:pt x="41" y="986"/>
                </a:lnTo>
                <a:lnTo>
                  <a:pt x="31" y="1022"/>
                </a:lnTo>
                <a:lnTo>
                  <a:pt x="23" y="1059"/>
                </a:lnTo>
                <a:lnTo>
                  <a:pt x="16" y="1096"/>
                </a:lnTo>
                <a:lnTo>
                  <a:pt x="10" y="1133"/>
                </a:lnTo>
                <a:lnTo>
                  <a:pt x="7" y="1170"/>
                </a:lnTo>
                <a:lnTo>
                  <a:pt x="3" y="1208"/>
                </a:lnTo>
                <a:lnTo>
                  <a:pt x="1" y="1245"/>
                </a:lnTo>
                <a:lnTo>
                  <a:pt x="0" y="1283"/>
                </a:lnTo>
                <a:lnTo>
                  <a:pt x="1" y="1320"/>
                </a:lnTo>
                <a:lnTo>
                  <a:pt x="2" y="1358"/>
                </a:lnTo>
                <a:lnTo>
                  <a:pt x="4" y="1394"/>
                </a:lnTo>
                <a:lnTo>
                  <a:pt x="9" y="1431"/>
                </a:lnTo>
                <a:lnTo>
                  <a:pt x="14" y="1469"/>
                </a:lnTo>
                <a:lnTo>
                  <a:pt x="21" y="1505"/>
                </a:lnTo>
                <a:lnTo>
                  <a:pt x="28" y="1543"/>
                </a:lnTo>
                <a:lnTo>
                  <a:pt x="36" y="1579"/>
                </a:lnTo>
                <a:lnTo>
                  <a:pt x="47" y="1615"/>
                </a:lnTo>
                <a:lnTo>
                  <a:pt x="57" y="1652"/>
                </a:lnTo>
                <a:lnTo>
                  <a:pt x="70" y="1687"/>
                </a:lnTo>
                <a:lnTo>
                  <a:pt x="84" y="1722"/>
                </a:lnTo>
                <a:lnTo>
                  <a:pt x="98" y="1757"/>
                </a:lnTo>
                <a:lnTo>
                  <a:pt x="115" y="1793"/>
                </a:lnTo>
                <a:lnTo>
                  <a:pt x="131" y="1826"/>
                </a:lnTo>
                <a:lnTo>
                  <a:pt x="150" y="1860"/>
                </a:lnTo>
                <a:lnTo>
                  <a:pt x="170" y="1893"/>
                </a:lnTo>
                <a:lnTo>
                  <a:pt x="190" y="1926"/>
                </a:lnTo>
                <a:lnTo>
                  <a:pt x="212" y="1958"/>
                </a:lnTo>
                <a:lnTo>
                  <a:pt x="235" y="1989"/>
                </a:lnTo>
                <a:lnTo>
                  <a:pt x="260" y="2021"/>
                </a:lnTo>
                <a:lnTo>
                  <a:pt x="285" y="2052"/>
                </a:lnTo>
                <a:lnTo>
                  <a:pt x="312" y="2081"/>
                </a:lnTo>
                <a:lnTo>
                  <a:pt x="340" y="2109"/>
                </a:lnTo>
                <a:lnTo>
                  <a:pt x="370" y="2138"/>
                </a:lnTo>
                <a:lnTo>
                  <a:pt x="401" y="2166"/>
                </a:lnTo>
                <a:lnTo>
                  <a:pt x="434" y="2193"/>
                </a:lnTo>
                <a:lnTo>
                  <a:pt x="466" y="2219"/>
                </a:lnTo>
                <a:lnTo>
                  <a:pt x="499" y="2243"/>
                </a:lnTo>
                <a:lnTo>
                  <a:pt x="533" y="2266"/>
                </a:lnTo>
                <a:lnTo>
                  <a:pt x="567" y="2287"/>
                </a:lnTo>
                <a:lnTo>
                  <a:pt x="602" y="2307"/>
                </a:lnTo>
                <a:lnTo>
                  <a:pt x="639" y="2326"/>
                </a:lnTo>
                <a:lnTo>
                  <a:pt x="675" y="2343"/>
                </a:lnTo>
                <a:lnTo>
                  <a:pt x="711" y="2359"/>
                </a:lnTo>
                <a:lnTo>
                  <a:pt x="748" y="2374"/>
                </a:lnTo>
                <a:lnTo>
                  <a:pt x="785" y="2387"/>
                </a:lnTo>
                <a:lnTo>
                  <a:pt x="823" y="2400"/>
                </a:lnTo>
                <a:lnTo>
                  <a:pt x="861" y="2410"/>
                </a:lnTo>
                <a:lnTo>
                  <a:pt x="900" y="2420"/>
                </a:lnTo>
                <a:lnTo>
                  <a:pt x="939" y="2428"/>
                </a:lnTo>
                <a:lnTo>
                  <a:pt x="977" y="2435"/>
                </a:lnTo>
                <a:lnTo>
                  <a:pt x="1016" y="2441"/>
                </a:lnTo>
                <a:lnTo>
                  <a:pt x="1055" y="2444"/>
                </a:lnTo>
                <a:lnTo>
                  <a:pt x="1095" y="2448"/>
                </a:lnTo>
                <a:lnTo>
                  <a:pt x="1133" y="2449"/>
                </a:lnTo>
                <a:lnTo>
                  <a:pt x="1173" y="2449"/>
                </a:lnTo>
                <a:lnTo>
                  <a:pt x="1212" y="2448"/>
                </a:lnTo>
                <a:lnTo>
                  <a:pt x="1252" y="2445"/>
                </a:lnTo>
                <a:lnTo>
                  <a:pt x="1290" y="2442"/>
                </a:lnTo>
                <a:lnTo>
                  <a:pt x="1329" y="2437"/>
                </a:lnTo>
                <a:lnTo>
                  <a:pt x="1368" y="2430"/>
                </a:lnTo>
                <a:lnTo>
                  <a:pt x="1406" y="2422"/>
                </a:lnTo>
                <a:lnTo>
                  <a:pt x="1445" y="2414"/>
                </a:lnTo>
                <a:lnTo>
                  <a:pt x="1484" y="2403"/>
                </a:lnTo>
                <a:lnTo>
                  <a:pt x="1521" y="2392"/>
                </a:lnTo>
                <a:close/>
                <a:moveTo>
                  <a:pt x="3463" y="2785"/>
                </a:moveTo>
                <a:lnTo>
                  <a:pt x="3463" y="2785"/>
                </a:lnTo>
                <a:lnTo>
                  <a:pt x="3459" y="2803"/>
                </a:lnTo>
                <a:lnTo>
                  <a:pt x="3457" y="2821"/>
                </a:lnTo>
                <a:lnTo>
                  <a:pt x="3454" y="2838"/>
                </a:lnTo>
                <a:lnTo>
                  <a:pt x="3453" y="2857"/>
                </a:lnTo>
                <a:lnTo>
                  <a:pt x="3452" y="2876"/>
                </a:lnTo>
                <a:lnTo>
                  <a:pt x="3452" y="2893"/>
                </a:lnTo>
                <a:lnTo>
                  <a:pt x="3453" y="2912"/>
                </a:lnTo>
                <a:lnTo>
                  <a:pt x="3454" y="2931"/>
                </a:lnTo>
                <a:lnTo>
                  <a:pt x="3461" y="2994"/>
                </a:lnTo>
                <a:lnTo>
                  <a:pt x="3417" y="3039"/>
                </a:lnTo>
                <a:lnTo>
                  <a:pt x="3077" y="3379"/>
                </a:lnTo>
                <a:lnTo>
                  <a:pt x="2984" y="3472"/>
                </a:lnTo>
                <a:lnTo>
                  <a:pt x="2684" y="3172"/>
                </a:lnTo>
                <a:lnTo>
                  <a:pt x="2493" y="3363"/>
                </a:lnTo>
                <a:lnTo>
                  <a:pt x="4228" y="5098"/>
                </a:lnTo>
                <a:lnTo>
                  <a:pt x="4248" y="5117"/>
                </a:lnTo>
                <a:lnTo>
                  <a:pt x="4269" y="5136"/>
                </a:lnTo>
                <a:lnTo>
                  <a:pt x="4291" y="5152"/>
                </a:lnTo>
                <a:lnTo>
                  <a:pt x="4314" y="5168"/>
                </a:lnTo>
                <a:lnTo>
                  <a:pt x="4336" y="5183"/>
                </a:lnTo>
                <a:lnTo>
                  <a:pt x="4361" y="5195"/>
                </a:lnTo>
                <a:lnTo>
                  <a:pt x="4384" y="5207"/>
                </a:lnTo>
                <a:lnTo>
                  <a:pt x="4409" y="5218"/>
                </a:lnTo>
                <a:lnTo>
                  <a:pt x="4433" y="5227"/>
                </a:lnTo>
                <a:lnTo>
                  <a:pt x="4459" y="5235"/>
                </a:lnTo>
                <a:lnTo>
                  <a:pt x="4485" y="5242"/>
                </a:lnTo>
                <a:lnTo>
                  <a:pt x="4511" y="5248"/>
                </a:lnTo>
                <a:lnTo>
                  <a:pt x="4536" y="5253"/>
                </a:lnTo>
                <a:lnTo>
                  <a:pt x="4562" y="5255"/>
                </a:lnTo>
                <a:lnTo>
                  <a:pt x="4588" y="5258"/>
                </a:lnTo>
                <a:lnTo>
                  <a:pt x="4615" y="5259"/>
                </a:lnTo>
                <a:lnTo>
                  <a:pt x="4641" y="5258"/>
                </a:lnTo>
                <a:lnTo>
                  <a:pt x="4668" y="5255"/>
                </a:lnTo>
                <a:lnTo>
                  <a:pt x="4693" y="5253"/>
                </a:lnTo>
                <a:lnTo>
                  <a:pt x="4719" y="5248"/>
                </a:lnTo>
                <a:lnTo>
                  <a:pt x="4745" y="5242"/>
                </a:lnTo>
                <a:lnTo>
                  <a:pt x="4771" y="5235"/>
                </a:lnTo>
                <a:lnTo>
                  <a:pt x="4795" y="5227"/>
                </a:lnTo>
                <a:lnTo>
                  <a:pt x="4821" y="5218"/>
                </a:lnTo>
                <a:lnTo>
                  <a:pt x="4845" y="5207"/>
                </a:lnTo>
                <a:lnTo>
                  <a:pt x="4869" y="5195"/>
                </a:lnTo>
                <a:lnTo>
                  <a:pt x="4893" y="5183"/>
                </a:lnTo>
                <a:lnTo>
                  <a:pt x="4916" y="5168"/>
                </a:lnTo>
                <a:lnTo>
                  <a:pt x="4938" y="5152"/>
                </a:lnTo>
                <a:lnTo>
                  <a:pt x="4961" y="5136"/>
                </a:lnTo>
                <a:lnTo>
                  <a:pt x="4982" y="5117"/>
                </a:lnTo>
                <a:lnTo>
                  <a:pt x="5002" y="5098"/>
                </a:lnTo>
                <a:lnTo>
                  <a:pt x="5022" y="5077"/>
                </a:lnTo>
                <a:lnTo>
                  <a:pt x="5039" y="5056"/>
                </a:lnTo>
                <a:lnTo>
                  <a:pt x="5057" y="5035"/>
                </a:lnTo>
                <a:lnTo>
                  <a:pt x="5072" y="5013"/>
                </a:lnTo>
                <a:lnTo>
                  <a:pt x="5086" y="4989"/>
                </a:lnTo>
                <a:lnTo>
                  <a:pt x="5099" y="4966"/>
                </a:lnTo>
                <a:lnTo>
                  <a:pt x="5112" y="4941"/>
                </a:lnTo>
                <a:lnTo>
                  <a:pt x="5122" y="4916"/>
                </a:lnTo>
                <a:lnTo>
                  <a:pt x="5132" y="4892"/>
                </a:lnTo>
                <a:lnTo>
                  <a:pt x="5140" y="4867"/>
                </a:lnTo>
                <a:lnTo>
                  <a:pt x="5146" y="4841"/>
                </a:lnTo>
                <a:lnTo>
                  <a:pt x="5152" y="4816"/>
                </a:lnTo>
                <a:lnTo>
                  <a:pt x="5156" y="4790"/>
                </a:lnTo>
                <a:lnTo>
                  <a:pt x="5160" y="4763"/>
                </a:lnTo>
                <a:lnTo>
                  <a:pt x="5161" y="4737"/>
                </a:lnTo>
                <a:lnTo>
                  <a:pt x="5162" y="4711"/>
                </a:lnTo>
                <a:lnTo>
                  <a:pt x="5161" y="4684"/>
                </a:lnTo>
                <a:lnTo>
                  <a:pt x="5160" y="4659"/>
                </a:lnTo>
                <a:lnTo>
                  <a:pt x="5156" y="4632"/>
                </a:lnTo>
                <a:lnTo>
                  <a:pt x="5152" y="4606"/>
                </a:lnTo>
                <a:lnTo>
                  <a:pt x="5146" y="4580"/>
                </a:lnTo>
                <a:lnTo>
                  <a:pt x="5140" y="4555"/>
                </a:lnTo>
                <a:lnTo>
                  <a:pt x="5132" y="4530"/>
                </a:lnTo>
                <a:lnTo>
                  <a:pt x="5122" y="4505"/>
                </a:lnTo>
                <a:lnTo>
                  <a:pt x="5112" y="4480"/>
                </a:lnTo>
                <a:lnTo>
                  <a:pt x="5099" y="4456"/>
                </a:lnTo>
                <a:lnTo>
                  <a:pt x="5086" y="4432"/>
                </a:lnTo>
                <a:lnTo>
                  <a:pt x="5072" y="4410"/>
                </a:lnTo>
                <a:lnTo>
                  <a:pt x="5057" y="4387"/>
                </a:lnTo>
                <a:lnTo>
                  <a:pt x="5039" y="4366"/>
                </a:lnTo>
                <a:lnTo>
                  <a:pt x="5022" y="4344"/>
                </a:lnTo>
                <a:lnTo>
                  <a:pt x="5002" y="4323"/>
                </a:lnTo>
                <a:lnTo>
                  <a:pt x="3463" y="2785"/>
                </a:lnTo>
                <a:close/>
                <a:moveTo>
                  <a:pt x="4802" y="4918"/>
                </a:moveTo>
                <a:lnTo>
                  <a:pt x="4527" y="4991"/>
                </a:lnTo>
                <a:lnTo>
                  <a:pt x="4304" y="4769"/>
                </a:lnTo>
                <a:lnTo>
                  <a:pt x="4377" y="4493"/>
                </a:lnTo>
                <a:lnTo>
                  <a:pt x="4652" y="4419"/>
                </a:lnTo>
                <a:lnTo>
                  <a:pt x="4876" y="4643"/>
                </a:lnTo>
                <a:lnTo>
                  <a:pt x="4802" y="4918"/>
                </a:lnTo>
                <a:close/>
                <a:moveTo>
                  <a:pt x="2687" y="2988"/>
                </a:moveTo>
                <a:lnTo>
                  <a:pt x="2985" y="3287"/>
                </a:lnTo>
                <a:lnTo>
                  <a:pt x="3325" y="2947"/>
                </a:lnTo>
                <a:lnTo>
                  <a:pt x="3323" y="2917"/>
                </a:lnTo>
                <a:lnTo>
                  <a:pt x="3322" y="2885"/>
                </a:lnTo>
                <a:lnTo>
                  <a:pt x="3323" y="2853"/>
                </a:lnTo>
                <a:lnTo>
                  <a:pt x="3325" y="2823"/>
                </a:lnTo>
                <a:lnTo>
                  <a:pt x="3330" y="2791"/>
                </a:lnTo>
                <a:lnTo>
                  <a:pt x="3336" y="2761"/>
                </a:lnTo>
                <a:lnTo>
                  <a:pt x="3343" y="2730"/>
                </a:lnTo>
                <a:lnTo>
                  <a:pt x="3352" y="2700"/>
                </a:lnTo>
                <a:lnTo>
                  <a:pt x="3363" y="2670"/>
                </a:lnTo>
                <a:lnTo>
                  <a:pt x="3376" y="2641"/>
                </a:lnTo>
                <a:lnTo>
                  <a:pt x="3391" y="2613"/>
                </a:lnTo>
                <a:lnTo>
                  <a:pt x="3406" y="2585"/>
                </a:lnTo>
                <a:lnTo>
                  <a:pt x="3425" y="2558"/>
                </a:lnTo>
                <a:lnTo>
                  <a:pt x="3444" y="2532"/>
                </a:lnTo>
                <a:lnTo>
                  <a:pt x="3465" y="2506"/>
                </a:lnTo>
                <a:lnTo>
                  <a:pt x="3488" y="2482"/>
                </a:lnTo>
                <a:lnTo>
                  <a:pt x="3513" y="2459"/>
                </a:lnTo>
                <a:lnTo>
                  <a:pt x="3538" y="2438"/>
                </a:lnTo>
                <a:lnTo>
                  <a:pt x="3565" y="2418"/>
                </a:lnTo>
                <a:lnTo>
                  <a:pt x="3592" y="2401"/>
                </a:lnTo>
                <a:lnTo>
                  <a:pt x="3620" y="2384"/>
                </a:lnTo>
                <a:lnTo>
                  <a:pt x="3648" y="2370"/>
                </a:lnTo>
                <a:lnTo>
                  <a:pt x="3677" y="2358"/>
                </a:lnTo>
                <a:lnTo>
                  <a:pt x="3706" y="2346"/>
                </a:lnTo>
                <a:lnTo>
                  <a:pt x="3737" y="2338"/>
                </a:lnTo>
                <a:lnTo>
                  <a:pt x="3767" y="2329"/>
                </a:lnTo>
                <a:lnTo>
                  <a:pt x="3798" y="2324"/>
                </a:lnTo>
                <a:lnTo>
                  <a:pt x="3828" y="2319"/>
                </a:lnTo>
                <a:lnTo>
                  <a:pt x="3860" y="2316"/>
                </a:lnTo>
                <a:lnTo>
                  <a:pt x="3892" y="2316"/>
                </a:lnTo>
                <a:lnTo>
                  <a:pt x="3922" y="2316"/>
                </a:lnTo>
                <a:lnTo>
                  <a:pt x="3954" y="2320"/>
                </a:lnTo>
                <a:lnTo>
                  <a:pt x="5440" y="834"/>
                </a:lnTo>
                <a:lnTo>
                  <a:pt x="4608" y="0"/>
                </a:lnTo>
                <a:lnTo>
                  <a:pt x="3121" y="1487"/>
                </a:lnTo>
                <a:lnTo>
                  <a:pt x="3124" y="1518"/>
                </a:lnTo>
                <a:lnTo>
                  <a:pt x="3125" y="1550"/>
                </a:lnTo>
                <a:lnTo>
                  <a:pt x="3124" y="1580"/>
                </a:lnTo>
                <a:lnTo>
                  <a:pt x="3121" y="1612"/>
                </a:lnTo>
                <a:lnTo>
                  <a:pt x="3117" y="1642"/>
                </a:lnTo>
                <a:lnTo>
                  <a:pt x="3111" y="1674"/>
                </a:lnTo>
                <a:lnTo>
                  <a:pt x="3104" y="1705"/>
                </a:lnTo>
                <a:lnTo>
                  <a:pt x="3094" y="1734"/>
                </a:lnTo>
                <a:lnTo>
                  <a:pt x="3083" y="1764"/>
                </a:lnTo>
                <a:lnTo>
                  <a:pt x="3071" y="1793"/>
                </a:lnTo>
                <a:lnTo>
                  <a:pt x="3056" y="1822"/>
                </a:lnTo>
                <a:lnTo>
                  <a:pt x="3041" y="1849"/>
                </a:lnTo>
                <a:lnTo>
                  <a:pt x="3022" y="1877"/>
                </a:lnTo>
                <a:lnTo>
                  <a:pt x="3003" y="1903"/>
                </a:lnTo>
                <a:lnTo>
                  <a:pt x="2981" y="1928"/>
                </a:lnTo>
                <a:lnTo>
                  <a:pt x="2959" y="1952"/>
                </a:lnTo>
                <a:lnTo>
                  <a:pt x="2934" y="1975"/>
                </a:lnTo>
                <a:lnTo>
                  <a:pt x="2909" y="1996"/>
                </a:lnTo>
                <a:lnTo>
                  <a:pt x="2882" y="2016"/>
                </a:lnTo>
                <a:lnTo>
                  <a:pt x="2855" y="2034"/>
                </a:lnTo>
                <a:lnTo>
                  <a:pt x="2827" y="2050"/>
                </a:lnTo>
                <a:lnTo>
                  <a:pt x="2799" y="2064"/>
                </a:lnTo>
                <a:lnTo>
                  <a:pt x="2770" y="2077"/>
                </a:lnTo>
                <a:lnTo>
                  <a:pt x="2740" y="2088"/>
                </a:lnTo>
                <a:lnTo>
                  <a:pt x="2710" y="2097"/>
                </a:lnTo>
                <a:lnTo>
                  <a:pt x="2680" y="2105"/>
                </a:lnTo>
                <a:lnTo>
                  <a:pt x="2649" y="2111"/>
                </a:lnTo>
                <a:lnTo>
                  <a:pt x="2617" y="2115"/>
                </a:lnTo>
                <a:lnTo>
                  <a:pt x="2587" y="2117"/>
                </a:lnTo>
                <a:lnTo>
                  <a:pt x="2555" y="2118"/>
                </a:lnTo>
                <a:lnTo>
                  <a:pt x="2525" y="2117"/>
                </a:lnTo>
                <a:lnTo>
                  <a:pt x="2493" y="2115"/>
                </a:lnTo>
                <a:lnTo>
                  <a:pt x="2153" y="2455"/>
                </a:lnTo>
                <a:lnTo>
                  <a:pt x="2453" y="2755"/>
                </a:lnTo>
                <a:lnTo>
                  <a:pt x="984" y="4223"/>
                </a:lnTo>
                <a:lnTo>
                  <a:pt x="931" y="4170"/>
                </a:lnTo>
                <a:lnTo>
                  <a:pt x="648" y="4396"/>
                </a:lnTo>
                <a:lnTo>
                  <a:pt x="174" y="5145"/>
                </a:lnTo>
                <a:lnTo>
                  <a:pt x="295" y="5267"/>
                </a:lnTo>
                <a:lnTo>
                  <a:pt x="1044" y="4792"/>
                </a:lnTo>
                <a:lnTo>
                  <a:pt x="1272" y="4510"/>
                </a:lnTo>
                <a:lnTo>
                  <a:pt x="1218" y="4457"/>
                </a:lnTo>
                <a:lnTo>
                  <a:pt x="2687" y="29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885825" y="1330325"/>
            <a:ext cx="10420350" cy="4197350"/>
            <a:chOff x="885825" y="1330325"/>
            <a:chExt cx="10420350" cy="4197350"/>
          </a:xfrm>
        </p:grpSpPr>
        <p:cxnSp>
          <p:nvCxnSpPr>
            <p:cNvPr id="15" name="直接连接符 14"/>
            <p:cNvCxnSpPr>
              <a:stCxn id="10" idx="3"/>
              <a:endCxn id="22" idx="7"/>
            </p:cNvCxnSpPr>
            <p:nvPr/>
          </p:nvCxnSpPr>
          <p:spPr>
            <a:xfrm flipH="1">
              <a:off x="6538913" y="3838575"/>
              <a:ext cx="684212" cy="642938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6" name="组合 35"/>
            <p:cNvGrpSpPr/>
            <p:nvPr/>
          </p:nvGrpSpPr>
          <p:grpSpPr>
            <a:xfrm>
              <a:off x="885825" y="1330325"/>
              <a:ext cx="10420350" cy="4197350"/>
              <a:chOff x="885825" y="1330325"/>
              <a:chExt cx="10420350" cy="4197350"/>
            </a:xfrm>
          </p:grpSpPr>
          <p:cxnSp>
            <p:nvCxnSpPr>
              <p:cNvPr id="11" name="直接连接符 10"/>
              <p:cNvCxnSpPr>
                <a:stCxn id="10" idx="0"/>
                <a:endCxn id="18" idx="4"/>
              </p:cNvCxnSpPr>
              <p:nvPr/>
            </p:nvCxnSpPr>
            <p:spPr>
              <a:xfrm flipV="1">
                <a:off x="7620000" y="2011363"/>
                <a:ext cx="0" cy="8715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" name="直接连接符 13"/>
              <p:cNvCxnSpPr>
                <a:stCxn id="10" idx="4"/>
                <a:endCxn id="21" idx="0"/>
              </p:cNvCxnSpPr>
              <p:nvPr/>
            </p:nvCxnSpPr>
            <p:spPr>
              <a:xfrm>
                <a:off x="7620000" y="4003675"/>
                <a:ext cx="11113" cy="84296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grpSp>
            <p:nvGrpSpPr>
              <p:cNvPr id="7" name="组合 6"/>
              <p:cNvGrpSpPr/>
              <p:nvPr/>
            </p:nvGrpSpPr>
            <p:grpSpPr>
              <a:xfrm>
                <a:off x="885825" y="1330325"/>
                <a:ext cx="10420350" cy="4197350"/>
                <a:chOff x="885825" y="1330325"/>
                <a:chExt cx="10420350" cy="419735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7278688" y="1330325"/>
                  <a:ext cx="682625" cy="681038"/>
                </a:xfrm>
                <a:prstGeom prst="ellipse">
                  <a:avLst/>
                </a:prstGeom>
                <a:noFill/>
                <a:ln w="12700">
                  <a:solidFill>
                    <a:srgbClr val="16405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dirty="0"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sp>
              <p:nvSpPr>
                <p:cNvPr id="42" name="KSO_Shape"/>
                <p:cNvSpPr/>
                <p:nvPr/>
              </p:nvSpPr>
              <p:spPr bwMode="auto">
                <a:xfrm>
                  <a:off x="7448550" y="1479550"/>
                  <a:ext cx="322263" cy="382588"/>
                </a:xfrm>
                <a:custGeom>
                  <a:avLst/>
                  <a:gdLst>
                    <a:gd name="T0" fmla="*/ 928882 w 1282700"/>
                    <a:gd name="T1" fmla="*/ 1017606 h 1516063"/>
                    <a:gd name="T2" fmla="*/ 953834 w 1282700"/>
                    <a:gd name="T3" fmla="*/ 1109512 h 1516063"/>
                    <a:gd name="T4" fmla="*/ 917237 w 1282700"/>
                    <a:gd name="T5" fmla="*/ 1195446 h 1516063"/>
                    <a:gd name="T6" fmla="*/ 718619 w 1282700"/>
                    <a:gd name="T7" fmla="*/ 1214690 h 1516063"/>
                    <a:gd name="T8" fmla="*/ 666385 w 1282700"/>
                    <a:gd name="T9" fmla="*/ 1138046 h 1516063"/>
                    <a:gd name="T10" fmla="*/ 672706 w 1282700"/>
                    <a:gd name="T11" fmla="*/ 1042491 h 1516063"/>
                    <a:gd name="T12" fmla="*/ 734255 w 1282700"/>
                    <a:gd name="T13" fmla="*/ 973146 h 1516063"/>
                    <a:gd name="T14" fmla="*/ 673760 w 1282700"/>
                    <a:gd name="T15" fmla="*/ 453398 h 1516063"/>
                    <a:gd name="T16" fmla="*/ 520784 w 1282700"/>
                    <a:gd name="T17" fmla="*/ 504920 h 1516063"/>
                    <a:gd name="T18" fmla="*/ 387096 w 1282700"/>
                    <a:gd name="T19" fmla="*/ 590347 h 1516063"/>
                    <a:gd name="T20" fmla="*/ 278018 w 1282700"/>
                    <a:gd name="T21" fmla="*/ 704694 h 1516063"/>
                    <a:gd name="T22" fmla="*/ 198869 w 1282700"/>
                    <a:gd name="T23" fmla="*/ 842641 h 1516063"/>
                    <a:gd name="T24" fmla="*/ 154306 w 1282700"/>
                    <a:gd name="T25" fmla="*/ 998871 h 1516063"/>
                    <a:gd name="T26" fmla="*/ 150316 w 1282700"/>
                    <a:gd name="T27" fmla="*/ 1166401 h 1516063"/>
                    <a:gd name="T28" fmla="*/ 186897 w 1282700"/>
                    <a:gd name="T29" fmla="*/ 1325623 h 1516063"/>
                    <a:gd name="T30" fmla="*/ 259394 w 1282700"/>
                    <a:gd name="T31" fmla="*/ 1467558 h 1516063"/>
                    <a:gd name="T32" fmla="*/ 363152 w 1282700"/>
                    <a:gd name="T33" fmla="*/ 1587224 h 1516063"/>
                    <a:gd name="T34" fmla="*/ 492184 w 1282700"/>
                    <a:gd name="T35" fmla="*/ 1678967 h 1516063"/>
                    <a:gd name="T36" fmla="*/ 641834 w 1282700"/>
                    <a:gd name="T37" fmla="*/ 1737802 h 1516063"/>
                    <a:gd name="T38" fmla="*/ 806783 w 1282700"/>
                    <a:gd name="T39" fmla="*/ 1758410 h 1516063"/>
                    <a:gd name="T40" fmla="*/ 971398 w 1282700"/>
                    <a:gd name="T41" fmla="*/ 1737802 h 1516063"/>
                    <a:gd name="T42" fmla="*/ 1120716 w 1282700"/>
                    <a:gd name="T43" fmla="*/ 1678967 h 1516063"/>
                    <a:gd name="T44" fmla="*/ 1249748 w 1282700"/>
                    <a:gd name="T45" fmla="*/ 1587224 h 1516063"/>
                    <a:gd name="T46" fmla="*/ 1353506 w 1282700"/>
                    <a:gd name="T47" fmla="*/ 1467558 h 1516063"/>
                    <a:gd name="T48" fmla="*/ 1426336 w 1282700"/>
                    <a:gd name="T49" fmla="*/ 1325623 h 1516063"/>
                    <a:gd name="T50" fmla="*/ 1462585 w 1282700"/>
                    <a:gd name="T51" fmla="*/ 1166401 h 1516063"/>
                    <a:gd name="T52" fmla="*/ 1458594 w 1282700"/>
                    <a:gd name="T53" fmla="*/ 998871 h 1516063"/>
                    <a:gd name="T54" fmla="*/ 1414031 w 1282700"/>
                    <a:gd name="T55" fmla="*/ 842641 h 1516063"/>
                    <a:gd name="T56" fmla="*/ 1334882 w 1282700"/>
                    <a:gd name="T57" fmla="*/ 704694 h 1516063"/>
                    <a:gd name="T58" fmla="*/ 1225804 w 1282700"/>
                    <a:gd name="T59" fmla="*/ 590347 h 1516063"/>
                    <a:gd name="T60" fmla="*/ 1092449 w 1282700"/>
                    <a:gd name="T61" fmla="*/ 504920 h 1516063"/>
                    <a:gd name="T62" fmla="*/ 939140 w 1282700"/>
                    <a:gd name="T63" fmla="*/ 453398 h 1516063"/>
                    <a:gd name="T64" fmla="*/ 953107 w 1282700"/>
                    <a:gd name="T65" fmla="*/ 0 h 1516063"/>
                    <a:gd name="T66" fmla="*/ 979380 w 1282700"/>
                    <a:gd name="T67" fmla="*/ 312459 h 1516063"/>
                    <a:gd name="T68" fmla="*/ 1113732 w 1282700"/>
                    <a:gd name="T69" fmla="*/ 354342 h 1516063"/>
                    <a:gd name="T70" fmla="*/ 1236446 w 1282700"/>
                    <a:gd name="T71" fmla="*/ 418163 h 1516063"/>
                    <a:gd name="T72" fmla="*/ 1467573 w 1282700"/>
                    <a:gd name="T73" fmla="*/ 638879 h 1516063"/>
                    <a:gd name="T74" fmla="*/ 1545723 w 1282700"/>
                    <a:gd name="T75" fmla="*/ 777822 h 1516063"/>
                    <a:gd name="T76" fmla="*/ 1595275 w 1282700"/>
                    <a:gd name="T77" fmla="*/ 932723 h 1516063"/>
                    <a:gd name="T78" fmla="*/ 1612900 w 1282700"/>
                    <a:gd name="T79" fmla="*/ 1099256 h 1516063"/>
                    <a:gd name="T80" fmla="*/ 1587626 w 1282700"/>
                    <a:gd name="T81" fmla="*/ 1300692 h 1516063"/>
                    <a:gd name="T82" fmla="*/ 1515461 w 1282700"/>
                    <a:gd name="T83" fmla="*/ 1483181 h 1516063"/>
                    <a:gd name="T84" fmla="*/ 1403389 w 1282700"/>
                    <a:gd name="T85" fmla="*/ 1641073 h 1516063"/>
                    <a:gd name="T86" fmla="*/ 1257397 w 1282700"/>
                    <a:gd name="T87" fmla="*/ 1767718 h 1516063"/>
                    <a:gd name="T88" fmla="*/ 1083470 w 1282700"/>
                    <a:gd name="T89" fmla="*/ 1856137 h 1516063"/>
                    <a:gd name="T90" fmla="*/ 888925 w 1282700"/>
                    <a:gd name="T91" fmla="*/ 1901012 h 1516063"/>
                    <a:gd name="T92" fmla="*/ 683737 w 1282700"/>
                    <a:gd name="T93" fmla="*/ 1895693 h 1516063"/>
                    <a:gd name="T94" fmla="*/ 492517 w 1282700"/>
                    <a:gd name="T95" fmla="*/ 1841844 h 1516063"/>
                    <a:gd name="T96" fmla="*/ 323910 w 1282700"/>
                    <a:gd name="T97" fmla="*/ 1745115 h 1516063"/>
                    <a:gd name="T98" fmla="*/ 184237 w 1282700"/>
                    <a:gd name="T99" fmla="*/ 1611821 h 1516063"/>
                    <a:gd name="T100" fmla="*/ 79814 w 1282700"/>
                    <a:gd name="T101" fmla="*/ 1448612 h 1516063"/>
                    <a:gd name="T102" fmla="*/ 16628 w 1282700"/>
                    <a:gd name="T103" fmla="*/ 1261468 h 1516063"/>
                    <a:gd name="T104" fmla="*/ 1330 w 1282700"/>
                    <a:gd name="T105" fmla="*/ 1059700 h 1516063"/>
                    <a:gd name="T106" fmla="*/ 32591 w 1282700"/>
                    <a:gd name="T107" fmla="*/ 871892 h 1516063"/>
                    <a:gd name="T108" fmla="*/ 105088 w 1282700"/>
                    <a:gd name="T109" fmla="*/ 701702 h 1516063"/>
                    <a:gd name="T110" fmla="*/ 212837 w 1282700"/>
                    <a:gd name="T111" fmla="*/ 554448 h 1516063"/>
                    <a:gd name="T112" fmla="*/ 350183 w 1282700"/>
                    <a:gd name="T113" fmla="*/ 434783 h 1516063"/>
                    <a:gd name="T114" fmla="*/ 512802 w 1282700"/>
                    <a:gd name="T115" fmla="*/ 348691 h 1516063"/>
                    <a:gd name="T116" fmla="*/ 695043 w 1282700"/>
                    <a:gd name="T117" fmla="*/ 301157 h 151606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282700" h="1516063">
                      <a:moveTo>
                        <a:pt x="583935" y="525463"/>
                      </a:moveTo>
                      <a:lnTo>
                        <a:pt x="700617" y="525463"/>
                      </a:lnTo>
                      <a:lnTo>
                        <a:pt x="700617" y="774462"/>
                      </a:lnTo>
                      <a:lnTo>
                        <a:pt x="706967" y="778423"/>
                      </a:lnTo>
                      <a:lnTo>
                        <a:pt x="712788" y="782648"/>
                      </a:lnTo>
                      <a:lnTo>
                        <a:pt x="718873" y="787401"/>
                      </a:lnTo>
                      <a:lnTo>
                        <a:pt x="724429" y="792682"/>
                      </a:lnTo>
                      <a:lnTo>
                        <a:pt x="729456" y="797963"/>
                      </a:lnTo>
                      <a:lnTo>
                        <a:pt x="734484" y="803508"/>
                      </a:lnTo>
                      <a:lnTo>
                        <a:pt x="738717" y="809845"/>
                      </a:lnTo>
                      <a:lnTo>
                        <a:pt x="742686" y="815918"/>
                      </a:lnTo>
                      <a:lnTo>
                        <a:pt x="746390" y="822519"/>
                      </a:lnTo>
                      <a:lnTo>
                        <a:pt x="749565" y="829649"/>
                      </a:lnTo>
                      <a:lnTo>
                        <a:pt x="752475" y="836514"/>
                      </a:lnTo>
                      <a:lnTo>
                        <a:pt x="754592" y="843643"/>
                      </a:lnTo>
                      <a:lnTo>
                        <a:pt x="756444" y="851301"/>
                      </a:lnTo>
                      <a:lnTo>
                        <a:pt x="757767" y="858958"/>
                      </a:lnTo>
                      <a:lnTo>
                        <a:pt x="758561" y="866880"/>
                      </a:lnTo>
                      <a:lnTo>
                        <a:pt x="758825" y="874801"/>
                      </a:lnTo>
                      <a:lnTo>
                        <a:pt x="758561" y="882987"/>
                      </a:lnTo>
                      <a:lnTo>
                        <a:pt x="757767" y="890644"/>
                      </a:lnTo>
                      <a:lnTo>
                        <a:pt x="756444" y="898038"/>
                      </a:lnTo>
                      <a:lnTo>
                        <a:pt x="754592" y="905695"/>
                      </a:lnTo>
                      <a:lnTo>
                        <a:pt x="752475" y="912824"/>
                      </a:lnTo>
                      <a:lnTo>
                        <a:pt x="749565" y="920218"/>
                      </a:lnTo>
                      <a:lnTo>
                        <a:pt x="746390" y="926819"/>
                      </a:lnTo>
                      <a:lnTo>
                        <a:pt x="742686" y="933420"/>
                      </a:lnTo>
                      <a:lnTo>
                        <a:pt x="738717" y="939757"/>
                      </a:lnTo>
                      <a:lnTo>
                        <a:pt x="734484" y="945831"/>
                      </a:lnTo>
                      <a:lnTo>
                        <a:pt x="729456" y="951376"/>
                      </a:lnTo>
                      <a:lnTo>
                        <a:pt x="724429" y="956921"/>
                      </a:lnTo>
                      <a:lnTo>
                        <a:pt x="718873" y="961938"/>
                      </a:lnTo>
                      <a:lnTo>
                        <a:pt x="712788" y="966691"/>
                      </a:lnTo>
                      <a:lnTo>
                        <a:pt x="706967" y="970915"/>
                      </a:lnTo>
                      <a:lnTo>
                        <a:pt x="700617" y="975140"/>
                      </a:lnTo>
                      <a:lnTo>
                        <a:pt x="700617" y="1049338"/>
                      </a:lnTo>
                      <a:lnTo>
                        <a:pt x="583935" y="1049338"/>
                      </a:lnTo>
                      <a:lnTo>
                        <a:pt x="583935" y="975140"/>
                      </a:lnTo>
                      <a:lnTo>
                        <a:pt x="577585" y="970915"/>
                      </a:lnTo>
                      <a:lnTo>
                        <a:pt x="571500" y="966691"/>
                      </a:lnTo>
                      <a:lnTo>
                        <a:pt x="565679" y="961938"/>
                      </a:lnTo>
                      <a:lnTo>
                        <a:pt x="560123" y="956921"/>
                      </a:lnTo>
                      <a:lnTo>
                        <a:pt x="555096" y="951376"/>
                      </a:lnTo>
                      <a:lnTo>
                        <a:pt x="550333" y="945831"/>
                      </a:lnTo>
                      <a:lnTo>
                        <a:pt x="545835" y="939757"/>
                      </a:lnTo>
                      <a:lnTo>
                        <a:pt x="541602" y="933420"/>
                      </a:lnTo>
                      <a:lnTo>
                        <a:pt x="538162" y="926819"/>
                      </a:lnTo>
                      <a:lnTo>
                        <a:pt x="534987" y="920218"/>
                      </a:lnTo>
                      <a:lnTo>
                        <a:pt x="532077" y="912824"/>
                      </a:lnTo>
                      <a:lnTo>
                        <a:pt x="529960" y="905695"/>
                      </a:lnTo>
                      <a:lnTo>
                        <a:pt x="528108" y="898038"/>
                      </a:lnTo>
                      <a:lnTo>
                        <a:pt x="526785" y="890644"/>
                      </a:lnTo>
                      <a:lnTo>
                        <a:pt x="525727" y="882987"/>
                      </a:lnTo>
                      <a:lnTo>
                        <a:pt x="525462" y="874801"/>
                      </a:lnTo>
                      <a:lnTo>
                        <a:pt x="525727" y="866880"/>
                      </a:lnTo>
                      <a:lnTo>
                        <a:pt x="526785" y="858958"/>
                      </a:lnTo>
                      <a:lnTo>
                        <a:pt x="528108" y="851301"/>
                      </a:lnTo>
                      <a:lnTo>
                        <a:pt x="529960" y="843643"/>
                      </a:lnTo>
                      <a:lnTo>
                        <a:pt x="532077" y="836514"/>
                      </a:lnTo>
                      <a:lnTo>
                        <a:pt x="534987" y="829649"/>
                      </a:lnTo>
                      <a:lnTo>
                        <a:pt x="538162" y="822519"/>
                      </a:lnTo>
                      <a:lnTo>
                        <a:pt x="541602" y="815918"/>
                      </a:lnTo>
                      <a:lnTo>
                        <a:pt x="545835" y="809845"/>
                      </a:lnTo>
                      <a:lnTo>
                        <a:pt x="550333" y="803508"/>
                      </a:lnTo>
                      <a:lnTo>
                        <a:pt x="555096" y="797963"/>
                      </a:lnTo>
                      <a:lnTo>
                        <a:pt x="560123" y="792682"/>
                      </a:lnTo>
                      <a:lnTo>
                        <a:pt x="565679" y="787401"/>
                      </a:lnTo>
                      <a:lnTo>
                        <a:pt x="571500" y="782648"/>
                      </a:lnTo>
                      <a:lnTo>
                        <a:pt x="577585" y="778423"/>
                      </a:lnTo>
                      <a:lnTo>
                        <a:pt x="583935" y="774462"/>
                      </a:lnTo>
                      <a:lnTo>
                        <a:pt x="583935" y="525463"/>
                      </a:lnTo>
                      <a:close/>
                      <a:moveTo>
                        <a:pt x="641615" y="349983"/>
                      </a:moveTo>
                      <a:lnTo>
                        <a:pt x="627862" y="350247"/>
                      </a:lnTo>
                      <a:lnTo>
                        <a:pt x="614374" y="350512"/>
                      </a:lnTo>
                      <a:lnTo>
                        <a:pt x="601150" y="351570"/>
                      </a:lnTo>
                      <a:lnTo>
                        <a:pt x="587926" y="352628"/>
                      </a:lnTo>
                      <a:lnTo>
                        <a:pt x="574703" y="354216"/>
                      </a:lnTo>
                      <a:lnTo>
                        <a:pt x="561479" y="356067"/>
                      </a:lnTo>
                      <a:lnTo>
                        <a:pt x="548784" y="358184"/>
                      </a:lnTo>
                      <a:lnTo>
                        <a:pt x="535825" y="360829"/>
                      </a:lnTo>
                      <a:lnTo>
                        <a:pt x="522866" y="363474"/>
                      </a:lnTo>
                      <a:lnTo>
                        <a:pt x="510435" y="366649"/>
                      </a:lnTo>
                      <a:lnTo>
                        <a:pt x="498005" y="369823"/>
                      </a:lnTo>
                      <a:lnTo>
                        <a:pt x="485575" y="373527"/>
                      </a:lnTo>
                      <a:lnTo>
                        <a:pt x="473409" y="377759"/>
                      </a:lnTo>
                      <a:lnTo>
                        <a:pt x="461243" y="381992"/>
                      </a:lnTo>
                      <a:lnTo>
                        <a:pt x="449077" y="386489"/>
                      </a:lnTo>
                      <a:lnTo>
                        <a:pt x="437441" y="391251"/>
                      </a:lnTo>
                      <a:lnTo>
                        <a:pt x="425539" y="396541"/>
                      </a:lnTo>
                      <a:lnTo>
                        <a:pt x="414167" y="401832"/>
                      </a:lnTo>
                      <a:lnTo>
                        <a:pt x="402794" y="407388"/>
                      </a:lnTo>
                      <a:lnTo>
                        <a:pt x="391422" y="413207"/>
                      </a:lnTo>
                      <a:lnTo>
                        <a:pt x="380579" y="419556"/>
                      </a:lnTo>
                      <a:lnTo>
                        <a:pt x="369471" y="425905"/>
                      </a:lnTo>
                      <a:lnTo>
                        <a:pt x="358892" y="432519"/>
                      </a:lnTo>
                      <a:lnTo>
                        <a:pt x="348313" y="439661"/>
                      </a:lnTo>
                      <a:lnTo>
                        <a:pt x="337998" y="446804"/>
                      </a:lnTo>
                      <a:lnTo>
                        <a:pt x="327684" y="454475"/>
                      </a:lnTo>
                      <a:lnTo>
                        <a:pt x="317634" y="462147"/>
                      </a:lnTo>
                      <a:lnTo>
                        <a:pt x="307848" y="469818"/>
                      </a:lnTo>
                      <a:lnTo>
                        <a:pt x="298063" y="478019"/>
                      </a:lnTo>
                      <a:lnTo>
                        <a:pt x="288806" y="486484"/>
                      </a:lnTo>
                      <a:lnTo>
                        <a:pt x="279549" y="495214"/>
                      </a:lnTo>
                      <a:lnTo>
                        <a:pt x="270557" y="503679"/>
                      </a:lnTo>
                      <a:lnTo>
                        <a:pt x="261565" y="512938"/>
                      </a:lnTo>
                      <a:lnTo>
                        <a:pt x="253102" y="521932"/>
                      </a:lnTo>
                      <a:lnTo>
                        <a:pt x="244903" y="531455"/>
                      </a:lnTo>
                      <a:lnTo>
                        <a:pt x="236705" y="540979"/>
                      </a:lnTo>
                      <a:lnTo>
                        <a:pt x="228770" y="551031"/>
                      </a:lnTo>
                      <a:lnTo>
                        <a:pt x="221101" y="560819"/>
                      </a:lnTo>
                      <a:lnTo>
                        <a:pt x="213695" y="571136"/>
                      </a:lnTo>
                      <a:lnTo>
                        <a:pt x="206290" y="581453"/>
                      </a:lnTo>
                      <a:lnTo>
                        <a:pt x="199414" y="592035"/>
                      </a:lnTo>
                      <a:lnTo>
                        <a:pt x="192802" y="602881"/>
                      </a:lnTo>
                      <a:lnTo>
                        <a:pt x="186190" y="613727"/>
                      </a:lnTo>
                      <a:lnTo>
                        <a:pt x="180107" y="624837"/>
                      </a:lnTo>
                      <a:lnTo>
                        <a:pt x="174289" y="635948"/>
                      </a:lnTo>
                      <a:lnTo>
                        <a:pt x="168470" y="647587"/>
                      </a:lnTo>
                      <a:lnTo>
                        <a:pt x="163181" y="659227"/>
                      </a:lnTo>
                      <a:lnTo>
                        <a:pt x="158156" y="670602"/>
                      </a:lnTo>
                      <a:lnTo>
                        <a:pt x="153395" y="682506"/>
                      </a:lnTo>
                      <a:lnTo>
                        <a:pt x="148635" y="694410"/>
                      </a:lnTo>
                      <a:lnTo>
                        <a:pt x="144403" y="706579"/>
                      </a:lnTo>
                      <a:lnTo>
                        <a:pt x="140436" y="719012"/>
                      </a:lnTo>
                      <a:lnTo>
                        <a:pt x="136733" y="731181"/>
                      </a:lnTo>
                      <a:lnTo>
                        <a:pt x="133295" y="743614"/>
                      </a:lnTo>
                      <a:lnTo>
                        <a:pt x="130122" y="756577"/>
                      </a:lnTo>
                      <a:lnTo>
                        <a:pt x="127477" y="769010"/>
                      </a:lnTo>
                      <a:lnTo>
                        <a:pt x="124832" y="781972"/>
                      </a:lnTo>
                      <a:lnTo>
                        <a:pt x="122716" y="794935"/>
                      </a:lnTo>
                      <a:lnTo>
                        <a:pt x="121129" y="808161"/>
                      </a:lnTo>
                      <a:lnTo>
                        <a:pt x="119543" y="821124"/>
                      </a:lnTo>
                      <a:lnTo>
                        <a:pt x="118485" y="834351"/>
                      </a:lnTo>
                      <a:lnTo>
                        <a:pt x="117427" y="847842"/>
                      </a:lnTo>
                      <a:lnTo>
                        <a:pt x="116898" y="861069"/>
                      </a:lnTo>
                      <a:lnTo>
                        <a:pt x="116898" y="874825"/>
                      </a:lnTo>
                      <a:lnTo>
                        <a:pt x="116898" y="888316"/>
                      </a:lnTo>
                      <a:lnTo>
                        <a:pt x="117427" y="901808"/>
                      </a:lnTo>
                      <a:lnTo>
                        <a:pt x="118485" y="915035"/>
                      </a:lnTo>
                      <a:lnTo>
                        <a:pt x="119543" y="928261"/>
                      </a:lnTo>
                      <a:lnTo>
                        <a:pt x="121129" y="941488"/>
                      </a:lnTo>
                      <a:lnTo>
                        <a:pt x="122716" y="954451"/>
                      </a:lnTo>
                      <a:lnTo>
                        <a:pt x="124832" y="967413"/>
                      </a:lnTo>
                      <a:lnTo>
                        <a:pt x="127477" y="980375"/>
                      </a:lnTo>
                      <a:lnTo>
                        <a:pt x="130122" y="993073"/>
                      </a:lnTo>
                      <a:lnTo>
                        <a:pt x="133295" y="1005771"/>
                      </a:lnTo>
                      <a:lnTo>
                        <a:pt x="136733" y="1018469"/>
                      </a:lnTo>
                      <a:lnTo>
                        <a:pt x="140436" y="1030637"/>
                      </a:lnTo>
                      <a:lnTo>
                        <a:pt x="144403" y="1042806"/>
                      </a:lnTo>
                      <a:lnTo>
                        <a:pt x="148635" y="1054975"/>
                      </a:lnTo>
                      <a:lnTo>
                        <a:pt x="153395" y="1066879"/>
                      </a:lnTo>
                      <a:lnTo>
                        <a:pt x="158156" y="1078783"/>
                      </a:lnTo>
                      <a:lnTo>
                        <a:pt x="163181" y="1090687"/>
                      </a:lnTo>
                      <a:lnTo>
                        <a:pt x="168470" y="1102062"/>
                      </a:lnTo>
                      <a:lnTo>
                        <a:pt x="174289" y="1113437"/>
                      </a:lnTo>
                      <a:lnTo>
                        <a:pt x="180107" y="1124813"/>
                      </a:lnTo>
                      <a:lnTo>
                        <a:pt x="186190" y="1135659"/>
                      </a:lnTo>
                      <a:lnTo>
                        <a:pt x="192802" y="1146769"/>
                      </a:lnTo>
                      <a:lnTo>
                        <a:pt x="199414" y="1157351"/>
                      </a:lnTo>
                      <a:lnTo>
                        <a:pt x="206290" y="1167932"/>
                      </a:lnTo>
                      <a:lnTo>
                        <a:pt x="213695" y="1178249"/>
                      </a:lnTo>
                      <a:lnTo>
                        <a:pt x="221101" y="1188566"/>
                      </a:lnTo>
                      <a:lnTo>
                        <a:pt x="228770" y="1198354"/>
                      </a:lnTo>
                      <a:lnTo>
                        <a:pt x="236705" y="1208406"/>
                      </a:lnTo>
                      <a:lnTo>
                        <a:pt x="244903" y="1217930"/>
                      </a:lnTo>
                      <a:lnTo>
                        <a:pt x="253102" y="1227453"/>
                      </a:lnTo>
                      <a:lnTo>
                        <a:pt x="261565" y="1236447"/>
                      </a:lnTo>
                      <a:lnTo>
                        <a:pt x="270557" y="1245706"/>
                      </a:lnTo>
                      <a:lnTo>
                        <a:pt x="279549" y="1254436"/>
                      </a:lnTo>
                      <a:lnTo>
                        <a:pt x="288806" y="1263166"/>
                      </a:lnTo>
                      <a:lnTo>
                        <a:pt x="298063" y="1271366"/>
                      </a:lnTo>
                      <a:lnTo>
                        <a:pt x="307848" y="1279567"/>
                      </a:lnTo>
                      <a:lnTo>
                        <a:pt x="317634" y="1287503"/>
                      </a:lnTo>
                      <a:lnTo>
                        <a:pt x="327684" y="1295175"/>
                      </a:lnTo>
                      <a:lnTo>
                        <a:pt x="337998" y="1302582"/>
                      </a:lnTo>
                      <a:lnTo>
                        <a:pt x="348313" y="1309724"/>
                      </a:lnTo>
                      <a:lnTo>
                        <a:pt x="358892" y="1316867"/>
                      </a:lnTo>
                      <a:lnTo>
                        <a:pt x="369471" y="1323480"/>
                      </a:lnTo>
                      <a:lnTo>
                        <a:pt x="380579" y="1329829"/>
                      </a:lnTo>
                      <a:lnTo>
                        <a:pt x="391422" y="1336178"/>
                      </a:lnTo>
                      <a:lnTo>
                        <a:pt x="402794" y="1341998"/>
                      </a:lnTo>
                      <a:lnTo>
                        <a:pt x="414167" y="1347553"/>
                      </a:lnTo>
                      <a:lnTo>
                        <a:pt x="425539" y="1353108"/>
                      </a:lnTo>
                      <a:lnTo>
                        <a:pt x="437441" y="1358399"/>
                      </a:lnTo>
                      <a:lnTo>
                        <a:pt x="449077" y="1363161"/>
                      </a:lnTo>
                      <a:lnTo>
                        <a:pt x="461243" y="1367922"/>
                      </a:lnTo>
                      <a:lnTo>
                        <a:pt x="473409" y="1372155"/>
                      </a:lnTo>
                      <a:lnTo>
                        <a:pt x="485575" y="1375858"/>
                      </a:lnTo>
                      <a:lnTo>
                        <a:pt x="498005" y="1379562"/>
                      </a:lnTo>
                      <a:lnTo>
                        <a:pt x="510435" y="1383001"/>
                      </a:lnTo>
                      <a:lnTo>
                        <a:pt x="522866" y="1385911"/>
                      </a:lnTo>
                      <a:lnTo>
                        <a:pt x="535825" y="1389085"/>
                      </a:lnTo>
                      <a:lnTo>
                        <a:pt x="548784" y="1391466"/>
                      </a:lnTo>
                      <a:lnTo>
                        <a:pt x="561479" y="1393582"/>
                      </a:lnTo>
                      <a:lnTo>
                        <a:pt x="574703" y="1395434"/>
                      </a:lnTo>
                      <a:lnTo>
                        <a:pt x="587926" y="1396757"/>
                      </a:lnTo>
                      <a:lnTo>
                        <a:pt x="601150" y="1398080"/>
                      </a:lnTo>
                      <a:lnTo>
                        <a:pt x="614374" y="1398873"/>
                      </a:lnTo>
                      <a:lnTo>
                        <a:pt x="627862" y="1399402"/>
                      </a:lnTo>
                      <a:lnTo>
                        <a:pt x="641615" y="1399402"/>
                      </a:lnTo>
                      <a:lnTo>
                        <a:pt x="654838" y="1399402"/>
                      </a:lnTo>
                      <a:lnTo>
                        <a:pt x="668327" y="1398873"/>
                      </a:lnTo>
                      <a:lnTo>
                        <a:pt x="681815" y="1398080"/>
                      </a:lnTo>
                      <a:lnTo>
                        <a:pt x="695038" y="1396757"/>
                      </a:lnTo>
                      <a:lnTo>
                        <a:pt x="707998" y="1395434"/>
                      </a:lnTo>
                      <a:lnTo>
                        <a:pt x="721221" y="1393582"/>
                      </a:lnTo>
                      <a:lnTo>
                        <a:pt x="734181" y="1391466"/>
                      </a:lnTo>
                      <a:lnTo>
                        <a:pt x="746875" y="1389085"/>
                      </a:lnTo>
                      <a:lnTo>
                        <a:pt x="759835" y="1385911"/>
                      </a:lnTo>
                      <a:lnTo>
                        <a:pt x="772529" y="1383001"/>
                      </a:lnTo>
                      <a:lnTo>
                        <a:pt x="784695" y="1379562"/>
                      </a:lnTo>
                      <a:lnTo>
                        <a:pt x="797390" y="1375858"/>
                      </a:lnTo>
                      <a:lnTo>
                        <a:pt x="809556" y="1372155"/>
                      </a:lnTo>
                      <a:lnTo>
                        <a:pt x="821457" y="1367922"/>
                      </a:lnTo>
                      <a:lnTo>
                        <a:pt x="833623" y="1363161"/>
                      </a:lnTo>
                      <a:lnTo>
                        <a:pt x="845524" y="1358399"/>
                      </a:lnTo>
                      <a:lnTo>
                        <a:pt x="857161" y="1353108"/>
                      </a:lnTo>
                      <a:lnTo>
                        <a:pt x="868798" y="1347553"/>
                      </a:lnTo>
                      <a:lnTo>
                        <a:pt x="879906" y="1341998"/>
                      </a:lnTo>
                      <a:lnTo>
                        <a:pt x="891278" y="1336178"/>
                      </a:lnTo>
                      <a:lnTo>
                        <a:pt x="902386" y="1329829"/>
                      </a:lnTo>
                      <a:lnTo>
                        <a:pt x="913230" y="1323480"/>
                      </a:lnTo>
                      <a:lnTo>
                        <a:pt x="924073" y="1316867"/>
                      </a:lnTo>
                      <a:lnTo>
                        <a:pt x="934387" y="1309724"/>
                      </a:lnTo>
                      <a:lnTo>
                        <a:pt x="944966" y="1302582"/>
                      </a:lnTo>
                      <a:lnTo>
                        <a:pt x="955016" y="1295175"/>
                      </a:lnTo>
                      <a:lnTo>
                        <a:pt x="965066" y="1287503"/>
                      </a:lnTo>
                      <a:lnTo>
                        <a:pt x="974852" y="1279567"/>
                      </a:lnTo>
                      <a:lnTo>
                        <a:pt x="984638" y="1271366"/>
                      </a:lnTo>
                      <a:lnTo>
                        <a:pt x="993894" y="1263166"/>
                      </a:lnTo>
                      <a:lnTo>
                        <a:pt x="1003151" y="1254436"/>
                      </a:lnTo>
                      <a:lnTo>
                        <a:pt x="1012143" y="1245706"/>
                      </a:lnTo>
                      <a:lnTo>
                        <a:pt x="1021135" y="1236447"/>
                      </a:lnTo>
                      <a:lnTo>
                        <a:pt x="1029598" y="1227453"/>
                      </a:lnTo>
                      <a:lnTo>
                        <a:pt x="1038061" y="1217930"/>
                      </a:lnTo>
                      <a:lnTo>
                        <a:pt x="1045996" y="1208406"/>
                      </a:lnTo>
                      <a:lnTo>
                        <a:pt x="1054194" y="1198354"/>
                      </a:lnTo>
                      <a:lnTo>
                        <a:pt x="1061599" y="1188566"/>
                      </a:lnTo>
                      <a:lnTo>
                        <a:pt x="1069005" y="1178249"/>
                      </a:lnTo>
                      <a:lnTo>
                        <a:pt x="1076410" y="1167932"/>
                      </a:lnTo>
                      <a:lnTo>
                        <a:pt x="1083286" y="1157351"/>
                      </a:lnTo>
                      <a:lnTo>
                        <a:pt x="1090163" y="1146769"/>
                      </a:lnTo>
                      <a:lnTo>
                        <a:pt x="1096510" y="1135659"/>
                      </a:lnTo>
                      <a:lnTo>
                        <a:pt x="1102593" y="1124813"/>
                      </a:lnTo>
                      <a:lnTo>
                        <a:pt x="1108676" y="1113437"/>
                      </a:lnTo>
                      <a:lnTo>
                        <a:pt x="1114230" y="1102062"/>
                      </a:lnTo>
                      <a:lnTo>
                        <a:pt x="1119519" y="1090687"/>
                      </a:lnTo>
                      <a:lnTo>
                        <a:pt x="1124544" y="1078783"/>
                      </a:lnTo>
                      <a:lnTo>
                        <a:pt x="1129834" y="1066879"/>
                      </a:lnTo>
                      <a:lnTo>
                        <a:pt x="1134330" y="1054975"/>
                      </a:lnTo>
                      <a:lnTo>
                        <a:pt x="1138297" y="1042806"/>
                      </a:lnTo>
                      <a:lnTo>
                        <a:pt x="1142264" y="1030637"/>
                      </a:lnTo>
                      <a:lnTo>
                        <a:pt x="1146231" y="1018469"/>
                      </a:lnTo>
                      <a:lnTo>
                        <a:pt x="1149669" y="1005771"/>
                      </a:lnTo>
                      <a:lnTo>
                        <a:pt x="1152579" y="993073"/>
                      </a:lnTo>
                      <a:lnTo>
                        <a:pt x="1155488" y="980375"/>
                      </a:lnTo>
                      <a:lnTo>
                        <a:pt x="1157868" y="967413"/>
                      </a:lnTo>
                      <a:lnTo>
                        <a:pt x="1159984" y="954451"/>
                      </a:lnTo>
                      <a:lnTo>
                        <a:pt x="1161835" y="941488"/>
                      </a:lnTo>
                      <a:lnTo>
                        <a:pt x="1163158" y="928261"/>
                      </a:lnTo>
                      <a:lnTo>
                        <a:pt x="1164745" y="915035"/>
                      </a:lnTo>
                      <a:lnTo>
                        <a:pt x="1165538" y="901808"/>
                      </a:lnTo>
                      <a:lnTo>
                        <a:pt x="1166067" y="888316"/>
                      </a:lnTo>
                      <a:lnTo>
                        <a:pt x="1166067" y="874825"/>
                      </a:lnTo>
                      <a:lnTo>
                        <a:pt x="1166067" y="861069"/>
                      </a:lnTo>
                      <a:lnTo>
                        <a:pt x="1165538" y="847842"/>
                      </a:lnTo>
                      <a:lnTo>
                        <a:pt x="1164745" y="834351"/>
                      </a:lnTo>
                      <a:lnTo>
                        <a:pt x="1163158" y="821124"/>
                      </a:lnTo>
                      <a:lnTo>
                        <a:pt x="1161835" y="808161"/>
                      </a:lnTo>
                      <a:lnTo>
                        <a:pt x="1159984" y="794935"/>
                      </a:lnTo>
                      <a:lnTo>
                        <a:pt x="1157868" y="781972"/>
                      </a:lnTo>
                      <a:lnTo>
                        <a:pt x="1155488" y="769010"/>
                      </a:lnTo>
                      <a:lnTo>
                        <a:pt x="1152579" y="756577"/>
                      </a:lnTo>
                      <a:lnTo>
                        <a:pt x="1149669" y="743614"/>
                      </a:lnTo>
                      <a:lnTo>
                        <a:pt x="1146231" y="731181"/>
                      </a:lnTo>
                      <a:lnTo>
                        <a:pt x="1142264" y="719012"/>
                      </a:lnTo>
                      <a:lnTo>
                        <a:pt x="1138297" y="706579"/>
                      </a:lnTo>
                      <a:lnTo>
                        <a:pt x="1134330" y="694410"/>
                      </a:lnTo>
                      <a:lnTo>
                        <a:pt x="1129834" y="682506"/>
                      </a:lnTo>
                      <a:lnTo>
                        <a:pt x="1124544" y="670602"/>
                      </a:lnTo>
                      <a:lnTo>
                        <a:pt x="1119519" y="659227"/>
                      </a:lnTo>
                      <a:lnTo>
                        <a:pt x="1114230" y="647587"/>
                      </a:lnTo>
                      <a:lnTo>
                        <a:pt x="1108676" y="635948"/>
                      </a:lnTo>
                      <a:lnTo>
                        <a:pt x="1102593" y="624837"/>
                      </a:lnTo>
                      <a:lnTo>
                        <a:pt x="1096510" y="613727"/>
                      </a:lnTo>
                      <a:lnTo>
                        <a:pt x="1090163" y="602881"/>
                      </a:lnTo>
                      <a:lnTo>
                        <a:pt x="1083286" y="592035"/>
                      </a:lnTo>
                      <a:lnTo>
                        <a:pt x="1076410" y="581453"/>
                      </a:lnTo>
                      <a:lnTo>
                        <a:pt x="1069005" y="571136"/>
                      </a:lnTo>
                      <a:lnTo>
                        <a:pt x="1061599" y="560819"/>
                      </a:lnTo>
                      <a:lnTo>
                        <a:pt x="1054194" y="551031"/>
                      </a:lnTo>
                      <a:lnTo>
                        <a:pt x="1045996" y="540979"/>
                      </a:lnTo>
                      <a:lnTo>
                        <a:pt x="1038061" y="531455"/>
                      </a:lnTo>
                      <a:lnTo>
                        <a:pt x="1029598" y="521932"/>
                      </a:lnTo>
                      <a:lnTo>
                        <a:pt x="1021135" y="512938"/>
                      </a:lnTo>
                      <a:lnTo>
                        <a:pt x="1012143" y="503679"/>
                      </a:lnTo>
                      <a:lnTo>
                        <a:pt x="1003151" y="495214"/>
                      </a:lnTo>
                      <a:lnTo>
                        <a:pt x="993894" y="486484"/>
                      </a:lnTo>
                      <a:lnTo>
                        <a:pt x="984638" y="478019"/>
                      </a:lnTo>
                      <a:lnTo>
                        <a:pt x="974852" y="469818"/>
                      </a:lnTo>
                      <a:lnTo>
                        <a:pt x="965066" y="462147"/>
                      </a:lnTo>
                      <a:lnTo>
                        <a:pt x="955016" y="454475"/>
                      </a:lnTo>
                      <a:lnTo>
                        <a:pt x="944966" y="446804"/>
                      </a:lnTo>
                      <a:lnTo>
                        <a:pt x="934387" y="439661"/>
                      </a:lnTo>
                      <a:lnTo>
                        <a:pt x="924073" y="432519"/>
                      </a:lnTo>
                      <a:lnTo>
                        <a:pt x="913230" y="425905"/>
                      </a:lnTo>
                      <a:lnTo>
                        <a:pt x="902386" y="419556"/>
                      </a:lnTo>
                      <a:lnTo>
                        <a:pt x="891278" y="413207"/>
                      </a:lnTo>
                      <a:lnTo>
                        <a:pt x="879906" y="407388"/>
                      </a:lnTo>
                      <a:lnTo>
                        <a:pt x="868798" y="401832"/>
                      </a:lnTo>
                      <a:lnTo>
                        <a:pt x="857161" y="396541"/>
                      </a:lnTo>
                      <a:lnTo>
                        <a:pt x="845524" y="391251"/>
                      </a:lnTo>
                      <a:lnTo>
                        <a:pt x="833623" y="386489"/>
                      </a:lnTo>
                      <a:lnTo>
                        <a:pt x="821457" y="381992"/>
                      </a:lnTo>
                      <a:lnTo>
                        <a:pt x="809556" y="377759"/>
                      </a:lnTo>
                      <a:lnTo>
                        <a:pt x="797390" y="373527"/>
                      </a:lnTo>
                      <a:lnTo>
                        <a:pt x="784695" y="369823"/>
                      </a:lnTo>
                      <a:lnTo>
                        <a:pt x="772529" y="366649"/>
                      </a:lnTo>
                      <a:lnTo>
                        <a:pt x="759835" y="363474"/>
                      </a:lnTo>
                      <a:lnTo>
                        <a:pt x="746875" y="360829"/>
                      </a:lnTo>
                      <a:lnTo>
                        <a:pt x="734181" y="358184"/>
                      </a:lnTo>
                      <a:lnTo>
                        <a:pt x="721221" y="356067"/>
                      </a:lnTo>
                      <a:lnTo>
                        <a:pt x="707998" y="354216"/>
                      </a:lnTo>
                      <a:lnTo>
                        <a:pt x="695038" y="352628"/>
                      </a:lnTo>
                      <a:lnTo>
                        <a:pt x="681815" y="351570"/>
                      </a:lnTo>
                      <a:lnTo>
                        <a:pt x="668327" y="350512"/>
                      </a:lnTo>
                      <a:lnTo>
                        <a:pt x="654838" y="350247"/>
                      </a:lnTo>
                      <a:lnTo>
                        <a:pt x="641615" y="349983"/>
                      </a:lnTo>
                      <a:close/>
                      <a:moveTo>
                        <a:pt x="524717" y="0"/>
                      </a:moveTo>
                      <a:lnTo>
                        <a:pt x="757983" y="0"/>
                      </a:lnTo>
                      <a:lnTo>
                        <a:pt x="757983" y="116926"/>
                      </a:lnTo>
                      <a:lnTo>
                        <a:pt x="699799" y="116926"/>
                      </a:lnTo>
                      <a:lnTo>
                        <a:pt x="699799" y="236232"/>
                      </a:lnTo>
                      <a:lnTo>
                        <a:pt x="711171" y="237555"/>
                      </a:lnTo>
                      <a:lnTo>
                        <a:pt x="722544" y="238877"/>
                      </a:lnTo>
                      <a:lnTo>
                        <a:pt x="734181" y="240200"/>
                      </a:lnTo>
                      <a:lnTo>
                        <a:pt x="745289" y="242052"/>
                      </a:lnTo>
                      <a:lnTo>
                        <a:pt x="756661" y="243903"/>
                      </a:lnTo>
                      <a:lnTo>
                        <a:pt x="767504" y="246020"/>
                      </a:lnTo>
                      <a:lnTo>
                        <a:pt x="778877" y="248665"/>
                      </a:lnTo>
                      <a:lnTo>
                        <a:pt x="789985" y="251046"/>
                      </a:lnTo>
                      <a:lnTo>
                        <a:pt x="800828" y="253691"/>
                      </a:lnTo>
                      <a:lnTo>
                        <a:pt x="811672" y="256601"/>
                      </a:lnTo>
                      <a:lnTo>
                        <a:pt x="822515" y="259776"/>
                      </a:lnTo>
                      <a:lnTo>
                        <a:pt x="833359" y="262950"/>
                      </a:lnTo>
                      <a:lnTo>
                        <a:pt x="843673" y="266654"/>
                      </a:lnTo>
                      <a:lnTo>
                        <a:pt x="854516" y="270093"/>
                      </a:lnTo>
                      <a:lnTo>
                        <a:pt x="865095" y="273796"/>
                      </a:lnTo>
                      <a:lnTo>
                        <a:pt x="875145" y="277764"/>
                      </a:lnTo>
                      <a:lnTo>
                        <a:pt x="885724" y="281997"/>
                      </a:lnTo>
                      <a:lnTo>
                        <a:pt x="895774" y="286494"/>
                      </a:lnTo>
                      <a:lnTo>
                        <a:pt x="905824" y="290991"/>
                      </a:lnTo>
                      <a:lnTo>
                        <a:pt x="915874" y="295488"/>
                      </a:lnTo>
                      <a:lnTo>
                        <a:pt x="925924" y="300250"/>
                      </a:lnTo>
                      <a:lnTo>
                        <a:pt x="935445" y="305541"/>
                      </a:lnTo>
                      <a:lnTo>
                        <a:pt x="945495" y="310567"/>
                      </a:lnTo>
                      <a:lnTo>
                        <a:pt x="955016" y="315858"/>
                      </a:lnTo>
                      <a:lnTo>
                        <a:pt x="964537" y="321148"/>
                      </a:lnTo>
                      <a:lnTo>
                        <a:pt x="973794" y="327233"/>
                      </a:lnTo>
                      <a:lnTo>
                        <a:pt x="983315" y="332788"/>
                      </a:lnTo>
                      <a:lnTo>
                        <a:pt x="992307" y="338608"/>
                      </a:lnTo>
                      <a:lnTo>
                        <a:pt x="1001564" y="344957"/>
                      </a:lnTo>
                      <a:lnTo>
                        <a:pt x="1010556" y="351041"/>
                      </a:lnTo>
                      <a:lnTo>
                        <a:pt x="1019548" y="357390"/>
                      </a:lnTo>
                      <a:lnTo>
                        <a:pt x="1028276" y="364268"/>
                      </a:lnTo>
                      <a:lnTo>
                        <a:pt x="1156017" y="236232"/>
                      </a:lnTo>
                      <a:lnTo>
                        <a:pt x="1279791" y="360035"/>
                      </a:lnTo>
                      <a:lnTo>
                        <a:pt x="1152050" y="487807"/>
                      </a:lnTo>
                      <a:lnTo>
                        <a:pt x="1159455" y="498124"/>
                      </a:lnTo>
                      <a:lnTo>
                        <a:pt x="1167125" y="508441"/>
                      </a:lnTo>
                      <a:lnTo>
                        <a:pt x="1174001" y="518758"/>
                      </a:lnTo>
                      <a:lnTo>
                        <a:pt x="1180877" y="529604"/>
                      </a:lnTo>
                      <a:lnTo>
                        <a:pt x="1187754" y="540185"/>
                      </a:lnTo>
                      <a:lnTo>
                        <a:pt x="1194366" y="551031"/>
                      </a:lnTo>
                      <a:lnTo>
                        <a:pt x="1200449" y="561877"/>
                      </a:lnTo>
                      <a:lnTo>
                        <a:pt x="1206796" y="573252"/>
                      </a:lnTo>
                      <a:lnTo>
                        <a:pt x="1212614" y="584627"/>
                      </a:lnTo>
                      <a:lnTo>
                        <a:pt x="1218433" y="596003"/>
                      </a:lnTo>
                      <a:lnTo>
                        <a:pt x="1223987" y="607642"/>
                      </a:lnTo>
                      <a:lnTo>
                        <a:pt x="1229276" y="619017"/>
                      </a:lnTo>
                      <a:lnTo>
                        <a:pt x="1234037" y="630922"/>
                      </a:lnTo>
                      <a:lnTo>
                        <a:pt x="1239062" y="643090"/>
                      </a:lnTo>
                      <a:lnTo>
                        <a:pt x="1243558" y="654730"/>
                      </a:lnTo>
                      <a:lnTo>
                        <a:pt x="1248054" y="667163"/>
                      </a:lnTo>
                      <a:lnTo>
                        <a:pt x="1252021" y="679332"/>
                      </a:lnTo>
                      <a:lnTo>
                        <a:pt x="1255724" y="691501"/>
                      </a:lnTo>
                      <a:lnTo>
                        <a:pt x="1259691" y="704198"/>
                      </a:lnTo>
                      <a:lnTo>
                        <a:pt x="1262864" y="716896"/>
                      </a:lnTo>
                      <a:lnTo>
                        <a:pt x="1266038" y="729329"/>
                      </a:lnTo>
                      <a:lnTo>
                        <a:pt x="1268683" y="742292"/>
                      </a:lnTo>
                      <a:lnTo>
                        <a:pt x="1271328" y="755254"/>
                      </a:lnTo>
                      <a:lnTo>
                        <a:pt x="1273708" y="767952"/>
                      </a:lnTo>
                      <a:lnTo>
                        <a:pt x="1275559" y="781179"/>
                      </a:lnTo>
                      <a:lnTo>
                        <a:pt x="1277675" y="794406"/>
                      </a:lnTo>
                      <a:lnTo>
                        <a:pt x="1279262" y="807632"/>
                      </a:lnTo>
                      <a:lnTo>
                        <a:pt x="1280584" y="820595"/>
                      </a:lnTo>
                      <a:lnTo>
                        <a:pt x="1281378" y="834086"/>
                      </a:lnTo>
                      <a:lnTo>
                        <a:pt x="1282171" y="847842"/>
                      </a:lnTo>
                      <a:lnTo>
                        <a:pt x="1282435" y="861069"/>
                      </a:lnTo>
                      <a:lnTo>
                        <a:pt x="1282700" y="874825"/>
                      </a:lnTo>
                      <a:lnTo>
                        <a:pt x="1282435" y="891226"/>
                      </a:lnTo>
                      <a:lnTo>
                        <a:pt x="1281907" y="907892"/>
                      </a:lnTo>
                      <a:lnTo>
                        <a:pt x="1280849" y="924293"/>
                      </a:lnTo>
                      <a:lnTo>
                        <a:pt x="1279526" y="940430"/>
                      </a:lnTo>
                      <a:lnTo>
                        <a:pt x="1277675" y="956302"/>
                      </a:lnTo>
                      <a:lnTo>
                        <a:pt x="1275030" y="972439"/>
                      </a:lnTo>
                      <a:lnTo>
                        <a:pt x="1272650" y="988311"/>
                      </a:lnTo>
                      <a:lnTo>
                        <a:pt x="1269476" y="1003919"/>
                      </a:lnTo>
                      <a:lnTo>
                        <a:pt x="1266303" y="1019527"/>
                      </a:lnTo>
                      <a:lnTo>
                        <a:pt x="1262600" y="1035134"/>
                      </a:lnTo>
                      <a:lnTo>
                        <a:pt x="1258368" y="1050478"/>
                      </a:lnTo>
                      <a:lnTo>
                        <a:pt x="1253608" y="1065292"/>
                      </a:lnTo>
                      <a:lnTo>
                        <a:pt x="1248847" y="1080370"/>
                      </a:lnTo>
                      <a:lnTo>
                        <a:pt x="1243822" y="1095184"/>
                      </a:lnTo>
                      <a:lnTo>
                        <a:pt x="1238004" y="1109999"/>
                      </a:lnTo>
                      <a:lnTo>
                        <a:pt x="1232185" y="1124284"/>
                      </a:lnTo>
                      <a:lnTo>
                        <a:pt x="1226103" y="1138569"/>
                      </a:lnTo>
                      <a:lnTo>
                        <a:pt x="1219226" y="1152854"/>
                      </a:lnTo>
                      <a:lnTo>
                        <a:pt x="1212350" y="1166874"/>
                      </a:lnTo>
                      <a:lnTo>
                        <a:pt x="1205209" y="1180365"/>
                      </a:lnTo>
                      <a:lnTo>
                        <a:pt x="1197539" y="1193857"/>
                      </a:lnTo>
                      <a:lnTo>
                        <a:pt x="1189869" y="1207348"/>
                      </a:lnTo>
                      <a:lnTo>
                        <a:pt x="1181406" y="1220575"/>
                      </a:lnTo>
                      <a:lnTo>
                        <a:pt x="1173208" y="1233273"/>
                      </a:lnTo>
                      <a:lnTo>
                        <a:pt x="1164480" y="1245971"/>
                      </a:lnTo>
                      <a:lnTo>
                        <a:pt x="1155223" y="1258668"/>
                      </a:lnTo>
                      <a:lnTo>
                        <a:pt x="1145967" y="1270573"/>
                      </a:lnTo>
                      <a:lnTo>
                        <a:pt x="1136181" y="1282741"/>
                      </a:lnTo>
                      <a:lnTo>
                        <a:pt x="1126396" y="1294646"/>
                      </a:lnTo>
                      <a:lnTo>
                        <a:pt x="1116081" y="1306021"/>
                      </a:lnTo>
                      <a:lnTo>
                        <a:pt x="1105502" y="1317396"/>
                      </a:lnTo>
                      <a:lnTo>
                        <a:pt x="1094923" y="1328242"/>
                      </a:lnTo>
                      <a:lnTo>
                        <a:pt x="1083815" y="1339088"/>
                      </a:lnTo>
                      <a:lnTo>
                        <a:pt x="1072707" y="1349669"/>
                      </a:lnTo>
                      <a:lnTo>
                        <a:pt x="1061071" y="1359722"/>
                      </a:lnTo>
                      <a:lnTo>
                        <a:pt x="1049169" y="1369774"/>
                      </a:lnTo>
                      <a:lnTo>
                        <a:pt x="1037268" y="1379297"/>
                      </a:lnTo>
                      <a:lnTo>
                        <a:pt x="1025102" y="1388821"/>
                      </a:lnTo>
                      <a:lnTo>
                        <a:pt x="1012407" y="1397815"/>
                      </a:lnTo>
                      <a:lnTo>
                        <a:pt x="999977" y="1406809"/>
                      </a:lnTo>
                      <a:lnTo>
                        <a:pt x="987018" y="1415010"/>
                      </a:lnTo>
                      <a:lnTo>
                        <a:pt x="973794" y="1423211"/>
                      </a:lnTo>
                      <a:lnTo>
                        <a:pt x="960570" y="1431147"/>
                      </a:lnTo>
                      <a:lnTo>
                        <a:pt x="947082" y="1438554"/>
                      </a:lnTo>
                      <a:lnTo>
                        <a:pt x="933330" y="1445961"/>
                      </a:lnTo>
                      <a:lnTo>
                        <a:pt x="919313" y="1452839"/>
                      </a:lnTo>
                      <a:lnTo>
                        <a:pt x="905295" y="1459452"/>
                      </a:lnTo>
                      <a:lnTo>
                        <a:pt x="891014" y="1465801"/>
                      </a:lnTo>
                      <a:lnTo>
                        <a:pt x="876468" y="1471621"/>
                      </a:lnTo>
                      <a:lnTo>
                        <a:pt x="861657" y="1477176"/>
                      </a:lnTo>
                      <a:lnTo>
                        <a:pt x="847111" y="1482467"/>
                      </a:lnTo>
                      <a:lnTo>
                        <a:pt x="832036" y="1487493"/>
                      </a:lnTo>
                      <a:lnTo>
                        <a:pt x="816961" y="1491726"/>
                      </a:lnTo>
                      <a:lnTo>
                        <a:pt x="801622" y="1495958"/>
                      </a:lnTo>
                      <a:lnTo>
                        <a:pt x="786018" y="1499926"/>
                      </a:lnTo>
                      <a:lnTo>
                        <a:pt x="770678" y="1503101"/>
                      </a:lnTo>
                      <a:lnTo>
                        <a:pt x="755074" y="1506275"/>
                      </a:lnTo>
                      <a:lnTo>
                        <a:pt x="739206" y="1508656"/>
                      </a:lnTo>
                      <a:lnTo>
                        <a:pt x="723073" y="1511037"/>
                      </a:lnTo>
                      <a:lnTo>
                        <a:pt x="706940" y="1512889"/>
                      </a:lnTo>
                      <a:lnTo>
                        <a:pt x="690542" y="1514211"/>
                      </a:lnTo>
                      <a:lnTo>
                        <a:pt x="674409" y="1515270"/>
                      </a:lnTo>
                      <a:lnTo>
                        <a:pt x="658012" y="1515799"/>
                      </a:lnTo>
                      <a:lnTo>
                        <a:pt x="641615" y="1516063"/>
                      </a:lnTo>
                      <a:lnTo>
                        <a:pt x="624953" y="1515799"/>
                      </a:lnTo>
                      <a:lnTo>
                        <a:pt x="608555" y="1515270"/>
                      </a:lnTo>
                      <a:lnTo>
                        <a:pt x="592158" y="1514211"/>
                      </a:lnTo>
                      <a:lnTo>
                        <a:pt x="575761" y="1512889"/>
                      </a:lnTo>
                      <a:lnTo>
                        <a:pt x="559628" y="1511037"/>
                      </a:lnTo>
                      <a:lnTo>
                        <a:pt x="543759" y="1508656"/>
                      </a:lnTo>
                      <a:lnTo>
                        <a:pt x="527891" y="1506275"/>
                      </a:lnTo>
                      <a:lnTo>
                        <a:pt x="512287" y="1503101"/>
                      </a:lnTo>
                      <a:lnTo>
                        <a:pt x="496683" y="1499926"/>
                      </a:lnTo>
                      <a:lnTo>
                        <a:pt x="481079" y="1495958"/>
                      </a:lnTo>
                      <a:lnTo>
                        <a:pt x="465739" y="1491726"/>
                      </a:lnTo>
                      <a:lnTo>
                        <a:pt x="450929" y="1487493"/>
                      </a:lnTo>
                      <a:lnTo>
                        <a:pt x="435854" y="1482467"/>
                      </a:lnTo>
                      <a:lnTo>
                        <a:pt x="421043" y="1477176"/>
                      </a:lnTo>
                      <a:lnTo>
                        <a:pt x="406233" y="1471621"/>
                      </a:lnTo>
                      <a:lnTo>
                        <a:pt x="391687" y="1465801"/>
                      </a:lnTo>
                      <a:lnTo>
                        <a:pt x="377669" y="1459452"/>
                      </a:lnTo>
                      <a:lnTo>
                        <a:pt x="363388" y="1452839"/>
                      </a:lnTo>
                      <a:lnTo>
                        <a:pt x="349371" y="1445961"/>
                      </a:lnTo>
                      <a:lnTo>
                        <a:pt x="335618" y="1438554"/>
                      </a:lnTo>
                      <a:lnTo>
                        <a:pt x="322394" y="1431147"/>
                      </a:lnTo>
                      <a:lnTo>
                        <a:pt x="308906" y="1423211"/>
                      </a:lnTo>
                      <a:lnTo>
                        <a:pt x="295682" y="1415010"/>
                      </a:lnTo>
                      <a:lnTo>
                        <a:pt x="282988" y="1406809"/>
                      </a:lnTo>
                      <a:lnTo>
                        <a:pt x="270293" y="1397815"/>
                      </a:lnTo>
                      <a:lnTo>
                        <a:pt x="257598" y="1388821"/>
                      </a:lnTo>
                      <a:lnTo>
                        <a:pt x="245697" y="1379297"/>
                      </a:lnTo>
                      <a:lnTo>
                        <a:pt x="233531" y="1369774"/>
                      </a:lnTo>
                      <a:lnTo>
                        <a:pt x="221630" y="1359722"/>
                      </a:lnTo>
                      <a:lnTo>
                        <a:pt x="210257" y="1349669"/>
                      </a:lnTo>
                      <a:lnTo>
                        <a:pt x="198885" y="1339088"/>
                      </a:lnTo>
                      <a:lnTo>
                        <a:pt x="188041" y="1328242"/>
                      </a:lnTo>
                      <a:lnTo>
                        <a:pt x="177198" y="1317396"/>
                      </a:lnTo>
                      <a:lnTo>
                        <a:pt x="166619" y="1306021"/>
                      </a:lnTo>
                      <a:lnTo>
                        <a:pt x="156569" y="1294646"/>
                      </a:lnTo>
                      <a:lnTo>
                        <a:pt x="146519" y="1282741"/>
                      </a:lnTo>
                      <a:lnTo>
                        <a:pt x="136998" y="1270573"/>
                      </a:lnTo>
                      <a:lnTo>
                        <a:pt x="127477" y="1258668"/>
                      </a:lnTo>
                      <a:lnTo>
                        <a:pt x="118485" y="1245971"/>
                      </a:lnTo>
                      <a:lnTo>
                        <a:pt x="109493" y="1233273"/>
                      </a:lnTo>
                      <a:lnTo>
                        <a:pt x="101294" y="1220575"/>
                      </a:lnTo>
                      <a:lnTo>
                        <a:pt x="92831" y="1207348"/>
                      </a:lnTo>
                      <a:lnTo>
                        <a:pt x="85161" y="1193857"/>
                      </a:lnTo>
                      <a:lnTo>
                        <a:pt x="77756" y="1180365"/>
                      </a:lnTo>
                      <a:lnTo>
                        <a:pt x="70350" y="1166874"/>
                      </a:lnTo>
                      <a:lnTo>
                        <a:pt x="63474" y="1152854"/>
                      </a:lnTo>
                      <a:lnTo>
                        <a:pt x="56862" y="1138569"/>
                      </a:lnTo>
                      <a:lnTo>
                        <a:pt x="50515" y="1124284"/>
                      </a:lnTo>
                      <a:lnTo>
                        <a:pt x="44696" y="1109999"/>
                      </a:lnTo>
                      <a:lnTo>
                        <a:pt x="39142" y="1095184"/>
                      </a:lnTo>
                      <a:lnTo>
                        <a:pt x="33853" y="1080370"/>
                      </a:lnTo>
                      <a:lnTo>
                        <a:pt x="29092" y="1065292"/>
                      </a:lnTo>
                      <a:lnTo>
                        <a:pt x="24596" y="1050478"/>
                      </a:lnTo>
                      <a:lnTo>
                        <a:pt x="20365" y="1035134"/>
                      </a:lnTo>
                      <a:lnTo>
                        <a:pt x="16398" y="1019527"/>
                      </a:lnTo>
                      <a:lnTo>
                        <a:pt x="13224" y="1003919"/>
                      </a:lnTo>
                      <a:lnTo>
                        <a:pt x="10315" y="988311"/>
                      </a:lnTo>
                      <a:lnTo>
                        <a:pt x="7670" y="972439"/>
                      </a:lnTo>
                      <a:lnTo>
                        <a:pt x="5290" y="956302"/>
                      </a:lnTo>
                      <a:lnTo>
                        <a:pt x="3703" y="940430"/>
                      </a:lnTo>
                      <a:lnTo>
                        <a:pt x="2116" y="924293"/>
                      </a:lnTo>
                      <a:lnTo>
                        <a:pt x="1058" y="907892"/>
                      </a:lnTo>
                      <a:lnTo>
                        <a:pt x="529" y="891226"/>
                      </a:lnTo>
                      <a:lnTo>
                        <a:pt x="0" y="874825"/>
                      </a:lnTo>
                      <a:lnTo>
                        <a:pt x="529" y="858953"/>
                      </a:lnTo>
                      <a:lnTo>
                        <a:pt x="1058" y="843345"/>
                      </a:lnTo>
                      <a:lnTo>
                        <a:pt x="1852" y="828266"/>
                      </a:lnTo>
                      <a:lnTo>
                        <a:pt x="3174" y="812923"/>
                      </a:lnTo>
                      <a:lnTo>
                        <a:pt x="4761" y="797580"/>
                      </a:lnTo>
                      <a:lnTo>
                        <a:pt x="6877" y="782237"/>
                      </a:lnTo>
                      <a:lnTo>
                        <a:pt x="9257" y="767158"/>
                      </a:lnTo>
                      <a:lnTo>
                        <a:pt x="11902" y="752609"/>
                      </a:lnTo>
                      <a:lnTo>
                        <a:pt x="14811" y="737795"/>
                      </a:lnTo>
                      <a:lnTo>
                        <a:pt x="18249" y="722980"/>
                      </a:lnTo>
                      <a:lnTo>
                        <a:pt x="21952" y="708431"/>
                      </a:lnTo>
                      <a:lnTo>
                        <a:pt x="25919" y="693881"/>
                      </a:lnTo>
                      <a:lnTo>
                        <a:pt x="30415" y="679861"/>
                      </a:lnTo>
                      <a:lnTo>
                        <a:pt x="34911" y="665840"/>
                      </a:lnTo>
                      <a:lnTo>
                        <a:pt x="40200" y="651820"/>
                      </a:lnTo>
                      <a:lnTo>
                        <a:pt x="45225" y="637799"/>
                      </a:lnTo>
                      <a:lnTo>
                        <a:pt x="50779" y="624308"/>
                      </a:lnTo>
                      <a:lnTo>
                        <a:pt x="56862" y="610817"/>
                      </a:lnTo>
                      <a:lnTo>
                        <a:pt x="63210" y="597325"/>
                      </a:lnTo>
                      <a:lnTo>
                        <a:pt x="69557" y="584363"/>
                      </a:lnTo>
                      <a:lnTo>
                        <a:pt x="76433" y="571401"/>
                      </a:lnTo>
                      <a:lnTo>
                        <a:pt x="83574" y="558438"/>
                      </a:lnTo>
                      <a:lnTo>
                        <a:pt x="90715" y="546005"/>
                      </a:lnTo>
                      <a:lnTo>
                        <a:pt x="98649" y="533572"/>
                      </a:lnTo>
                      <a:lnTo>
                        <a:pt x="106319" y="521139"/>
                      </a:lnTo>
                      <a:lnTo>
                        <a:pt x="114782" y="509234"/>
                      </a:lnTo>
                      <a:lnTo>
                        <a:pt x="122981" y="497330"/>
                      </a:lnTo>
                      <a:lnTo>
                        <a:pt x="131973" y="485691"/>
                      </a:lnTo>
                      <a:lnTo>
                        <a:pt x="140701" y="474315"/>
                      </a:lnTo>
                      <a:lnTo>
                        <a:pt x="149693" y="462940"/>
                      </a:lnTo>
                      <a:lnTo>
                        <a:pt x="159478" y="451830"/>
                      </a:lnTo>
                      <a:lnTo>
                        <a:pt x="169264" y="441248"/>
                      </a:lnTo>
                      <a:lnTo>
                        <a:pt x="179049" y="430402"/>
                      </a:lnTo>
                      <a:lnTo>
                        <a:pt x="189364" y="420350"/>
                      </a:lnTo>
                      <a:lnTo>
                        <a:pt x="199678" y="410033"/>
                      </a:lnTo>
                      <a:lnTo>
                        <a:pt x="210522" y="400245"/>
                      </a:lnTo>
                      <a:lnTo>
                        <a:pt x="221101" y="390457"/>
                      </a:lnTo>
                      <a:lnTo>
                        <a:pt x="232209" y="381198"/>
                      </a:lnTo>
                      <a:lnTo>
                        <a:pt x="243317" y="371940"/>
                      </a:lnTo>
                      <a:lnTo>
                        <a:pt x="254953" y="363210"/>
                      </a:lnTo>
                      <a:lnTo>
                        <a:pt x="266855" y="354216"/>
                      </a:lnTo>
                      <a:lnTo>
                        <a:pt x="278492" y="346015"/>
                      </a:lnTo>
                      <a:lnTo>
                        <a:pt x="290922" y="337814"/>
                      </a:lnTo>
                      <a:lnTo>
                        <a:pt x="303088" y="330143"/>
                      </a:lnTo>
                      <a:lnTo>
                        <a:pt x="315518" y="322471"/>
                      </a:lnTo>
                      <a:lnTo>
                        <a:pt x="328213" y="315064"/>
                      </a:lnTo>
                      <a:lnTo>
                        <a:pt x="341172" y="308186"/>
                      </a:lnTo>
                      <a:lnTo>
                        <a:pt x="354131" y="301308"/>
                      </a:lnTo>
                      <a:lnTo>
                        <a:pt x="367355" y="294959"/>
                      </a:lnTo>
                      <a:lnTo>
                        <a:pt x="380843" y="288875"/>
                      </a:lnTo>
                      <a:lnTo>
                        <a:pt x="394331" y="282790"/>
                      </a:lnTo>
                      <a:lnTo>
                        <a:pt x="407819" y="277500"/>
                      </a:lnTo>
                      <a:lnTo>
                        <a:pt x="421837" y="272209"/>
                      </a:lnTo>
                      <a:lnTo>
                        <a:pt x="435854" y="267447"/>
                      </a:lnTo>
                      <a:lnTo>
                        <a:pt x="449871" y="262686"/>
                      </a:lnTo>
                      <a:lnTo>
                        <a:pt x="464153" y="258453"/>
                      </a:lnTo>
                      <a:lnTo>
                        <a:pt x="478699" y="254485"/>
                      </a:lnTo>
                      <a:lnTo>
                        <a:pt x="493245" y="251046"/>
                      </a:lnTo>
                      <a:lnTo>
                        <a:pt x="508055" y="247607"/>
                      </a:lnTo>
                      <a:lnTo>
                        <a:pt x="522601" y="244433"/>
                      </a:lnTo>
                      <a:lnTo>
                        <a:pt x="537676" y="242052"/>
                      </a:lnTo>
                      <a:lnTo>
                        <a:pt x="552751" y="239671"/>
                      </a:lnTo>
                      <a:lnTo>
                        <a:pt x="567826" y="237819"/>
                      </a:lnTo>
                      <a:lnTo>
                        <a:pt x="583166" y="236232"/>
                      </a:lnTo>
                      <a:lnTo>
                        <a:pt x="583166" y="116926"/>
                      </a:lnTo>
                      <a:lnTo>
                        <a:pt x="524717" y="116926"/>
                      </a:lnTo>
                      <a:lnTo>
                        <a:pt x="524717" y="0"/>
                      </a:lnTo>
                      <a:close/>
                    </a:path>
                  </a:pathLst>
                </a:custGeom>
                <a:solidFill>
                  <a:srgbClr val="16405A"/>
                </a:solidFill>
                <a:ln>
                  <a:noFill/>
                </a:ln>
              </p:spPr>
              <p:txBody>
                <a:bodyPr anchor="ctr">
                  <a:scene3d>
                    <a:camera prst="orthographicFront"/>
                    <a:lightRig rig="threePt" dir="t"/>
                  </a:scene3d>
                  <a:sp3d contourW="12700">
                    <a:contourClr>
                      <a:srgbClr val="FFFFFF"/>
                    </a:contourClr>
                  </a:sp3d>
                </a:bodyPr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dirty="0">
                    <a:solidFill>
                      <a:srgbClr val="FFFFFF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</a:endParaRPr>
                </a:p>
              </p:txBody>
            </p:sp>
            <p:grpSp>
              <p:nvGrpSpPr>
                <p:cNvPr id="6" name="组合 5"/>
                <p:cNvGrpSpPr/>
                <p:nvPr/>
              </p:nvGrpSpPr>
              <p:grpSpPr>
                <a:xfrm>
                  <a:off x="885825" y="1741488"/>
                  <a:ext cx="10420350" cy="3786187"/>
                  <a:chOff x="885825" y="1741488"/>
                  <a:chExt cx="10420350" cy="3786187"/>
                </a:xfrm>
              </p:grpSpPr>
              <p:cxnSp>
                <p:nvCxnSpPr>
                  <p:cNvPr id="12" name="直接连接符 11"/>
                  <p:cNvCxnSpPr>
                    <a:stCxn id="10" idx="7"/>
                  </p:cNvCxnSpPr>
                  <p:nvPr/>
                </p:nvCxnSpPr>
                <p:spPr>
                  <a:xfrm flipV="1">
                    <a:off x="8015288" y="2400300"/>
                    <a:ext cx="668337" cy="64611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19" name="椭圆 18"/>
                  <p:cNvSpPr/>
                  <p:nvPr/>
                </p:nvSpPr>
                <p:spPr>
                  <a:xfrm>
                    <a:off x="8577263" y="1809750"/>
                    <a:ext cx="682625" cy="682625"/>
                  </a:xfrm>
                  <a:prstGeom prst="ellipse">
                    <a:avLst/>
                  </a:prstGeom>
                  <a:noFill/>
                  <a:ln w="12700">
                    <a:solidFill>
                      <a:srgbClr val="7ECBC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sp>
                <p:nvSpPr>
                  <p:cNvPr id="23" name="椭圆 22"/>
                  <p:cNvSpPr/>
                  <p:nvPr/>
                </p:nvSpPr>
                <p:spPr>
                  <a:xfrm>
                    <a:off x="9021763" y="3098800"/>
                    <a:ext cx="681037" cy="682625"/>
                  </a:xfrm>
                  <a:prstGeom prst="ellipse">
                    <a:avLst/>
                  </a:prstGeom>
                  <a:solidFill>
                    <a:srgbClr val="3BB6D5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cxnSp>
                <p:nvCxnSpPr>
                  <p:cNvPr id="24" name="直接连接符 23"/>
                  <p:cNvCxnSpPr>
                    <a:stCxn id="10" idx="6"/>
                    <a:endCxn id="23" idx="2"/>
                  </p:cNvCxnSpPr>
                  <p:nvPr/>
                </p:nvCxnSpPr>
                <p:spPr>
                  <a:xfrm flipV="1">
                    <a:off x="8178800" y="3440113"/>
                    <a:ext cx="842963" cy="317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cxnSp>
                <p:nvCxnSpPr>
                  <p:cNvPr id="25" name="直接连接符 24"/>
                  <p:cNvCxnSpPr/>
                  <p:nvPr/>
                </p:nvCxnSpPr>
                <p:spPr>
                  <a:xfrm>
                    <a:off x="9710738" y="3443288"/>
                    <a:ext cx="909637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26" name="椭圆 25"/>
                  <p:cNvSpPr/>
                  <p:nvPr/>
                </p:nvSpPr>
                <p:spPr>
                  <a:xfrm>
                    <a:off x="10623550" y="3098800"/>
                    <a:ext cx="682625" cy="682625"/>
                  </a:xfrm>
                  <a:prstGeom prst="ellipse">
                    <a:avLst/>
                  </a:prstGeom>
                  <a:solidFill>
                    <a:srgbClr val="FEC230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cxnSp>
                <p:nvCxnSpPr>
                  <p:cNvPr id="27" name="直接连接符 26"/>
                  <p:cNvCxnSpPr>
                    <a:stCxn id="23" idx="0"/>
                    <a:endCxn id="28" idx="3"/>
                  </p:cNvCxnSpPr>
                  <p:nvPr/>
                </p:nvCxnSpPr>
                <p:spPr>
                  <a:xfrm flipV="1">
                    <a:off x="9363075" y="2324100"/>
                    <a:ext cx="706438" cy="7747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28" name="椭圆 27"/>
                  <p:cNvSpPr/>
                  <p:nvPr/>
                </p:nvSpPr>
                <p:spPr>
                  <a:xfrm>
                    <a:off x="9969500" y="1741488"/>
                    <a:ext cx="682625" cy="682625"/>
                  </a:xfrm>
                  <a:prstGeom prst="ellipse">
                    <a:avLst/>
                  </a:prstGeom>
                  <a:noFill/>
                  <a:ln w="12700">
                    <a:solidFill>
                      <a:srgbClr val="16405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cxnSp>
                <p:nvCxnSpPr>
                  <p:cNvPr id="29" name="直接连接符 28"/>
                  <p:cNvCxnSpPr>
                    <a:endCxn id="30" idx="3"/>
                  </p:cNvCxnSpPr>
                  <p:nvPr/>
                </p:nvCxnSpPr>
                <p:spPr>
                  <a:xfrm>
                    <a:off x="9372600" y="3781425"/>
                    <a:ext cx="706438" cy="77470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  <p:sp>
                <p:nvSpPr>
                  <p:cNvPr id="30" name="椭圆 29"/>
                  <p:cNvSpPr/>
                  <p:nvPr/>
                </p:nvSpPr>
                <p:spPr>
                  <a:xfrm flipV="1">
                    <a:off x="9979025" y="4456113"/>
                    <a:ext cx="682625" cy="682625"/>
                  </a:xfrm>
                  <a:prstGeom prst="ellipse">
                    <a:avLst/>
                  </a:prstGeom>
                  <a:noFill/>
                  <a:ln w="12700">
                    <a:solidFill>
                      <a:srgbClr val="16405A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grpSp>
                <p:nvGrpSpPr>
                  <p:cNvPr id="5" name="组合 4"/>
                  <p:cNvGrpSpPr/>
                  <p:nvPr/>
                </p:nvGrpSpPr>
                <p:grpSpPr>
                  <a:xfrm>
                    <a:off x="885825" y="1822450"/>
                    <a:ext cx="8418513" cy="3705225"/>
                    <a:chOff x="885825" y="1822450"/>
                    <a:chExt cx="8418513" cy="3705225"/>
                  </a:xfrm>
                </p:grpSpPr>
                <p:cxnSp>
                  <p:nvCxnSpPr>
                    <p:cNvPr id="13" name="直接连接符 12"/>
                    <p:cNvCxnSpPr>
                      <a:stCxn id="10" idx="5"/>
                    </p:cNvCxnSpPr>
                    <p:nvPr/>
                  </p:nvCxnSpPr>
                  <p:spPr>
                    <a:xfrm>
                      <a:off x="8015288" y="3838575"/>
                      <a:ext cx="712787" cy="69056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</p:cxnSp>
                <p:sp>
                  <p:nvSpPr>
                    <p:cNvPr id="20" name="椭圆 19"/>
                    <p:cNvSpPr/>
                    <p:nvPr/>
                  </p:nvSpPr>
                  <p:spPr>
                    <a:xfrm>
                      <a:off x="8623300" y="4429125"/>
                      <a:ext cx="681038" cy="68262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7ECBC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21" name="椭圆 20"/>
                    <p:cNvSpPr/>
                    <p:nvPr/>
                  </p:nvSpPr>
                  <p:spPr>
                    <a:xfrm>
                      <a:off x="7289800" y="4846638"/>
                      <a:ext cx="682625" cy="681037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16405A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22" name="椭圆 21"/>
                    <p:cNvSpPr/>
                    <p:nvPr/>
                  </p:nvSpPr>
                  <p:spPr>
                    <a:xfrm>
                      <a:off x="5956300" y="4381500"/>
                      <a:ext cx="682625" cy="68262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rgbClr val="FEC23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35" name="KSO_Shape"/>
                    <p:cNvSpPr/>
                    <p:nvPr/>
                  </p:nvSpPr>
                  <p:spPr>
                    <a:xfrm>
                      <a:off x="8791575" y="4556125"/>
                      <a:ext cx="368300" cy="381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19349" h="1157433">
                          <a:moveTo>
                            <a:pt x="135620" y="818456"/>
                          </a:moveTo>
                          <a:cubicBezTo>
                            <a:pt x="71450" y="948523"/>
                            <a:pt x="57484" y="1054732"/>
                            <a:pt x="108323" y="1103729"/>
                          </a:cubicBezTo>
                          <a:cubicBezTo>
                            <a:pt x="164989" y="1158341"/>
                            <a:pt x="289713" y="1129874"/>
                            <a:pt x="437069" y="1040437"/>
                          </a:cubicBezTo>
                          <a:cubicBezTo>
                            <a:pt x="307239" y="1007168"/>
                            <a:pt x="198946" y="926245"/>
                            <a:pt x="135620" y="818456"/>
                          </a:cubicBezTo>
                          <a:close/>
                          <a:moveTo>
                            <a:pt x="582086" y="345816"/>
                          </a:moveTo>
                          <a:cubicBezTo>
                            <a:pt x="490772" y="345817"/>
                            <a:pt x="434615" y="407693"/>
                            <a:pt x="413811" y="495363"/>
                          </a:cubicBezTo>
                          <a:lnTo>
                            <a:pt x="750361" y="495364"/>
                          </a:lnTo>
                          <a:cubicBezTo>
                            <a:pt x="729557" y="407692"/>
                            <a:pt x="673401" y="345816"/>
                            <a:pt x="582086" y="345816"/>
                          </a:cubicBezTo>
                          <a:close/>
                          <a:moveTo>
                            <a:pt x="954622" y="129"/>
                          </a:moveTo>
                          <a:cubicBezTo>
                            <a:pt x="1007406" y="-1466"/>
                            <a:pt x="1051113" y="11645"/>
                            <a:pt x="1081775" y="41196"/>
                          </a:cubicBezTo>
                          <a:cubicBezTo>
                            <a:pt x="1101805" y="60500"/>
                            <a:pt x="1115030" y="85625"/>
                            <a:pt x="1119349" y="116033"/>
                          </a:cubicBezTo>
                          <a:cubicBezTo>
                            <a:pt x="1112931" y="103633"/>
                            <a:pt x="1104158" y="92219"/>
                            <a:pt x="1093494" y="81508"/>
                          </a:cubicBezTo>
                          <a:cubicBezTo>
                            <a:pt x="1010899" y="-1451"/>
                            <a:pt x="882017" y="28786"/>
                            <a:pt x="737350" y="130602"/>
                          </a:cubicBezTo>
                          <a:cubicBezTo>
                            <a:pt x="943277" y="190863"/>
                            <a:pt x="1091569" y="370605"/>
                            <a:pt x="1091569" y="582598"/>
                          </a:cubicBezTo>
                          <a:lnTo>
                            <a:pt x="1085273" y="640757"/>
                          </a:lnTo>
                          <a:lnTo>
                            <a:pt x="755888" y="640756"/>
                          </a:lnTo>
                          <a:lnTo>
                            <a:pt x="719073" y="640757"/>
                          </a:lnTo>
                          <a:lnTo>
                            <a:pt x="408284" y="640757"/>
                          </a:lnTo>
                          <a:cubicBezTo>
                            <a:pt x="424002" y="743453"/>
                            <a:pt x="484447" y="819382"/>
                            <a:pt x="582086" y="819383"/>
                          </a:cubicBezTo>
                          <a:cubicBezTo>
                            <a:pt x="648673" y="819382"/>
                            <a:pt x="697960" y="784070"/>
                            <a:pt x="725617" y="727992"/>
                          </a:cubicBezTo>
                          <a:lnTo>
                            <a:pt x="1064773" y="727992"/>
                          </a:lnTo>
                          <a:cubicBezTo>
                            <a:pt x="1000780" y="921122"/>
                            <a:pt x="807116" y="1060320"/>
                            <a:pt x="578539" y="1060320"/>
                          </a:cubicBezTo>
                          <a:cubicBezTo>
                            <a:pt x="541437" y="1060319"/>
                            <a:pt x="505255" y="1056652"/>
                            <a:pt x="470646" y="1048435"/>
                          </a:cubicBezTo>
                          <a:cubicBezTo>
                            <a:pt x="288189" y="1159820"/>
                            <a:pt x="124174" y="1191927"/>
                            <a:pt x="45670" y="1116267"/>
                          </a:cubicBezTo>
                          <a:cubicBezTo>
                            <a:pt x="-38972" y="1034693"/>
                            <a:pt x="-2092" y="849162"/>
                            <a:pt x="124297" y="645271"/>
                          </a:cubicBezTo>
                          <a:cubicBezTo>
                            <a:pt x="126384" y="641564"/>
                            <a:pt x="128546" y="637931"/>
                            <a:pt x="130887" y="634433"/>
                          </a:cubicBezTo>
                          <a:cubicBezTo>
                            <a:pt x="140131" y="616742"/>
                            <a:pt x="151256" y="599735"/>
                            <a:pt x="163296" y="582889"/>
                          </a:cubicBezTo>
                          <a:cubicBezTo>
                            <a:pt x="171413" y="570408"/>
                            <a:pt x="179765" y="558285"/>
                            <a:pt x="189707" y="547372"/>
                          </a:cubicBezTo>
                          <a:cubicBezTo>
                            <a:pt x="207410" y="520542"/>
                            <a:pt x="227598" y="494496"/>
                            <a:pt x="249351" y="468810"/>
                          </a:cubicBezTo>
                          <a:cubicBezTo>
                            <a:pt x="261501" y="453873"/>
                            <a:pt x="274484" y="439223"/>
                            <a:pt x="288439" y="424719"/>
                          </a:cubicBezTo>
                          <a:cubicBezTo>
                            <a:pt x="304701" y="403895"/>
                            <a:pt x="322841" y="384213"/>
                            <a:pt x="341644" y="364703"/>
                          </a:cubicBezTo>
                          <a:cubicBezTo>
                            <a:pt x="392793" y="311630"/>
                            <a:pt x="445389" y="263415"/>
                            <a:pt x="498166" y="220924"/>
                          </a:cubicBezTo>
                          <a:cubicBezTo>
                            <a:pt x="310657" y="309270"/>
                            <a:pt x="183697" y="431706"/>
                            <a:pt x="65845" y="579499"/>
                          </a:cubicBezTo>
                          <a:cubicBezTo>
                            <a:pt x="67312" y="317087"/>
                            <a:pt x="296312" y="104878"/>
                            <a:pt x="578538" y="104878"/>
                          </a:cubicBezTo>
                          <a:lnTo>
                            <a:pt x="651994" y="111773"/>
                          </a:lnTo>
                          <a:cubicBezTo>
                            <a:pt x="764896" y="41979"/>
                            <a:pt x="871117" y="2651"/>
                            <a:pt x="954622" y="129"/>
                          </a:cubicBezTo>
                          <a:close/>
                        </a:path>
                      </a:pathLst>
                    </a:custGeom>
                    <a:solidFill>
                      <a:srgbClr val="7ECBCF"/>
                    </a:solidFill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>
                      <a:scene3d>
                        <a:camera prst="orthographicFront"/>
                        <a:lightRig rig="threePt" dir="t"/>
                      </a:scene3d>
                      <a:sp3d contourW="12700">
                        <a:contourClr>
                          <a:srgbClr val="FFFFFF"/>
                        </a:contourClr>
                      </a:sp3d>
                    </a:bodyPr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solidFill>
                          <a:srgbClr val="FFFFFF"/>
                        </a:solidFill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grpSp>
                  <p:nvGrpSpPr>
                    <p:cNvPr id="4" name="组合 3"/>
                    <p:cNvGrpSpPr/>
                    <p:nvPr/>
                  </p:nvGrpSpPr>
                  <p:grpSpPr>
                    <a:xfrm>
                      <a:off x="885825" y="1822450"/>
                      <a:ext cx="7292975" cy="2900363"/>
                      <a:chOff x="885825" y="1822450"/>
                      <a:chExt cx="7292975" cy="2900363"/>
                    </a:xfrm>
                  </p:grpSpPr>
                  <p:sp>
                    <p:nvSpPr>
                      <p:cNvPr id="8" name="椭圆 7"/>
                      <p:cNvSpPr/>
                      <p:nvPr/>
                    </p:nvSpPr>
                    <p:spPr>
                      <a:xfrm>
                        <a:off x="885825" y="2163763"/>
                        <a:ext cx="2559050" cy="2559050"/>
                      </a:xfrm>
                      <a:prstGeom prst="ellipse">
                        <a:avLst/>
                      </a:prstGeom>
                      <a:noFill/>
                      <a:ln w="76200">
                        <a:solidFill>
                          <a:srgbClr val="7ECBC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cxnSp>
                    <p:nvCxnSpPr>
                      <p:cNvPr id="9" name="直接连接符 8"/>
                      <p:cNvCxnSpPr>
                        <a:stCxn id="8" idx="6"/>
                        <a:endCxn id="10" idx="2"/>
                      </p:cNvCxnSpPr>
                      <p:nvPr/>
                    </p:nvCxnSpPr>
                    <p:spPr>
                      <a:xfrm>
                        <a:off x="3444875" y="3443288"/>
                        <a:ext cx="3614738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sp>
                    <p:nvSpPr>
                      <p:cNvPr id="10" name="椭圆 9"/>
                      <p:cNvSpPr/>
                      <p:nvPr/>
                    </p:nvSpPr>
                    <p:spPr>
                      <a:xfrm>
                        <a:off x="7059613" y="2882900"/>
                        <a:ext cx="1119187" cy="1120775"/>
                      </a:xfrm>
                      <a:prstGeom prst="ellipse">
                        <a:avLst/>
                      </a:prstGeom>
                      <a:solidFill>
                        <a:srgbClr val="7ECBCF"/>
                      </a:solidFill>
                      <a:ln w="38100"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cxnSp>
                    <p:nvCxnSpPr>
                      <p:cNvPr id="16" name="直接连接符 15"/>
                      <p:cNvCxnSpPr>
                        <a:stCxn id="10" idx="1"/>
                      </p:cNvCxnSpPr>
                      <p:nvPr/>
                    </p:nvCxnSpPr>
                    <p:spPr>
                      <a:xfrm flipH="1" flipV="1">
                        <a:off x="6564313" y="2387600"/>
                        <a:ext cx="658812" cy="6588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sp>
                    <p:nvSpPr>
                      <p:cNvPr id="17" name="椭圆 16"/>
                      <p:cNvSpPr/>
                      <p:nvPr/>
                    </p:nvSpPr>
                    <p:spPr>
                      <a:xfrm>
                        <a:off x="5970588" y="1822450"/>
                        <a:ext cx="682625" cy="681038"/>
                      </a:xfrm>
                      <a:prstGeom prst="ellipse">
                        <a:avLst/>
                      </a:prstGeom>
                      <a:noFill/>
                      <a:ln w="12700">
                        <a:solidFill>
                          <a:srgbClr val="FEC23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sp>
                    <p:nvSpPr>
                      <p:cNvPr id="34" name="KSO_Shape"/>
                      <p:cNvSpPr/>
                      <p:nvPr/>
                    </p:nvSpPr>
                    <p:spPr bwMode="auto">
                      <a:xfrm>
                        <a:off x="1393825" y="2522538"/>
                        <a:ext cx="1593850" cy="1758950"/>
                      </a:xfrm>
                      <a:custGeom>
                        <a:avLst/>
                        <a:gdLst>
                          <a:gd name="T0" fmla="*/ 1087103 w 2087563"/>
                          <a:gd name="T1" fmla="*/ 1121484 h 2301875"/>
                          <a:gd name="T2" fmla="*/ 1274364 w 2087563"/>
                          <a:gd name="T3" fmla="*/ 983302 h 2301875"/>
                          <a:gd name="T4" fmla="*/ 987564 w 2087563"/>
                          <a:gd name="T5" fmla="*/ 1138298 h 2301875"/>
                          <a:gd name="T6" fmla="*/ 625386 w 2087563"/>
                          <a:gd name="T7" fmla="*/ 988031 h 2301875"/>
                          <a:gd name="T8" fmla="*/ 753028 w 2087563"/>
                          <a:gd name="T9" fmla="*/ 1156424 h 2301875"/>
                          <a:gd name="T10" fmla="*/ 488289 w 2087563"/>
                          <a:gd name="T11" fmla="*/ 1030589 h 2301875"/>
                          <a:gd name="T12" fmla="*/ 606476 w 2087563"/>
                          <a:gd name="T13" fmla="*/ 1085757 h 2301875"/>
                          <a:gd name="T14" fmla="*/ 1663953 w 2087563"/>
                          <a:gd name="T15" fmla="*/ 838990 h 2301875"/>
                          <a:gd name="T16" fmla="*/ 1726412 w 2087563"/>
                          <a:gd name="T17" fmla="*/ 901587 h 2301875"/>
                          <a:gd name="T18" fmla="*/ 958788 w 2087563"/>
                          <a:gd name="T19" fmla="*/ 1531252 h 2301875"/>
                          <a:gd name="T20" fmla="*/ 1298905 w 2087563"/>
                          <a:gd name="T21" fmla="*/ 1204321 h 2301875"/>
                          <a:gd name="T22" fmla="*/ 1396005 w 2087563"/>
                          <a:gd name="T23" fmla="*/ 1204321 h 2301875"/>
                          <a:gd name="T24" fmla="*/ 1416213 w 2087563"/>
                          <a:gd name="T25" fmla="*/ 1291116 h 2301875"/>
                          <a:gd name="T26" fmla="*/ 1201541 w 2087563"/>
                          <a:gd name="T27" fmla="*/ 1560710 h 2301875"/>
                          <a:gd name="T28" fmla="*/ 1578661 w 2087563"/>
                          <a:gd name="T29" fmla="*/ 905269 h 2301875"/>
                          <a:gd name="T30" fmla="*/ 1637709 w 2087563"/>
                          <a:gd name="T31" fmla="*/ 839515 h 2301875"/>
                          <a:gd name="T32" fmla="*/ 127282 w 2087563"/>
                          <a:gd name="T33" fmla="*/ 860031 h 2301875"/>
                          <a:gd name="T34" fmla="*/ 510700 w 2087563"/>
                          <a:gd name="T35" fmla="*/ 1603056 h 2301875"/>
                          <a:gd name="T36" fmla="*/ 518574 w 2087563"/>
                          <a:gd name="T37" fmla="*/ 1539142 h 2301875"/>
                          <a:gd name="T38" fmla="*/ 307838 w 2087563"/>
                          <a:gd name="T39" fmla="*/ 1241407 h 2301875"/>
                          <a:gd name="T40" fmla="*/ 373446 w 2087563"/>
                          <a:gd name="T41" fmla="*/ 1186699 h 2301875"/>
                          <a:gd name="T42" fmla="*/ 725899 w 2087563"/>
                          <a:gd name="T43" fmla="*/ 1463657 h 2301875"/>
                          <a:gd name="T44" fmla="*/ 804367 w 2087563"/>
                          <a:gd name="T45" fmla="*/ 1859235 h 2301875"/>
                          <a:gd name="T46" fmla="*/ 17058 w 2087563"/>
                          <a:gd name="T47" fmla="*/ 865291 h 2301875"/>
                          <a:gd name="T48" fmla="*/ 1221311 w 2087563"/>
                          <a:gd name="T49" fmla="*/ 720072 h 2301875"/>
                          <a:gd name="T50" fmla="*/ 1341073 w 2087563"/>
                          <a:gd name="T51" fmla="*/ 882686 h 2301875"/>
                          <a:gd name="T52" fmla="*/ 889337 w 2087563"/>
                          <a:gd name="T53" fmla="*/ 672785 h 2301875"/>
                          <a:gd name="T54" fmla="*/ 1161167 w 2087563"/>
                          <a:gd name="T55" fmla="*/ 704573 h 2301875"/>
                          <a:gd name="T56" fmla="*/ 579950 w 2087563"/>
                          <a:gd name="T57" fmla="*/ 854314 h 2301875"/>
                          <a:gd name="T58" fmla="*/ 341475 w 2087563"/>
                          <a:gd name="T59" fmla="*/ 796782 h 2301875"/>
                          <a:gd name="T60" fmla="*/ 507987 w 2087563"/>
                          <a:gd name="T61" fmla="*/ 810967 h 2301875"/>
                          <a:gd name="T62" fmla="*/ 1206603 w 2087563"/>
                          <a:gd name="T63" fmla="*/ 438979 h 2301875"/>
                          <a:gd name="T64" fmla="*/ 1393863 w 2087563"/>
                          <a:gd name="T65" fmla="*/ 546162 h 2301875"/>
                          <a:gd name="T66" fmla="*/ 1163268 w 2087563"/>
                          <a:gd name="T67" fmla="*/ 611575 h 2301875"/>
                          <a:gd name="T68" fmla="*/ 1125185 w 2087563"/>
                          <a:gd name="T69" fmla="*/ 367260 h 2301875"/>
                          <a:gd name="T70" fmla="*/ 556050 w 2087563"/>
                          <a:gd name="T71" fmla="*/ 579000 h 2301875"/>
                          <a:gd name="T72" fmla="*/ 330182 w 2087563"/>
                          <a:gd name="T73" fmla="*/ 514375 h 2301875"/>
                          <a:gd name="T74" fmla="*/ 506149 w 2087563"/>
                          <a:gd name="T75" fmla="*/ 468927 h 2301875"/>
                          <a:gd name="T76" fmla="*/ 1124660 w 2087563"/>
                          <a:gd name="T77" fmla="*/ 205172 h 2301875"/>
                          <a:gd name="T78" fmla="*/ 1221836 w 2087563"/>
                          <a:gd name="T79" fmla="*/ 231967 h 2301875"/>
                          <a:gd name="T80" fmla="*/ 562878 w 2087563"/>
                          <a:gd name="T81" fmla="*/ 180215 h 2301875"/>
                          <a:gd name="T82" fmla="*/ 566555 w 2087563"/>
                          <a:gd name="T83" fmla="*/ 259026 h 2301875"/>
                          <a:gd name="T84" fmla="*/ 1095770 w 2087563"/>
                          <a:gd name="T85" fmla="*/ 287924 h 2301875"/>
                          <a:gd name="T86" fmla="*/ 971542 w 2087563"/>
                          <a:gd name="T87" fmla="*/ 117691 h 2301875"/>
                          <a:gd name="T88" fmla="*/ 764321 w 2087563"/>
                          <a:gd name="T89" fmla="*/ 105607 h 2301875"/>
                          <a:gd name="T90" fmla="*/ 647711 w 2087563"/>
                          <a:gd name="T91" fmla="*/ 236959 h 2301875"/>
                          <a:gd name="T92" fmla="*/ 986775 w 2087563"/>
                          <a:gd name="T93" fmla="*/ 12872 h 2301875"/>
                          <a:gd name="T94" fmla="*/ 1213432 w 2087563"/>
                          <a:gd name="T95" fmla="*/ 108497 h 2301875"/>
                          <a:gd name="T96" fmla="*/ 1385197 w 2087563"/>
                          <a:gd name="T97" fmla="*/ 280043 h 2301875"/>
                          <a:gd name="T98" fmla="*/ 1480534 w 2087563"/>
                          <a:gd name="T99" fmla="*/ 506757 h 2301875"/>
                          <a:gd name="T100" fmla="*/ 1480534 w 2087563"/>
                          <a:gd name="T101" fmla="*/ 762367 h 2301875"/>
                          <a:gd name="T102" fmla="*/ 1385197 w 2087563"/>
                          <a:gd name="T103" fmla="*/ 989081 h 2301875"/>
                          <a:gd name="T104" fmla="*/ 1213432 w 2087563"/>
                          <a:gd name="T105" fmla="*/ 1160628 h 2301875"/>
                          <a:gd name="T106" fmla="*/ 986775 w 2087563"/>
                          <a:gd name="T107" fmla="*/ 1256514 h 2301875"/>
                          <a:gd name="T108" fmla="*/ 731492 w 2087563"/>
                          <a:gd name="T109" fmla="*/ 1256514 h 2301875"/>
                          <a:gd name="T110" fmla="*/ 504573 w 2087563"/>
                          <a:gd name="T111" fmla="*/ 1160628 h 2301875"/>
                          <a:gd name="T112" fmla="*/ 333070 w 2087563"/>
                          <a:gd name="T113" fmla="*/ 989081 h 2301875"/>
                          <a:gd name="T114" fmla="*/ 237470 w 2087563"/>
                          <a:gd name="T115" fmla="*/ 762367 h 2301875"/>
                          <a:gd name="T116" fmla="*/ 237470 w 2087563"/>
                          <a:gd name="T117" fmla="*/ 506757 h 2301875"/>
                          <a:gd name="T118" fmla="*/ 333070 w 2087563"/>
                          <a:gd name="T119" fmla="*/ 280043 h 2301875"/>
                          <a:gd name="T120" fmla="*/ 504573 w 2087563"/>
                          <a:gd name="T121" fmla="*/ 108497 h 2301875"/>
                          <a:gd name="T122" fmla="*/ 731492 w 2087563"/>
                          <a:gd name="T123" fmla="*/ 12872 h 2301875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  <a:gd name="T183" fmla="*/ 0 60000 65536"/>
                          <a:gd name="T184" fmla="*/ 0 60000 65536"/>
                          <a:gd name="T185" fmla="*/ 0 60000 65536"/>
                        </a:gdLst>
                        <a:ahLst/>
                        <a:cxnLst>
                          <a:cxn ang="T124">
                            <a:pos x="T0" y="T1"/>
                          </a:cxn>
                          <a:cxn ang="T125">
                            <a:pos x="T2" y="T3"/>
                          </a:cxn>
                          <a:cxn ang="T126">
                            <a:pos x="T4" y="T5"/>
                          </a:cxn>
                          <a:cxn ang="T127">
                            <a:pos x="T6" y="T7"/>
                          </a:cxn>
                          <a:cxn ang="T128">
                            <a:pos x="T8" y="T9"/>
                          </a:cxn>
                          <a:cxn ang="T129">
                            <a:pos x="T10" y="T11"/>
                          </a:cxn>
                          <a:cxn ang="T130">
                            <a:pos x="T12" y="T13"/>
                          </a:cxn>
                          <a:cxn ang="T131">
                            <a:pos x="T14" y="T15"/>
                          </a:cxn>
                          <a:cxn ang="T132">
                            <a:pos x="T16" y="T17"/>
                          </a:cxn>
                          <a:cxn ang="T133">
                            <a:pos x="T18" y="T19"/>
                          </a:cxn>
                          <a:cxn ang="T134">
                            <a:pos x="T20" y="T21"/>
                          </a:cxn>
                          <a:cxn ang="T135">
                            <a:pos x="T22" y="T23"/>
                          </a:cxn>
                          <a:cxn ang="T136">
                            <a:pos x="T24" y="T25"/>
                          </a:cxn>
                          <a:cxn ang="T137">
                            <a:pos x="T26" y="T27"/>
                          </a:cxn>
                          <a:cxn ang="T138">
                            <a:pos x="T28" y="T29"/>
                          </a:cxn>
                          <a:cxn ang="T139">
                            <a:pos x="T30" y="T31"/>
                          </a:cxn>
                          <a:cxn ang="T140">
                            <a:pos x="T32" y="T33"/>
                          </a:cxn>
                          <a:cxn ang="T141">
                            <a:pos x="T34" y="T35"/>
                          </a:cxn>
                          <a:cxn ang="T142">
                            <a:pos x="T36" y="T37"/>
                          </a:cxn>
                          <a:cxn ang="T143">
                            <a:pos x="T38" y="T39"/>
                          </a:cxn>
                          <a:cxn ang="T144">
                            <a:pos x="T40" y="T41"/>
                          </a:cxn>
                          <a:cxn ang="T145">
                            <a:pos x="T42" y="T43"/>
                          </a:cxn>
                          <a:cxn ang="T146">
                            <a:pos x="T44" y="T45"/>
                          </a:cxn>
                          <a:cxn ang="T147">
                            <a:pos x="T46" y="T47"/>
                          </a:cxn>
                          <a:cxn ang="T148">
                            <a:pos x="T48" y="T49"/>
                          </a:cxn>
                          <a:cxn ang="T149">
                            <a:pos x="T50" y="T51"/>
                          </a:cxn>
                          <a:cxn ang="T150">
                            <a:pos x="T52" y="T53"/>
                          </a:cxn>
                          <a:cxn ang="T151">
                            <a:pos x="T54" y="T55"/>
                          </a:cxn>
                          <a:cxn ang="T152">
                            <a:pos x="T56" y="T57"/>
                          </a:cxn>
                          <a:cxn ang="T153">
                            <a:pos x="T58" y="T59"/>
                          </a:cxn>
                          <a:cxn ang="T154">
                            <a:pos x="T60" y="T61"/>
                          </a:cxn>
                          <a:cxn ang="T155">
                            <a:pos x="T62" y="T63"/>
                          </a:cxn>
                          <a:cxn ang="T156">
                            <a:pos x="T64" y="T65"/>
                          </a:cxn>
                          <a:cxn ang="T157">
                            <a:pos x="T66" y="T67"/>
                          </a:cxn>
                          <a:cxn ang="T158">
                            <a:pos x="T68" y="T69"/>
                          </a:cxn>
                          <a:cxn ang="T159">
                            <a:pos x="T70" y="T71"/>
                          </a:cxn>
                          <a:cxn ang="T160">
                            <a:pos x="T72" y="T73"/>
                          </a:cxn>
                          <a:cxn ang="T161">
                            <a:pos x="T74" y="T75"/>
                          </a:cxn>
                          <a:cxn ang="T162">
                            <a:pos x="T76" y="T77"/>
                          </a:cxn>
                          <a:cxn ang="T163">
                            <a:pos x="T78" y="T79"/>
                          </a:cxn>
                          <a:cxn ang="T164">
                            <a:pos x="T80" y="T81"/>
                          </a:cxn>
                          <a:cxn ang="T165">
                            <a:pos x="T82" y="T83"/>
                          </a:cxn>
                          <a:cxn ang="T166">
                            <a:pos x="T84" y="T85"/>
                          </a:cxn>
                          <a:cxn ang="T167">
                            <a:pos x="T86" y="T87"/>
                          </a:cxn>
                          <a:cxn ang="T168">
                            <a:pos x="T88" y="T89"/>
                          </a:cxn>
                          <a:cxn ang="T169">
                            <a:pos x="T90" y="T91"/>
                          </a:cxn>
                          <a:cxn ang="T170">
                            <a:pos x="T92" y="T93"/>
                          </a:cxn>
                          <a:cxn ang="T171">
                            <a:pos x="T94" y="T95"/>
                          </a:cxn>
                          <a:cxn ang="T172">
                            <a:pos x="T96" y="T97"/>
                          </a:cxn>
                          <a:cxn ang="T173">
                            <a:pos x="T98" y="T99"/>
                          </a:cxn>
                          <a:cxn ang="T174">
                            <a:pos x="T100" y="T101"/>
                          </a:cxn>
                          <a:cxn ang="T175">
                            <a:pos x="T102" y="T103"/>
                          </a:cxn>
                          <a:cxn ang="T176">
                            <a:pos x="T104" y="T105"/>
                          </a:cxn>
                          <a:cxn ang="T177">
                            <a:pos x="T106" y="T107"/>
                          </a:cxn>
                          <a:cxn ang="T178">
                            <a:pos x="T108" y="T109"/>
                          </a:cxn>
                          <a:cxn ang="T179">
                            <a:pos x="T110" y="T111"/>
                          </a:cxn>
                          <a:cxn ang="T180">
                            <a:pos x="T112" y="T113"/>
                          </a:cxn>
                          <a:cxn ang="T181">
                            <a:pos x="T114" y="T115"/>
                          </a:cxn>
                          <a:cxn ang="T182">
                            <a:pos x="T116" y="T117"/>
                          </a:cxn>
                          <a:cxn ang="T183">
                            <a:pos x="T118" y="T119"/>
                          </a:cxn>
                          <a:cxn ang="T184">
                            <a:pos x="T120" y="T121"/>
                          </a:cxn>
                          <a:cxn ang="T185">
                            <a:pos x="T122" y="T123"/>
                          </a:cxn>
                        </a:cxnLst>
                        <a:rect l="0" t="0" r="r" b="b"/>
                        <a:pathLst>
                          <a:path w="2087563" h="2301875">
                            <a:moveTo>
                              <a:pt x="1411686" y="1172602"/>
                            </a:moveTo>
                            <a:lnTo>
                              <a:pt x="1405972" y="1186570"/>
                            </a:lnTo>
                            <a:lnTo>
                              <a:pt x="1400576" y="1200219"/>
                            </a:lnTo>
                            <a:lnTo>
                              <a:pt x="1394862" y="1213551"/>
                            </a:lnTo>
                            <a:lnTo>
                              <a:pt x="1389148" y="1226884"/>
                            </a:lnTo>
                            <a:lnTo>
                              <a:pt x="1383117" y="1239898"/>
                            </a:lnTo>
                            <a:lnTo>
                              <a:pt x="1377086" y="1252278"/>
                            </a:lnTo>
                            <a:lnTo>
                              <a:pt x="1370737" y="1264976"/>
                            </a:lnTo>
                            <a:lnTo>
                              <a:pt x="1364071" y="1277038"/>
                            </a:lnTo>
                            <a:lnTo>
                              <a:pt x="1357405" y="1288783"/>
                            </a:lnTo>
                            <a:lnTo>
                              <a:pt x="1350421" y="1300528"/>
                            </a:lnTo>
                            <a:lnTo>
                              <a:pt x="1343438" y="1311956"/>
                            </a:lnTo>
                            <a:lnTo>
                              <a:pt x="1336454" y="1323066"/>
                            </a:lnTo>
                            <a:lnTo>
                              <a:pt x="1329153" y="1334176"/>
                            </a:lnTo>
                            <a:lnTo>
                              <a:pt x="1321535" y="1344969"/>
                            </a:lnTo>
                            <a:lnTo>
                              <a:pt x="1313916" y="1355127"/>
                            </a:lnTo>
                            <a:lnTo>
                              <a:pt x="1306615" y="1365285"/>
                            </a:lnTo>
                            <a:lnTo>
                              <a:pt x="1324392" y="1356714"/>
                            </a:lnTo>
                            <a:lnTo>
                              <a:pt x="1341850" y="1347826"/>
                            </a:lnTo>
                            <a:lnTo>
                              <a:pt x="1359627" y="1338303"/>
                            </a:lnTo>
                            <a:lnTo>
                              <a:pt x="1376451" y="1328145"/>
                            </a:lnTo>
                            <a:lnTo>
                              <a:pt x="1393275" y="1317987"/>
                            </a:lnTo>
                            <a:lnTo>
                              <a:pt x="1409781" y="1306877"/>
                            </a:lnTo>
                            <a:lnTo>
                              <a:pt x="1425653" y="1295449"/>
                            </a:lnTo>
                            <a:lnTo>
                              <a:pt x="1441525" y="1283704"/>
                            </a:lnTo>
                            <a:lnTo>
                              <a:pt x="1456444" y="1271007"/>
                            </a:lnTo>
                            <a:lnTo>
                              <a:pt x="1471681" y="1258310"/>
                            </a:lnTo>
                            <a:lnTo>
                              <a:pt x="1485966" y="1245295"/>
                            </a:lnTo>
                            <a:lnTo>
                              <a:pt x="1500568" y="1231328"/>
                            </a:lnTo>
                            <a:lnTo>
                              <a:pt x="1514217" y="1217361"/>
                            </a:lnTo>
                            <a:lnTo>
                              <a:pt x="1527232" y="1203076"/>
                            </a:lnTo>
                            <a:lnTo>
                              <a:pt x="1540247" y="1188157"/>
                            </a:lnTo>
                            <a:lnTo>
                              <a:pt x="1552944" y="1172602"/>
                            </a:lnTo>
                            <a:lnTo>
                              <a:pt x="1411686" y="1172602"/>
                            </a:lnTo>
                            <a:close/>
                            <a:moveTo>
                              <a:pt x="1074888" y="1172602"/>
                            </a:moveTo>
                            <a:lnTo>
                              <a:pt x="1074888" y="1421153"/>
                            </a:lnTo>
                            <a:lnTo>
                              <a:pt x="1090760" y="1420201"/>
                            </a:lnTo>
                            <a:lnTo>
                              <a:pt x="1106632" y="1418614"/>
                            </a:lnTo>
                            <a:lnTo>
                              <a:pt x="1122503" y="1416709"/>
                            </a:lnTo>
                            <a:lnTo>
                              <a:pt x="1138058" y="1414487"/>
                            </a:lnTo>
                            <a:lnTo>
                              <a:pt x="1145041" y="1410361"/>
                            </a:lnTo>
                            <a:lnTo>
                              <a:pt x="1152342" y="1406551"/>
                            </a:lnTo>
                            <a:lnTo>
                              <a:pt x="1159326" y="1402107"/>
                            </a:lnTo>
                            <a:lnTo>
                              <a:pt x="1166309" y="1397346"/>
                            </a:lnTo>
                            <a:lnTo>
                              <a:pt x="1172975" y="1391949"/>
                            </a:lnTo>
                            <a:lnTo>
                              <a:pt x="1179959" y="1386871"/>
                            </a:lnTo>
                            <a:lnTo>
                              <a:pt x="1186625" y="1381474"/>
                            </a:lnTo>
                            <a:lnTo>
                              <a:pt x="1193609" y="1375443"/>
                            </a:lnTo>
                            <a:lnTo>
                              <a:pt x="1200275" y="1369729"/>
                            </a:lnTo>
                            <a:lnTo>
                              <a:pt x="1206623" y="1363380"/>
                            </a:lnTo>
                            <a:lnTo>
                              <a:pt x="1219956" y="1350048"/>
                            </a:lnTo>
                            <a:lnTo>
                              <a:pt x="1232336" y="1336081"/>
                            </a:lnTo>
                            <a:lnTo>
                              <a:pt x="1244716" y="1321162"/>
                            </a:lnTo>
                            <a:lnTo>
                              <a:pt x="1256778" y="1305290"/>
                            </a:lnTo>
                            <a:lnTo>
                              <a:pt x="1268206" y="1288783"/>
                            </a:lnTo>
                            <a:lnTo>
                              <a:pt x="1279633" y="1271007"/>
                            </a:lnTo>
                            <a:lnTo>
                              <a:pt x="1290426" y="1252913"/>
                            </a:lnTo>
                            <a:lnTo>
                              <a:pt x="1300901" y="1233867"/>
                            </a:lnTo>
                            <a:lnTo>
                              <a:pt x="1311059" y="1214504"/>
                            </a:lnTo>
                            <a:lnTo>
                              <a:pt x="1320582" y="1193871"/>
                            </a:lnTo>
                            <a:lnTo>
                              <a:pt x="1329788" y="1172602"/>
                            </a:lnTo>
                            <a:lnTo>
                              <a:pt x="1074888" y="1172602"/>
                            </a:lnTo>
                            <a:close/>
                            <a:moveTo>
                              <a:pt x="746661" y="1172602"/>
                            </a:moveTo>
                            <a:lnTo>
                              <a:pt x="755867" y="1193871"/>
                            </a:lnTo>
                            <a:lnTo>
                              <a:pt x="765390" y="1214504"/>
                            </a:lnTo>
                            <a:lnTo>
                              <a:pt x="775865" y="1233867"/>
                            </a:lnTo>
                            <a:lnTo>
                              <a:pt x="786023" y="1252913"/>
                            </a:lnTo>
                            <a:lnTo>
                              <a:pt x="797133" y="1271007"/>
                            </a:lnTo>
                            <a:lnTo>
                              <a:pt x="808243" y="1288783"/>
                            </a:lnTo>
                            <a:lnTo>
                              <a:pt x="819988" y="1305290"/>
                            </a:lnTo>
                            <a:lnTo>
                              <a:pt x="831734" y="1321162"/>
                            </a:lnTo>
                            <a:lnTo>
                              <a:pt x="843796" y="1336081"/>
                            </a:lnTo>
                            <a:lnTo>
                              <a:pt x="856811" y="1350048"/>
                            </a:lnTo>
                            <a:lnTo>
                              <a:pt x="869826" y="1363380"/>
                            </a:lnTo>
                            <a:lnTo>
                              <a:pt x="876492" y="1369729"/>
                            </a:lnTo>
                            <a:lnTo>
                              <a:pt x="882840" y="1375443"/>
                            </a:lnTo>
                            <a:lnTo>
                              <a:pt x="889507" y="1381474"/>
                            </a:lnTo>
                            <a:lnTo>
                              <a:pt x="896173" y="1386871"/>
                            </a:lnTo>
                            <a:lnTo>
                              <a:pt x="903156" y="1391949"/>
                            </a:lnTo>
                            <a:lnTo>
                              <a:pt x="910140" y="1397346"/>
                            </a:lnTo>
                            <a:lnTo>
                              <a:pt x="916806" y="1402107"/>
                            </a:lnTo>
                            <a:lnTo>
                              <a:pt x="924424" y="1406551"/>
                            </a:lnTo>
                            <a:lnTo>
                              <a:pt x="931408" y="1410361"/>
                            </a:lnTo>
                            <a:lnTo>
                              <a:pt x="938391" y="1414487"/>
                            </a:lnTo>
                            <a:lnTo>
                              <a:pt x="953628" y="1416709"/>
                            </a:lnTo>
                            <a:lnTo>
                              <a:pt x="969500" y="1418614"/>
                            </a:lnTo>
                            <a:lnTo>
                              <a:pt x="985372" y="1420201"/>
                            </a:lnTo>
                            <a:lnTo>
                              <a:pt x="1001243" y="1421153"/>
                            </a:lnTo>
                            <a:lnTo>
                              <a:pt x="1001243" y="1172602"/>
                            </a:lnTo>
                            <a:lnTo>
                              <a:pt x="746661" y="1172602"/>
                            </a:lnTo>
                            <a:close/>
                            <a:moveTo>
                              <a:pt x="523822" y="1172602"/>
                            </a:moveTo>
                            <a:lnTo>
                              <a:pt x="536202" y="1188157"/>
                            </a:lnTo>
                            <a:lnTo>
                              <a:pt x="548900" y="1203076"/>
                            </a:lnTo>
                            <a:lnTo>
                              <a:pt x="562232" y="1217361"/>
                            </a:lnTo>
                            <a:lnTo>
                              <a:pt x="576199" y="1231328"/>
                            </a:lnTo>
                            <a:lnTo>
                              <a:pt x="590166" y="1245295"/>
                            </a:lnTo>
                            <a:lnTo>
                              <a:pt x="604768" y="1258310"/>
                            </a:lnTo>
                            <a:lnTo>
                              <a:pt x="619687" y="1271007"/>
                            </a:lnTo>
                            <a:lnTo>
                              <a:pt x="634924" y="1283704"/>
                            </a:lnTo>
                            <a:lnTo>
                              <a:pt x="650796" y="1295449"/>
                            </a:lnTo>
                            <a:lnTo>
                              <a:pt x="666668" y="1306877"/>
                            </a:lnTo>
                            <a:lnTo>
                              <a:pt x="683174" y="1317987"/>
                            </a:lnTo>
                            <a:lnTo>
                              <a:pt x="699681" y="1328145"/>
                            </a:lnTo>
                            <a:lnTo>
                              <a:pt x="717140" y="1338303"/>
                            </a:lnTo>
                            <a:lnTo>
                              <a:pt x="734281" y="1347826"/>
                            </a:lnTo>
                            <a:lnTo>
                              <a:pt x="752058" y="1356714"/>
                            </a:lnTo>
                            <a:lnTo>
                              <a:pt x="770151" y="1365285"/>
                            </a:lnTo>
                            <a:lnTo>
                              <a:pt x="762533" y="1355127"/>
                            </a:lnTo>
                            <a:lnTo>
                              <a:pt x="754597" y="1344969"/>
                            </a:lnTo>
                            <a:lnTo>
                              <a:pt x="747296" y="1334176"/>
                            </a:lnTo>
                            <a:lnTo>
                              <a:pt x="739995" y="1323066"/>
                            </a:lnTo>
                            <a:lnTo>
                              <a:pt x="733011" y="1311956"/>
                            </a:lnTo>
                            <a:lnTo>
                              <a:pt x="726028" y="1300528"/>
                            </a:lnTo>
                            <a:lnTo>
                              <a:pt x="719362" y="1288783"/>
                            </a:lnTo>
                            <a:lnTo>
                              <a:pt x="712378" y="1277038"/>
                            </a:lnTo>
                            <a:lnTo>
                              <a:pt x="706030" y="1264976"/>
                            </a:lnTo>
                            <a:lnTo>
                              <a:pt x="699681" y="1252278"/>
                            </a:lnTo>
                            <a:lnTo>
                              <a:pt x="693650" y="1239898"/>
                            </a:lnTo>
                            <a:lnTo>
                              <a:pt x="687301" y="1226884"/>
                            </a:lnTo>
                            <a:lnTo>
                              <a:pt x="681587" y="1213551"/>
                            </a:lnTo>
                            <a:lnTo>
                              <a:pt x="675873" y="1200219"/>
                            </a:lnTo>
                            <a:lnTo>
                              <a:pt x="670159" y="1186570"/>
                            </a:lnTo>
                            <a:lnTo>
                              <a:pt x="665080" y="1172602"/>
                            </a:lnTo>
                            <a:lnTo>
                              <a:pt x="523822" y="1172602"/>
                            </a:lnTo>
                            <a:close/>
                            <a:moveTo>
                              <a:pt x="1997481" y="1012825"/>
                            </a:moveTo>
                            <a:lnTo>
                              <a:pt x="2002239" y="1013143"/>
                            </a:lnTo>
                            <a:lnTo>
                              <a:pt x="2006679" y="1013461"/>
                            </a:lnTo>
                            <a:lnTo>
                              <a:pt x="2011120" y="1013779"/>
                            </a:lnTo>
                            <a:lnTo>
                              <a:pt x="2015561" y="1014414"/>
                            </a:lnTo>
                            <a:lnTo>
                              <a:pt x="2020001" y="1015685"/>
                            </a:lnTo>
                            <a:lnTo>
                              <a:pt x="2024442" y="1016639"/>
                            </a:lnTo>
                            <a:lnTo>
                              <a:pt x="2032372" y="1020135"/>
                            </a:lnTo>
                            <a:lnTo>
                              <a:pt x="2040619" y="1023631"/>
                            </a:lnTo>
                            <a:lnTo>
                              <a:pt x="2047914" y="1028080"/>
                            </a:lnTo>
                            <a:lnTo>
                              <a:pt x="2054892" y="1033483"/>
                            </a:lnTo>
                            <a:lnTo>
                              <a:pt x="2061236" y="1039204"/>
                            </a:lnTo>
                            <a:lnTo>
                              <a:pt x="2066946" y="1045560"/>
                            </a:lnTo>
                            <a:lnTo>
                              <a:pt x="2072338" y="1052552"/>
                            </a:lnTo>
                            <a:lnTo>
                              <a:pt x="2076778" y="1059861"/>
                            </a:lnTo>
                            <a:lnTo>
                              <a:pt x="2080268" y="1068125"/>
                            </a:lnTo>
                            <a:lnTo>
                              <a:pt x="2083757" y="1076070"/>
                            </a:lnTo>
                            <a:lnTo>
                              <a:pt x="2084708" y="1080519"/>
                            </a:lnTo>
                            <a:lnTo>
                              <a:pt x="2085977" y="1084969"/>
                            </a:lnTo>
                            <a:lnTo>
                              <a:pt x="2086611" y="1089418"/>
                            </a:lnTo>
                            <a:lnTo>
                              <a:pt x="2086929" y="1093867"/>
                            </a:lnTo>
                            <a:lnTo>
                              <a:pt x="2087246" y="1098635"/>
                            </a:lnTo>
                            <a:lnTo>
                              <a:pt x="2087563" y="1103084"/>
                            </a:lnTo>
                            <a:lnTo>
                              <a:pt x="2087563" y="1647816"/>
                            </a:lnTo>
                            <a:lnTo>
                              <a:pt x="2087563" y="1676419"/>
                            </a:lnTo>
                            <a:lnTo>
                              <a:pt x="2062505" y="1710425"/>
                            </a:lnTo>
                            <a:lnTo>
                              <a:pt x="1627954" y="2301875"/>
                            </a:lnTo>
                            <a:lnTo>
                              <a:pt x="1111250" y="2301875"/>
                            </a:lnTo>
                            <a:lnTo>
                              <a:pt x="1115373" y="2246576"/>
                            </a:lnTo>
                            <a:lnTo>
                              <a:pt x="1140432" y="1924313"/>
                            </a:lnTo>
                            <a:lnTo>
                              <a:pt x="1141383" y="1909376"/>
                            </a:lnTo>
                            <a:lnTo>
                              <a:pt x="1143286" y="1898252"/>
                            </a:lnTo>
                            <a:lnTo>
                              <a:pt x="1145824" y="1887129"/>
                            </a:lnTo>
                            <a:lnTo>
                              <a:pt x="1150582" y="1871874"/>
                            </a:lnTo>
                            <a:lnTo>
                              <a:pt x="1155657" y="1857572"/>
                            </a:lnTo>
                            <a:lnTo>
                              <a:pt x="1158829" y="1850263"/>
                            </a:lnTo>
                            <a:lnTo>
                              <a:pt x="1161683" y="1843271"/>
                            </a:lnTo>
                            <a:lnTo>
                              <a:pt x="1168662" y="1829923"/>
                            </a:lnTo>
                            <a:lnTo>
                              <a:pt x="1175640" y="1816892"/>
                            </a:lnTo>
                            <a:lnTo>
                              <a:pt x="1179446" y="1810218"/>
                            </a:lnTo>
                            <a:lnTo>
                              <a:pt x="1182935" y="1804180"/>
                            </a:lnTo>
                            <a:lnTo>
                              <a:pt x="1187059" y="1797824"/>
                            </a:lnTo>
                            <a:lnTo>
                              <a:pt x="1191499" y="1791785"/>
                            </a:lnTo>
                            <a:lnTo>
                              <a:pt x="1200698" y="1780026"/>
                            </a:lnTo>
                            <a:lnTo>
                              <a:pt x="1210531" y="1768585"/>
                            </a:lnTo>
                            <a:lnTo>
                              <a:pt x="1220364" y="1757461"/>
                            </a:lnTo>
                            <a:lnTo>
                              <a:pt x="1230514" y="1746973"/>
                            </a:lnTo>
                            <a:lnTo>
                              <a:pt x="1237492" y="1740299"/>
                            </a:lnTo>
                            <a:lnTo>
                              <a:pt x="1244153" y="1734261"/>
                            </a:lnTo>
                            <a:lnTo>
                              <a:pt x="1257158" y="1723137"/>
                            </a:lnTo>
                            <a:lnTo>
                              <a:pt x="1361196" y="1633832"/>
                            </a:lnTo>
                            <a:lnTo>
                              <a:pt x="1569908" y="1455221"/>
                            </a:lnTo>
                            <a:lnTo>
                              <a:pt x="1575934" y="1450454"/>
                            </a:lnTo>
                            <a:lnTo>
                              <a:pt x="1582913" y="1446004"/>
                            </a:lnTo>
                            <a:lnTo>
                              <a:pt x="1589891" y="1442191"/>
                            </a:lnTo>
                            <a:lnTo>
                              <a:pt x="1597503" y="1439013"/>
                            </a:lnTo>
                            <a:lnTo>
                              <a:pt x="1604799" y="1436788"/>
                            </a:lnTo>
                            <a:lnTo>
                              <a:pt x="1612411" y="1434881"/>
                            </a:lnTo>
                            <a:lnTo>
                              <a:pt x="1620341" y="1433928"/>
                            </a:lnTo>
                            <a:lnTo>
                              <a:pt x="1627954" y="1433610"/>
                            </a:lnTo>
                            <a:lnTo>
                              <a:pt x="1636201" y="1433928"/>
                            </a:lnTo>
                            <a:lnTo>
                              <a:pt x="1643813" y="1434881"/>
                            </a:lnTo>
                            <a:lnTo>
                              <a:pt x="1651426" y="1436470"/>
                            </a:lnTo>
                            <a:lnTo>
                              <a:pt x="1659038" y="1439013"/>
                            </a:lnTo>
                            <a:lnTo>
                              <a:pt x="1666651" y="1441873"/>
                            </a:lnTo>
                            <a:lnTo>
                              <a:pt x="1673629" y="1445687"/>
                            </a:lnTo>
                            <a:lnTo>
                              <a:pt x="1680607" y="1450136"/>
                            </a:lnTo>
                            <a:lnTo>
                              <a:pt x="1687268" y="1455221"/>
                            </a:lnTo>
                            <a:lnTo>
                              <a:pt x="1690757" y="1458717"/>
                            </a:lnTo>
                            <a:lnTo>
                              <a:pt x="1693929" y="1461895"/>
                            </a:lnTo>
                            <a:lnTo>
                              <a:pt x="1696784" y="1465073"/>
                            </a:lnTo>
                            <a:lnTo>
                              <a:pt x="1699956" y="1468569"/>
                            </a:lnTo>
                            <a:lnTo>
                              <a:pt x="1702494" y="1472383"/>
                            </a:lnTo>
                            <a:lnTo>
                              <a:pt x="1705031" y="1475879"/>
                            </a:lnTo>
                            <a:lnTo>
                              <a:pt x="1709472" y="1483824"/>
                            </a:lnTo>
                            <a:lnTo>
                              <a:pt x="1712961" y="1491770"/>
                            </a:lnTo>
                            <a:lnTo>
                              <a:pt x="1715498" y="1500033"/>
                            </a:lnTo>
                            <a:lnTo>
                              <a:pt x="1717401" y="1508296"/>
                            </a:lnTo>
                            <a:lnTo>
                              <a:pt x="1718670" y="1517195"/>
                            </a:lnTo>
                            <a:lnTo>
                              <a:pt x="1718987" y="1525776"/>
                            </a:lnTo>
                            <a:lnTo>
                              <a:pt x="1718353" y="1534674"/>
                            </a:lnTo>
                            <a:lnTo>
                              <a:pt x="1717084" y="1543255"/>
                            </a:lnTo>
                            <a:lnTo>
                              <a:pt x="1714547" y="1551518"/>
                            </a:lnTo>
                            <a:lnTo>
                              <a:pt x="1711692" y="1560099"/>
                            </a:lnTo>
                            <a:lnTo>
                              <a:pt x="1709789" y="1564231"/>
                            </a:lnTo>
                            <a:lnTo>
                              <a:pt x="1707569" y="1568362"/>
                            </a:lnTo>
                            <a:lnTo>
                              <a:pt x="1705348" y="1571858"/>
                            </a:lnTo>
                            <a:lnTo>
                              <a:pt x="1702811" y="1575990"/>
                            </a:lnTo>
                            <a:lnTo>
                              <a:pt x="1700273" y="1579804"/>
                            </a:lnTo>
                            <a:lnTo>
                              <a:pt x="1697101" y="1582982"/>
                            </a:lnTo>
                            <a:lnTo>
                              <a:pt x="1552779" y="1752376"/>
                            </a:lnTo>
                            <a:lnTo>
                              <a:pt x="1463649" y="1856937"/>
                            </a:lnTo>
                            <a:lnTo>
                              <a:pt x="1460794" y="1859797"/>
                            </a:lnTo>
                            <a:lnTo>
                              <a:pt x="1458257" y="1863611"/>
                            </a:lnTo>
                            <a:lnTo>
                              <a:pt x="1456354" y="1866789"/>
                            </a:lnTo>
                            <a:lnTo>
                              <a:pt x="1454768" y="1870603"/>
                            </a:lnTo>
                            <a:lnTo>
                              <a:pt x="1453499" y="1874099"/>
                            </a:lnTo>
                            <a:lnTo>
                              <a:pt x="1452547" y="1878230"/>
                            </a:lnTo>
                            <a:lnTo>
                              <a:pt x="1452230" y="1882044"/>
                            </a:lnTo>
                            <a:lnTo>
                              <a:pt x="1452230" y="1885858"/>
                            </a:lnTo>
                            <a:lnTo>
                              <a:pt x="1452230" y="1889989"/>
                            </a:lnTo>
                            <a:lnTo>
                              <a:pt x="1452547" y="1893803"/>
                            </a:lnTo>
                            <a:lnTo>
                              <a:pt x="1453499" y="1897935"/>
                            </a:lnTo>
                            <a:lnTo>
                              <a:pt x="1454450" y="1901748"/>
                            </a:lnTo>
                            <a:lnTo>
                              <a:pt x="1456671" y="1909694"/>
                            </a:lnTo>
                            <a:lnTo>
                              <a:pt x="1459525" y="1917003"/>
                            </a:lnTo>
                            <a:lnTo>
                              <a:pt x="1463014" y="1924313"/>
                            </a:lnTo>
                            <a:lnTo>
                              <a:pt x="1466504" y="1930987"/>
                            </a:lnTo>
                            <a:lnTo>
                              <a:pt x="1470310" y="1937026"/>
                            </a:lnTo>
                            <a:lnTo>
                              <a:pt x="1473799" y="1942111"/>
                            </a:lnTo>
                            <a:lnTo>
                              <a:pt x="1479191" y="1949420"/>
                            </a:lnTo>
                            <a:lnTo>
                              <a:pt x="1481094" y="1951963"/>
                            </a:lnTo>
                            <a:lnTo>
                              <a:pt x="1907399" y="1605864"/>
                            </a:lnTo>
                            <a:lnTo>
                              <a:pt x="1907399" y="1103084"/>
                            </a:lnTo>
                            <a:lnTo>
                              <a:pt x="1907399" y="1098635"/>
                            </a:lnTo>
                            <a:lnTo>
                              <a:pt x="1908033" y="1093867"/>
                            </a:lnTo>
                            <a:lnTo>
                              <a:pt x="1908350" y="1089418"/>
                            </a:lnTo>
                            <a:lnTo>
                              <a:pt x="1909302" y="1084969"/>
                            </a:lnTo>
                            <a:lnTo>
                              <a:pt x="1910253" y="1080519"/>
                            </a:lnTo>
                            <a:lnTo>
                              <a:pt x="1911522" y="1076070"/>
                            </a:lnTo>
                            <a:lnTo>
                              <a:pt x="1914694" y="1068125"/>
                            </a:lnTo>
                            <a:lnTo>
                              <a:pt x="1918183" y="1059861"/>
                            </a:lnTo>
                            <a:lnTo>
                              <a:pt x="1922624" y="1052552"/>
                            </a:lnTo>
                            <a:lnTo>
                              <a:pt x="1927699" y="1045560"/>
                            </a:lnTo>
                            <a:lnTo>
                              <a:pt x="1933726" y="1039204"/>
                            </a:lnTo>
                            <a:lnTo>
                              <a:pt x="1940069" y="1033483"/>
                            </a:lnTo>
                            <a:lnTo>
                              <a:pt x="1947048" y="1028080"/>
                            </a:lnTo>
                            <a:lnTo>
                              <a:pt x="1954343" y="1023631"/>
                            </a:lnTo>
                            <a:lnTo>
                              <a:pt x="1962590" y="1020135"/>
                            </a:lnTo>
                            <a:lnTo>
                              <a:pt x="1970520" y="1016639"/>
                            </a:lnTo>
                            <a:lnTo>
                              <a:pt x="1974960" y="1015685"/>
                            </a:lnTo>
                            <a:lnTo>
                              <a:pt x="1979401" y="1014414"/>
                            </a:lnTo>
                            <a:lnTo>
                              <a:pt x="1983842" y="1013779"/>
                            </a:lnTo>
                            <a:lnTo>
                              <a:pt x="1988282" y="1013461"/>
                            </a:lnTo>
                            <a:lnTo>
                              <a:pt x="1992723" y="1013143"/>
                            </a:lnTo>
                            <a:lnTo>
                              <a:pt x="1997481" y="1012825"/>
                            </a:lnTo>
                            <a:close/>
                            <a:moveTo>
                              <a:pt x="90082" y="1012825"/>
                            </a:moveTo>
                            <a:lnTo>
                              <a:pt x="94523" y="1013143"/>
                            </a:lnTo>
                            <a:lnTo>
                              <a:pt x="99281" y="1013461"/>
                            </a:lnTo>
                            <a:lnTo>
                              <a:pt x="103721" y="1013779"/>
                            </a:lnTo>
                            <a:lnTo>
                              <a:pt x="108162" y="1014414"/>
                            </a:lnTo>
                            <a:lnTo>
                              <a:pt x="112603" y="1015685"/>
                            </a:lnTo>
                            <a:lnTo>
                              <a:pt x="117043" y="1016639"/>
                            </a:lnTo>
                            <a:lnTo>
                              <a:pt x="125290" y="1020135"/>
                            </a:lnTo>
                            <a:lnTo>
                              <a:pt x="133220" y="1023631"/>
                            </a:lnTo>
                            <a:lnTo>
                              <a:pt x="140515" y="1028080"/>
                            </a:lnTo>
                            <a:lnTo>
                              <a:pt x="147494" y="1033483"/>
                            </a:lnTo>
                            <a:lnTo>
                              <a:pt x="153838" y="1039204"/>
                            </a:lnTo>
                            <a:lnTo>
                              <a:pt x="159864" y="1045560"/>
                            </a:lnTo>
                            <a:lnTo>
                              <a:pt x="164939" y="1052552"/>
                            </a:lnTo>
                            <a:lnTo>
                              <a:pt x="169380" y="1059861"/>
                            </a:lnTo>
                            <a:lnTo>
                              <a:pt x="173186" y="1068125"/>
                            </a:lnTo>
                            <a:lnTo>
                              <a:pt x="176358" y="1076070"/>
                            </a:lnTo>
                            <a:lnTo>
                              <a:pt x="177310" y="1080519"/>
                            </a:lnTo>
                            <a:lnTo>
                              <a:pt x="178578" y="1084969"/>
                            </a:lnTo>
                            <a:lnTo>
                              <a:pt x="179213" y="1089418"/>
                            </a:lnTo>
                            <a:lnTo>
                              <a:pt x="179530" y="1093867"/>
                            </a:lnTo>
                            <a:lnTo>
                              <a:pt x="180164" y="1098635"/>
                            </a:lnTo>
                            <a:lnTo>
                              <a:pt x="180482" y="1103084"/>
                            </a:lnTo>
                            <a:lnTo>
                              <a:pt x="180482" y="1605864"/>
                            </a:lnTo>
                            <a:lnTo>
                              <a:pt x="606151" y="1951963"/>
                            </a:lnTo>
                            <a:lnTo>
                              <a:pt x="608372" y="1949420"/>
                            </a:lnTo>
                            <a:lnTo>
                              <a:pt x="614081" y="1942111"/>
                            </a:lnTo>
                            <a:lnTo>
                              <a:pt x="617253" y="1937026"/>
                            </a:lnTo>
                            <a:lnTo>
                              <a:pt x="621059" y="1930987"/>
                            </a:lnTo>
                            <a:lnTo>
                              <a:pt x="624548" y="1924313"/>
                            </a:lnTo>
                            <a:lnTo>
                              <a:pt x="628038" y="1917003"/>
                            </a:lnTo>
                            <a:lnTo>
                              <a:pt x="630892" y="1909694"/>
                            </a:lnTo>
                            <a:lnTo>
                              <a:pt x="633113" y="1901748"/>
                            </a:lnTo>
                            <a:lnTo>
                              <a:pt x="634064" y="1897935"/>
                            </a:lnTo>
                            <a:lnTo>
                              <a:pt x="635016" y="1893803"/>
                            </a:lnTo>
                            <a:lnTo>
                              <a:pt x="635333" y="1889989"/>
                            </a:lnTo>
                            <a:lnTo>
                              <a:pt x="635333" y="1885858"/>
                            </a:lnTo>
                            <a:lnTo>
                              <a:pt x="635333" y="1882044"/>
                            </a:lnTo>
                            <a:lnTo>
                              <a:pt x="635016" y="1878230"/>
                            </a:lnTo>
                            <a:lnTo>
                              <a:pt x="634064" y="1874099"/>
                            </a:lnTo>
                            <a:lnTo>
                              <a:pt x="632795" y="1870603"/>
                            </a:lnTo>
                            <a:lnTo>
                              <a:pt x="631210" y="1866789"/>
                            </a:lnTo>
                            <a:lnTo>
                              <a:pt x="629306" y="1863611"/>
                            </a:lnTo>
                            <a:lnTo>
                              <a:pt x="626769" y="1859797"/>
                            </a:lnTo>
                            <a:lnTo>
                              <a:pt x="623914" y="1856937"/>
                            </a:lnTo>
                            <a:lnTo>
                              <a:pt x="534784" y="1752376"/>
                            </a:lnTo>
                            <a:lnTo>
                              <a:pt x="390462" y="1582982"/>
                            </a:lnTo>
                            <a:lnTo>
                              <a:pt x="387290" y="1579804"/>
                            </a:lnTo>
                            <a:lnTo>
                              <a:pt x="384752" y="1575990"/>
                            </a:lnTo>
                            <a:lnTo>
                              <a:pt x="382215" y="1571858"/>
                            </a:lnTo>
                            <a:lnTo>
                              <a:pt x="379994" y="1568362"/>
                            </a:lnTo>
                            <a:lnTo>
                              <a:pt x="377774" y="1564231"/>
                            </a:lnTo>
                            <a:lnTo>
                              <a:pt x="375871" y="1560099"/>
                            </a:lnTo>
                            <a:lnTo>
                              <a:pt x="373016" y="1551518"/>
                            </a:lnTo>
                            <a:lnTo>
                              <a:pt x="370479" y="1543255"/>
                            </a:lnTo>
                            <a:lnTo>
                              <a:pt x="369210" y="1534674"/>
                            </a:lnTo>
                            <a:lnTo>
                              <a:pt x="368576" y="1525776"/>
                            </a:lnTo>
                            <a:lnTo>
                              <a:pt x="368893" y="1517195"/>
                            </a:lnTo>
                            <a:lnTo>
                              <a:pt x="370162" y="1508296"/>
                            </a:lnTo>
                            <a:lnTo>
                              <a:pt x="372065" y="1500033"/>
                            </a:lnTo>
                            <a:lnTo>
                              <a:pt x="374602" y="1491770"/>
                            </a:lnTo>
                            <a:lnTo>
                              <a:pt x="378091" y="1483824"/>
                            </a:lnTo>
                            <a:lnTo>
                              <a:pt x="382532" y="1475879"/>
                            </a:lnTo>
                            <a:lnTo>
                              <a:pt x="384752" y="1472383"/>
                            </a:lnTo>
                            <a:lnTo>
                              <a:pt x="387924" y="1468569"/>
                            </a:lnTo>
                            <a:lnTo>
                              <a:pt x="390462" y="1465073"/>
                            </a:lnTo>
                            <a:lnTo>
                              <a:pt x="393634" y="1461895"/>
                            </a:lnTo>
                            <a:lnTo>
                              <a:pt x="397123" y="1458717"/>
                            </a:lnTo>
                            <a:lnTo>
                              <a:pt x="400295" y="1455221"/>
                            </a:lnTo>
                            <a:lnTo>
                              <a:pt x="406956" y="1450136"/>
                            </a:lnTo>
                            <a:lnTo>
                              <a:pt x="413934" y="1445687"/>
                            </a:lnTo>
                            <a:lnTo>
                              <a:pt x="420912" y="1441873"/>
                            </a:lnTo>
                            <a:lnTo>
                              <a:pt x="428207" y="1439013"/>
                            </a:lnTo>
                            <a:lnTo>
                              <a:pt x="436137" y="1436470"/>
                            </a:lnTo>
                            <a:lnTo>
                              <a:pt x="443750" y="1434881"/>
                            </a:lnTo>
                            <a:lnTo>
                              <a:pt x="451362" y="1433928"/>
                            </a:lnTo>
                            <a:lnTo>
                              <a:pt x="459609" y="1433610"/>
                            </a:lnTo>
                            <a:lnTo>
                              <a:pt x="467222" y="1433928"/>
                            </a:lnTo>
                            <a:lnTo>
                              <a:pt x="475152" y="1434881"/>
                            </a:lnTo>
                            <a:lnTo>
                              <a:pt x="482764" y="1436788"/>
                            </a:lnTo>
                            <a:lnTo>
                              <a:pt x="490060" y="1439013"/>
                            </a:lnTo>
                            <a:lnTo>
                              <a:pt x="497672" y="1442191"/>
                            </a:lnTo>
                            <a:lnTo>
                              <a:pt x="504650" y="1446004"/>
                            </a:lnTo>
                            <a:lnTo>
                              <a:pt x="511629" y="1450454"/>
                            </a:lnTo>
                            <a:lnTo>
                              <a:pt x="517655" y="1455221"/>
                            </a:lnTo>
                            <a:lnTo>
                              <a:pt x="726367" y="1633832"/>
                            </a:lnTo>
                            <a:lnTo>
                              <a:pt x="830405" y="1723137"/>
                            </a:lnTo>
                            <a:lnTo>
                              <a:pt x="843410" y="1734261"/>
                            </a:lnTo>
                            <a:lnTo>
                              <a:pt x="850071" y="1740299"/>
                            </a:lnTo>
                            <a:lnTo>
                              <a:pt x="857366" y="1746973"/>
                            </a:lnTo>
                            <a:lnTo>
                              <a:pt x="867517" y="1757461"/>
                            </a:lnTo>
                            <a:lnTo>
                              <a:pt x="877350" y="1768585"/>
                            </a:lnTo>
                            <a:lnTo>
                              <a:pt x="886865" y="1780026"/>
                            </a:lnTo>
                            <a:lnTo>
                              <a:pt x="896064" y="1791785"/>
                            </a:lnTo>
                            <a:lnTo>
                              <a:pt x="900504" y="1797824"/>
                            </a:lnTo>
                            <a:lnTo>
                              <a:pt x="904628" y="1804180"/>
                            </a:lnTo>
                            <a:lnTo>
                              <a:pt x="908117" y="1810218"/>
                            </a:lnTo>
                            <a:lnTo>
                              <a:pt x="911923" y="1816892"/>
                            </a:lnTo>
                            <a:lnTo>
                              <a:pt x="918902" y="1829923"/>
                            </a:lnTo>
                            <a:lnTo>
                              <a:pt x="925880" y="1843271"/>
                            </a:lnTo>
                            <a:lnTo>
                              <a:pt x="929369" y="1850263"/>
                            </a:lnTo>
                            <a:lnTo>
                              <a:pt x="931906" y="1857572"/>
                            </a:lnTo>
                            <a:lnTo>
                              <a:pt x="936981" y="1871874"/>
                            </a:lnTo>
                            <a:lnTo>
                              <a:pt x="941739" y="1887129"/>
                            </a:lnTo>
                            <a:lnTo>
                              <a:pt x="944277" y="1898252"/>
                            </a:lnTo>
                            <a:lnTo>
                              <a:pt x="946180" y="1909376"/>
                            </a:lnTo>
                            <a:lnTo>
                              <a:pt x="946814" y="1924313"/>
                            </a:lnTo>
                            <a:lnTo>
                              <a:pt x="972190" y="2246576"/>
                            </a:lnTo>
                            <a:lnTo>
                              <a:pt x="976313" y="2301875"/>
                            </a:lnTo>
                            <a:lnTo>
                              <a:pt x="459609" y="2301875"/>
                            </a:lnTo>
                            <a:lnTo>
                              <a:pt x="25058" y="1710425"/>
                            </a:lnTo>
                            <a:lnTo>
                              <a:pt x="0" y="1676419"/>
                            </a:lnTo>
                            <a:lnTo>
                              <a:pt x="0" y="1647816"/>
                            </a:lnTo>
                            <a:lnTo>
                              <a:pt x="0" y="1103084"/>
                            </a:lnTo>
                            <a:lnTo>
                              <a:pt x="317" y="1098635"/>
                            </a:lnTo>
                            <a:lnTo>
                              <a:pt x="634" y="1093867"/>
                            </a:lnTo>
                            <a:lnTo>
                              <a:pt x="952" y="1089418"/>
                            </a:lnTo>
                            <a:lnTo>
                              <a:pt x="1903" y="1084969"/>
                            </a:lnTo>
                            <a:lnTo>
                              <a:pt x="2855" y="1080519"/>
                            </a:lnTo>
                            <a:lnTo>
                              <a:pt x="3806" y="1076070"/>
                            </a:lnTo>
                            <a:lnTo>
                              <a:pt x="7295" y="1068125"/>
                            </a:lnTo>
                            <a:lnTo>
                              <a:pt x="11102" y="1059861"/>
                            </a:lnTo>
                            <a:lnTo>
                              <a:pt x="15225" y="1052552"/>
                            </a:lnTo>
                            <a:lnTo>
                              <a:pt x="20617" y="1045560"/>
                            </a:lnTo>
                            <a:lnTo>
                              <a:pt x="26327" y="1039204"/>
                            </a:lnTo>
                            <a:lnTo>
                              <a:pt x="32671" y="1033483"/>
                            </a:lnTo>
                            <a:lnTo>
                              <a:pt x="39649" y="1028080"/>
                            </a:lnTo>
                            <a:lnTo>
                              <a:pt x="46944" y="1023631"/>
                            </a:lnTo>
                            <a:lnTo>
                              <a:pt x="55191" y="1020135"/>
                            </a:lnTo>
                            <a:lnTo>
                              <a:pt x="63121" y="1016639"/>
                            </a:lnTo>
                            <a:lnTo>
                              <a:pt x="67562" y="1015685"/>
                            </a:lnTo>
                            <a:lnTo>
                              <a:pt x="72002" y="1014414"/>
                            </a:lnTo>
                            <a:lnTo>
                              <a:pt x="76443" y="1013779"/>
                            </a:lnTo>
                            <a:lnTo>
                              <a:pt x="80884" y="1013461"/>
                            </a:lnTo>
                            <a:lnTo>
                              <a:pt x="85324" y="1013143"/>
                            </a:lnTo>
                            <a:lnTo>
                              <a:pt x="90082" y="1012825"/>
                            </a:lnTo>
                            <a:close/>
                            <a:moveTo>
                              <a:pt x="1479299" y="812949"/>
                            </a:moveTo>
                            <a:lnTo>
                              <a:pt x="1478664" y="831995"/>
                            </a:lnTo>
                            <a:lnTo>
                              <a:pt x="1477712" y="850724"/>
                            </a:lnTo>
                            <a:lnTo>
                              <a:pt x="1476125" y="870087"/>
                            </a:lnTo>
                            <a:lnTo>
                              <a:pt x="1474538" y="888816"/>
                            </a:lnTo>
                            <a:lnTo>
                              <a:pt x="1472951" y="907227"/>
                            </a:lnTo>
                            <a:lnTo>
                              <a:pt x="1470729" y="925638"/>
                            </a:lnTo>
                            <a:lnTo>
                              <a:pt x="1467872" y="943732"/>
                            </a:lnTo>
                            <a:lnTo>
                              <a:pt x="1465332" y="961826"/>
                            </a:lnTo>
                            <a:lnTo>
                              <a:pt x="1462475" y="979919"/>
                            </a:lnTo>
                            <a:lnTo>
                              <a:pt x="1459618" y="997696"/>
                            </a:lnTo>
                            <a:lnTo>
                              <a:pt x="1456127" y="1014838"/>
                            </a:lnTo>
                            <a:lnTo>
                              <a:pt x="1452635" y="1032296"/>
                            </a:lnTo>
                            <a:lnTo>
                              <a:pt x="1448508" y="1049120"/>
                            </a:lnTo>
                            <a:lnTo>
                              <a:pt x="1444382" y="1065627"/>
                            </a:lnTo>
                            <a:lnTo>
                              <a:pt x="1440255" y="1082769"/>
                            </a:lnTo>
                            <a:lnTo>
                              <a:pt x="1435494" y="1098958"/>
                            </a:lnTo>
                            <a:lnTo>
                              <a:pt x="1602781" y="1098958"/>
                            </a:lnTo>
                            <a:lnTo>
                              <a:pt x="1611987" y="1082769"/>
                            </a:lnTo>
                            <a:lnTo>
                              <a:pt x="1620875" y="1066579"/>
                            </a:lnTo>
                            <a:lnTo>
                              <a:pt x="1629446" y="1050073"/>
                            </a:lnTo>
                            <a:lnTo>
                              <a:pt x="1637064" y="1032931"/>
                            </a:lnTo>
                            <a:lnTo>
                              <a:pt x="1644683" y="1016107"/>
                            </a:lnTo>
                            <a:lnTo>
                              <a:pt x="1651349" y="998331"/>
                            </a:lnTo>
                            <a:lnTo>
                              <a:pt x="1657698" y="980872"/>
                            </a:lnTo>
                            <a:lnTo>
                              <a:pt x="1663729" y="962778"/>
                            </a:lnTo>
                            <a:lnTo>
                              <a:pt x="1668808" y="945002"/>
                            </a:lnTo>
                            <a:lnTo>
                              <a:pt x="1674204" y="926273"/>
                            </a:lnTo>
                            <a:lnTo>
                              <a:pt x="1678013" y="907862"/>
                            </a:lnTo>
                            <a:lnTo>
                              <a:pt x="1682140" y="889133"/>
                            </a:lnTo>
                            <a:lnTo>
                              <a:pt x="1685632" y="870405"/>
                            </a:lnTo>
                            <a:lnTo>
                              <a:pt x="1688171" y="851359"/>
                            </a:lnTo>
                            <a:lnTo>
                              <a:pt x="1690393" y="831995"/>
                            </a:lnTo>
                            <a:lnTo>
                              <a:pt x="1691980" y="812949"/>
                            </a:lnTo>
                            <a:lnTo>
                              <a:pt x="1479299" y="812949"/>
                            </a:lnTo>
                            <a:close/>
                            <a:moveTo>
                              <a:pt x="1074888" y="812949"/>
                            </a:moveTo>
                            <a:lnTo>
                              <a:pt x="1074888" y="1098958"/>
                            </a:lnTo>
                            <a:lnTo>
                              <a:pt x="1357087" y="1098958"/>
                            </a:lnTo>
                            <a:lnTo>
                              <a:pt x="1362166" y="1082769"/>
                            </a:lnTo>
                            <a:lnTo>
                              <a:pt x="1366928" y="1066262"/>
                            </a:lnTo>
                            <a:lnTo>
                              <a:pt x="1371372" y="1049438"/>
                            </a:lnTo>
                            <a:lnTo>
                              <a:pt x="1375498" y="1032296"/>
                            </a:lnTo>
                            <a:lnTo>
                              <a:pt x="1379625" y="1015155"/>
                            </a:lnTo>
                            <a:lnTo>
                              <a:pt x="1383117" y="997696"/>
                            </a:lnTo>
                            <a:lnTo>
                              <a:pt x="1386926" y="980237"/>
                            </a:lnTo>
                            <a:lnTo>
                              <a:pt x="1390100" y="962143"/>
                            </a:lnTo>
                            <a:lnTo>
                              <a:pt x="1393275" y="944049"/>
                            </a:lnTo>
                            <a:lnTo>
                              <a:pt x="1395814" y="925638"/>
                            </a:lnTo>
                            <a:lnTo>
                              <a:pt x="1398036" y="907227"/>
                            </a:lnTo>
                            <a:lnTo>
                              <a:pt x="1400258" y="888816"/>
                            </a:lnTo>
                            <a:lnTo>
                              <a:pt x="1402163" y="870087"/>
                            </a:lnTo>
                            <a:lnTo>
                              <a:pt x="1403433" y="851359"/>
                            </a:lnTo>
                            <a:lnTo>
                              <a:pt x="1404702" y="831995"/>
                            </a:lnTo>
                            <a:lnTo>
                              <a:pt x="1405655" y="812949"/>
                            </a:lnTo>
                            <a:lnTo>
                              <a:pt x="1074888" y="812949"/>
                            </a:lnTo>
                            <a:close/>
                            <a:moveTo>
                              <a:pt x="671112" y="812949"/>
                            </a:moveTo>
                            <a:lnTo>
                              <a:pt x="671747" y="831995"/>
                            </a:lnTo>
                            <a:lnTo>
                              <a:pt x="673016" y="851359"/>
                            </a:lnTo>
                            <a:lnTo>
                              <a:pt x="674604" y="870087"/>
                            </a:lnTo>
                            <a:lnTo>
                              <a:pt x="676191" y="888816"/>
                            </a:lnTo>
                            <a:lnTo>
                              <a:pt x="678413" y="907227"/>
                            </a:lnTo>
                            <a:lnTo>
                              <a:pt x="680952" y="925638"/>
                            </a:lnTo>
                            <a:lnTo>
                              <a:pt x="683492" y="944049"/>
                            </a:lnTo>
                            <a:lnTo>
                              <a:pt x="686666" y="962143"/>
                            </a:lnTo>
                            <a:lnTo>
                              <a:pt x="689523" y="980237"/>
                            </a:lnTo>
                            <a:lnTo>
                              <a:pt x="693015" y="997696"/>
                            </a:lnTo>
                            <a:lnTo>
                              <a:pt x="696824" y="1015155"/>
                            </a:lnTo>
                            <a:lnTo>
                              <a:pt x="700951" y="1032296"/>
                            </a:lnTo>
                            <a:lnTo>
                              <a:pt x="705395" y="1049438"/>
                            </a:lnTo>
                            <a:lnTo>
                              <a:pt x="709839" y="1066262"/>
                            </a:lnTo>
                            <a:lnTo>
                              <a:pt x="714600" y="1082769"/>
                            </a:lnTo>
                            <a:lnTo>
                              <a:pt x="719362" y="1098958"/>
                            </a:lnTo>
                            <a:lnTo>
                              <a:pt x="1001243" y="1098958"/>
                            </a:lnTo>
                            <a:lnTo>
                              <a:pt x="1001243" y="812949"/>
                            </a:lnTo>
                            <a:lnTo>
                              <a:pt x="671112" y="812949"/>
                            </a:lnTo>
                            <a:close/>
                            <a:moveTo>
                              <a:pt x="384469" y="812949"/>
                            </a:moveTo>
                            <a:lnTo>
                              <a:pt x="386056" y="831995"/>
                            </a:lnTo>
                            <a:lnTo>
                              <a:pt x="388278" y="851359"/>
                            </a:lnTo>
                            <a:lnTo>
                              <a:pt x="390817" y="870405"/>
                            </a:lnTo>
                            <a:lnTo>
                              <a:pt x="394309" y="889133"/>
                            </a:lnTo>
                            <a:lnTo>
                              <a:pt x="398118" y="907862"/>
                            </a:lnTo>
                            <a:lnTo>
                              <a:pt x="402562" y="926273"/>
                            </a:lnTo>
                            <a:lnTo>
                              <a:pt x="407324" y="945002"/>
                            </a:lnTo>
                            <a:lnTo>
                              <a:pt x="412720" y="962778"/>
                            </a:lnTo>
                            <a:lnTo>
                              <a:pt x="418434" y="980872"/>
                            </a:lnTo>
                            <a:lnTo>
                              <a:pt x="425100" y="998331"/>
                            </a:lnTo>
                            <a:lnTo>
                              <a:pt x="431766" y="1016107"/>
                            </a:lnTo>
                            <a:lnTo>
                              <a:pt x="439067" y="1032931"/>
                            </a:lnTo>
                            <a:lnTo>
                              <a:pt x="447321" y="1050073"/>
                            </a:lnTo>
                            <a:lnTo>
                              <a:pt x="455256" y="1066579"/>
                            </a:lnTo>
                            <a:lnTo>
                              <a:pt x="464145" y="1082769"/>
                            </a:lnTo>
                            <a:lnTo>
                              <a:pt x="473350" y="1098958"/>
                            </a:lnTo>
                            <a:lnTo>
                              <a:pt x="640956" y="1098958"/>
                            </a:lnTo>
                            <a:lnTo>
                              <a:pt x="635877" y="1082769"/>
                            </a:lnTo>
                            <a:lnTo>
                              <a:pt x="632067" y="1065627"/>
                            </a:lnTo>
                            <a:lnTo>
                              <a:pt x="627941" y="1049120"/>
                            </a:lnTo>
                            <a:lnTo>
                              <a:pt x="623814" y="1032296"/>
                            </a:lnTo>
                            <a:lnTo>
                              <a:pt x="620005" y="1014838"/>
                            </a:lnTo>
                            <a:lnTo>
                              <a:pt x="616830" y="997696"/>
                            </a:lnTo>
                            <a:lnTo>
                              <a:pt x="613974" y="979919"/>
                            </a:lnTo>
                            <a:lnTo>
                              <a:pt x="610799" y="961826"/>
                            </a:lnTo>
                            <a:lnTo>
                              <a:pt x="608260" y="943732"/>
                            </a:lnTo>
                            <a:lnTo>
                              <a:pt x="605720" y="925638"/>
                            </a:lnTo>
                            <a:lnTo>
                              <a:pt x="603816" y="907227"/>
                            </a:lnTo>
                            <a:lnTo>
                              <a:pt x="602229" y="888816"/>
                            </a:lnTo>
                            <a:lnTo>
                              <a:pt x="600324" y="870087"/>
                            </a:lnTo>
                            <a:lnTo>
                              <a:pt x="599054" y="850724"/>
                            </a:lnTo>
                            <a:lnTo>
                              <a:pt x="598102" y="831995"/>
                            </a:lnTo>
                            <a:lnTo>
                              <a:pt x="596832" y="812949"/>
                            </a:lnTo>
                            <a:lnTo>
                              <a:pt x="384469" y="812949"/>
                            </a:lnTo>
                            <a:close/>
                            <a:moveTo>
                              <a:pt x="1438033" y="443773"/>
                            </a:moveTo>
                            <a:lnTo>
                              <a:pt x="1442477" y="460280"/>
                            </a:lnTo>
                            <a:lnTo>
                              <a:pt x="1446921" y="477738"/>
                            </a:lnTo>
                            <a:lnTo>
                              <a:pt x="1451048" y="495197"/>
                            </a:lnTo>
                            <a:lnTo>
                              <a:pt x="1454857" y="512656"/>
                            </a:lnTo>
                            <a:lnTo>
                              <a:pt x="1458349" y="530433"/>
                            </a:lnTo>
                            <a:lnTo>
                              <a:pt x="1461840" y="548526"/>
                            </a:lnTo>
                            <a:lnTo>
                              <a:pt x="1464698" y="566620"/>
                            </a:lnTo>
                            <a:lnTo>
                              <a:pt x="1467554" y="585031"/>
                            </a:lnTo>
                            <a:lnTo>
                              <a:pt x="1469776" y="603760"/>
                            </a:lnTo>
                            <a:lnTo>
                              <a:pt x="1471998" y="622488"/>
                            </a:lnTo>
                            <a:lnTo>
                              <a:pt x="1474220" y="641535"/>
                            </a:lnTo>
                            <a:lnTo>
                              <a:pt x="1475808" y="660581"/>
                            </a:lnTo>
                            <a:lnTo>
                              <a:pt x="1477077" y="680262"/>
                            </a:lnTo>
                            <a:lnTo>
                              <a:pt x="1478347" y="699308"/>
                            </a:lnTo>
                            <a:lnTo>
                              <a:pt x="1479299" y="719306"/>
                            </a:lnTo>
                            <a:lnTo>
                              <a:pt x="1479934" y="738987"/>
                            </a:lnTo>
                            <a:lnTo>
                              <a:pt x="1692933" y="738987"/>
                            </a:lnTo>
                            <a:lnTo>
                              <a:pt x="1691663" y="718988"/>
                            </a:lnTo>
                            <a:lnTo>
                              <a:pt x="1690076" y="699308"/>
                            </a:lnTo>
                            <a:lnTo>
                              <a:pt x="1687854" y="679309"/>
                            </a:lnTo>
                            <a:lnTo>
                              <a:pt x="1684679" y="659946"/>
                            </a:lnTo>
                            <a:lnTo>
                              <a:pt x="1681505" y="640582"/>
                            </a:lnTo>
                            <a:lnTo>
                              <a:pt x="1677378" y="621536"/>
                            </a:lnTo>
                            <a:lnTo>
                              <a:pt x="1672934" y="602808"/>
                            </a:lnTo>
                            <a:lnTo>
                              <a:pt x="1667855" y="584396"/>
                            </a:lnTo>
                            <a:lnTo>
                              <a:pt x="1662142" y="565350"/>
                            </a:lnTo>
                            <a:lnTo>
                              <a:pt x="1656110" y="547574"/>
                            </a:lnTo>
                            <a:lnTo>
                              <a:pt x="1649444" y="529480"/>
                            </a:lnTo>
                            <a:lnTo>
                              <a:pt x="1642461" y="511704"/>
                            </a:lnTo>
                            <a:lnTo>
                              <a:pt x="1634525" y="494245"/>
                            </a:lnTo>
                            <a:lnTo>
                              <a:pt x="1626589" y="477104"/>
                            </a:lnTo>
                            <a:lnTo>
                              <a:pt x="1617701" y="460280"/>
                            </a:lnTo>
                            <a:lnTo>
                              <a:pt x="1608495" y="443773"/>
                            </a:lnTo>
                            <a:lnTo>
                              <a:pt x="1438033" y="443773"/>
                            </a:lnTo>
                            <a:close/>
                            <a:moveTo>
                              <a:pt x="1074888" y="443773"/>
                            </a:moveTo>
                            <a:lnTo>
                              <a:pt x="1074888" y="738987"/>
                            </a:lnTo>
                            <a:lnTo>
                              <a:pt x="1405972" y="738987"/>
                            </a:lnTo>
                            <a:lnTo>
                              <a:pt x="1405337" y="719306"/>
                            </a:lnTo>
                            <a:lnTo>
                              <a:pt x="1404702" y="699625"/>
                            </a:lnTo>
                            <a:lnTo>
                              <a:pt x="1403115" y="680262"/>
                            </a:lnTo>
                            <a:lnTo>
                              <a:pt x="1401528" y="660581"/>
                            </a:lnTo>
                            <a:lnTo>
                              <a:pt x="1399941" y="641535"/>
                            </a:lnTo>
                            <a:lnTo>
                              <a:pt x="1397719" y="622171"/>
                            </a:lnTo>
                            <a:lnTo>
                              <a:pt x="1394862" y="603442"/>
                            </a:lnTo>
                            <a:lnTo>
                              <a:pt x="1392322" y="585031"/>
                            </a:lnTo>
                            <a:lnTo>
                              <a:pt x="1389466" y="566620"/>
                            </a:lnTo>
                            <a:lnTo>
                              <a:pt x="1385656" y="548209"/>
                            </a:lnTo>
                            <a:lnTo>
                              <a:pt x="1382482" y="530115"/>
                            </a:lnTo>
                            <a:lnTo>
                              <a:pt x="1378355" y="512339"/>
                            </a:lnTo>
                            <a:lnTo>
                              <a:pt x="1374229" y="494562"/>
                            </a:lnTo>
                            <a:lnTo>
                              <a:pt x="1369467" y="477421"/>
                            </a:lnTo>
                            <a:lnTo>
                              <a:pt x="1365023" y="460280"/>
                            </a:lnTo>
                            <a:lnTo>
                              <a:pt x="1359944" y="443773"/>
                            </a:lnTo>
                            <a:lnTo>
                              <a:pt x="1074888" y="443773"/>
                            </a:lnTo>
                            <a:close/>
                            <a:moveTo>
                              <a:pt x="716505" y="443773"/>
                            </a:moveTo>
                            <a:lnTo>
                              <a:pt x="711426" y="460280"/>
                            </a:lnTo>
                            <a:lnTo>
                              <a:pt x="706664" y="477421"/>
                            </a:lnTo>
                            <a:lnTo>
                              <a:pt x="702220" y="494562"/>
                            </a:lnTo>
                            <a:lnTo>
                              <a:pt x="698094" y="512339"/>
                            </a:lnTo>
                            <a:lnTo>
                              <a:pt x="694284" y="530115"/>
                            </a:lnTo>
                            <a:lnTo>
                              <a:pt x="690475" y="548209"/>
                            </a:lnTo>
                            <a:lnTo>
                              <a:pt x="687301" y="566620"/>
                            </a:lnTo>
                            <a:lnTo>
                              <a:pt x="683809" y="585031"/>
                            </a:lnTo>
                            <a:lnTo>
                              <a:pt x="681270" y="603442"/>
                            </a:lnTo>
                            <a:lnTo>
                              <a:pt x="678730" y="622171"/>
                            </a:lnTo>
                            <a:lnTo>
                              <a:pt x="676508" y="641535"/>
                            </a:lnTo>
                            <a:lnTo>
                              <a:pt x="674604" y="660581"/>
                            </a:lnTo>
                            <a:lnTo>
                              <a:pt x="673334" y="680262"/>
                            </a:lnTo>
                            <a:lnTo>
                              <a:pt x="672064" y="699625"/>
                            </a:lnTo>
                            <a:lnTo>
                              <a:pt x="671112" y="719306"/>
                            </a:lnTo>
                            <a:lnTo>
                              <a:pt x="670159" y="738987"/>
                            </a:lnTo>
                            <a:lnTo>
                              <a:pt x="1001243" y="738987"/>
                            </a:lnTo>
                            <a:lnTo>
                              <a:pt x="1001243" y="443773"/>
                            </a:lnTo>
                            <a:lnTo>
                              <a:pt x="716505" y="443773"/>
                            </a:lnTo>
                            <a:close/>
                            <a:moveTo>
                              <a:pt x="467954" y="443773"/>
                            </a:moveTo>
                            <a:lnTo>
                              <a:pt x="458748" y="460280"/>
                            </a:lnTo>
                            <a:lnTo>
                              <a:pt x="450178" y="477104"/>
                            </a:lnTo>
                            <a:lnTo>
                              <a:pt x="442242" y="494245"/>
                            </a:lnTo>
                            <a:lnTo>
                              <a:pt x="434306" y="511704"/>
                            </a:lnTo>
                            <a:lnTo>
                              <a:pt x="427005" y="529480"/>
                            </a:lnTo>
                            <a:lnTo>
                              <a:pt x="420339" y="547574"/>
                            </a:lnTo>
                            <a:lnTo>
                              <a:pt x="413990" y="565350"/>
                            </a:lnTo>
                            <a:lnTo>
                              <a:pt x="408594" y="584396"/>
                            </a:lnTo>
                            <a:lnTo>
                              <a:pt x="403515" y="602808"/>
                            </a:lnTo>
                            <a:lnTo>
                              <a:pt x="399071" y="621536"/>
                            </a:lnTo>
                            <a:lnTo>
                              <a:pt x="394944" y="640582"/>
                            </a:lnTo>
                            <a:lnTo>
                              <a:pt x="391452" y="659946"/>
                            </a:lnTo>
                            <a:lnTo>
                              <a:pt x="388595" y="679309"/>
                            </a:lnTo>
                            <a:lnTo>
                              <a:pt x="386373" y="699308"/>
                            </a:lnTo>
                            <a:lnTo>
                              <a:pt x="384469" y="718988"/>
                            </a:lnTo>
                            <a:lnTo>
                              <a:pt x="383516" y="738987"/>
                            </a:lnTo>
                            <a:lnTo>
                              <a:pt x="596515" y="738987"/>
                            </a:lnTo>
                            <a:lnTo>
                              <a:pt x="597150" y="719306"/>
                            </a:lnTo>
                            <a:lnTo>
                              <a:pt x="598102" y="699308"/>
                            </a:lnTo>
                            <a:lnTo>
                              <a:pt x="599054" y="680262"/>
                            </a:lnTo>
                            <a:lnTo>
                              <a:pt x="600641" y="660581"/>
                            </a:lnTo>
                            <a:lnTo>
                              <a:pt x="602229" y="641535"/>
                            </a:lnTo>
                            <a:lnTo>
                              <a:pt x="604451" y="622488"/>
                            </a:lnTo>
                            <a:lnTo>
                              <a:pt x="606673" y="603760"/>
                            </a:lnTo>
                            <a:lnTo>
                              <a:pt x="608577" y="585031"/>
                            </a:lnTo>
                            <a:lnTo>
                              <a:pt x="611752" y="566620"/>
                            </a:lnTo>
                            <a:lnTo>
                              <a:pt x="614608" y="548526"/>
                            </a:lnTo>
                            <a:lnTo>
                              <a:pt x="618100" y="530433"/>
                            </a:lnTo>
                            <a:lnTo>
                              <a:pt x="621592" y="512656"/>
                            </a:lnTo>
                            <a:lnTo>
                              <a:pt x="625401" y="495197"/>
                            </a:lnTo>
                            <a:lnTo>
                              <a:pt x="629528" y="477738"/>
                            </a:lnTo>
                            <a:lnTo>
                              <a:pt x="633654" y="460280"/>
                            </a:lnTo>
                            <a:lnTo>
                              <a:pt x="638099" y="443773"/>
                            </a:lnTo>
                            <a:lnTo>
                              <a:pt x="467954" y="443773"/>
                            </a:lnTo>
                            <a:close/>
                            <a:moveTo>
                              <a:pt x="1306615" y="168557"/>
                            </a:moveTo>
                            <a:lnTo>
                              <a:pt x="1314234" y="178715"/>
                            </a:lnTo>
                            <a:lnTo>
                              <a:pt x="1322487" y="189826"/>
                            </a:lnTo>
                            <a:lnTo>
                              <a:pt x="1329788" y="200936"/>
                            </a:lnTo>
                            <a:lnTo>
                              <a:pt x="1337406" y="212046"/>
                            </a:lnTo>
                            <a:lnTo>
                              <a:pt x="1345025" y="223791"/>
                            </a:lnTo>
                            <a:lnTo>
                              <a:pt x="1352326" y="235536"/>
                            </a:lnTo>
                            <a:lnTo>
                              <a:pt x="1359309" y="247916"/>
                            </a:lnTo>
                            <a:lnTo>
                              <a:pt x="1365975" y="260613"/>
                            </a:lnTo>
                            <a:lnTo>
                              <a:pt x="1372959" y="272993"/>
                            </a:lnTo>
                            <a:lnTo>
                              <a:pt x="1379308" y="286326"/>
                            </a:lnTo>
                            <a:lnTo>
                              <a:pt x="1385656" y="299658"/>
                            </a:lnTo>
                            <a:lnTo>
                              <a:pt x="1391688" y="312990"/>
                            </a:lnTo>
                            <a:lnTo>
                              <a:pt x="1398036" y="326957"/>
                            </a:lnTo>
                            <a:lnTo>
                              <a:pt x="1403433" y="340924"/>
                            </a:lnTo>
                            <a:lnTo>
                              <a:pt x="1409464" y="355209"/>
                            </a:lnTo>
                            <a:lnTo>
                              <a:pt x="1414543" y="369811"/>
                            </a:lnTo>
                            <a:lnTo>
                              <a:pt x="1559293" y="369811"/>
                            </a:lnTo>
                            <a:lnTo>
                              <a:pt x="1546913" y="353939"/>
                            </a:lnTo>
                            <a:lnTo>
                              <a:pt x="1533581" y="338067"/>
                            </a:lnTo>
                            <a:lnTo>
                              <a:pt x="1520248" y="322831"/>
                            </a:lnTo>
                            <a:lnTo>
                              <a:pt x="1505964" y="308229"/>
                            </a:lnTo>
                            <a:lnTo>
                              <a:pt x="1491679" y="293627"/>
                            </a:lnTo>
                            <a:lnTo>
                              <a:pt x="1476760" y="280294"/>
                            </a:lnTo>
                            <a:lnTo>
                              <a:pt x="1461523" y="266645"/>
                            </a:lnTo>
                            <a:lnTo>
                              <a:pt x="1445969" y="253630"/>
                            </a:lnTo>
                            <a:lnTo>
                              <a:pt x="1429780" y="240932"/>
                            </a:lnTo>
                            <a:lnTo>
                              <a:pt x="1412956" y="229187"/>
                            </a:lnTo>
                            <a:lnTo>
                              <a:pt x="1396132" y="217760"/>
                            </a:lnTo>
                            <a:lnTo>
                              <a:pt x="1378673" y="206650"/>
                            </a:lnTo>
                            <a:lnTo>
                              <a:pt x="1361531" y="196492"/>
                            </a:lnTo>
                            <a:lnTo>
                              <a:pt x="1343438" y="186651"/>
                            </a:lnTo>
                            <a:lnTo>
                              <a:pt x="1325026" y="177128"/>
                            </a:lnTo>
                            <a:lnTo>
                              <a:pt x="1306615" y="168557"/>
                            </a:lnTo>
                            <a:close/>
                            <a:moveTo>
                              <a:pt x="770151" y="168557"/>
                            </a:moveTo>
                            <a:lnTo>
                              <a:pt x="751423" y="177128"/>
                            </a:lnTo>
                            <a:lnTo>
                              <a:pt x="733329" y="186651"/>
                            </a:lnTo>
                            <a:lnTo>
                              <a:pt x="715235" y="196492"/>
                            </a:lnTo>
                            <a:lnTo>
                              <a:pt x="697459" y="206650"/>
                            </a:lnTo>
                            <a:lnTo>
                              <a:pt x="680317" y="217760"/>
                            </a:lnTo>
                            <a:lnTo>
                              <a:pt x="663176" y="229187"/>
                            </a:lnTo>
                            <a:lnTo>
                              <a:pt x="646669" y="240932"/>
                            </a:lnTo>
                            <a:lnTo>
                              <a:pt x="630798" y="253630"/>
                            </a:lnTo>
                            <a:lnTo>
                              <a:pt x="614926" y="266645"/>
                            </a:lnTo>
                            <a:lnTo>
                              <a:pt x="599372" y="280294"/>
                            </a:lnTo>
                            <a:lnTo>
                              <a:pt x="584770" y="293627"/>
                            </a:lnTo>
                            <a:lnTo>
                              <a:pt x="570485" y="308229"/>
                            </a:lnTo>
                            <a:lnTo>
                              <a:pt x="556518" y="322831"/>
                            </a:lnTo>
                            <a:lnTo>
                              <a:pt x="542868" y="338067"/>
                            </a:lnTo>
                            <a:lnTo>
                              <a:pt x="529536" y="353939"/>
                            </a:lnTo>
                            <a:lnTo>
                              <a:pt x="516839" y="369811"/>
                            </a:lnTo>
                            <a:lnTo>
                              <a:pt x="661906" y="369811"/>
                            </a:lnTo>
                            <a:lnTo>
                              <a:pt x="667303" y="355209"/>
                            </a:lnTo>
                            <a:lnTo>
                              <a:pt x="673016" y="340924"/>
                            </a:lnTo>
                            <a:lnTo>
                              <a:pt x="678730" y="326957"/>
                            </a:lnTo>
                            <a:lnTo>
                              <a:pt x="684761" y="312990"/>
                            </a:lnTo>
                            <a:lnTo>
                              <a:pt x="690793" y="299658"/>
                            </a:lnTo>
                            <a:lnTo>
                              <a:pt x="697141" y="286326"/>
                            </a:lnTo>
                            <a:lnTo>
                              <a:pt x="703808" y="272993"/>
                            </a:lnTo>
                            <a:lnTo>
                              <a:pt x="710474" y="260613"/>
                            </a:lnTo>
                            <a:lnTo>
                              <a:pt x="717457" y="247916"/>
                            </a:lnTo>
                            <a:lnTo>
                              <a:pt x="724441" y="235536"/>
                            </a:lnTo>
                            <a:lnTo>
                              <a:pt x="731424" y="223791"/>
                            </a:lnTo>
                            <a:lnTo>
                              <a:pt x="738725" y="212046"/>
                            </a:lnTo>
                            <a:lnTo>
                              <a:pt x="746661" y="200936"/>
                            </a:lnTo>
                            <a:lnTo>
                              <a:pt x="754280" y="189826"/>
                            </a:lnTo>
                            <a:lnTo>
                              <a:pt x="762215" y="178715"/>
                            </a:lnTo>
                            <a:lnTo>
                              <a:pt x="770151" y="168557"/>
                            </a:lnTo>
                            <a:close/>
                            <a:moveTo>
                              <a:pt x="1074888" y="112372"/>
                            </a:moveTo>
                            <a:lnTo>
                              <a:pt x="1074888" y="369811"/>
                            </a:lnTo>
                            <a:lnTo>
                              <a:pt x="1333597" y="369811"/>
                            </a:lnTo>
                            <a:lnTo>
                              <a:pt x="1324392" y="347908"/>
                            </a:lnTo>
                            <a:lnTo>
                              <a:pt x="1314551" y="326640"/>
                            </a:lnTo>
                            <a:lnTo>
                              <a:pt x="1304393" y="306324"/>
                            </a:lnTo>
                            <a:lnTo>
                              <a:pt x="1293600" y="286326"/>
                            </a:lnTo>
                            <a:lnTo>
                              <a:pt x="1282490" y="267597"/>
                            </a:lnTo>
                            <a:lnTo>
                              <a:pt x="1271063" y="249503"/>
                            </a:lnTo>
                            <a:lnTo>
                              <a:pt x="1259318" y="232362"/>
                            </a:lnTo>
                            <a:lnTo>
                              <a:pt x="1247255" y="215538"/>
                            </a:lnTo>
                            <a:lnTo>
                              <a:pt x="1234558" y="199983"/>
                            </a:lnTo>
                            <a:lnTo>
                              <a:pt x="1221860" y="185699"/>
                            </a:lnTo>
                            <a:lnTo>
                              <a:pt x="1215194" y="178715"/>
                            </a:lnTo>
                            <a:lnTo>
                              <a:pt x="1208528" y="172049"/>
                            </a:lnTo>
                            <a:lnTo>
                              <a:pt x="1201862" y="165383"/>
                            </a:lnTo>
                            <a:lnTo>
                              <a:pt x="1194878" y="159352"/>
                            </a:lnTo>
                            <a:lnTo>
                              <a:pt x="1188212" y="153321"/>
                            </a:lnTo>
                            <a:lnTo>
                              <a:pt x="1181229" y="147924"/>
                            </a:lnTo>
                            <a:lnTo>
                              <a:pt x="1174245" y="142210"/>
                            </a:lnTo>
                            <a:lnTo>
                              <a:pt x="1167262" y="137131"/>
                            </a:lnTo>
                            <a:lnTo>
                              <a:pt x="1159961" y="132370"/>
                            </a:lnTo>
                            <a:lnTo>
                              <a:pt x="1152977" y="127608"/>
                            </a:lnTo>
                            <a:lnTo>
                              <a:pt x="1145359" y="123164"/>
                            </a:lnTo>
                            <a:lnTo>
                              <a:pt x="1138058" y="119038"/>
                            </a:lnTo>
                            <a:lnTo>
                              <a:pt x="1122503" y="116816"/>
                            </a:lnTo>
                            <a:lnTo>
                              <a:pt x="1106632" y="114911"/>
                            </a:lnTo>
                            <a:lnTo>
                              <a:pt x="1090760" y="113641"/>
                            </a:lnTo>
                            <a:lnTo>
                              <a:pt x="1074888" y="112372"/>
                            </a:lnTo>
                            <a:close/>
                            <a:moveTo>
                              <a:pt x="1001243" y="112372"/>
                            </a:moveTo>
                            <a:lnTo>
                              <a:pt x="985372" y="113641"/>
                            </a:lnTo>
                            <a:lnTo>
                              <a:pt x="969500" y="114911"/>
                            </a:lnTo>
                            <a:lnTo>
                              <a:pt x="953628" y="116816"/>
                            </a:lnTo>
                            <a:lnTo>
                              <a:pt x="938391" y="119038"/>
                            </a:lnTo>
                            <a:lnTo>
                              <a:pt x="930773" y="123164"/>
                            </a:lnTo>
                            <a:lnTo>
                              <a:pt x="923789" y="127608"/>
                            </a:lnTo>
                            <a:lnTo>
                              <a:pt x="916488" y="132370"/>
                            </a:lnTo>
                            <a:lnTo>
                              <a:pt x="909505" y="137131"/>
                            </a:lnTo>
                            <a:lnTo>
                              <a:pt x="902204" y="142210"/>
                            </a:lnTo>
                            <a:lnTo>
                              <a:pt x="895220" y="147924"/>
                            </a:lnTo>
                            <a:lnTo>
                              <a:pt x="888554" y="153321"/>
                            </a:lnTo>
                            <a:lnTo>
                              <a:pt x="881571" y="159352"/>
                            </a:lnTo>
                            <a:lnTo>
                              <a:pt x="874587" y="165383"/>
                            </a:lnTo>
                            <a:lnTo>
                              <a:pt x="867921" y="172049"/>
                            </a:lnTo>
                            <a:lnTo>
                              <a:pt x="861255" y="178715"/>
                            </a:lnTo>
                            <a:lnTo>
                              <a:pt x="854589" y="185699"/>
                            </a:lnTo>
                            <a:lnTo>
                              <a:pt x="841574" y="199983"/>
                            </a:lnTo>
                            <a:lnTo>
                              <a:pt x="829194" y="215538"/>
                            </a:lnTo>
                            <a:lnTo>
                              <a:pt x="817132" y="232362"/>
                            </a:lnTo>
                            <a:lnTo>
                              <a:pt x="805069" y="249503"/>
                            </a:lnTo>
                            <a:lnTo>
                              <a:pt x="793641" y="267597"/>
                            </a:lnTo>
                            <a:lnTo>
                              <a:pt x="782849" y="286326"/>
                            </a:lnTo>
                            <a:lnTo>
                              <a:pt x="772056" y="306324"/>
                            </a:lnTo>
                            <a:lnTo>
                              <a:pt x="762215" y="326640"/>
                            </a:lnTo>
                            <a:lnTo>
                              <a:pt x="752058" y="347908"/>
                            </a:lnTo>
                            <a:lnTo>
                              <a:pt x="742852" y="369811"/>
                            </a:lnTo>
                            <a:lnTo>
                              <a:pt x="1001243" y="369811"/>
                            </a:lnTo>
                            <a:lnTo>
                              <a:pt x="1001243" y="112372"/>
                            </a:lnTo>
                            <a:close/>
                            <a:moveTo>
                              <a:pt x="1018702" y="0"/>
                            </a:moveTo>
                            <a:lnTo>
                              <a:pt x="1038066" y="0"/>
                            </a:lnTo>
                            <a:lnTo>
                              <a:pt x="1058064" y="0"/>
                            </a:lnTo>
                            <a:lnTo>
                              <a:pt x="1077745" y="635"/>
                            </a:lnTo>
                            <a:lnTo>
                              <a:pt x="1097109" y="2222"/>
                            </a:lnTo>
                            <a:lnTo>
                              <a:pt x="1116790" y="4127"/>
                            </a:lnTo>
                            <a:lnTo>
                              <a:pt x="1135836" y="6349"/>
                            </a:lnTo>
                            <a:lnTo>
                              <a:pt x="1154882" y="8888"/>
                            </a:lnTo>
                            <a:lnTo>
                              <a:pt x="1173928" y="11745"/>
                            </a:lnTo>
                            <a:lnTo>
                              <a:pt x="1192656" y="15554"/>
                            </a:lnTo>
                            <a:lnTo>
                              <a:pt x="1211067" y="19363"/>
                            </a:lnTo>
                            <a:lnTo>
                              <a:pt x="1229479" y="23807"/>
                            </a:lnTo>
                            <a:lnTo>
                              <a:pt x="1247890" y="29204"/>
                            </a:lnTo>
                            <a:lnTo>
                              <a:pt x="1265984" y="34283"/>
                            </a:lnTo>
                            <a:lnTo>
                              <a:pt x="1284077" y="39997"/>
                            </a:lnTo>
                            <a:lnTo>
                              <a:pt x="1301854" y="46345"/>
                            </a:lnTo>
                            <a:lnTo>
                              <a:pt x="1318995" y="53011"/>
                            </a:lnTo>
                            <a:lnTo>
                              <a:pt x="1336454" y="59995"/>
                            </a:lnTo>
                            <a:lnTo>
                              <a:pt x="1353278" y="67931"/>
                            </a:lnTo>
                            <a:lnTo>
                              <a:pt x="1370420" y="75549"/>
                            </a:lnTo>
                            <a:lnTo>
                              <a:pt x="1386926" y="84120"/>
                            </a:lnTo>
                            <a:lnTo>
                              <a:pt x="1403433" y="92373"/>
                            </a:lnTo>
                            <a:lnTo>
                              <a:pt x="1419622" y="101579"/>
                            </a:lnTo>
                            <a:lnTo>
                              <a:pt x="1435494" y="110784"/>
                            </a:lnTo>
                            <a:lnTo>
                              <a:pt x="1451365" y="120942"/>
                            </a:lnTo>
                            <a:lnTo>
                              <a:pt x="1466602" y="131100"/>
                            </a:lnTo>
                            <a:lnTo>
                              <a:pt x="1482156" y="141576"/>
                            </a:lnTo>
                            <a:lnTo>
                              <a:pt x="1496758" y="152686"/>
                            </a:lnTo>
                            <a:lnTo>
                              <a:pt x="1511360" y="163796"/>
                            </a:lnTo>
                            <a:lnTo>
                              <a:pt x="1525962" y="175224"/>
                            </a:lnTo>
                            <a:lnTo>
                              <a:pt x="1539929" y="187286"/>
                            </a:lnTo>
                            <a:lnTo>
                              <a:pt x="1553579" y="199349"/>
                            </a:lnTo>
                            <a:lnTo>
                              <a:pt x="1567229" y="212046"/>
                            </a:lnTo>
                            <a:lnTo>
                              <a:pt x="1579926" y="224743"/>
                            </a:lnTo>
                            <a:lnTo>
                              <a:pt x="1592941" y="237758"/>
                            </a:lnTo>
                            <a:lnTo>
                              <a:pt x="1605638" y="251408"/>
                            </a:lnTo>
                            <a:lnTo>
                              <a:pt x="1617701" y="265057"/>
                            </a:lnTo>
                            <a:lnTo>
                              <a:pt x="1629763" y="279025"/>
                            </a:lnTo>
                            <a:lnTo>
                              <a:pt x="1641191" y="293309"/>
                            </a:lnTo>
                            <a:lnTo>
                              <a:pt x="1652618" y="308229"/>
                            </a:lnTo>
                            <a:lnTo>
                              <a:pt x="1663411" y="323148"/>
                            </a:lnTo>
                            <a:lnTo>
                              <a:pt x="1674204" y="338385"/>
                            </a:lnTo>
                            <a:lnTo>
                              <a:pt x="1684044" y="353939"/>
                            </a:lnTo>
                            <a:lnTo>
                              <a:pt x="1693885" y="369493"/>
                            </a:lnTo>
                            <a:lnTo>
                              <a:pt x="1703091" y="385365"/>
                            </a:lnTo>
                            <a:lnTo>
                              <a:pt x="1712296" y="401554"/>
                            </a:lnTo>
                            <a:lnTo>
                              <a:pt x="1720867" y="418061"/>
                            </a:lnTo>
                            <a:lnTo>
                              <a:pt x="1729438" y="434567"/>
                            </a:lnTo>
                            <a:lnTo>
                              <a:pt x="1737056" y="451709"/>
                            </a:lnTo>
                            <a:lnTo>
                              <a:pt x="1744992" y="468533"/>
                            </a:lnTo>
                            <a:lnTo>
                              <a:pt x="1751976" y="485992"/>
                            </a:lnTo>
                            <a:lnTo>
                              <a:pt x="1758324" y="503133"/>
                            </a:lnTo>
                            <a:lnTo>
                              <a:pt x="1764673" y="520910"/>
                            </a:lnTo>
                            <a:lnTo>
                              <a:pt x="1770704" y="539003"/>
                            </a:lnTo>
                            <a:lnTo>
                              <a:pt x="1775783" y="557097"/>
                            </a:lnTo>
                            <a:lnTo>
                              <a:pt x="1780862" y="575508"/>
                            </a:lnTo>
                            <a:lnTo>
                              <a:pt x="1785306" y="593919"/>
                            </a:lnTo>
                            <a:lnTo>
                              <a:pt x="1789433" y="612331"/>
                            </a:lnTo>
                            <a:lnTo>
                              <a:pt x="1793242" y="631059"/>
                            </a:lnTo>
                            <a:lnTo>
                              <a:pt x="1796099" y="650423"/>
                            </a:lnTo>
                            <a:lnTo>
                              <a:pt x="1798956" y="669151"/>
                            </a:lnTo>
                            <a:lnTo>
                              <a:pt x="1801178" y="688515"/>
                            </a:lnTo>
                            <a:lnTo>
                              <a:pt x="1802765" y="707878"/>
                            </a:lnTo>
                            <a:lnTo>
                              <a:pt x="1804035" y="727242"/>
                            </a:lnTo>
                            <a:lnTo>
                              <a:pt x="1804987" y="746923"/>
                            </a:lnTo>
                            <a:lnTo>
                              <a:pt x="1804987" y="766921"/>
                            </a:lnTo>
                            <a:lnTo>
                              <a:pt x="1804987" y="786285"/>
                            </a:lnTo>
                            <a:lnTo>
                              <a:pt x="1804035" y="806283"/>
                            </a:lnTo>
                            <a:lnTo>
                              <a:pt x="1802765" y="825646"/>
                            </a:lnTo>
                            <a:lnTo>
                              <a:pt x="1801178" y="845010"/>
                            </a:lnTo>
                            <a:lnTo>
                              <a:pt x="1798956" y="864056"/>
                            </a:lnTo>
                            <a:lnTo>
                              <a:pt x="1796099" y="883419"/>
                            </a:lnTo>
                            <a:lnTo>
                              <a:pt x="1793242" y="902465"/>
                            </a:lnTo>
                            <a:lnTo>
                              <a:pt x="1789433" y="921194"/>
                            </a:lnTo>
                            <a:lnTo>
                              <a:pt x="1785306" y="939605"/>
                            </a:lnTo>
                            <a:lnTo>
                              <a:pt x="1780862" y="958016"/>
                            </a:lnTo>
                            <a:lnTo>
                              <a:pt x="1775783" y="976428"/>
                            </a:lnTo>
                            <a:lnTo>
                              <a:pt x="1770704" y="994521"/>
                            </a:lnTo>
                            <a:lnTo>
                              <a:pt x="1764673" y="1012298"/>
                            </a:lnTo>
                            <a:lnTo>
                              <a:pt x="1758324" y="1030074"/>
                            </a:lnTo>
                            <a:lnTo>
                              <a:pt x="1751976" y="1047851"/>
                            </a:lnTo>
                            <a:lnTo>
                              <a:pt x="1744992" y="1064992"/>
                            </a:lnTo>
                            <a:lnTo>
                              <a:pt x="1737056" y="1082134"/>
                            </a:lnTo>
                            <a:lnTo>
                              <a:pt x="1729438" y="1098958"/>
                            </a:lnTo>
                            <a:lnTo>
                              <a:pt x="1720867" y="1115464"/>
                            </a:lnTo>
                            <a:lnTo>
                              <a:pt x="1712296" y="1132288"/>
                            </a:lnTo>
                            <a:lnTo>
                              <a:pt x="1703091" y="1147843"/>
                            </a:lnTo>
                            <a:lnTo>
                              <a:pt x="1693885" y="1164349"/>
                            </a:lnTo>
                            <a:lnTo>
                              <a:pt x="1684044" y="1179586"/>
                            </a:lnTo>
                            <a:lnTo>
                              <a:pt x="1674204" y="1195140"/>
                            </a:lnTo>
                            <a:lnTo>
                              <a:pt x="1663411" y="1210377"/>
                            </a:lnTo>
                            <a:lnTo>
                              <a:pt x="1652618" y="1225297"/>
                            </a:lnTo>
                            <a:lnTo>
                              <a:pt x="1641191" y="1239898"/>
                            </a:lnTo>
                            <a:lnTo>
                              <a:pt x="1629763" y="1254183"/>
                            </a:lnTo>
                            <a:lnTo>
                              <a:pt x="1617701" y="1268150"/>
                            </a:lnTo>
                            <a:lnTo>
                              <a:pt x="1605638" y="1282117"/>
                            </a:lnTo>
                            <a:lnTo>
                              <a:pt x="1592941" y="1295449"/>
                            </a:lnTo>
                            <a:lnTo>
                              <a:pt x="1579926" y="1308782"/>
                            </a:lnTo>
                            <a:lnTo>
                              <a:pt x="1567229" y="1321797"/>
                            </a:lnTo>
                            <a:lnTo>
                              <a:pt x="1553579" y="1334176"/>
                            </a:lnTo>
                            <a:lnTo>
                              <a:pt x="1539929" y="1346239"/>
                            </a:lnTo>
                            <a:lnTo>
                              <a:pt x="1525962" y="1357984"/>
                            </a:lnTo>
                            <a:lnTo>
                              <a:pt x="1511360" y="1370047"/>
                            </a:lnTo>
                            <a:lnTo>
                              <a:pt x="1496758" y="1381157"/>
                            </a:lnTo>
                            <a:lnTo>
                              <a:pt x="1482156" y="1391949"/>
                            </a:lnTo>
                            <a:lnTo>
                              <a:pt x="1466602" y="1402425"/>
                            </a:lnTo>
                            <a:lnTo>
                              <a:pt x="1451365" y="1412583"/>
                            </a:lnTo>
                            <a:lnTo>
                              <a:pt x="1435494" y="1422423"/>
                            </a:lnTo>
                            <a:lnTo>
                              <a:pt x="1419622" y="1431946"/>
                            </a:lnTo>
                            <a:lnTo>
                              <a:pt x="1403433" y="1441152"/>
                            </a:lnTo>
                            <a:lnTo>
                              <a:pt x="1386926" y="1449723"/>
                            </a:lnTo>
                            <a:lnTo>
                              <a:pt x="1370420" y="1457976"/>
                            </a:lnTo>
                            <a:lnTo>
                              <a:pt x="1353278" y="1465912"/>
                            </a:lnTo>
                            <a:lnTo>
                              <a:pt x="1336454" y="1473213"/>
                            </a:lnTo>
                            <a:lnTo>
                              <a:pt x="1318995" y="1480196"/>
                            </a:lnTo>
                            <a:lnTo>
                              <a:pt x="1301854" y="1487180"/>
                            </a:lnTo>
                            <a:lnTo>
                              <a:pt x="1284077" y="1493528"/>
                            </a:lnTo>
                            <a:lnTo>
                              <a:pt x="1265984" y="1498925"/>
                            </a:lnTo>
                            <a:lnTo>
                              <a:pt x="1247890" y="1504639"/>
                            </a:lnTo>
                            <a:lnTo>
                              <a:pt x="1229479" y="1509400"/>
                            </a:lnTo>
                            <a:lnTo>
                              <a:pt x="1211067" y="1514162"/>
                            </a:lnTo>
                            <a:lnTo>
                              <a:pt x="1192656" y="1518288"/>
                            </a:lnTo>
                            <a:lnTo>
                              <a:pt x="1173928" y="1521463"/>
                            </a:lnTo>
                            <a:lnTo>
                              <a:pt x="1154882" y="1524637"/>
                            </a:lnTo>
                            <a:lnTo>
                              <a:pt x="1135836" y="1527494"/>
                            </a:lnTo>
                            <a:lnTo>
                              <a:pt x="1116790" y="1529716"/>
                            </a:lnTo>
                            <a:lnTo>
                              <a:pt x="1097109" y="1531303"/>
                            </a:lnTo>
                            <a:lnTo>
                              <a:pt x="1077745" y="1532573"/>
                            </a:lnTo>
                            <a:lnTo>
                              <a:pt x="1058064" y="1533208"/>
                            </a:lnTo>
                            <a:lnTo>
                              <a:pt x="1038066" y="1533525"/>
                            </a:lnTo>
                            <a:lnTo>
                              <a:pt x="1018702" y="1533208"/>
                            </a:lnTo>
                            <a:lnTo>
                              <a:pt x="998704" y="1532573"/>
                            </a:lnTo>
                            <a:lnTo>
                              <a:pt x="979340" y="1531303"/>
                            </a:lnTo>
                            <a:lnTo>
                              <a:pt x="959977" y="1529716"/>
                            </a:lnTo>
                            <a:lnTo>
                              <a:pt x="940931" y="1527494"/>
                            </a:lnTo>
                            <a:lnTo>
                              <a:pt x="921567" y="1524637"/>
                            </a:lnTo>
                            <a:lnTo>
                              <a:pt x="902839" y="1521463"/>
                            </a:lnTo>
                            <a:lnTo>
                              <a:pt x="884110" y="1518288"/>
                            </a:lnTo>
                            <a:lnTo>
                              <a:pt x="865382" y="1514162"/>
                            </a:lnTo>
                            <a:lnTo>
                              <a:pt x="846970" y="1509400"/>
                            </a:lnTo>
                            <a:lnTo>
                              <a:pt x="828559" y="1504639"/>
                            </a:lnTo>
                            <a:lnTo>
                              <a:pt x="810465" y="1498925"/>
                            </a:lnTo>
                            <a:lnTo>
                              <a:pt x="792689" y="1493528"/>
                            </a:lnTo>
                            <a:lnTo>
                              <a:pt x="774913" y="1487180"/>
                            </a:lnTo>
                            <a:lnTo>
                              <a:pt x="757136" y="1480196"/>
                            </a:lnTo>
                            <a:lnTo>
                              <a:pt x="739995" y="1473213"/>
                            </a:lnTo>
                            <a:lnTo>
                              <a:pt x="722854" y="1465912"/>
                            </a:lnTo>
                            <a:lnTo>
                              <a:pt x="706030" y="1457976"/>
                            </a:lnTo>
                            <a:lnTo>
                              <a:pt x="689523" y="1449723"/>
                            </a:lnTo>
                            <a:lnTo>
                              <a:pt x="673334" y="1441152"/>
                            </a:lnTo>
                            <a:lnTo>
                              <a:pt x="657145" y="1431946"/>
                            </a:lnTo>
                            <a:lnTo>
                              <a:pt x="640956" y="1422423"/>
                            </a:lnTo>
                            <a:lnTo>
                              <a:pt x="625401" y="1412583"/>
                            </a:lnTo>
                            <a:lnTo>
                              <a:pt x="609847" y="1402425"/>
                            </a:lnTo>
                            <a:lnTo>
                              <a:pt x="594610" y="1391949"/>
                            </a:lnTo>
                            <a:lnTo>
                              <a:pt x="579691" y="1381157"/>
                            </a:lnTo>
                            <a:lnTo>
                              <a:pt x="565089" y="1370047"/>
                            </a:lnTo>
                            <a:lnTo>
                              <a:pt x="550804" y="1357984"/>
                            </a:lnTo>
                            <a:lnTo>
                              <a:pt x="536837" y="1346239"/>
                            </a:lnTo>
                            <a:lnTo>
                              <a:pt x="522870" y="1334176"/>
                            </a:lnTo>
                            <a:lnTo>
                              <a:pt x="509538" y="1321797"/>
                            </a:lnTo>
                            <a:lnTo>
                              <a:pt x="496205" y="1308782"/>
                            </a:lnTo>
                            <a:lnTo>
                              <a:pt x="483508" y="1295449"/>
                            </a:lnTo>
                            <a:lnTo>
                              <a:pt x="470811" y="1282117"/>
                            </a:lnTo>
                            <a:lnTo>
                              <a:pt x="458748" y="1268150"/>
                            </a:lnTo>
                            <a:lnTo>
                              <a:pt x="447003" y="1254183"/>
                            </a:lnTo>
                            <a:lnTo>
                              <a:pt x="435258" y="1239898"/>
                            </a:lnTo>
                            <a:lnTo>
                              <a:pt x="424148" y="1225297"/>
                            </a:lnTo>
                            <a:lnTo>
                              <a:pt x="413038" y="1210377"/>
                            </a:lnTo>
                            <a:lnTo>
                              <a:pt x="402562" y="1195140"/>
                            </a:lnTo>
                            <a:lnTo>
                              <a:pt x="392404" y="1179586"/>
                            </a:lnTo>
                            <a:lnTo>
                              <a:pt x="382881" y="1164349"/>
                            </a:lnTo>
                            <a:lnTo>
                              <a:pt x="373041" y="1147843"/>
                            </a:lnTo>
                            <a:lnTo>
                              <a:pt x="364470" y="1132288"/>
                            </a:lnTo>
                            <a:lnTo>
                              <a:pt x="355582" y="1115464"/>
                            </a:lnTo>
                            <a:lnTo>
                              <a:pt x="347329" y="1098958"/>
                            </a:lnTo>
                            <a:lnTo>
                              <a:pt x="339393" y="1082134"/>
                            </a:lnTo>
                            <a:lnTo>
                              <a:pt x="331775" y="1064992"/>
                            </a:lnTo>
                            <a:lnTo>
                              <a:pt x="324791" y="1047851"/>
                            </a:lnTo>
                            <a:lnTo>
                              <a:pt x="318125" y="1030074"/>
                            </a:lnTo>
                            <a:lnTo>
                              <a:pt x="312094" y="1012298"/>
                            </a:lnTo>
                            <a:lnTo>
                              <a:pt x="306062" y="994521"/>
                            </a:lnTo>
                            <a:lnTo>
                              <a:pt x="300666" y="976428"/>
                            </a:lnTo>
                            <a:lnTo>
                              <a:pt x="295904" y="958016"/>
                            </a:lnTo>
                            <a:lnTo>
                              <a:pt x="290825" y="939605"/>
                            </a:lnTo>
                            <a:lnTo>
                              <a:pt x="287016" y="921194"/>
                            </a:lnTo>
                            <a:lnTo>
                              <a:pt x="283525" y="902465"/>
                            </a:lnTo>
                            <a:lnTo>
                              <a:pt x="280350" y="883419"/>
                            </a:lnTo>
                            <a:lnTo>
                              <a:pt x="277811" y="864056"/>
                            </a:lnTo>
                            <a:lnTo>
                              <a:pt x="275589" y="845010"/>
                            </a:lnTo>
                            <a:lnTo>
                              <a:pt x="273684" y="825646"/>
                            </a:lnTo>
                            <a:lnTo>
                              <a:pt x="272414" y="806283"/>
                            </a:lnTo>
                            <a:lnTo>
                              <a:pt x="271779" y="786285"/>
                            </a:lnTo>
                            <a:lnTo>
                              <a:pt x="271462" y="766921"/>
                            </a:lnTo>
                            <a:lnTo>
                              <a:pt x="271779" y="746923"/>
                            </a:lnTo>
                            <a:lnTo>
                              <a:pt x="272414" y="727242"/>
                            </a:lnTo>
                            <a:lnTo>
                              <a:pt x="273684" y="707878"/>
                            </a:lnTo>
                            <a:lnTo>
                              <a:pt x="275589" y="688515"/>
                            </a:lnTo>
                            <a:lnTo>
                              <a:pt x="277811" y="669151"/>
                            </a:lnTo>
                            <a:lnTo>
                              <a:pt x="280350" y="650423"/>
                            </a:lnTo>
                            <a:lnTo>
                              <a:pt x="283525" y="631059"/>
                            </a:lnTo>
                            <a:lnTo>
                              <a:pt x="287016" y="612331"/>
                            </a:lnTo>
                            <a:lnTo>
                              <a:pt x="290825" y="593919"/>
                            </a:lnTo>
                            <a:lnTo>
                              <a:pt x="295904" y="575508"/>
                            </a:lnTo>
                            <a:lnTo>
                              <a:pt x="300666" y="557097"/>
                            </a:lnTo>
                            <a:lnTo>
                              <a:pt x="306062" y="539003"/>
                            </a:lnTo>
                            <a:lnTo>
                              <a:pt x="312094" y="520910"/>
                            </a:lnTo>
                            <a:lnTo>
                              <a:pt x="318125" y="503133"/>
                            </a:lnTo>
                            <a:lnTo>
                              <a:pt x="324791" y="485992"/>
                            </a:lnTo>
                            <a:lnTo>
                              <a:pt x="331775" y="468533"/>
                            </a:lnTo>
                            <a:lnTo>
                              <a:pt x="339393" y="451709"/>
                            </a:lnTo>
                            <a:lnTo>
                              <a:pt x="347329" y="434567"/>
                            </a:lnTo>
                            <a:lnTo>
                              <a:pt x="355582" y="418061"/>
                            </a:lnTo>
                            <a:lnTo>
                              <a:pt x="364470" y="401554"/>
                            </a:lnTo>
                            <a:lnTo>
                              <a:pt x="373041" y="385365"/>
                            </a:lnTo>
                            <a:lnTo>
                              <a:pt x="382881" y="369493"/>
                            </a:lnTo>
                            <a:lnTo>
                              <a:pt x="392404" y="353939"/>
                            </a:lnTo>
                            <a:lnTo>
                              <a:pt x="402562" y="338385"/>
                            </a:lnTo>
                            <a:lnTo>
                              <a:pt x="413038" y="323148"/>
                            </a:lnTo>
                            <a:lnTo>
                              <a:pt x="424148" y="308229"/>
                            </a:lnTo>
                            <a:lnTo>
                              <a:pt x="435258" y="293309"/>
                            </a:lnTo>
                            <a:lnTo>
                              <a:pt x="447003" y="279025"/>
                            </a:lnTo>
                            <a:lnTo>
                              <a:pt x="458748" y="265057"/>
                            </a:lnTo>
                            <a:lnTo>
                              <a:pt x="470811" y="251408"/>
                            </a:lnTo>
                            <a:lnTo>
                              <a:pt x="483508" y="237758"/>
                            </a:lnTo>
                            <a:lnTo>
                              <a:pt x="496205" y="224743"/>
                            </a:lnTo>
                            <a:lnTo>
                              <a:pt x="509538" y="212046"/>
                            </a:lnTo>
                            <a:lnTo>
                              <a:pt x="522870" y="199349"/>
                            </a:lnTo>
                            <a:lnTo>
                              <a:pt x="536837" y="187286"/>
                            </a:lnTo>
                            <a:lnTo>
                              <a:pt x="550804" y="175224"/>
                            </a:lnTo>
                            <a:lnTo>
                              <a:pt x="565089" y="163796"/>
                            </a:lnTo>
                            <a:lnTo>
                              <a:pt x="579691" y="152686"/>
                            </a:lnTo>
                            <a:lnTo>
                              <a:pt x="594610" y="141576"/>
                            </a:lnTo>
                            <a:lnTo>
                              <a:pt x="609847" y="131100"/>
                            </a:lnTo>
                            <a:lnTo>
                              <a:pt x="625401" y="120942"/>
                            </a:lnTo>
                            <a:lnTo>
                              <a:pt x="640956" y="110784"/>
                            </a:lnTo>
                            <a:lnTo>
                              <a:pt x="657145" y="101579"/>
                            </a:lnTo>
                            <a:lnTo>
                              <a:pt x="673334" y="92373"/>
                            </a:lnTo>
                            <a:lnTo>
                              <a:pt x="689523" y="84120"/>
                            </a:lnTo>
                            <a:lnTo>
                              <a:pt x="706030" y="75549"/>
                            </a:lnTo>
                            <a:lnTo>
                              <a:pt x="722854" y="67931"/>
                            </a:lnTo>
                            <a:lnTo>
                              <a:pt x="739995" y="59995"/>
                            </a:lnTo>
                            <a:lnTo>
                              <a:pt x="757136" y="53011"/>
                            </a:lnTo>
                            <a:lnTo>
                              <a:pt x="774913" y="46345"/>
                            </a:lnTo>
                            <a:lnTo>
                              <a:pt x="792689" y="39997"/>
                            </a:lnTo>
                            <a:lnTo>
                              <a:pt x="810465" y="34283"/>
                            </a:lnTo>
                            <a:lnTo>
                              <a:pt x="828559" y="29204"/>
                            </a:lnTo>
                            <a:lnTo>
                              <a:pt x="846970" y="23807"/>
                            </a:lnTo>
                            <a:lnTo>
                              <a:pt x="865382" y="19363"/>
                            </a:lnTo>
                            <a:lnTo>
                              <a:pt x="884110" y="15554"/>
                            </a:lnTo>
                            <a:lnTo>
                              <a:pt x="902839" y="11745"/>
                            </a:lnTo>
                            <a:lnTo>
                              <a:pt x="921567" y="8888"/>
                            </a:lnTo>
                            <a:lnTo>
                              <a:pt x="940931" y="6349"/>
                            </a:lnTo>
                            <a:lnTo>
                              <a:pt x="959977" y="4127"/>
                            </a:lnTo>
                            <a:lnTo>
                              <a:pt x="979340" y="2222"/>
                            </a:lnTo>
                            <a:lnTo>
                              <a:pt x="998704" y="635"/>
                            </a:lnTo>
                            <a:lnTo>
                              <a:pt x="1018702" y="0"/>
                            </a:lnTo>
                            <a:close/>
                          </a:path>
                        </a:pathLst>
                      </a:custGeom>
                      <a:solidFill>
                        <a:srgbClr val="7ECBCF"/>
                      </a:solidFill>
                      <a:ln>
                        <a:noFill/>
                      </a:ln>
                    </p:spPr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 contourW="12700">
                          <a:contourClr>
                            <a:srgbClr val="FFFFFF"/>
                          </a:contourClr>
                        </a:sp3d>
                      </a:bodyPr>
                      <a:lstStyle/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solidFill>
                            <a:srgbClr val="FFFFFF"/>
                          </a:solidFill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  <p:sp>
                    <p:nvSpPr>
                      <p:cNvPr id="47" name="KSO_Shape"/>
                      <p:cNvSpPr/>
                      <p:nvPr/>
                    </p:nvSpPr>
                    <p:spPr>
                      <a:xfrm>
                        <a:off x="6181183" y="1960564"/>
                        <a:ext cx="232860" cy="380999"/>
                      </a:xfrm>
                      <a:custGeom>
                        <a:avLst/>
                        <a:gdLst>
                          <a:gd name="T0" fmla="*/ 3342 w 3479"/>
                          <a:gd name="T1" fmla="*/ 2244 h 5700"/>
                          <a:gd name="T2" fmla="*/ 2546 w 3479"/>
                          <a:gd name="T3" fmla="*/ 1641 h 5700"/>
                          <a:gd name="T4" fmla="*/ 2106 w 3479"/>
                          <a:gd name="T5" fmla="*/ 1453 h 5700"/>
                          <a:gd name="T6" fmla="*/ 2299 w 3479"/>
                          <a:gd name="T7" fmla="*/ 1137 h 5700"/>
                          <a:gd name="T8" fmla="*/ 2393 w 3479"/>
                          <a:gd name="T9" fmla="*/ 919 h 5700"/>
                          <a:gd name="T10" fmla="*/ 2362 w 3479"/>
                          <a:gd name="T11" fmla="*/ 704 h 5700"/>
                          <a:gd name="T12" fmla="*/ 1827 w 3479"/>
                          <a:gd name="T13" fmla="*/ 0 h 5700"/>
                          <a:gd name="T14" fmla="*/ 1118 w 3479"/>
                          <a:gd name="T15" fmla="*/ 536 h 5700"/>
                          <a:gd name="T16" fmla="*/ 1087 w 3479"/>
                          <a:gd name="T17" fmla="*/ 800 h 5700"/>
                          <a:gd name="T18" fmla="*/ 1146 w 3479"/>
                          <a:gd name="T19" fmla="*/ 1046 h 5700"/>
                          <a:gd name="T20" fmla="*/ 1296 w 3479"/>
                          <a:gd name="T21" fmla="*/ 1353 h 5700"/>
                          <a:gd name="T22" fmla="*/ 1316 w 3479"/>
                          <a:gd name="T23" fmla="*/ 1525 h 5700"/>
                          <a:gd name="T24" fmla="*/ 630 w 3479"/>
                          <a:gd name="T25" fmla="*/ 2244 h 5700"/>
                          <a:gd name="T26" fmla="*/ 352 w 3479"/>
                          <a:gd name="T27" fmla="*/ 2113 h 5700"/>
                          <a:gd name="T28" fmla="*/ 739 w 3479"/>
                          <a:gd name="T29" fmla="*/ 1430 h 5700"/>
                          <a:gd name="T30" fmla="*/ 958 w 3479"/>
                          <a:gd name="T31" fmla="*/ 1217 h 5700"/>
                          <a:gd name="T32" fmla="*/ 664 w 3479"/>
                          <a:gd name="T33" fmla="*/ 1131 h 5700"/>
                          <a:gd name="T34" fmla="*/ 233 w 3479"/>
                          <a:gd name="T35" fmla="*/ 1776 h 5700"/>
                          <a:gd name="T36" fmla="*/ 72 w 3479"/>
                          <a:gd name="T37" fmla="*/ 2262 h 5700"/>
                          <a:gd name="T38" fmla="*/ 11 w 3479"/>
                          <a:gd name="T39" fmla="*/ 2410 h 5700"/>
                          <a:gd name="T40" fmla="*/ 329 w 3479"/>
                          <a:gd name="T41" fmla="*/ 3209 h 5700"/>
                          <a:gd name="T42" fmla="*/ 571 w 3479"/>
                          <a:gd name="T43" fmla="*/ 4982 h 5700"/>
                          <a:gd name="T44" fmla="*/ 205 w 3479"/>
                          <a:gd name="T45" fmla="*/ 5113 h 5700"/>
                          <a:gd name="T46" fmla="*/ 336 w 3479"/>
                          <a:gd name="T47" fmla="*/ 5700 h 5700"/>
                          <a:gd name="T48" fmla="*/ 3275 w 3479"/>
                          <a:gd name="T49" fmla="*/ 5569 h 5700"/>
                          <a:gd name="T50" fmla="*/ 3144 w 3479"/>
                          <a:gd name="T51" fmla="*/ 4982 h 5700"/>
                          <a:gd name="T52" fmla="*/ 2909 w 3479"/>
                          <a:gd name="T53" fmla="*/ 3209 h 5700"/>
                          <a:gd name="T54" fmla="*/ 3277 w 3479"/>
                          <a:gd name="T55" fmla="*/ 3113 h 5700"/>
                          <a:gd name="T56" fmla="*/ 3446 w 3479"/>
                          <a:gd name="T57" fmla="*/ 2296 h 5700"/>
                          <a:gd name="T58" fmla="*/ 1656 w 3479"/>
                          <a:gd name="T59" fmla="*/ 1759 h 5700"/>
                          <a:gd name="T60" fmla="*/ 1612 w 3479"/>
                          <a:gd name="T61" fmla="*/ 1971 h 5700"/>
                          <a:gd name="T62" fmla="*/ 1576 w 3479"/>
                          <a:gd name="T63" fmla="*/ 1959 h 5700"/>
                          <a:gd name="T64" fmla="*/ 1472 w 3479"/>
                          <a:gd name="T65" fmla="*/ 1810 h 5700"/>
                          <a:gd name="T66" fmla="*/ 1489 w 3479"/>
                          <a:gd name="T67" fmla="*/ 1576 h 5700"/>
                          <a:gd name="T68" fmla="*/ 1606 w 3479"/>
                          <a:gd name="T69" fmla="*/ 1605 h 5700"/>
                          <a:gd name="T70" fmla="*/ 1634 w 3479"/>
                          <a:gd name="T71" fmla="*/ 1724 h 5700"/>
                          <a:gd name="T72" fmla="*/ 1824 w 3479"/>
                          <a:gd name="T73" fmla="*/ 1759 h 5700"/>
                          <a:gd name="T74" fmla="*/ 1845 w 3479"/>
                          <a:gd name="T75" fmla="*/ 1724 h 5700"/>
                          <a:gd name="T76" fmla="*/ 1874 w 3479"/>
                          <a:gd name="T77" fmla="*/ 1605 h 5700"/>
                          <a:gd name="T78" fmla="*/ 1991 w 3479"/>
                          <a:gd name="T79" fmla="*/ 1576 h 5700"/>
                          <a:gd name="T80" fmla="*/ 2008 w 3479"/>
                          <a:gd name="T81" fmla="*/ 1810 h 5700"/>
                          <a:gd name="T82" fmla="*/ 1904 w 3479"/>
                          <a:gd name="T83" fmla="*/ 1959 h 5700"/>
                          <a:gd name="T84" fmla="*/ 1868 w 3479"/>
                          <a:gd name="T85" fmla="*/ 1971 h 5700"/>
                          <a:gd name="T86" fmla="*/ 1824 w 3479"/>
                          <a:gd name="T87" fmla="*/ 1759 h 5700"/>
                          <a:gd name="T88" fmla="*/ 1319 w 3479"/>
                          <a:gd name="T89" fmla="*/ 948 h 5700"/>
                          <a:gd name="T90" fmla="*/ 1270 w 3479"/>
                          <a:gd name="T91" fmla="*/ 898 h 5700"/>
                          <a:gd name="T92" fmla="*/ 1305 w 3479"/>
                          <a:gd name="T93" fmla="*/ 807 h 5700"/>
                          <a:gd name="T94" fmla="*/ 1319 w 3479"/>
                          <a:gd name="T95" fmla="*/ 746 h 5700"/>
                          <a:gd name="T96" fmla="*/ 1576 w 3479"/>
                          <a:gd name="T97" fmla="*/ 652 h 5700"/>
                          <a:gd name="T98" fmla="*/ 1977 w 3479"/>
                          <a:gd name="T99" fmla="*/ 824 h 5700"/>
                          <a:gd name="T100" fmla="*/ 2145 w 3479"/>
                          <a:gd name="T101" fmla="*/ 795 h 5700"/>
                          <a:gd name="T102" fmla="*/ 2175 w 3479"/>
                          <a:gd name="T103" fmla="*/ 807 h 5700"/>
                          <a:gd name="T104" fmla="*/ 2209 w 3479"/>
                          <a:gd name="T105" fmla="*/ 898 h 5700"/>
                          <a:gd name="T106" fmla="*/ 2161 w 3479"/>
                          <a:gd name="T107" fmla="*/ 948 h 5700"/>
                          <a:gd name="T108" fmla="*/ 2035 w 3479"/>
                          <a:gd name="T109" fmla="*/ 1247 h 5700"/>
                          <a:gd name="T110" fmla="*/ 1648 w 3479"/>
                          <a:gd name="T111" fmla="*/ 1423 h 5700"/>
                          <a:gd name="T112" fmla="*/ 1321 w 3479"/>
                          <a:gd name="T113" fmla="*/ 962 h 5700"/>
                          <a:gd name="T114" fmla="*/ 1448 w 3479"/>
                          <a:gd name="T115" fmla="*/ 3959 h 5700"/>
                          <a:gd name="T116" fmla="*/ 2032 w 3479"/>
                          <a:gd name="T117" fmla="*/ 3959 h 57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</a:cxnLst>
                        <a:rect l="0" t="0" r="r" b="b"/>
                        <a:pathLst>
                          <a:path w="3479" h="5700">
                            <a:moveTo>
                              <a:pt x="3446" y="2296"/>
                            </a:moveTo>
                            <a:cubicBezTo>
                              <a:pt x="3421" y="2263"/>
                              <a:pt x="3383" y="2244"/>
                              <a:pt x="3342" y="2244"/>
                            </a:cubicBezTo>
                            <a:lnTo>
                              <a:pt x="2850" y="2244"/>
                            </a:lnTo>
                            <a:cubicBezTo>
                              <a:pt x="2777" y="1959"/>
                              <a:pt x="2673" y="1678"/>
                              <a:pt x="2546" y="1641"/>
                            </a:cubicBezTo>
                            <a:lnTo>
                              <a:pt x="2164" y="1525"/>
                            </a:lnTo>
                            <a:cubicBezTo>
                              <a:pt x="2155" y="1497"/>
                              <a:pt x="2134" y="1473"/>
                              <a:pt x="2106" y="1453"/>
                            </a:cubicBezTo>
                            <a:cubicBezTo>
                              <a:pt x="2137" y="1418"/>
                              <a:pt x="2164" y="1383"/>
                              <a:pt x="2184" y="1353"/>
                            </a:cubicBezTo>
                            <a:cubicBezTo>
                              <a:pt x="2232" y="1284"/>
                              <a:pt x="2272" y="1209"/>
                              <a:pt x="2299" y="1137"/>
                            </a:cubicBezTo>
                            <a:cubicBezTo>
                              <a:pt x="2313" y="1106"/>
                              <a:pt x="2325" y="1076"/>
                              <a:pt x="2334" y="1046"/>
                            </a:cubicBezTo>
                            <a:cubicBezTo>
                              <a:pt x="2371" y="1015"/>
                              <a:pt x="2393" y="968"/>
                              <a:pt x="2393" y="919"/>
                            </a:cubicBezTo>
                            <a:lnTo>
                              <a:pt x="2393" y="800"/>
                            </a:lnTo>
                            <a:cubicBezTo>
                              <a:pt x="2393" y="765"/>
                              <a:pt x="2382" y="732"/>
                              <a:pt x="2362" y="704"/>
                            </a:cubicBezTo>
                            <a:lnTo>
                              <a:pt x="2362" y="536"/>
                            </a:lnTo>
                            <a:cubicBezTo>
                              <a:pt x="2362" y="240"/>
                              <a:pt x="2122" y="0"/>
                              <a:pt x="1827" y="0"/>
                            </a:cubicBezTo>
                            <a:lnTo>
                              <a:pt x="1653" y="0"/>
                            </a:lnTo>
                            <a:cubicBezTo>
                              <a:pt x="1358" y="0"/>
                              <a:pt x="1118" y="240"/>
                              <a:pt x="1118" y="536"/>
                            </a:cubicBezTo>
                            <a:lnTo>
                              <a:pt x="1118" y="704"/>
                            </a:lnTo>
                            <a:cubicBezTo>
                              <a:pt x="1098" y="732"/>
                              <a:pt x="1087" y="765"/>
                              <a:pt x="1087" y="800"/>
                            </a:cubicBezTo>
                            <a:lnTo>
                              <a:pt x="1087" y="919"/>
                            </a:lnTo>
                            <a:cubicBezTo>
                              <a:pt x="1087" y="968"/>
                              <a:pt x="1109" y="1015"/>
                              <a:pt x="1146" y="1046"/>
                            </a:cubicBezTo>
                            <a:cubicBezTo>
                              <a:pt x="1155" y="1076"/>
                              <a:pt x="1167" y="1106"/>
                              <a:pt x="1181" y="1137"/>
                            </a:cubicBezTo>
                            <a:cubicBezTo>
                              <a:pt x="1208" y="1209"/>
                              <a:pt x="1248" y="1284"/>
                              <a:pt x="1296" y="1353"/>
                            </a:cubicBezTo>
                            <a:cubicBezTo>
                              <a:pt x="1316" y="1383"/>
                              <a:pt x="1343" y="1418"/>
                              <a:pt x="1374" y="1453"/>
                            </a:cubicBezTo>
                            <a:cubicBezTo>
                              <a:pt x="1346" y="1473"/>
                              <a:pt x="1325" y="1497"/>
                              <a:pt x="1316" y="1525"/>
                            </a:cubicBezTo>
                            <a:lnTo>
                              <a:pt x="934" y="1641"/>
                            </a:lnTo>
                            <a:cubicBezTo>
                              <a:pt x="806" y="1678"/>
                              <a:pt x="703" y="1959"/>
                              <a:pt x="630" y="2244"/>
                            </a:cubicBezTo>
                            <a:lnTo>
                              <a:pt x="489" y="2244"/>
                            </a:lnTo>
                            <a:cubicBezTo>
                              <a:pt x="474" y="2177"/>
                              <a:pt x="420" y="2125"/>
                              <a:pt x="352" y="2113"/>
                            </a:cubicBezTo>
                            <a:cubicBezTo>
                              <a:pt x="350" y="1937"/>
                              <a:pt x="373" y="1544"/>
                              <a:pt x="616" y="1409"/>
                            </a:cubicBezTo>
                            <a:cubicBezTo>
                              <a:pt x="651" y="1432"/>
                              <a:pt x="695" y="1441"/>
                              <a:pt x="739" y="1430"/>
                            </a:cubicBezTo>
                            <a:lnTo>
                              <a:pt x="846" y="1404"/>
                            </a:lnTo>
                            <a:cubicBezTo>
                              <a:pt x="929" y="1383"/>
                              <a:pt x="979" y="1299"/>
                              <a:pt x="958" y="1217"/>
                            </a:cubicBezTo>
                            <a:cubicBezTo>
                              <a:pt x="937" y="1134"/>
                              <a:pt x="854" y="1084"/>
                              <a:pt x="771" y="1104"/>
                            </a:cubicBezTo>
                            <a:lnTo>
                              <a:pt x="664" y="1131"/>
                            </a:lnTo>
                            <a:cubicBezTo>
                              <a:pt x="596" y="1148"/>
                              <a:pt x="550" y="1209"/>
                              <a:pt x="548" y="1276"/>
                            </a:cubicBezTo>
                            <a:cubicBezTo>
                              <a:pt x="390" y="1362"/>
                              <a:pt x="282" y="1531"/>
                              <a:pt x="233" y="1776"/>
                            </a:cubicBezTo>
                            <a:cubicBezTo>
                              <a:pt x="207" y="1907"/>
                              <a:pt x="202" y="2032"/>
                              <a:pt x="204" y="2115"/>
                            </a:cubicBezTo>
                            <a:cubicBezTo>
                              <a:pt x="134" y="2131"/>
                              <a:pt x="80" y="2190"/>
                              <a:pt x="72" y="2262"/>
                            </a:cubicBezTo>
                            <a:cubicBezTo>
                              <a:pt x="57" y="2271"/>
                              <a:pt x="44" y="2282"/>
                              <a:pt x="34" y="2296"/>
                            </a:cubicBezTo>
                            <a:cubicBezTo>
                              <a:pt x="9" y="2328"/>
                              <a:pt x="0" y="2370"/>
                              <a:pt x="11" y="2410"/>
                            </a:cubicBezTo>
                            <a:lnTo>
                              <a:pt x="202" y="3113"/>
                            </a:lnTo>
                            <a:cubicBezTo>
                              <a:pt x="218" y="3170"/>
                              <a:pt x="270" y="3209"/>
                              <a:pt x="329" y="3209"/>
                            </a:cubicBezTo>
                            <a:lnTo>
                              <a:pt x="571" y="3209"/>
                            </a:lnTo>
                            <a:lnTo>
                              <a:pt x="571" y="4982"/>
                            </a:lnTo>
                            <a:lnTo>
                              <a:pt x="336" y="4982"/>
                            </a:lnTo>
                            <a:cubicBezTo>
                              <a:pt x="263" y="4982"/>
                              <a:pt x="205" y="5041"/>
                              <a:pt x="205" y="5113"/>
                            </a:cubicBezTo>
                            <a:lnTo>
                              <a:pt x="205" y="5569"/>
                            </a:lnTo>
                            <a:cubicBezTo>
                              <a:pt x="205" y="5641"/>
                              <a:pt x="263" y="5700"/>
                              <a:pt x="336" y="5700"/>
                            </a:cubicBezTo>
                            <a:lnTo>
                              <a:pt x="3144" y="5700"/>
                            </a:lnTo>
                            <a:cubicBezTo>
                              <a:pt x="3217" y="5700"/>
                              <a:pt x="3275" y="5641"/>
                              <a:pt x="3275" y="5569"/>
                            </a:cubicBezTo>
                            <a:lnTo>
                              <a:pt x="3275" y="5113"/>
                            </a:lnTo>
                            <a:cubicBezTo>
                              <a:pt x="3275" y="5041"/>
                              <a:pt x="3217" y="4982"/>
                              <a:pt x="3144" y="4982"/>
                            </a:cubicBezTo>
                            <a:lnTo>
                              <a:pt x="2909" y="4982"/>
                            </a:lnTo>
                            <a:lnTo>
                              <a:pt x="2909" y="3209"/>
                            </a:lnTo>
                            <a:lnTo>
                              <a:pt x="3151" y="3209"/>
                            </a:lnTo>
                            <a:cubicBezTo>
                              <a:pt x="3210" y="3209"/>
                              <a:pt x="3262" y="3170"/>
                              <a:pt x="3277" y="3113"/>
                            </a:cubicBezTo>
                            <a:lnTo>
                              <a:pt x="3469" y="2410"/>
                            </a:lnTo>
                            <a:cubicBezTo>
                              <a:pt x="3479" y="2370"/>
                              <a:pt x="3471" y="2328"/>
                              <a:pt x="3446" y="2296"/>
                            </a:cubicBezTo>
                            <a:close/>
                            <a:moveTo>
                              <a:pt x="1647" y="1733"/>
                            </a:moveTo>
                            <a:cubicBezTo>
                              <a:pt x="1654" y="1740"/>
                              <a:pt x="1657" y="1750"/>
                              <a:pt x="1656" y="1759"/>
                            </a:cubicBezTo>
                            <a:lnTo>
                              <a:pt x="1637" y="1942"/>
                            </a:lnTo>
                            <a:cubicBezTo>
                              <a:pt x="1636" y="1956"/>
                              <a:pt x="1626" y="1968"/>
                              <a:pt x="1612" y="1971"/>
                            </a:cubicBezTo>
                            <a:cubicBezTo>
                              <a:pt x="1609" y="1972"/>
                              <a:pt x="1606" y="1973"/>
                              <a:pt x="1603" y="1973"/>
                            </a:cubicBezTo>
                            <a:cubicBezTo>
                              <a:pt x="1592" y="1973"/>
                              <a:pt x="1582" y="1968"/>
                              <a:pt x="1576" y="1959"/>
                            </a:cubicBezTo>
                            <a:lnTo>
                              <a:pt x="1479" y="1831"/>
                            </a:lnTo>
                            <a:cubicBezTo>
                              <a:pt x="1475" y="1825"/>
                              <a:pt x="1472" y="1818"/>
                              <a:pt x="1472" y="1810"/>
                            </a:cubicBezTo>
                            <a:lnTo>
                              <a:pt x="1472" y="1605"/>
                            </a:lnTo>
                            <a:cubicBezTo>
                              <a:pt x="1472" y="1593"/>
                              <a:pt x="1479" y="1582"/>
                              <a:pt x="1489" y="1576"/>
                            </a:cubicBezTo>
                            <a:cubicBezTo>
                              <a:pt x="1499" y="1570"/>
                              <a:pt x="1512" y="1569"/>
                              <a:pt x="1523" y="1575"/>
                            </a:cubicBezTo>
                            <a:cubicBezTo>
                              <a:pt x="1551" y="1590"/>
                              <a:pt x="1579" y="1600"/>
                              <a:pt x="1606" y="1605"/>
                            </a:cubicBezTo>
                            <a:cubicBezTo>
                              <a:pt x="1622" y="1607"/>
                              <a:pt x="1634" y="1622"/>
                              <a:pt x="1634" y="1638"/>
                            </a:cubicBezTo>
                            <a:lnTo>
                              <a:pt x="1634" y="1724"/>
                            </a:lnTo>
                            <a:cubicBezTo>
                              <a:pt x="1639" y="1726"/>
                              <a:pt x="1644" y="1729"/>
                              <a:pt x="1647" y="1733"/>
                            </a:cubicBezTo>
                            <a:close/>
                            <a:moveTo>
                              <a:pt x="1824" y="1759"/>
                            </a:moveTo>
                            <a:cubicBezTo>
                              <a:pt x="1823" y="1750"/>
                              <a:pt x="1826" y="1740"/>
                              <a:pt x="1833" y="1733"/>
                            </a:cubicBezTo>
                            <a:cubicBezTo>
                              <a:pt x="1836" y="1729"/>
                              <a:pt x="1841" y="1726"/>
                              <a:pt x="1845" y="1724"/>
                            </a:cubicBezTo>
                            <a:lnTo>
                              <a:pt x="1845" y="1638"/>
                            </a:lnTo>
                            <a:cubicBezTo>
                              <a:pt x="1845" y="1622"/>
                              <a:pt x="1857" y="1607"/>
                              <a:pt x="1874" y="1605"/>
                            </a:cubicBezTo>
                            <a:cubicBezTo>
                              <a:pt x="1901" y="1600"/>
                              <a:pt x="1929" y="1590"/>
                              <a:pt x="1957" y="1575"/>
                            </a:cubicBezTo>
                            <a:cubicBezTo>
                              <a:pt x="1968" y="1569"/>
                              <a:pt x="1981" y="1570"/>
                              <a:pt x="1991" y="1576"/>
                            </a:cubicBezTo>
                            <a:cubicBezTo>
                              <a:pt x="2001" y="1582"/>
                              <a:pt x="2007" y="1593"/>
                              <a:pt x="2007" y="1605"/>
                            </a:cubicBezTo>
                            <a:lnTo>
                              <a:pt x="2008" y="1810"/>
                            </a:lnTo>
                            <a:cubicBezTo>
                              <a:pt x="2008" y="1818"/>
                              <a:pt x="2005" y="1825"/>
                              <a:pt x="2001" y="1831"/>
                            </a:cubicBezTo>
                            <a:lnTo>
                              <a:pt x="1904" y="1959"/>
                            </a:lnTo>
                            <a:cubicBezTo>
                              <a:pt x="1898" y="1968"/>
                              <a:pt x="1887" y="1973"/>
                              <a:pt x="1877" y="1973"/>
                            </a:cubicBezTo>
                            <a:cubicBezTo>
                              <a:pt x="1874" y="1973"/>
                              <a:pt x="1871" y="1972"/>
                              <a:pt x="1868" y="1971"/>
                            </a:cubicBezTo>
                            <a:cubicBezTo>
                              <a:pt x="1854" y="1968"/>
                              <a:pt x="1844" y="1956"/>
                              <a:pt x="1843" y="1942"/>
                            </a:cubicBezTo>
                            <a:lnTo>
                              <a:pt x="1824" y="1759"/>
                            </a:lnTo>
                            <a:close/>
                            <a:moveTo>
                              <a:pt x="1321" y="962"/>
                            </a:moveTo>
                            <a:lnTo>
                              <a:pt x="1319" y="948"/>
                            </a:lnTo>
                            <a:lnTo>
                              <a:pt x="1286" y="926"/>
                            </a:lnTo>
                            <a:cubicBezTo>
                              <a:pt x="1276" y="920"/>
                              <a:pt x="1270" y="909"/>
                              <a:pt x="1270" y="898"/>
                            </a:cubicBezTo>
                            <a:lnTo>
                              <a:pt x="1270" y="841"/>
                            </a:lnTo>
                            <a:cubicBezTo>
                              <a:pt x="1270" y="822"/>
                              <a:pt x="1286" y="807"/>
                              <a:pt x="1305" y="807"/>
                            </a:cubicBezTo>
                            <a:lnTo>
                              <a:pt x="1319" y="807"/>
                            </a:lnTo>
                            <a:lnTo>
                              <a:pt x="1319" y="746"/>
                            </a:lnTo>
                            <a:cubicBezTo>
                              <a:pt x="1319" y="733"/>
                              <a:pt x="1326" y="721"/>
                              <a:pt x="1338" y="715"/>
                            </a:cubicBezTo>
                            <a:cubicBezTo>
                              <a:pt x="1385" y="691"/>
                              <a:pt x="1479" y="652"/>
                              <a:pt x="1576" y="652"/>
                            </a:cubicBezTo>
                            <a:cubicBezTo>
                              <a:pt x="1653" y="652"/>
                              <a:pt x="1718" y="677"/>
                              <a:pt x="1767" y="728"/>
                            </a:cubicBezTo>
                            <a:cubicBezTo>
                              <a:pt x="1828" y="792"/>
                              <a:pt x="1899" y="824"/>
                              <a:pt x="1977" y="824"/>
                            </a:cubicBezTo>
                            <a:cubicBezTo>
                              <a:pt x="2021" y="824"/>
                              <a:pt x="2067" y="813"/>
                              <a:pt x="2113" y="793"/>
                            </a:cubicBezTo>
                            <a:cubicBezTo>
                              <a:pt x="2123" y="788"/>
                              <a:pt x="2136" y="789"/>
                              <a:pt x="2145" y="795"/>
                            </a:cubicBezTo>
                            <a:cubicBezTo>
                              <a:pt x="2150" y="798"/>
                              <a:pt x="2154" y="802"/>
                              <a:pt x="2156" y="807"/>
                            </a:cubicBezTo>
                            <a:lnTo>
                              <a:pt x="2175" y="807"/>
                            </a:lnTo>
                            <a:cubicBezTo>
                              <a:pt x="2194" y="807"/>
                              <a:pt x="2209" y="822"/>
                              <a:pt x="2209" y="841"/>
                            </a:cubicBezTo>
                            <a:lnTo>
                              <a:pt x="2209" y="898"/>
                            </a:lnTo>
                            <a:cubicBezTo>
                              <a:pt x="2209" y="909"/>
                              <a:pt x="2204" y="920"/>
                              <a:pt x="2194" y="926"/>
                            </a:cubicBezTo>
                            <a:lnTo>
                              <a:pt x="2161" y="948"/>
                            </a:lnTo>
                            <a:lnTo>
                              <a:pt x="2159" y="962"/>
                            </a:lnTo>
                            <a:cubicBezTo>
                              <a:pt x="2148" y="1044"/>
                              <a:pt x="2102" y="1151"/>
                              <a:pt x="2035" y="1247"/>
                            </a:cubicBezTo>
                            <a:cubicBezTo>
                              <a:pt x="1952" y="1368"/>
                              <a:pt x="1873" y="1423"/>
                              <a:pt x="1832" y="1423"/>
                            </a:cubicBezTo>
                            <a:lnTo>
                              <a:pt x="1648" y="1423"/>
                            </a:lnTo>
                            <a:cubicBezTo>
                              <a:pt x="1607" y="1423"/>
                              <a:pt x="1528" y="1368"/>
                              <a:pt x="1444" y="1247"/>
                            </a:cubicBezTo>
                            <a:cubicBezTo>
                              <a:pt x="1378" y="1151"/>
                              <a:pt x="1332" y="1044"/>
                              <a:pt x="1321" y="962"/>
                            </a:cubicBezTo>
                            <a:close/>
                            <a:moveTo>
                              <a:pt x="1740" y="4497"/>
                            </a:moveTo>
                            <a:cubicBezTo>
                              <a:pt x="1602" y="4497"/>
                              <a:pt x="1448" y="4276"/>
                              <a:pt x="1448" y="3959"/>
                            </a:cubicBezTo>
                            <a:cubicBezTo>
                              <a:pt x="1448" y="3642"/>
                              <a:pt x="1602" y="3421"/>
                              <a:pt x="1740" y="3421"/>
                            </a:cubicBezTo>
                            <a:cubicBezTo>
                              <a:pt x="1878" y="3421"/>
                              <a:pt x="2032" y="3642"/>
                              <a:pt x="2032" y="3959"/>
                            </a:cubicBezTo>
                            <a:cubicBezTo>
                              <a:pt x="2032" y="4276"/>
                              <a:pt x="1878" y="4497"/>
                              <a:pt x="1740" y="4497"/>
                            </a:cubicBezTo>
                            <a:close/>
                          </a:path>
                        </a:pathLst>
                      </a:custGeom>
                      <a:solidFill>
                        <a:srgbClr val="FEC23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>
                        <a:scene3d>
                          <a:camera prst="orthographicFront"/>
                          <a:lightRig rig="threePt" dir="t"/>
                        </a:scene3d>
                        <a:sp3d contourW="12700">
                          <a:contourClr>
                            <a:srgbClr val="FFFFFF"/>
                          </a:contourClr>
                        </a:sp3d>
                      </a:bodyPr>
                      <a:lstStyle>
                        <a:defPPr>
                          <a:defRPr lang="zh-CN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zh-CN" altLang="en-US" dirty="0">
                          <a:solidFill>
                            <a:srgbClr val="FFFFFF"/>
                          </a:solidFill>
                          <a:latin typeface="思源宋体 CN" panose="02020400000000000000" pitchFamily="18" charset="-122"/>
                          <a:ea typeface="思源宋体 CN" panose="02020400000000000000" pitchFamily="18" charset="-122"/>
                        </a:endParaRPr>
                      </a:p>
                    </p:txBody>
                  </p:sp>
                </p:grpSp>
                <p:sp>
                  <p:nvSpPr>
                    <p:cNvPr id="37" name="KSO_Shape"/>
                    <p:cNvSpPr/>
                    <p:nvPr/>
                  </p:nvSpPr>
                  <p:spPr>
                    <a:xfrm>
                      <a:off x="7456488" y="4999038"/>
                      <a:ext cx="381000" cy="3556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69654" h="903534">
                          <a:moveTo>
                            <a:pt x="813088" y="487443"/>
                          </a:moveTo>
                          <a:cubicBezTo>
                            <a:pt x="793206" y="487443"/>
                            <a:pt x="777088" y="503561"/>
                            <a:pt x="777088" y="523443"/>
                          </a:cubicBezTo>
                          <a:cubicBezTo>
                            <a:pt x="777088" y="543325"/>
                            <a:pt x="793206" y="559443"/>
                            <a:pt x="813088" y="559443"/>
                          </a:cubicBezTo>
                          <a:cubicBezTo>
                            <a:pt x="832970" y="559443"/>
                            <a:pt x="849088" y="543325"/>
                            <a:pt x="849088" y="523443"/>
                          </a:cubicBezTo>
                          <a:cubicBezTo>
                            <a:pt x="849088" y="503561"/>
                            <a:pt x="832970" y="487443"/>
                            <a:pt x="813088" y="487443"/>
                          </a:cubicBezTo>
                          <a:close/>
                          <a:moveTo>
                            <a:pt x="606961" y="487443"/>
                          </a:moveTo>
                          <a:cubicBezTo>
                            <a:pt x="587079" y="487443"/>
                            <a:pt x="570961" y="503561"/>
                            <a:pt x="570961" y="523443"/>
                          </a:cubicBezTo>
                          <a:cubicBezTo>
                            <a:pt x="570961" y="543325"/>
                            <a:pt x="587079" y="559443"/>
                            <a:pt x="606961" y="559443"/>
                          </a:cubicBezTo>
                          <a:cubicBezTo>
                            <a:pt x="626843" y="559443"/>
                            <a:pt x="642961" y="543325"/>
                            <a:pt x="642961" y="523443"/>
                          </a:cubicBezTo>
                          <a:cubicBezTo>
                            <a:pt x="642961" y="503561"/>
                            <a:pt x="626843" y="487443"/>
                            <a:pt x="606961" y="487443"/>
                          </a:cubicBezTo>
                          <a:close/>
                          <a:moveTo>
                            <a:pt x="691345" y="336511"/>
                          </a:moveTo>
                          <a:cubicBezTo>
                            <a:pt x="769490" y="335080"/>
                            <a:pt x="847112" y="364668"/>
                            <a:pt x="901758" y="422110"/>
                          </a:cubicBezTo>
                          <a:cubicBezTo>
                            <a:pt x="999759" y="525126"/>
                            <a:pt x="990612" y="681640"/>
                            <a:pt x="881173" y="774306"/>
                          </a:cubicBezTo>
                          <a:lnTo>
                            <a:pt x="905846" y="903534"/>
                          </a:lnTo>
                          <a:lnTo>
                            <a:pt x="792422" y="824563"/>
                          </a:lnTo>
                          <a:cubicBezTo>
                            <a:pt x="666952" y="867914"/>
                            <a:pt x="525982" y="820668"/>
                            <a:pt x="459770" y="713074"/>
                          </a:cubicBezTo>
                          <a:cubicBezTo>
                            <a:pt x="386891" y="594648"/>
                            <a:pt x="429055" y="444146"/>
                            <a:pt x="554971" y="373268"/>
                          </a:cubicBezTo>
                          <a:cubicBezTo>
                            <a:pt x="597384" y="349394"/>
                            <a:pt x="644458" y="337369"/>
                            <a:pt x="691345" y="336511"/>
                          </a:cubicBezTo>
                          <a:close/>
                          <a:moveTo>
                            <a:pt x="547874" y="187267"/>
                          </a:moveTo>
                          <a:cubicBezTo>
                            <a:pt x="518051" y="187267"/>
                            <a:pt x="493874" y="211444"/>
                            <a:pt x="493874" y="241267"/>
                          </a:cubicBezTo>
                          <a:cubicBezTo>
                            <a:pt x="493874" y="271090"/>
                            <a:pt x="518051" y="295267"/>
                            <a:pt x="547874" y="295267"/>
                          </a:cubicBezTo>
                          <a:cubicBezTo>
                            <a:pt x="577697" y="295267"/>
                            <a:pt x="601874" y="271090"/>
                            <a:pt x="601874" y="241267"/>
                          </a:cubicBezTo>
                          <a:cubicBezTo>
                            <a:pt x="601874" y="211444"/>
                            <a:pt x="577697" y="187267"/>
                            <a:pt x="547874" y="187267"/>
                          </a:cubicBezTo>
                          <a:close/>
                          <a:moveTo>
                            <a:pt x="294449" y="187267"/>
                          </a:moveTo>
                          <a:cubicBezTo>
                            <a:pt x="264626" y="187267"/>
                            <a:pt x="240449" y="211444"/>
                            <a:pt x="240449" y="241267"/>
                          </a:cubicBezTo>
                          <a:cubicBezTo>
                            <a:pt x="240449" y="271090"/>
                            <a:pt x="264626" y="295267"/>
                            <a:pt x="294449" y="295267"/>
                          </a:cubicBezTo>
                          <a:cubicBezTo>
                            <a:pt x="324272" y="295267"/>
                            <a:pt x="348449" y="271090"/>
                            <a:pt x="348449" y="241267"/>
                          </a:cubicBezTo>
                          <a:cubicBezTo>
                            <a:pt x="348449" y="211444"/>
                            <a:pt x="324272" y="187267"/>
                            <a:pt x="294449" y="187267"/>
                          </a:cubicBezTo>
                          <a:close/>
                          <a:moveTo>
                            <a:pt x="408549" y="168"/>
                          </a:moveTo>
                          <a:cubicBezTo>
                            <a:pt x="456533" y="-1113"/>
                            <a:pt x="505397" y="4870"/>
                            <a:pt x="553141" y="18800"/>
                          </a:cubicBezTo>
                          <a:cubicBezTo>
                            <a:pt x="730896" y="70663"/>
                            <a:pt x="843952" y="217556"/>
                            <a:pt x="840274" y="375462"/>
                          </a:cubicBezTo>
                          <a:cubicBezTo>
                            <a:pt x="754752" y="310337"/>
                            <a:pt x="632797" y="302687"/>
                            <a:pt x="535419" y="357502"/>
                          </a:cubicBezTo>
                          <a:cubicBezTo>
                            <a:pt x="409503" y="428380"/>
                            <a:pt x="367339" y="578882"/>
                            <a:pt x="440218" y="697308"/>
                          </a:cubicBezTo>
                          <a:cubicBezTo>
                            <a:pt x="450352" y="713775"/>
                            <a:pt x="462237" y="728829"/>
                            <a:pt x="478397" y="739559"/>
                          </a:cubicBezTo>
                          <a:cubicBezTo>
                            <a:pt x="442192" y="745523"/>
                            <a:pt x="404623" y="745773"/>
                            <a:pt x="366675" y="741395"/>
                          </a:cubicBezTo>
                          <a:lnTo>
                            <a:pt x="245711" y="837584"/>
                          </a:lnTo>
                          <a:lnTo>
                            <a:pt x="214226" y="696474"/>
                          </a:lnTo>
                          <a:cubicBezTo>
                            <a:pt x="11680" y="595442"/>
                            <a:pt x="-59861" y="368389"/>
                            <a:pt x="54436" y="189343"/>
                          </a:cubicBezTo>
                          <a:cubicBezTo>
                            <a:pt x="128564" y="73222"/>
                            <a:pt x="264598" y="4010"/>
                            <a:pt x="408549" y="168"/>
                          </a:cubicBezTo>
                          <a:close/>
                        </a:path>
                      </a:pathLst>
                    </a:custGeom>
                    <a:solidFill>
                      <a:srgbClr val="16405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>
                      <a:scene3d>
                        <a:camera prst="orthographicFront"/>
                        <a:lightRig rig="threePt" dir="t"/>
                      </a:scene3d>
                      <a:sp3d contourW="12700">
                        <a:contourClr>
                          <a:srgbClr val="FFFFFF"/>
                        </a:contourClr>
                      </a:sp3d>
                    </a:bodyPr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solidFill>
                          <a:srgbClr val="FFFFFF"/>
                        </a:solidFill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  <p:sp>
                  <p:nvSpPr>
                    <p:cNvPr id="38" name="KSO_Shape"/>
                    <p:cNvSpPr/>
                    <p:nvPr/>
                  </p:nvSpPr>
                  <p:spPr bwMode="auto">
                    <a:xfrm>
                      <a:off x="6146800" y="4518025"/>
                      <a:ext cx="279400" cy="381000"/>
                    </a:xfrm>
                    <a:custGeom>
                      <a:avLst/>
                      <a:gdLst>
                        <a:gd name="T0" fmla="*/ 690912 w 1387475"/>
                        <a:gd name="T1" fmla="*/ 1460893 h 1890713"/>
                        <a:gd name="T2" fmla="*/ 273569 w 1387475"/>
                        <a:gd name="T3" fmla="*/ 1342172 h 1890713"/>
                        <a:gd name="T4" fmla="*/ 1125427 w 1387475"/>
                        <a:gd name="T5" fmla="*/ 1107527 h 1890713"/>
                        <a:gd name="T6" fmla="*/ 1132217 w 1387475"/>
                        <a:gd name="T7" fmla="*/ 1123117 h 1890713"/>
                        <a:gd name="T8" fmla="*/ 1000025 w 1387475"/>
                        <a:gd name="T9" fmla="*/ 749763 h 1890713"/>
                        <a:gd name="T10" fmla="*/ 1159374 w 1387475"/>
                        <a:gd name="T11" fmla="*/ 788538 h 1890713"/>
                        <a:gd name="T12" fmla="*/ 1296359 w 1387475"/>
                        <a:gd name="T13" fmla="*/ 860090 h 1890713"/>
                        <a:gd name="T14" fmla="*/ 1380227 w 1387475"/>
                        <a:gd name="T15" fmla="*/ 938838 h 1890713"/>
                        <a:gd name="T16" fmla="*/ 1395402 w 1387475"/>
                        <a:gd name="T17" fmla="*/ 983609 h 1890713"/>
                        <a:gd name="T18" fmla="*/ 1388613 w 1387475"/>
                        <a:gd name="T19" fmla="*/ 1092736 h 1890713"/>
                        <a:gd name="T20" fmla="*/ 1337095 w 1387475"/>
                        <a:gd name="T21" fmla="*/ 1277414 h 1890713"/>
                        <a:gd name="T22" fmla="*/ 1108654 w 1387475"/>
                        <a:gd name="T23" fmla="*/ 1651167 h 1890713"/>
                        <a:gd name="T24" fmla="*/ 234430 w 1387475"/>
                        <a:gd name="T25" fmla="*/ 1588809 h 1890713"/>
                        <a:gd name="T26" fmla="*/ 132192 w 1387475"/>
                        <a:gd name="T27" fmla="*/ 1603999 h 1890713"/>
                        <a:gd name="T28" fmla="*/ 75082 w 1387475"/>
                        <a:gd name="T29" fmla="*/ 1526850 h 1890713"/>
                        <a:gd name="T30" fmla="*/ 9585 w 1387475"/>
                        <a:gd name="T31" fmla="*/ 1125115 h 1890713"/>
                        <a:gd name="T32" fmla="*/ 1198 w 1387475"/>
                        <a:gd name="T33" fmla="*/ 986407 h 1890713"/>
                        <a:gd name="T34" fmla="*/ 15176 w 1387475"/>
                        <a:gd name="T35" fmla="*/ 938039 h 1890713"/>
                        <a:gd name="T36" fmla="*/ 60305 w 1387475"/>
                        <a:gd name="T37" fmla="*/ 885673 h 1890713"/>
                        <a:gd name="T38" fmla="*/ 179717 w 1387475"/>
                        <a:gd name="T39" fmla="*/ 820917 h 1890713"/>
                        <a:gd name="T40" fmla="*/ 333475 w 1387475"/>
                        <a:gd name="T41" fmla="*/ 775746 h 1890713"/>
                        <a:gd name="T42" fmla="*/ 492025 w 1387475"/>
                        <a:gd name="T43" fmla="*/ 750962 h 1890713"/>
                        <a:gd name="T44" fmla="*/ 748422 w 1387475"/>
                        <a:gd name="T45" fmla="*/ 882076 h 1890713"/>
                        <a:gd name="T46" fmla="*/ 930934 w 1387475"/>
                        <a:gd name="T47" fmla="*/ 750163 h 1890713"/>
                        <a:gd name="T48" fmla="*/ 763236 w 1387475"/>
                        <a:gd name="T49" fmla="*/ 2000 h 1890713"/>
                        <a:gd name="T50" fmla="*/ 882716 w 1387475"/>
                        <a:gd name="T51" fmla="*/ 31207 h 1890713"/>
                        <a:gd name="T52" fmla="*/ 976222 w 1387475"/>
                        <a:gd name="T53" fmla="*/ 84818 h 1890713"/>
                        <a:gd name="T54" fmla="*/ 983815 w 1387475"/>
                        <a:gd name="T55" fmla="*/ 140830 h 1890713"/>
                        <a:gd name="T56" fmla="*/ 937461 w 1387475"/>
                        <a:gd name="T57" fmla="*/ 183639 h 1890713"/>
                        <a:gd name="T58" fmla="*/ 861137 w 1387475"/>
                        <a:gd name="T59" fmla="*/ 203243 h 1890713"/>
                        <a:gd name="T60" fmla="*/ 748450 w 1387475"/>
                        <a:gd name="T61" fmla="*/ 166435 h 1890713"/>
                        <a:gd name="T62" fmla="*/ 909489 w 1387475"/>
                        <a:gd name="T63" fmla="*/ 231649 h 1890713"/>
                        <a:gd name="T64" fmla="*/ 958240 w 1387475"/>
                        <a:gd name="T65" fmla="*/ 231649 h 1890713"/>
                        <a:gd name="T66" fmla="*/ 981018 w 1387475"/>
                        <a:gd name="T67" fmla="*/ 265256 h 1890713"/>
                        <a:gd name="T68" fmla="*/ 989409 w 1387475"/>
                        <a:gd name="T69" fmla="*/ 299663 h 1890713"/>
                        <a:gd name="T70" fmla="*/ 1005793 w 1387475"/>
                        <a:gd name="T71" fmla="*/ 334471 h 1890713"/>
                        <a:gd name="T72" fmla="*/ 1011387 w 1387475"/>
                        <a:gd name="T73" fmla="*/ 406487 h 1890713"/>
                        <a:gd name="T74" fmla="*/ 1002596 w 1387475"/>
                        <a:gd name="T75" fmla="*/ 470900 h 1890713"/>
                        <a:gd name="T76" fmla="*/ 985413 w 1387475"/>
                        <a:gd name="T77" fmla="*/ 493305 h 1890713"/>
                        <a:gd name="T78" fmla="*/ 969029 w 1387475"/>
                        <a:gd name="T79" fmla="*/ 462499 h 1890713"/>
                        <a:gd name="T80" fmla="*/ 933466 w 1387475"/>
                        <a:gd name="T81" fmla="*/ 585725 h 1890713"/>
                        <a:gd name="T82" fmla="*/ 867131 w 1387475"/>
                        <a:gd name="T83" fmla="*/ 678944 h 1890713"/>
                        <a:gd name="T84" fmla="*/ 785613 w 1387475"/>
                        <a:gd name="T85" fmla="*/ 737757 h 1890713"/>
                        <a:gd name="T86" fmla="*/ 703695 w 1387475"/>
                        <a:gd name="T87" fmla="*/ 758161 h 1890713"/>
                        <a:gd name="T88" fmla="*/ 632567 w 1387475"/>
                        <a:gd name="T89" fmla="*/ 736957 h 1890713"/>
                        <a:gd name="T90" fmla="*/ 552247 w 1387475"/>
                        <a:gd name="T91" fmla="*/ 676944 h 1890713"/>
                        <a:gd name="T92" fmla="*/ 479121 w 1387475"/>
                        <a:gd name="T93" fmla="*/ 586925 h 1890713"/>
                        <a:gd name="T94" fmla="*/ 429170 w 1387475"/>
                        <a:gd name="T95" fmla="*/ 473701 h 1890713"/>
                        <a:gd name="T96" fmla="*/ 413186 w 1387475"/>
                        <a:gd name="T97" fmla="*/ 497706 h 1890713"/>
                        <a:gd name="T98" fmla="*/ 395604 w 1387475"/>
                        <a:gd name="T99" fmla="*/ 469300 h 1890713"/>
                        <a:gd name="T100" fmla="*/ 388411 w 1387475"/>
                        <a:gd name="T101" fmla="*/ 400886 h 1890713"/>
                        <a:gd name="T102" fmla="*/ 395604 w 1387475"/>
                        <a:gd name="T103" fmla="*/ 332470 h 1890713"/>
                        <a:gd name="T104" fmla="*/ 413186 w 1387475"/>
                        <a:gd name="T105" fmla="*/ 304064 h 1890713"/>
                        <a:gd name="T106" fmla="*/ 418780 w 1387475"/>
                        <a:gd name="T107" fmla="*/ 231249 h 1890713"/>
                        <a:gd name="T108" fmla="*/ 433966 w 1387475"/>
                        <a:gd name="T109" fmla="*/ 153632 h 1890713"/>
                        <a:gd name="T110" fmla="*/ 415983 w 1387475"/>
                        <a:gd name="T111" fmla="*/ 121626 h 1890713"/>
                        <a:gd name="T112" fmla="*/ 474725 w 1387475"/>
                        <a:gd name="T113" fmla="*/ 72015 h 1890713"/>
                        <a:gd name="T114" fmla="*/ 567432 w 1387475"/>
                        <a:gd name="T115" fmla="*/ 28006 h 1890713"/>
                        <a:gd name="T116" fmla="*/ 671328 w 1387475"/>
                        <a:gd name="T117" fmla="*/ 3601 h 1890713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</a:gdLst>
                      <a:ahLst/>
                      <a:cxnLst>
                        <a:cxn ang="T118">
                          <a:pos x="T0" y="T1"/>
                        </a:cxn>
                        <a:cxn ang="T119">
                          <a:pos x="T2" y="T3"/>
                        </a:cxn>
                        <a:cxn ang="T120">
                          <a:pos x="T4" y="T5"/>
                        </a:cxn>
                        <a:cxn ang="T121">
                          <a:pos x="T6" y="T7"/>
                        </a:cxn>
                        <a:cxn ang="T122">
                          <a:pos x="T8" y="T9"/>
                        </a:cxn>
                        <a:cxn ang="T123">
                          <a:pos x="T10" y="T11"/>
                        </a:cxn>
                        <a:cxn ang="T124">
                          <a:pos x="T12" y="T13"/>
                        </a:cxn>
                        <a:cxn ang="T125">
                          <a:pos x="T14" y="T15"/>
                        </a:cxn>
                        <a:cxn ang="T126">
                          <a:pos x="T16" y="T17"/>
                        </a:cxn>
                        <a:cxn ang="T127">
                          <a:pos x="T18" y="T19"/>
                        </a:cxn>
                        <a:cxn ang="T128">
                          <a:pos x="T20" y="T21"/>
                        </a:cxn>
                        <a:cxn ang="T129">
                          <a:pos x="T22" y="T23"/>
                        </a:cxn>
                        <a:cxn ang="T130">
                          <a:pos x="T24" y="T25"/>
                        </a:cxn>
                        <a:cxn ang="T131">
                          <a:pos x="T26" y="T27"/>
                        </a:cxn>
                        <a:cxn ang="T132">
                          <a:pos x="T28" y="T29"/>
                        </a:cxn>
                        <a:cxn ang="T133">
                          <a:pos x="T30" y="T31"/>
                        </a:cxn>
                        <a:cxn ang="T134">
                          <a:pos x="T32" y="T33"/>
                        </a:cxn>
                        <a:cxn ang="T135">
                          <a:pos x="T34" y="T35"/>
                        </a:cxn>
                        <a:cxn ang="T136">
                          <a:pos x="T36" y="T37"/>
                        </a:cxn>
                        <a:cxn ang="T137">
                          <a:pos x="T38" y="T39"/>
                        </a:cxn>
                        <a:cxn ang="T138">
                          <a:pos x="T40" y="T41"/>
                        </a:cxn>
                        <a:cxn ang="T139">
                          <a:pos x="T42" y="T43"/>
                        </a:cxn>
                        <a:cxn ang="T140">
                          <a:pos x="T44" y="T45"/>
                        </a:cxn>
                        <a:cxn ang="T141">
                          <a:pos x="T46" y="T47"/>
                        </a:cxn>
                        <a:cxn ang="T142">
                          <a:pos x="T48" y="T49"/>
                        </a:cxn>
                        <a:cxn ang="T143">
                          <a:pos x="T50" y="T51"/>
                        </a:cxn>
                        <a:cxn ang="T144">
                          <a:pos x="T52" y="T53"/>
                        </a:cxn>
                        <a:cxn ang="T145">
                          <a:pos x="T54" y="T55"/>
                        </a:cxn>
                        <a:cxn ang="T146">
                          <a:pos x="T56" y="T57"/>
                        </a:cxn>
                        <a:cxn ang="T147">
                          <a:pos x="T58" y="T59"/>
                        </a:cxn>
                        <a:cxn ang="T148">
                          <a:pos x="T60" y="T61"/>
                        </a:cxn>
                        <a:cxn ang="T149">
                          <a:pos x="T62" y="T63"/>
                        </a:cxn>
                        <a:cxn ang="T150">
                          <a:pos x="T64" y="T65"/>
                        </a:cxn>
                        <a:cxn ang="T151">
                          <a:pos x="T66" y="T67"/>
                        </a:cxn>
                        <a:cxn ang="T152">
                          <a:pos x="T68" y="T69"/>
                        </a:cxn>
                        <a:cxn ang="T153">
                          <a:pos x="T70" y="T71"/>
                        </a:cxn>
                        <a:cxn ang="T154">
                          <a:pos x="T72" y="T73"/>
                        </a:cxn>
                        <a:cxn ang="T155">
                          <a:pos x="T74" y="T75"/>
                        </a:cxn>
                        <a:cxn ang="T156">
                          <a:pos x="T76" y="T77"/>
                        </a:cxn>
                        <a:cxn ang="T157">
                          <a:pos x="T78" y="T79"/>
                        </a:cxn>
                        <a:cxn ang="T158">
                          <a:pos x="T80" y="T81"/>
                        </a:cxn>
                        <a:cxn ang="T159">
                          <a:pos x="T82" y="T83"/>
                        </a:cxn>
                        <a:cxn ang="T160">
                          <a:pos x="T84" y="T85"/>
                        </a:cxn>
                        <a:cxn ang="T161">
                          <a:pos x="T86" y="T87"/>
                        </a:cxn>
                        <a:cxn ang="T162">
                          <a:pos x="T88" y="T89"/>
                        </a:cxn>
                        <a:cxn ang="T163">
                          <a:pos x="T90" y="T91"/>
                        </a:cxn>
                        <a:cxn ang="T164">
                          <a:pos x="T92" y="T93"/>
                        </a:cxn>
                        <a:cxn ang="T165">
                          <a:pos x="T94" y="T95"/>
                        </a:cxn>
                        <a:cxn ang="T166">
                          <a:pos x="T96" y="T97"/>
                        </a:cxn>
                        <a:cxn ang="T167">
                          <a:pos x="T98" y="T99"/>
                        </a:cxn>
                        <a:cxn ang="T168">
                          <a:pos x="T100" y="T101"/>
                        </a:cxn>
                        <a:cxn ang="T169">
                          <a:pos x="T102" y="T103"/>
                        </a:cxn>
                        <a:cxn ang="T170">
                          <a:pos x="T104" y="T105"/>
                        </a:cxn>
                        <a:cxn ang="T171">
                          <a:pos x="T106" y="T107"/>
                        </a:cxn>
                        <a:cxn ang="T172">
                          <a:pos x="T108" y="T109"/>
                        </a:cxn>
                        <a:cxn ang="T173">
                          <a:pos x="T110" y="T111"/>
                        </a:cxn>
                        <a:cxn ang="T174">
                          <a:pos x="T112" y="T113"/>
                        </a:cxn>
                        <a:cxn ang="T175">
                          <a:pos x="T114" y="T115"/>
                        </a:cxn>
                        <a:cxn ang="T176">
                          <a:pos x="T116" y="T117"/>
                        </a:cxn>
                      </a:cxnLst>
                      <a:rect l="0" t="0" r="r" b="b"/>
                      <a:pathLst>
                        <a:path w="1387475" h="1890713">
                          <a:moveTo>
                            <a:pt x="1185185" y="1355117"/>
                          </a:moveTo>
                          <a:lnTo>
                            <a:pt x="1112995" y="1364242"/>
                          </a:lnTo>
                          <a:lnTo>
                            <a:pt x="719520" y="1412247"/>
                          </a:lnTo>
                          <a:lnTo>
                            <a:pt x="699687" y="1419785"/>
                          </a:lnTo>
                          <a:lnTo>
                            <a:pt x="661609" y="1434464"/>
                          </a:lnTo>
                          <a:lnTo>
                            <a:pt x="591006" y="1461839"/>
                          </a:lnTo>
                          <a:lnTo>
                            <a:pt x="656849" y="1453905"/>
                          </a:lnTo>
                          <a:lnTo>
                            <a:pt x="686201" y="1449937"/>
                          </a:lnTo>
                          <a:lnTo>
                            <a:pt x="1212950" y="1385269"/>
                          </a:lnTo>
                          <a:lnTo>
                            <a:pt x="1207397" y="1379318"/>
                          </a:lnTo>
                          <a:lnTo>
                            <a:pt x="1185185" y="1355117"/>
                          </a:lnTo>
                          <a:close/>
                          <a:moveTo>
                            <a:pt x="882939" y="1288862"/>
                          </a:moveTo>
                          <a:lnTo>
                            <a:pt x="692944" y="1297987"/>
                          </a:lnTo>
                          <a:lnTo>
                            <a:pt x="638207" y="1300764"/>
                          </a:lnTo>
                          <a:lnTo>
                            <a:pt x="608855" y="1302351"/>
                          </a:lnTo>
                          <a:lnTo>
                            <a:pt x="271704" y="1332106"/>
                          </a:lnTo>
                          <a:lnTo>
                            <a:pt x="253855" y="1342421"/>
                          </a:lnTo>
                          <a:lnTo>
                            <a:pt x="152313" y="1399948"/>
                          </a:lnTo>
                          <a:lnTo>
                            <a:pt x="688581" y="1318617"/>
                          </a:lnTo>
                          <a:lnTo>
                            <a:pt x="749665" y="1309492"/>
                          </a:lnTo>
                          <a:lnTo>
                            <a:pt x="761564" y="1307112"/>
                          </a:lnTo>
                          <a:lnTo>
                            <a:pt x="882939" y="1288862"/>
                          </a:lnTo>
                          <a:close/>
                          <a:moveTo>
                            <a:pt x="1118944" y="1098824"/>
                          </a:moveTo>
                          <a:lnTo>
                            <a:pt x="1117754" y="1099221"/>
                          </a:lnTo>
                          <a:lnTo>
                            <a:pt x="1116168" y="1100808"/>
                          </a:lnTo>
                          <a:lnTo>
                            <a:pt x="1115374" y="1102395"/>
                          </a:lnTo>
                          <a:lnTo>
                            <a:pt x="1114978" y="1103585"/>
                          </a:lnTo>
                          <a:lnTo>
                            <a:pt x="1115771" y="1105569"/>
                          </a:lnTo>
                          <a:lnTo>
                            <a:pt x="1116564" y="1107156"/>
                          </a:lnTo>
                          <a:lnTo>
                            <a:pt x="1118151" y="1109139"/>
                          </a:lnTo>
                          <a:lnTo>
                            <a:pt x="1119737" y="1110726"/>
                          </a:lnTo>
                          <a:lnTo>
                            <a:pt x="1124497" y="1114694"/>
                          </a:lnTo>
                          <a:lnTo>
                            <a:pt x="1123307" y="1106362"/>
                          </a:lnTo>
                          <a:lnTo>
                            <a:pt x="1122514" y="1102791"/>
                          </a:lnTo>
                          <a:lnTo>
                            <a:pt x="1121721" y="1100808"/>
                          </a:lnTo>
                          <a:lnTo>
                            <a:pt x="1120134" y="1099221"/>
                          </a:lnTo>
                          <a:lnTo>
                            <a:pt x="1118944" y="1098824"/>
                          </a:lnTo>
                          <a:close/>
                          <a:moveTo>
                            <a:pt x="953542" y="742950"/>
                          </a:moveTo>
                          <a:lnTo>
                            <a:pt x="973374" y="743347"/>
                          </a:lnTo>
                          <a:lnTo>
                            <a:pt x="993207" y="744140"/>
                          </a:lnTo>
                          <a:lnTo>
                            <a:pt x="1013436" y="746124"/>
                          </a:lnTo>
                          <a:lnTo>
                            <a:pt x="1033268" y="749298"/>
                          </a:lnTo>
                          <a:lnTo>
                            <a:pt x="1053497" y="752868"/>
                          </a:lnTo>
                          <a:lnTo>
                            <a:pt x="1072933" y="757629"/>
                          </a:lnTo>
                          <a:lnTo>
                            <a:pt x="1093162" y="762787"/>
                          </a:lnTo>
                          <a:lnTo>
                            <a:pt x="1112598" y="768738"/>
                          </a:lnTo>
                          <a:lnTo>
                            <a:pt x="1132430" y="775483"/>
                          </a:lnTo>
                          <a:lnTo>
                            <a:pt x="1151469" y="782624"/>
                          </a:lnTo>
                          <a:lnTo>
                            <a:pt x="1170509" y="790162"/>
                          </a:lnTo>
                          <a:lnTo>
                            <a:pt x="1188754" y="798097"/>
                          </a:lnTo>
                          <a:lnTo>
                            <a:pt x="1206603" y="806428"/>
                          </a:lnTo>
                          <a:lnTo>
                            <a:pt x="1224056" y="815553"/>
                          </a:lnTo>
                          <a:lnTo>
                            <a:pt x="1240715" y="824678"/>
                          </a:lnTo>
                          <a:lnTo>
                            <a:pt x="1257374" y="833803"/>
                          </a:lnTo>
                          <a:lnTo>
                            <a:pt x="1272844" y="843722"/>
                          </a:lnTo>
                          <a:lnTo>
                            <a:pt x="1287520" y="853640"/>
                          </a:lnTo>
                          <a:lnTo>
                            <a:pt x="1301402" y="863558"/>
                          </a:lnTo>
                          <a:lnTo>
                            <a:pt x="1314492" y="873477"/>
                          </a:lnTo>
                          <a:lnTo>
                            <a:pt x="1326391" y="883395"/>
                          </a:lnTo>
                          <a:lnTo>
                            <a:pt x="1337894" y="893314"/>
                          </a:lnTo>
                          <a:lnTo>
                            <a:pt x="1347810" y="903232"/>
                          </a:lnTo>
                          <a:lnTo>
                            <a:pt x="1356537" y="912754"/>
                          </a:lnTo>
                          <a:lnTo>
                            <a:pt x="1364866" y="922672"/>
                          </a:lnTo>
                          <a:lnTo>
                            <a:pt x="1370816" y="931797"/>
                          </a:lnTo>
                          <a:lnTo>
                            <a:pt x="1376369" y="940526"/>
                          </a:lnTo>
                          <a:lnTo>
                            <a:pt x="1378749" y="944890"/>
                          </a:lnTo>
                          <a:lnTo>
                            <a:pt x="1380732" y="948857"/>
                          </a:lnTo>
                          <a:lnTo>
                            <a:pt x="1381922" y="953221"/>
                          </a:lnTo>
                          <a:lnTo>
                            <a:pt x="1383112" y="957585"/>
                          </a:lnTo>
                          <a:lnTo>
                            <a:pt x="1383905" y="961156"/>
                          </a:lnTo>
                          <a:lnTo>
                            <a:pt x="1384302" y="965123"/>
                          </a:lnTo>
                          <a:lnTo>
                            <a:pt x="1385888" y="976232"/>
                          </a:lnTo>
                          <a:lnTo>
                            <a:pt x="1387078" y="988134"/>
                          </a:lnTo>
                          <a:lnTo>
                            <a:pt x="1387475" y="1000830"/>
                          </a:lnTo>
                          <a:lnTo>
                            <a:pt x="1387475" y="1013922"/>
                          </a:lnTo>
                          <a:lnTo>
                            <a:pt x="1386682" y="1027014"/>
                          </a:lnTo>
                          <a:lnTo>
                            <a:pt x="1385492" y="1040900"/>
                          </a:lnTo>
                          <a:lnTo>
                            <a:pt x="1383509" y="1055183"/>
                          </a:lnTo>
                          <a:lnTo>
                            <a:pt x="1381525" y="1069465"/>
                          </a:lnTo>
                          <a:lnTo>
                            <a:pt x="1379145" y="1084541"/>
                          </a:lnTo>
                          <a:lnTo>
                            <a:pt x="1375972" y="1100014"/>
                          </a:lnTo>
                          <a:lnTo>
                            <a:pt x="1372799" y="1115487"/>
                          </a:lnTo>
                          <a:lnTo>
                            <a:pt x="1369229" y="1131357"/>
                          </a:lnTo>
                          <a:lnTo>
                            <a:pt x="1365263" y="1148020"/>
                          </a:lnTo>
                          <a:lnTo>
                            <a:pt x="1360503" y="1164286"/>
                          </a:lnTo>
                          <a:lnTo>
                            <a:pt x="1350983" y="1198009"/>
                          </a:lnTo>
                          <a:lnTo>
                            <a:pt x="1339877" y="1232525"/>
                          </a:lnTo>
                          <a:lnTo>
                            <a:pt x="1327978" y="1267834"/>
                          </a:lnTo>
                          <a:lnTo>
                            <a:pt x="1315285" y="1303541"/>
                          </a:lnTo>
                          <a:lnTo>
                            <a:pt x="1302196" y="1339247"/>
                          </a:lnTo>
                          <a:lnTo>
                            <a:pt x="1288710" y="1374954"/>
                          </a:lnTo>
                          <a:lnTo>
                            <a:pt x="1274827" y="1411057"/>
                          </a:lnTo>
                          <a:lnTo>
                            <a:pt x="1246665" y="1482073"/>
                          </a:lnTo>
                          <a:lnTo>
                            <a:pt x="1212950" y="1581654"/>
                          </a:lnTo>
                          <a:lnTo>
                            <a:pt x="1106251" y="1559437"/>
                          </a:lnTo>
                          <a:lnTo>
                            <a:pt x="1101095" y="1638784"/>
                          </a:lnTo>
                          <a:lnTo>
                            <a:pt x="1092369" y="1729241"/>
                          </a:lnTo>
                          <a:lnTo>
                            <a:pt x="1085229" y="1803431"/>
                          </a:lnTo>
                          <a:lnTo>
                            <a:pt x="1076503" y="1890713"/>
                          </a:lnTo>
                          <a:lnTo>
                            <a:pt x="285190" y="1890713"/>
                          </a:lnTo>
                          <a:lnTo>
                            <a:pt x="274084" y="1780023"/>
                          </a:lnTo>
                          <a:lnTo>
                            <a:pt x="265358" y="1685203"/>
                          </a:lnTo>
                          <a:lnTo>
                            <a:pt x="255441" y="1570546"/>
                          </a:lnTo>
                          <a:lnTo>
                            <a:pt x="232832" y="1576893"/>
                          </a:lnTo>
                          <a:lnTo>
                            <a:pt x="209827" y="1582448"/>
                          </a:lnTo>
                          <a:lnTo>
                            <a:pt x="197927" y="1584828"/>
                          </a:lnTo>
                          <a:lnTo>
                            <a:pt x="186821" y="1587605"/>
                          </a:lnTo>
                          <a:lnTo>
                            <a:pt x="174922" y="1589192"/>
                          </a:lnTo>
                          <a:lnTo>
                            <a:pt x="163816" y="1590779"/>
                          </a:lnTo>
                          <a:lnTo>
                            <a:pt x="152313" y="1591573"/>
                          </a:lnTo>
                          <a:lnTo>
                            <a:pt x="142000" y="1591969"/>
                          </a:lnTo>
                          <a:lnTo>
                            <a:pt x="131291" y="1591969"/>
                          </a:lnTo>
                          <a:lnTo>
                            <a:pt x="121374" y="1591573"/>
                          </a:lnTo>
                          <a:lnTo>
                            <a:pt x="112251" y="1590382"/>
                          </a:lnTo>
                          <a:lnTo>
                            <a:pt x="103129" y="1588399"/>
                          </a:lnTo>
                          <a:lnTo>
                            <a:pt x="99162" y="1587209"/>
                          </a:lnTo>
                          <a:lnTo>
                            <a:pt x="95196" y="1585225"/>
                          </a:lnTo>
                          <a:lnTo>
                            <a:pt x="91229" y="1583638"/>
                          </a:lnTo>
                          <a:lnTo>
                            <a:pt x="87659" y="1581654"/>
                          </a:lnTo>
                          <a:lnTo>
                            <a:pt x="74570" y="1515399"/>
                          </a:lnTo>
                          <a:lnTo>
                            <a:pt x="59497" y="1433274"/>
                          </a:lnTo>
                          <a:lnTo>
                            <a:pt x="51564" y="1388046"/>
                          </a:lnTo>
                          <a:lnTo>
                            <a:pt x="43235" y="1341628"/>
                          </a:lnTo>
                          <a:lnTo>
                            <a:pt x="35698" y="1295209"/>
                          </a:lnTo>
                          <a:lnTo>
                            <a:pt x="28162" y="1247998"/>
                          </a:lnTo>
                          <a:lnTo>
                            <a:pt x="21022" y="1202373"/>
                          </a:lnTo>
                          <a:lnTo>
                            <a:pt x="14676" y="1157938"/>
                          </a:lnTo>
                          <a:lnTo>
                            <a:pt x="9520" y="1116677"/>
                          </a:lnTo>
                          <a:lnTo>
                            <a:pt x="5156" y="1078987"/>
                          </a:lnTo>
                          <a:lnTo>
                            <a:pt x="1983" y="1045264"/>
                          </a:lnTo>
                          <a:lnTo>
                            <a:pt x="793" y="1030188"/>
                          </a:lnTo>
                          <a:lnTo>
                            <a:pt x="0" y="1016699"/>
                          </a:lnTo>
                          <a:lnTo>
                            <a:pt x="0" y="1004797"/>
                          </a:lnTo>
                          <a:lnTo>
                            <a:pt x="0" y="994482"/>
                          </a:lnTo>
                          <a:lnTo>
                            <a:pt x="397" y="985754"/>
                          </a:lnTo>
                          <a:lnTo>
                            <a:pt x="1190" y="979009"/>
                          </a:lnTo>
                          <a:lnTo>
                            <a:pt x="1587" y="972661"/>
                          </a:lnTo>
                          <a:lnTo>
                            <a:pt x="2380" y="966314"/>
                          </a:lnTo>
                          <a:lnTo>
                            <a:pt x="3966" y="959966"/>
                          </a:lnTo>
                          <a:lnTo>
                            <a:pt x="5553" y="954015"/>
                          </a:lnTo>
                          <a:lnTo>
                            <a:pt x="7536" y="948064"/>
                          </a:lnTo>
                          <a:lnTo>
                            <a:pt x="9520" y="942113"/>
                          </a:lnTo>
                          <a:lnTo>
                            <a:pt x="12296" y="936558"/>
                          </a:lnTo>
                          <a:lnTo>
                            <a:pt x="15073" y="931004"/>
                          </a:lnTo>
                          <a:lnTo>
                            <a:pt x="18246" y="925053"/>
                          </a:lnTo>
                          <a:lnTo>
                            <a:pt x="21816" y="919498"/>
                          </a:lnTo>
                          <a:lnTo>
                            <a:pt x="25782" y="914341"/>
                          </a:lnTo>
                          <a:lnTo>
                            <a:pt x="29352" y="909183"/>
                          </a:lnTo>
                          <a:lnTo>
                            <a:pt x="34112" y="904026"/>
                          </a:lnTo>
                          <a:lnTo>
                            <a:pt x="38872" y="898471"/>
                          </a:lnTo>
                          <a:lnTo>
                            <a:pt x="48391" y="888950"/>
                          </a:lnTo>
                          <a:lnTo>
                            <a:pt x="59894" y="879031"/>
                          </a:lnTo>
                          <a:lnTo>
                            <a:pt x="71793" y="869906"/>
                          </a:lnTo>
                          <a:lnTo>
                            <a:pt x="84486" y="860781"/>
                          </a:lnTo>
                          <a:lnTo>
                            <a:pt x="98765" y="852450"/>
                          </a:lnTo>
                          <a:lnTo>
                            <a:pt x="113441" y="844118"/>
                          </a:lnTo>
                          <a:lnTo>
                            <a:pt x="128514" y="836183"/>
                          </a:lnTo>
                          <a:lnTo>
                            <a:pt x="144380" y="828645"/>
                          </a:lnTo>
                          <a:lnTo>
                            <a:pt x="161436" y="821504"/>
                          </a:lnTo>
                          <a:lnTo>
                            <a:pt x="178492" y="814760"/>
                          </a:lnTo>
                          <a:lnTo>
                            <a:pt x="196341" y="808015"/>
                          </a:lnTo>
                          <a:lnTo>
                            <a:pt x="214587" y="801667"/>
                          </a:lnTo>
                          <a:lnTo>
                            <a:pt x="233229" y="795716"/>
                          </a:lnTo>
                          <a:lnTo>
                            <a:pt x="252268" y="790162"/>
                          </a:lnTo>
                          <a:lnTo>
                            <a:pt x="271704" y="784608"/>
                          </a:lnTo>
                          <a:lnTo>
                            <a:pt x="291140" y="779450"/>
                          </a:lnTo>
                          <a:lnTo>
                            <a:pt x="310972" y="774689"/>
                          </a:lnTo>
                          <a:lnTo>
                            <a:pt x="331201" y="769928"/>
                          </a:lnTo>
                          <a:lnTo>
                            <a:pt x="351034" y="765564"/>
                          </a:lnTo>
                          <a:lnTo>
                            <a:pt x="371263" y="761994"/>
                          </a:lnTo>
                          <a:lnTo>
                            <a:pt x="391492" y="758026"/>
                          </a:lnTo>
                          <a:lnTo>
                            <a:pt x="431156" y="751282"/>
                          </a:lnTo>
                          <a:lnTo>
                            <a:pt x="470028" y="745727"/>
                          </a:lnTo>
                          <a:lnTo>
                            <a:pt x="474788" y="745330"/>
                          </a:lnTo>
                          <a:lnTo>
                            <a:pt x="479548" y="744934"/>
                          </a:lnTo>
                          <a:lnTo>
                            <a:pt x="488670" y="745330"/>
                          </a:lnTo>
                          <a:lnTo>
                            <a:pt x="616391" y="1197215"/>
                          </a:lnTo>
                          <a:lnTo>
                            <a:pt x="618771" y="1179759"/>
                          </a:lnTo>
                          <a:lnTo>
                            <a:pt x="663196" y="869509"/>
                          </a:lnTo>
                          <a:lnTo>
                            <a:pt x="650503" y="838961"/>
                          </a:lnTo>
                          <a:lnTo>
                            <a:pt x="675095" y="798493"/>
                          </a:lnTo>
                          <a:lnTo>
                            <a:pt x="731022" y="798097"/>
                          </a:lnTo>
                          <a:lnTo>
                            <a:pt x="754028" y="838961"/>
                          </a:lnTo>
                          <a:lnTo>
                            <a:pt x="743319" y="875461"/>
                          </a:lnTo>
                          <a:lnTo>
                            <a:pt x="782983" y="1202373"/>
                          </a:lnTo>
                          <a:lnTo>
                            <a:pt x="887302" y="760407"/>
                          </a:lnTo>
                          <a:lnTo>
                            <a:pt x="899201" y="754852"/>
                          </a:lnTo>
                          <a:lnTo>
                            <a:pt x="907927" y="750488"/>
                          </a:lnTo>
                          <a:lnTo>
                            <a:pt x="913481" y="747314"/>
                          </a:lnTo>
                          <a:lnTo>
                            <a:pt x="914671" y="746124"/>
                          </a:lnTo>
                          <a:lnTo>
                            <a:pt x="914671" y="745727"/>
                          </a:lnTo>
                          <a:lnTo>
                            <a:pt x="924587" y="744537"/>
                          </a:lnTo>
                          <a:lnTo>
                            <a:pt x="934106" y="743744"/>
                          </a:lnTo>
                          <a:lnTo>
                            <a:pt x="943626" y="743347"/>
                          </a:lnTo>
                          <a:lnTo>
                            <a:pt x="953542" y="742950"/>
                          </a:lnTo>
                          <a:close/>
                          <a:moveTo>
                            <a:pt x="713979" y="0"/>
                          </a:moveTo>
                          <a:lnTo>
                            <a:pt x="725091" y="0"/>
                          </a:lnTo>
                          <a:lnTo>
                            <a:pt x="736601" y="397"/>
                          </a:lnTo>
                          <a:lnTo>
                            <a:pt x="746919" y="794"/>
                          </a:lnTo>
                          <a:lnTo>
                            <a:pt x="758032" y="1985"/>
                          </a:lnTo>
                          <a:lnTo>
                            <a:pt x="768351" y="3177"/>
                          </a:lnTo>
                          <a:lnTo>
                            <a:pt x="778669" y="4368"/>
                          </a:lnTo>
                          <a:lnTo>
                            <a:pt x="788591" y="5956"/>
                          </a:lnTo>
                          <a:lnTo>
                            <a:pt x="808038" y="9530"/>
                          </a:lnTo>
                          <a:lnTo>
                            <a:pt x="826691" y="13898"/>
                          </a:lnTo>
                          <a:lnTo>
                            <a:pt x="844551" y="19060"/>
                          </a:lnTo>
                          <a:lnTo>
                            <a:pt x="860822" y="25016"/>
                          </a:lnTo>
                          <a:lnTo>
                            <a:pt x="876697" y="30973"/>
                          </a:lnTo>
                          <a:lnTo>
                            <a:pt x="891779" y="37723"/>
                          </a:lnTo>
                          <a:lnTo>
                            <a:pt x="906066" y="44076"/>
                          </a:lnTo>
                          <a:lnTo>
                            <a:pt x="919163" y="51224"/>
                          </a:lnTo>
                          <a:lnTo>
                            <a:pt x="930672" y="57974"/>
                          </a:lnTo>
                          <a:lnTo>
                            <a:pt x="942182" y="64725"/>
                          </a:lnTo>
                          <a:lnTo>
                            <a:pt x="952501" y="71475"/>
                          </a:lnTo>
                          <a:lnTo>
                            <a:pt x="961232" y="77829"/>
                          </a:lnTo>
                          <a:lnTo>
                            <a:pt x="969566" y="84182"/>
                          </a:lnTo>
                          <a:lnTo>
                            <a:pt x="976313" y="89344"/>
                          </a:lnTo>
                          <a:lnTo>
                            <a:pt x="987822" y="98874"/>
                          </a:lnTo>
                          <a:lnTo>
                            <a:pt x="994172" y="105227"/>
                          </a:lnTo>
                          <a:lnTo>
                            <a:pt x="996554" y="107213"/>
                          </a:lnTo>
                          <a:lnTo>
                            <a:pt x="993775" y="113566"/>
                          </a:lnTo>
                          <a:lnTo>
                            <a:pt x="989410" y="120317"/>
                          </a:lnTo>
                          <a:lnTo>
                            <a:pt x="984251" y="129450"/>
                          </a:lnTo>
                          <a:lnTo>
                            <a:pt x="977107" y="139774"/>
                          </a:lnTo>
                          <a:lnTo>
                            <a:pt x="973138" y="144936"/>
                          </a:lnTo>
                          <a:lnTo>
                            <a:pt x="968375" y="150495"/>
                          </a:lnTo>
                          <a:lnTo>
                            <a:pt x="963216" y="156054"/>
                          </a:lnTo>
                          <a:lnTo>
                            <a:pt x="957660" y="161613"/>
                          </a:lnTo>
                          <a:lnTo>
                            <a:pt x="951707" y="167173"/>
                          </a:lnTo>
                          <a:lnTo>
                            <a:pt x="945754" y="172732"/>
                          </a:lnTo>
                          <a:lnTo>
                            <a:pt x="938610" y="177497"/>
                          </a:lnTo>
                          <a:lnTo>
                            <a:pt x="931069" y="182262"/>
                          </a:lnTo>
                          <a:lnTo>
                            <a:pt x="923529" y="186630"/>
                          </a:lnTo>
                          <a:lnTo>
                            <a:pt x="915194" y="190601"/>
                          </a:lnTo>
                          <a:lnTo>
                            <a:pt x="906463" y="194174"/>
                          </a:lnTo>
                          <a:lnTo>
                            <a:pt x="896938" y="196954"/>
                          </a:lnTo>
                          <a:lnTo>
                            <a:pt x="887413" y="199733"/>
                          </a:lnTo>
                          <a:lnTo>
                            <a:pt x="877094" y="200925"/>
                          </a:lnTo>
                          <a:lnTo>
                            <a:pt x="866775" y="201719"/>
                          </a:lnTo>
                          <a:lnTo>
                            <a:pt x="855266" y="201719"/>
                          </a:lnTo>
                          <a:lnTo>
                            <a:pt x="843360" y="200925"/>
                          </a:lnTo>
                          <a:lnTo>
                            <a:pt x="831454" y="198939"/>
                          </a:lnTo>
                          <a:lnTo>
                            <a:pt x="818357" y="195763"/>
                          </a:lnTo>
                          <a:lnTo>
                            <a:pt x="805260" y="191792"/>
                          </a:lnTo>
                          <a:lnTo>
                            <a:pt x="791369" y="186233"/>
                          </a:lnTo>
                          <a:lnTo>
                            <a:pt x="777082" y="179879"/>
                          </a:lnTo>
                          <a:lnTo>
                            <a:pt x="760016" y="171938"/>
                          </a:lnTo>
                          <a:lnTo>
                            <a:pt x="743347" y="165187"/>
                          </a:lnTo>
                          <a:lnTo>
                            <a:pt x="778272" y="181468"/>
                          </a:lnTo>
                          <a:lnTo>
                            <a:pt x="812007" y="196954"/>
                          </a:lnTo>
                          <a:lnTo>
                            <a:pt x="828279" y="204101"/>
                          </a:lnTo>
                          <a:lnTo>
                            <a:pt x="844551" y="210852"/>
                          </a:lnTo>
                          <a:lnTo>
                            <a:pt x="860029" y="217205"/>
                          </a:lnTo>
                          <a:lnTo>
                            <a:pt x="875110" y="222367"/>
                          </a:lnTo>
                          <a:lnTo>
                            <a:pt x="889397" y="226735"/>
                          </a:lnTo>
                          <a:lnTo>
                            <a:pt x="903288" y="229912"/>
                          </a:lnTo>
                          <a:lnTo>
                            <a:pt x="910035" y="231103"/>
                          </a:lnTo>
                          <a:lnTo>
                            <a:pt x="916385" y="232294"/>
                          </a:lnTo>
                          <a:lnTo>
                            <a:pt x="922735" y="232691"/>
                          </a:lnTo>
                          <a:lnTo>
                            <a:pt x="929085" y="233089"/>
                          </a:lnTo>
                          <a:lnTo>
                            <a:pt x="935038" y="233089"/>
                          </a:lnTo>
                          <a:lnTo>
                            <a:pt x="940991" y="232294"/>
                          </a:lnTo>
                          <a:lnTo>
                            <a:pt x="946547" y="231103"/>
                          </a:lnTo>
                          <a:lnTo>
                            <a:pt x="951707" y="229912"/>
                          </a:lnTo>
                          <a:lnTo>
                            <a:pt x="956866" y="228324"/>
                          </a:lnTo>
                          <a:lnTo>
                            <a:pt x="961629" y="226338"/>
                          </a:lnTo>
                          <a:lnTo>
                            <a:pt x="966788" y="223161"/>
                          </a:lnTo>
                          <a:lnTo>
                            <a:pt x="970757" y="220382"/>
                          </a:lnTo>
                          <a:lnTo>
                            <a:pt x="972741" y="231500"/>
                          </a:lnTo>
                          <a:lnTo>
                            <a:pt x="973535" y="242619"/>
                          </a:lnTo>
                          <a:lnTo>
                            <a:pt x="973932" y="253340"/>
                          </a:lnTo>
                          <a:lnTo>
                            <a:pt x="974329" y="263267"/>
                          </a:lnTo>
                          <a:lnTo>
                            <a:pt x="974329" y="273591"/>
                          </a:lnTo>
                          <a:lnTo>
                            <a:pt x="973932" y="283121"/>
                          </a:lnTo>
                          <a:lnTo>
                            <a:pt x="973138" y="302181"/>
                          </a:lnTo>
                          <a:lnTo>
                            <a:pt x="974725" y="300196"/>
                          </a:lnTo>
                          <a:lnTo>
                            <a:pt x="976710" y="298210"/>
                          </a:lnTo>
                          <a:lnTo>
                            <a:pt x="978297" y="297416"/>
                          </a:lnTo>
                          <a:lnTo>
                            <a:pt x="980282" y="297019"/>
                          </a:lnTo>
                          <a:lnTo>
                            <a:pt x="982663" y="297416"/>
                          </a:lnTo>
                          <a:lnTo>
                            <a:pt x="985044" y="299005"/>
                          </a:lnTo>
                          <a:lnTo>
                            <a:pt x="987822" y="301784"/>
                          </a:lnTo>
                          <a:lnTo>
                            <a:pt x="989807" y="304564"/>
                          </a:lnTo>
                          <a:lnTo>
                            <a:pt x="991791" y="308932"/>
                          </a:lnTo>
                          <a:lnTo>
                            <a:pt x="994172" y="313697"/>
                          </a:lnTo>
                          <a:lnTo>
                            <a:pt x="995760" y="318859"/>
                          </a:lnTo>
                          <a:lnTo>
                            <a:pt x="997744" y="325212"/>
                          </a:lnTo>
                          <a:lnTo>
                            <a:pt x="998935" y="331963"/>
                          </a:lnTo>
                          <a:lnTo>
                            <a:pt x="1000919" y="339507"/>
                          </a:lnTo>
                          <a:lnTo>
                            <a:pt x="1002110" y="347846"/>
                          </a:lnTo>
                          <a:lnTo>
                            <a:pt x="1002904" y="356185"/>
                          </a:lnTo>
                          <a:lnTo>
                            <a:pt x="1003697" y="364523"/>
                          </a:lnTo>
                          <a:lnTo>
                            <a:pt x="1004094" y="373656"/>
                          </a:lnTo>
                          <a:lnTo>
                            <a:pt x="1004491" y="383584"/>
                          </a:lnTo>
                          <a:lnTo>
                            <a:pt x="1004888" y="393114"/>
                          </a:lnTo>
                          <a:lnTo>
                            <a:pt x="1004491" y="403438"/>
                          </a:lnTo>
                          <a:lnTo>
                            <a:pt x="1004094" y="412571"/>
                          </a:lnTo>
                          <a:lnTo>
                            <a:pt x="1003697" y="422101"/>
                          </a:lnTo>
                          <a:lnTo>
                            <a:pt x="1002904" y="430837"/>
                          </a:lnTo>
                          <a:lnTo>
                            <a:pt x="1002110" y="439175"/>
                          </a:lnTo>
                          <a:lnTo>
                            <a:pt x="1000919" y="447117"/>
                          </a:lnTo>
                          <a:lnTo>
                            <a:pt x="998935" y="454265"/>
                          </a:lnTo>
                          <a:lnTo>
                            <a:pt x="997744" y="461015"/>
                          </a:lnTo>
                          <a:lnTo>
                            <a:pt x="995760" y="467368"/>
                          </a:lnTo>
                          <a:lnTo>
                            <a:pt x="994172" y="472928"/>
                          </a:lnTo>
                          <a:lnTo>
                            <a:pt x="991791" y="478090"/>
                          </a:lnTo>
                          <a:lnTo>
                            <a:pt x="989807" y="481663"/>
                          </a:lnTo>
                          <a:lnTo>
                            <a:pt x="987822" y="485237"/>
                          </a:lnTo>
                          <a:lnTo>
                            <a:pt x="985044" y="487620"/>
                          </a:lnTo>
                          <a:lnTo>
                            <a:pt x="982663" y="488811"/>
                          </a:lnTo>
                          <a:lnTo>
                            <a:pt x="980282" y="489605"/>
                          </a:lnTo>
                          <a:lnTo>
                            <a:pt x="978694" y="489605"/>
                          </a:lnTo>
                          <a:lnTo>
                            <a:pt x="977504" y="488811"/>
                          </a:lnTo>
                          <a:lnTo>
                            <a:pt x="975122" y="487223"/>
                          </a:lnTo>
                          <a:lnTo>
                            <a:pt x="972741" y="484840"/>
                          </a:lnTo>
                          <a:lnTo>
                            <a:pt x="970360" y="481266"/>
                          </a:lnTo>
                          <a:lnTo>
                            <a:pt x="968375" y="476898"/>
                          </a:lnTo>
                          <a:lnTo>
                            <a:pt x="966391" y="471736"/>
                          </a:lnTo>
                          <a:lnTo>
                            <a:pt x="964010" y="465780"/>
                          </a:lnTo>
                          <a:lnTo>
                            <a:pt x="962422" y="459030"/>
                          </a:lnTo>
                          <a:lnTo>
                            <a:pt x="960438" y="476104"/>
                          </a:lnTo>
                          <a:lnTo>
                            <a:pt x="957263" y="491988"/>
                          </a:lnTo>
                          <a:lnTo>
                            <a:pt x="953691" y="507871"/>
                          </a:lnTo>
                          <a:lnTo>
                            <a:pt x="949325" y="523754"/>
                          </a:lnTo>
                          <a:lnTo>
                            <a:pt x="944563" y="538844"/>
                          </a:lnTo>
                          <a:lnTo>
                            <a:pt x="939404" y="553536"/>
                          </a:lnTo>
                          <a:lnTo>
                            <a:pt x="933451" y="567434"/>
                          </a:lnTo>
                          <a:lnTo>
                            <a:pt x="927101" y="581332"/>
                          </a:lnTo>
                          <a:lnTo>
                            <a:pt x="920354" y="594435"/>
                          </a:lnTo>
                          <a:lnTo>
                            <a:pt x="912813" y="607539"/>
                          </a:lnTo>
                          <a:lnTo>
                            <a:pt x="905272" y="619849"/>
                          </a:lnTo>
                          <a:lnTo>
                            <a:pt x="896938" y="631364"/>
                          </a:lnTo>
                          <a:lnTo>
                            <a:pt x="888604" y="642880"/>
                          </a:lnTo>
                          <a:lnTo>
                            <a:pt x="879872" y="653601"/>
                          </a:lnTo>
                          <a:lnTo>
                            <a:pt x="870347" y="663925"/>
                          </a:lnTo>
                          <a:lnTo>
                            <a:pt x="861219" y="673852"/>
                          </a:lnTo>
                          <a:lnTo>
                            <a:pt x="851694" y="682985"/>
                          </a:lnTo>
                          <a:lnTo>
                            <a:pt x="841772" y="691721"/>
                          </a:lnTo>
                          <a:lnTo>
                            <a:pt x="831851" y="700060"/>
                          </a:lnTo>
                          <a:lnTo>
                            <a:pt x="821532" y="707604"/>
                          </a:lnTo>
                          <a:lnTo>
                            <a:pt x="811610" y="714752"/>
                          </a:lnTo>
                          <a:lnTo>
                            <a:pt x="801291" y="721105"/>
                          </a:lnTo>
                          <a:lnTo>
                            <a:pt x="790972" y="727062"/>
                          </a:lnTo>
                          <a:lnTo>
                            <a:pt x="780257" y="732224"/>
                          </a:lnTo>
                          <a:lnTo>
                            <a:pt x="769938" y="736989"/>
                          </a:lnTo>
                          <a:lnTo>
                            <a:pt x="759619" y="741357"/>
                          </a:lnTo>
                          <a:lnTo>
                            <a:pt x="749301" y="744533"/>
                          </a:lnTo>
                          <a:lnTo>
                            <a:pt x="738585" y="747710"/>
                          </a:lnTo>
                          <a:lnTo>
                            <a:pt x="728663" y="750093"/>
                          </a:lnTo>
                          <a:lnTo>
                            <a:pt x="718344" y="751284"/>
                          </a:lnTo>
                          <a:lnTo>
                            <a:pt x="708819" y="752475"/>
                          </a:lnTo>
                          <a:lnTo>
                            <a:pt x="698897" y="752475"/>
                          </a:lnTo>
                          <a:lnTo>
                            <a:pt x="690960" y="752475"/>
                          </a:lnTo>
                          <a:lnTo>
                            <a:pt x="683022" y="751284"/>
                          </a:lnTo>
                          <a:lnTo>
                            <a:pt x="674688" y="749695"/>
                          </a:lnTo>
                          <a:lnTo>
                            <a:pt x="665560" y="747313"/>
                          </a:lnTo>
                          <a:lnTo>
                            <a:pt x="656432" y="744136"/>
                          </a:lnTo>
                          <a:lnTo>
                            <a:pt x="646907" y="740960"/>
                          </a:lnTo>
                          <a:lnTo>
                            <a:pt x="637779" y="736195"/>
                          </a:lnTo>
                          <a:lnTo>
                            <a:pt x="628254" y="731430"/>
                          </a:lnTo>
                          <a:lnTo>
                            <a:pt x="617935" y="725870"/>
                          </a:lnTo>
                          <a:lnTo>
                            <a:pt x="608410" y="719914"/>
                          </a:lnTo>
                          <a:lnTo>
                            <a:pt x="598091" y="713561"/>
                          </a:lnTo>
                          <a:lnTo>
                            <a:pt x="588169" y="706413"/>
                          </a:lnTo>
                          <a:lnTo>
                            <a:pt x="578247" y="698471"/>
                          </a:lnTo>
                          <a:lnTo>
                            <a:pt x="568325" y="690133"/>
                          </a:lnTo>
                          <a:lnTo>
                            <a:pt x="558007" y="681397"/>
                          </a:lnTo>
                          <a:lnTo>
                            <a:pt x="548482" y="671867"/>
                          </a:lnTo>
                          <a:lnTo>
                            <a:pt x="538560" y="662734"/>
                          </a:lnTo>
                          <a:lnTo>
                            <a:pt x="529035" y="652410"/>
                          </a:lnTo>
                          <a:lnTo>
                            <a:pt x="519510" y="641688"/>
                          </a:lnTo>
                          <a:lnTo>
                            <a:pt x="509985" y="630570"/>
                          </a:lnTo>
                          <a:lnTo>
                            <a:pt x="501254" y="619452"/>
                          </a:lnTo>
                          <a:lnTo>
                            <a:pt x="492522" y="607539"/>
                          </a:lnTo>
                          <a:lnTo>
                            <a:pt x="483791" y="595230"/>
                          </a:lnTo>
                          <a:lnTo>
                            <a:pt x="475854" y="582523"/>
                          </a:lnTo>
                          <a:lnTo>
                            <a:pt x="467916" y="569419"/>
                          </a:lnTo>
                          <a:lnTo>
                            <a:pt x="460772" y="556315"/>
                          </a:lnTo>
                          <a:lnTo>
                            <a:pt x="453629" y="542417"/>
                          </a:lnTo>
                          <a:lnTo>
                            <a:pt x="447279" y="528519"/>
                          </a:lnTo>
                          <a:lnTo>
                            <a:pt x="441325" y="514224"/>
                          </a:lnTo>
                          <a:lnTo>
                            <a:pt x="435769" y="499929"/>
                          </a:lnTo>
                          <a:lnTo>
                            <a:pt x="431007" y="485237"/>
                          </a:lnTo>
                          <a:lnTo>
                            <a:pt x="426244" y="470148"/>
                          </a:lnTo>
                          <a:lnTo>
                            <a:pt x="424657" y="474913"/>
                          </a:lnTo>
                          <a:lnTo>
                            <a:pt x="422672" y="480075"/>
                          </a:lnTo>
                          <a:lnTo>
                            <a:pt x="421085" y="484046"/>
                          </a:lnTo>
                          <a:lnTo>
                            <a:pt x="419101" y="487620"/>
                          </a:lnTo>
                          <a:lnTo>
                            <a:pt x="417116" y="490399"/>
                          </a:lnTo>
                          <a:lnTo>
                            <a:pt x="414735" y="492385"/>
                          </a:lnTo>
                          <a:lnTo>
                            <a:pt x="412354" y="493576"/>
                          </a:lnTo>
                          <a:lnTo>
                            <a:pt x="410369" y="493973"/>
                          </a:lnTo>
                          <a:lnTo>
                            <a:pt x="407591" y="493576"/>
                          </a:lnTo>
                          <a:lnTo>
                            <a:pt x="405210" y="491988"/>
                          </a:lnTo>
                          <a:lnTo>
                            <a:pt x="402829" y="490002"/>
                          </a:lnTo>
                          <a:lnTo>
                            <a:pt x="400447" y="486428"/>
                          </a:lnTo>
                          <a:lnTo>
                            <a:pt x="398463" y="482855"/>
                          </a:lnTo>
                          <a:lnTo>
                            <a:pt x="396082" y="477693"/>
                          </a:lnTo>
                          <a:lnTo>
                            <a:pt x="394494" y="472133"/>
                          </a:lnTo>
                          <a:lnTo>
                            <a:pt x="392907" y="465780"/>
                          </a:lnTo>
                          <a:lnTo>
                            <a:pt x="391319" y="459030"/>
                          </a:lnTo>
                          <a:lnTo>
                            <a:pt x="390129" y="451882"/>
                          </a:lnTo>
                          <a:lnTo>
                            <a:pt x="388541" y="443940"/>
                          </a:lnTo>
                          <a:lnTo>
                            <a:pt x="387351" y="435602"/>
                          </a:lnTo>
                          <a:lnTo>
                            <a:pt x="386557" y="426469"/>
                          </a:lnTo>
                          <a:lnTo>
                            <a:pt x="386160" y="417336"/>
                          </a:lnTo>
                          <a:lnTo>
                            <a:pt x="385763" y="407409"/>
                          </a:lnTo>
                          <a:lnTo>
                            <a:pt x="385763" y="397879"/>
                          </a:lnTo>
                          <a:lnTo>
                            <a:pt x="385763" y="388349"/>
                          </a:lnTo>
                          <a:lnTo>
                            <a:pt x="386160" y="378421"/>
                          </a:lnTo>
                          <a:lnTo>
                            <a:pt x="386557" y="369288"/>
                          </a:lnTo>
                          <a:lnTo>
                            <a:pt x="387351" y="360156"/>
                          </a:lnTo>
                          <a:lnTo>
                            <a:pt x="388541" y="351817"/>
                          </a:lnTo>
                          <a:lnTo>
                            <a:pt x="390129" y="344272"/>
                          </a:lnTo>
                          <a:lnTo>
                            <a:pt x="391319" y="336728"/>
                          </a:lnTo>
                          <a:lnTo>
                            <a:pt x="392907" y="329977"/>
                          </a:lnTo>
                          <a:lnTo>
                            <a:pt x="394494" y="323624"/>
                          </a:lnTo>
                          <a:lnTo>
                            <a:pt x="396082" y="318065"/>
                          </a:lnTo>
                          <a:lnTo>
                            <a:pt x="398463" y="313697"/>
                          </a:lnTo>
                          <a:lnTo>
                            <a:pt x="400447" y="309329"/>
                          </a:lnTo>
                          <a:lnTo>
                            <a:pt x="402829" y="305755"/>
                          </a:lnTo>
                          <a:lnTo>
                            <a:pt x="405210" y="303770"/>
                          </a:lnTo>
                          <a:lnTo>
                            <a:pt x="407591" y="302181"/>
                          </a:lnTo>
                          <a:lnTo>
                            <a:pt x="410369" y="301784"/>
                          </a:lnTo>
                          <a:lnTo>
                            <a:pt x="411560" y="302181"/>
                          </a:lnTo>
                          <a:lnTo>
                            <a:pt x="413147" y="302975"/>
                          </a:lnTo>
                          <a:lnTo>
                            <a:pt x="413544" y="289872"/>
                          </a:lnTo>
                          <a:lnTo>
                            <a:pt x="414338" y="277562"/>
                          </a:lnTo>
                          <a:lnTo>
                            <a:pt x="415925" y="266444"/>
                          </a:lnTo>
                          <a:lnTo>
                            <a:pt x="418307" y="255722"/>
                          </a:lnTo>
                          <a:lnTo>
                            <a:pt x="417116" y="242222"/>
                          </a:lnTo>
                          <a:lnTo>
                            <a:pt x="415925" y="229515"/>
                          </a:lnTo>
                          <a:lnTo>
                            <a:pt x="415925" y="217205"/>
                          </a:lnTo>
                          <a:lnTo>
                            <a:pt x="416322" y="206484"/>
                          </a:lnTo>
                          <a:lnTo>
                            <a:pt x="417910" y="195763"/>
                          </a:lnTo>
                          <a:lnTo>
                            <a:pt x="419497" y="185835"/>
                          </a:lnTo>
                          <a:lnTo>
                            <a:pt x="421482" y="176305"/>
                          </a:lnTo>
                          <a:lnTo>
                            <a:pt x="424260" y="167570"/>
                          </a:lnTo>
                          <a:lnTo>
                            <a:pt x="427435" y="159628"/>
                          </a:lnTo>
                          <a:lnTo>
                            <a:pt x="431007" y="152480"/>
                          </a:lnTo>
                          <a:lnTo>
                            <a:pt x="434975" y="145730"/>
                          </a:lnTo>
                          <a:lnTo>
                            <a:pt x="439341" y="139377"/>
                          </a:lnTo>
                          <a:lnTo>
                            <a:pt x="444501" y="133420"/>
                          </a:lnTo>
                          <a:lnTo>
                            <a:pt x="449660" y="128258"/>
                          </a:lnTo>
                          <a:lnTo>
                            <a:pt x="455613" y="123890"/>
                          </a:lnTo>
                          <a:lnTo>
                            <a:pt x="461566" y="119522"/>
                          </a:lnTo>
                          <a:lnTo>
                            <a:pt x="434182" y="119919"/>
                          </a:lnTo>
                          <a:lnTo>
                            <a:pt x="413147" y="120714"/>
                          </a:lnTo>
                          <a:lnTo>
                            <a:pt x="394891" y="121508"/>
                          </a:lnTo>
                          <a:lnTo>
                            <a:pt x="401241" y="118728"/>
                          </a:lnTo>
                          <a:lnTo>
                            <a:pt x="407591" y="115154"/>
                          </a:lnTo>
                          <a:lnTo>
                            <a:pt x="420291" y="107213"/>
                          </a:lnTo>
                          <a:lnTo>
                            <a:pt x="433388" y="98477"/>
                          </a:lnTo>
                          <a:lnTo>
                            <a:pt x="446485" y="88947"/>
                          </a:lnTo>
                          <a:lnTo>
                            <a:pt x="459185" y="79814"/>
                          </a:lnTo>
                          <a:lnTo>
                            <a:pt x="471488" y="71475"/>
                          </a:lnTo>
                          <a:lnTo>
                            <a:pt x="482601" y="63931"/>
                          </a:lnTo>
                          <a:lnTo>
                            <a:pt x="488157" y="60357"/>
                          </a:lnTo>
                          <a:lnTo>
                            <a:pt x="493316" y="57577"/>
                          </a:lnTo>
                          <a:lnTo>
                            <a:pt x="507604" y="50827"/>
                          </a:lnTo>
                          <a:lnTo>
                            <a:pt x="521891" y="44473"/>
                          </a:lnTo>
                          <a:lnTo>
                            <a:pt x="536179" y="38517"/>
                          </a:lnTo>
                          <a:lnTo>
                            <a:pt x="550069" y="32958"/>
                          </a:lnTo>
                          <a:lnTo>
                            <a:pt x="563563" y="27796"/>
                          </a:lnTo>
                          <a:lnTo>
                            <a:pt x="577057" y="23428"/>
                          </a:lnTo>
                          <a:lnTo>
                            <a:pt x="590551" y="19457"/>
                          </a:lnTo>
                          <a:lnTo>
                            <a:pt x="603647" y="15883"/>
                          </a:lnTo>
                          <a:lnTo>
                            <a:pt x="616744" y="12310"/>
                          </a:lnTo>
                          <a:lnTo>
                            <a:pt x="629841" y="9927"/>
                          </a:lnTo>
                          <a:lnTo>
                            <a:pt x="642541" y="7148"/>
                          </a:lnTo>
                          <a:lnTo>
                            <a:pt x="654844" y="5162"/>
                          </a:lnTo>
                          <a:lnTo>
                            <a:pt x="666751" y="3574"/>
                          </a:lnTo>
                          <a:lnTo>
                            <a:pt x="679054" y="2382"/>
                          </a:lnTo>
                          <a:lnTo>
                            <a:pt x="690960" y="1191"/>
                          </a:lnTo>
                          <a:lnTo>
                            <a:pt x="702866" y="397"/>
                          </a:lnTo>
                          <a:lnTo>
                            <a:pt x="713979" y="0"/>
                          </a:lnTo>
                          <a:close/>
                        </a:path>
                      </a:pathLst>
                    </a:custGeom>
                    <a:solidFill>
                      <a:srgbClr val="FEC230"/>
                    </a:solidFill>
                    <a:ln>
                      <a:noFill/>
                    </a:ln>
                  </p:spPr>
                  <p:txBody>
                    <a:bodyPr anchor="ctr">
                      <a:scene3d>
                        <a:camera prst="orthographicFront"/>
                        <a:lightRig rig="threePt" dir="t"/>
                      </a:scene3d>
                      <a:sp3d contourW="12700">
                        <a:contourClr>
                          <a:srgbClr val="FFFFFF"/>
                        </a:contourClr>
                      </a:sp3d>
                    </a:bodyPr>
                    <a:lstStyle/>
                    <a:p>
                      <a:pPr algn="ctr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zh-CN" altLang="en-US" dirty="0">
                        <a:solidFill>
                          <a:srgbClr val="FFFFFF"/>
                        </a:solidFill>
                        <a:latin typeface="思源宋体 CN" panose="02020400000000000000" pitchFamily="18" charset="-122"/>
                        <a:ea typeface="思源宋体 CN" panose="02020400000000000000" pitchFamily="18" charset="-122"/>
                      </a:endParaRPr>
                    </a:p>
                  </p:txBody>
                </p:sp>
              </p:grpSp>
              <p:sp>
                <p:nvSpPr>
                  <p:cNvPr id="39" name="KSO_Shape"/>
                  <p:cNvSpPr/>
                  <p:nvPr/>
                </p:nvSpPr>
                <p:spPr bwMode="auto">
                  <a:xfrm>
                    <a:off x="8737600" y="1960563"/>
                    <a:ext cx="374650" cy="381000"/>
                  </a:xfrm>
                  <a:custGeom>
                    <a:avLst/>
                    <a:gdLst>
                      <a:gd name="T0" fmla="*/ 1524318 w 3543300"/>
                      <a:gd name="T1" fmla="*/ 1132523 h 3617913"/>
                      <a:gd name="T2" fmla="*/ 1313498 w 3543300"/>
                      <a:gd name="T3" fmla="*/ 1253173 h 3617913"/>
                      <a:gd name="T4" fmla="*/ 1155382 w 3543300"/>
                      <a:gd name="T5" fmla="*/ 1435418 h 3617913"/>
                      <a:gd name="T6" fmla="*/ 1066122 w 3543300"/>
                      <a:gd name="T7" fmla="*/ 1663327 h 3617913"/>
                      <a:gd name="T8" fmla="*/ 1059774 w 3543300"/>
                      <a:gd name="T9" fmla="*/ 1918696 h 3617913"/>
                      <a:gd name="T10" fmla="*/ 1138484 w 3543300"/>
                      <a:gd name="T11" fmla="*/ 2152467 h 3617913"/>
                      <a:gd name="T12" fmla="*/ 1287651 w 3543300"/>
                      <a:gd name="T13" fmla="*/ 2342088 h 3617913"/>
                      <a:gd name="T14" fmla="*/ 1491724 w 3543300"/>
                      <a:gd name="T15" fmla="*/ 2472632 h 3617913"/>
                      <a:gd name="T16" fmla="*/ 1734517 w 3543300"/>
                      <a:gd name="T17" fmla="*/ 2528533 h 3617913"/>
                      <a:gd name="T18" fmla="*/ 1985879 w 3543300"/>
                      <a:gd name="T19" fmla="*/ 2496771 h 3617913"/>
                      <a:gd name="T20" fmla="*/ 2202647 w 3543300"/>
                      <a:gd name="T21" fmla="*/ 2386238 h 3617913"/>
                      <a:gd name="T22" fmla="*/ 2368635 w 3543300"/>
                      <a:gd name="T23" fmla="*/ 2211863 h 3617913"/>
                      <a:gd name="T24" fmla="*/ 2469244 w 3543300"/>
                      <a:gd name="T25" fmla="*/ 1988891 h 3617913"/>
                      <a:gd name="T26" fmla="*/ 2487969 w 3543300"/>
                      <a:gd name="T27" fmla="*/ 1735110 h 3617913"/>
                      <a:gd name="T28" fmla="*/ 2420685 w 3543300"/>
                      <a:gd name="T29" fmla="*/ 1496257 h 3617913"/>
                      <a:gd name="T30" fmla="*/ 2280920 w 3543300"/>
                      <a:gd name="T31" fmla="*/ 1299528 h 3617913"/>
                      <a:gd name="T32" fmla="*/ 2083752 w 3543300"/>
                      <a:gd name="T33" fmla="*/ 1159510 h 3617913"/>
                      <a:gd name="T34" fmla="*/ 1845310 w 3543300"/>
                      <a:gd name="T35" fmla="*/ 1092518 h 3617913"/>
                      <a:gd name="T36" fmla="*/ 1957705 w 3543300"/>
                      <a:gd name="T37" fmla="*/ 6985 h 3617913"/>
                      <a:gd name="T38" fmla="*/ 2011998 w 3543300"/>
                      <a:gd name="T39" fmla="*/ 89217 h 3617913"/>
                      <a:gd name="T40" fmla="*/ 2341562 w 3543300"/>
                      <a:gd name="T41" fmla="*/ 485457 h 3617913"/>
                      <a:gd name="T42" fmla="*/ 2646362 w 3543300"/>
                      <a:gd name="T43" fmla="*/ 240665 h 3617913"/>
                      <a:gd name="T44" fmla="*/ 2970848 w 3543300"/>
                      <a:gd name="T45" fmla="*/ 446087 h 3617913"/>
                      <a:gd name="T46" fmla="*/ 2979738 w 3543300"/>
                      <a:gd name="T47" fmla="*/ 554990 h 3617913"/>
                      <a:gd name="T48" fmla="*/ 2996248 w 3543300"/>
                      <a:gd name="T49" fmla="*/ 1049655 h 3617913"/>
                      <a:gd name="T50" fmla="*/ 3393440 w 3543300"/>
                      <a:gd name="T51" fmla="*/ 1051243 h 3617913"/>
                      <a:gd name="T52" fmla="*/ 3542030 w 3543300"/>
                      <a:gd name="T53" fmla="*/ 1406843 h 3617913"/>
                      <a:gd name="T54" fmla="*/ 3490278 w 3543300"/>
                      <a:gd name="T55" fmla="*/ 1502728 h 3617913"/>
                      <a:gd name="T56" fmla="*/ 3210242 w 3543300"/>
                      <a:gd name="T57" fmla="*/ 1889125 h 3617913"/>
                      <a:gd name="T58" fmla="*/ 3529330 w 3543300"/>
                      <a:gd name="T59" fmla="*/ 2149158 h 3617913"/>
                      <a:gd name="T60" fmla="*/ 3442335 w 3543300"/>
                      <a:gd name="T61" fmla="*/ 2520315 h 3617913"/>
                      <a:gd name="T62" fmla="*/ 3346450 w 3543300"/>
                      <a:gd name="T63" fmla="*/ 2572068 h 3617913"/>
                      <a:gd name="T64" fmla="*/ 2905125 w 3543300"/>
                      <a:gd name="T65" fmla="*/ 2698115 h 3617913"/>
                      <a:gd name="T66" fmla="*/ 2994025 w 3543300"/>
                      <a:gd name="T67" fmla="*/ 3108643 h 3617913"/>
                      <a:gd name="T68" fmla="*/ 2709228 w 3543300"/>
                      <a:gd name="T69" fmla="*/ 3363913 h 3617913"/>
                      <a:gd name="T70" fmla="*/ 2600325 w 3543300"/>
                      <a:gd name="T71" fmla="*/ 3355023 h 3617913"/>
                      <a:gd name="T72" fmla="*/ 2193608 w 3543300"/>
                      <a:gd name="T73" fmla="*/ 3187066 h 3617913"/>
                      <a:gd name="T74" fmla="*/ 2005012 w 3543300"/>
                      <a:gd name="T75" fmla="*/ 3563621 h 3617913"/>
                      <a:gd name="T76" fmla="*/ 1620520 w 3543300"/>
                      <a:gd name="T77" fmla="*/ 3617913 h 3617913"/>
                      <a:gd name="T78" fmla="*/ 1535430 w 3543300"/>
                      <a:gd name="T79" fmla="*/ 3555366 h 3617913"/>
                      <a:gd name="T80" fmla="*/ 1324928 w 3543300"/>
                      <a:gd name="T81" fmla="*/ 3179128 h 3617913"/>
                      <a:gd name="T82" fmla="*/ 935990 w 3543300"/>
                      <a:gd name="T83" fmla="*/ 3361056 h 3617913"/>
                      <a:gd name="T84" fmla="*/ 830262 w 3543300"/>
                      <a:gd name="T85" fmla="*/ 3361056 h 3617913"/>
                      <a:gd name="T86" fmla="*/ 550545 w 3543300"/>
                      <a:gd name="T87" fmla="*/ 3100071 h 3617913"/>
                      <a:gd name="T88" fmla="*/ 638492 w 3543300"/>
                      <a:gd name="T89" fmla="*/ 2698115 h 3617913"/>
                      <a:gd name="T90" fmla="*/ 196850 w 3543300"/>
                      <a:gd name="T91" fmla="*/ 2572068 h 3617913"/>
                      <a:gd name="T92" fmla="*/ 101282 w 3543300"/>
                      <a:gd name="T93" fmla="*/ 2520315 h 3617913"/>
                      <a:gd name="T94" fmla="*/ 13970 w 3543300"/>
                      <a:gd name="T95" fmla="*/ 2149158 h 3617913"/>
                      <a:gd name="T96" fmla="*/ 334962 w 3543300"/>
                      <a:gd name="T97" fmla="*/ 1915478 h 3617913"/>
                      <a:gd name="T98" fmla="*/ 57467 w 3543300"/>
                      <a:gd name="T99" fmla="*/ 1504633 h 3617913"/>
                      <a:gd name="T100" fmla="*/ 635 w 3543300"/>
                      <a:gd name="T101" fmla="*/ 1411288 h 3617913"/>
                      <a:gd name="T102" fmla="*/ 134620 w 3543300"/>
                      <a:gd name="T103" fmla="*/ 1058863 h 3617913"/>
                      <a:gd name="T104" fmla="*/ 520382 w 3543300"/>
                      <a:gd name="T105" fmla="*/ 1095375 h 3617913"/>
                      <a:gd name="T106" fmla="*/ 742632 w 3543300"/>
                      <a:gd name="T107" fmla="*/ 801052 h 3617913"/>
                      <a:gd name="T108" fmla="*/ 558482 w 3543300"/>
                      <a:gd name="T109" fmla="*/ 467677 h 3617913"/>
                      <a:gd name="T110" fmla="*/ 862648 w 3543300"/>
                      <a:gd name="T111" fmla="*/ 242252 h 3617913"/>
                      <a:gd name="T112" fmla="*/ 955040 w 3543300"/>
                      <a:gd name="T113" fmla="*/ 276542 h 3617913"/>
                      <a:gd name="T114" fmla="*/ 1452245 w 3543300"/>
                      <a:gd name="T115" fmla="*/ 404177 h 3617913"/>
                      <a:gd name="T116" fmla="*/ 1557655 w 3543300"/>
                      <a:gd name="T117" fmla="*/ 26352 h 3617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3543300" h="3617913">
                        <a:moveTo>
                          <a:pt x="1752918" y="1088708"/>
                        </a:moveTo>
                        <a:lnTo>
                          <a:pt x="1734502" y="1089660"/>
                        </a:lnTo>
                        <a:lnTo>
                          <a:pt x="1716088" y="1090613"/>
                        </a:lnTo>
                        <a:lnTo>
                          <a:pt x="1697990" y="1092518"/>
                        </a:lnTo>
                        <a:lnTo>
                          <a:pt x="1679892" y="1094423"/>
                        </a:lnTo>
                        <a:lnTo>
                          <a:pt x="1662112" y="1097280"/>
                        </a:lnTo>
                        <a:lnTo>
                          <a:pt x="1644332" y="1100138"/>
                        </a:lnTo>
                        <a:lnTo>
                          <a:pt x="1626552" y="1103630"/>
                        </a:lnTo>
                        <a:lnTo>
                          <a:pt x="1608772" y="1107440"/>
                        </a:lnTo>
                        <a:lnTo>
                          <a:pt x="1591628" y="1111568"/>
                        </a:lnTo>
                        <a:lnTo>
                          <a:pt x="1574800" y="1116013"/>
                        </a:lnTo>
                        <a:lnTo>
                          <a:pt x="1557338" y="1121093"/>
                        </a:lnTo>
                        <a:lnTo>
                          <a:pt x="1540828" y="1126490"/>
                        </a:lnTo>
                        <a:lnTo>
                          <a:pt x="1524318" y="1132523"/>
                        </a:lnTo>
                        <a:lnTo>
                          <a:pt x="1507808" y="1138555"/>
                        </a:lnTo>
                        <a:lnTo>
                          <a:pt x="1491615" y="1145223"/>
                        </a:lnTo>
                        <a:lnTo>
                          <a:pt x="1475422" y="1152525"/>
                        </a:lnTo>
                        <a:lnTo>
                          <a:pt x="1459548" y="1159510"/>
                        </a:lnTo>
                        <a:lnTo>
                          <a:pt x="1443672" y="1167448"/>
                        </a:lnTo>
                        <a:lnTo>
                          <a:pt x="1428432" y="1175703"/>
                        </a:lnTo>
                        <a:lnTo>
                          <a:pt x="1413192" y="1183958"/>
                        </a:lnTo>
                        <a:lnTo>
                          <a:pt x="1398270" y="1193165"/>
                        </a:lnTo>
                        <a:lnTo>
                          <a:pt x="1383665" y="1202055"/>
                        </a:lnTo>
                        <a:lnTo>
                          <a:pt x="1368742" y="1211898"/>
                        </a:lnTo>
                        <a:lnTo>
                          <a:pt x="1354772" y="1221740"/>
                        </a:lnTo>
                        <a:lnTo>
                          <a:pt x="1340485" y="1231900"/>
                        </a:lnTo>
                        <a:lnTo>
                          <a:pt x="1327150" y="1242378"/>
                        </a:lnTo>
                        <a:lnTo>
                          <a:pt x="1313498" y="1253173"/>
                        </a:lnTo>
                        <a:lnTo>
                          <a:pt x="1300480" y="1264285"/>
                        </a:lnTo>
                        <a:lnTo>
                          <a:pt x="1287462" y="1275715"/>
                        </a:lnTo>
                        <a:lnTo>
                          <a:pt x="1274762" y="1287463"/>
                        </a:lnTo>
                        <a:lnTo>
                          <a:pt x="1262380" y="1299528"/>
                        </a:lnTo>
                        <a:lnTo>
                          <a:pt x="1250315" y="1311910"/>
                        </a:lnTo>
                        <a:lnTo>
                          <a:pt x="1238568" y="1324928"/>
                        </a:lnTo>
                        <a:lnTo>
                          <a:pt x="1227138" y="1337628"/>
                        </a:lnTo>
                        <a:lnTo>
                          <a:pt x="1215708" y="1350645"/>
                        </a:lnTo>
                        <a:lnTo>
                          <a:pt x="1205230" y="1364298"/>
                        </a:lnTo>
                        <a:lnTo>
                          <a:pt x="1194752" y="1377950"/>
                        </a:lnTo>
                        <a:lnTo>
                          <a:pt x="1183958" y="1392238"/>
                        </a:lnTo>
                        <a:lnTo>
                          <a:pt x="1174432" y="1406525"/>
                        </a:lnTo>
                        <a:lnTo>
                          <a:pt x="1164908" y="1420813"/>
                        </a:lnTo>
                        <a:lnTo>
                          <a:pt x="1155382" y="1435418"/>
                        </a:lnTo>
                        <a:lnTo>
                          <a:pt x="1146810" y="1450340"/>
                        </a:lnTo>
                        <a:lnTo>
                          <a:pt x="1138391" y="1465309"/>
                        </a:lnTo>
                        <a:lnTo>
                          <a:pt x="1130549" y="1480376"/>
                        </a:lnTo>
                        <a:lnTo>
                          <a:pt x="1122615" y="1496257"/>
                        </a:lnTo>
                        <a:lnTo>
                          <a:pt x="1114998" y="1512138"/>
                        </a:lnTo>
                        <a:lnTo>
                          <a:pt x="1108333" y="1528337"/>
                        </a:lnTo>
                        <a:lnTo>
                          <a:pt x="1101668" y="1544536"/>
                        </a:lnTo>
                        <a:lnTo>
                          <a:pt x="1095321" y="1561052"/>
                        </a:lnTo>
                        <a:lnTo>
                          <a:pt x="1089608" y="1577568"/>
                        </a:lnTo>
                        <a:lnTo>
                          <a:pt x="1083895" y="1594402"/>
                        </a:lnTo>
                        <a:lnTo>
                          <a:pt x="1079134" y="1611554"/>
                        </a:lnTo>
                        <a:lnTo>
                          <a:pt x="1074056" y="1628388"/>
                        </a:lnTo>
                        <a:lnTo>
                          <a:pt x="1069931" y="1646175"/>
                        </a:lnTo>
                        <a:lnTo>
                          <a:pt x="1066122" y="1663327"/>
                        </a:lnTo>
                        <a:lnTo>
                          <a:pt x="1062948" y="1681114"/>
                        </a:lnTo>
                        <a:lnTo>
                          <a:pt x="1059774" y="1698901"/>
                        </a:lnTo>
                        <a:lnTo>
                          <a:pt x="1057553" y="1717005"/>
                        </a:lnTo>
                        <a:lnTo>
                          <a:pt x="1055331" y="1735110"/>
                        </a:lnTo>
                        <a:lnTo>
                          <a:pt x="1053744" y="1753532"/>
                        </a:lnTo>
                        <a:lnTo>
                          <a:pt x="1052792" y="1771319"/>
                        </a:lnTo>
                        <a:lnTo>
                          <a:pt x="1051840" y="1790376"/>
                        </a:lnTo>
                        <a:lnTo>
                          <a:pt x="1051523" y="1808798"/>
                        </a:lnTo>
                        <a:lnTo>
                          <a:pt x="1051840" y="1827221"/>
                        </a:lnTo>
                        <a:lnTo>
                          <a:pt x="1052792" y="1845960"/>
                        </a:lnTo>
                        <a:lnTo>
                          <a:pt x="1053744" y="1864065"/>
                        </a:lnTo>
                        <a:lnTo>
                          <a:pt x="1055331" y="1882487"/>
                        </a:lnTo>
                        <a:lnTo>
                          <a:pt x="1057553" y="1900592"/>
                        </a:lnTo>
                        <a:lnTo>
                          <a:pt x="1059774" y="1918696"/>
                        </a:lnTo>
                        <a:lnTo>
                          <a:pt x="1062948" y="1936483"/>
                        </a:lnTo>
                        <a:lnTo>
                          <a:pt x="1066122" y="1953952"/>
                        </a:lnTo>
                        <a:lnTo>
                          <a:pt x="1069931" y="1971739"/>
                        </a:lnTo>
                        <a:lnTo>
                          <a:pt x="1074056" y="1988891"/>
                        </a:lnTo>
                        <a:lnTo>
                          <a:pt x="1079134" y="2006043"/>
                        </a:lnTo>
                        <a:lnTo>
                          <a:pt x="1083895" y="2022877"/>
                        </a:lnTo>
                        <a:lnTo>
                          <a:pt x="1089608" y="2039711"/>
                        </a:lnTo>
                        <a:lnTo>
                          <a:pt x="1095321" y="2056545"/>
                        </a:lnTo>
                        <a:lnTo>
                          <a:pt x="1101668" y="2073061"/>
                        </a:lnTo>
                        <a:lnTo>
                          <a:pt x="1108333" y="2089260"/>
                        </a:lnTo>
                        <a:lnTo>
                          <a:pt x="1114998" y="2105459"/>
                        </a:lnTo>
                        <a:lnTo>
                          <a:pt x="1122615" y="2121022"/>
                        </a:lnTo>
                        <a:lnTo>
                          <a:pt x="1130549" y="2136904"/>
                        </a:lnTo>
                        <a:lnTo>
                          <a:pt x="1138484" y="2152467"/>
                        </a:lnTo>
                        <a:lnTo>
                          <a:pt x="1147053" y="2167395"/>
                        </a:lnTo>
                        <a:lnTo>
                          <a:pt x="1155622" y="2182641"/>
                        </a:lnTo>
                        <a:lnTo>
                          <a:pt x="1165144" y="2197252"/>
                        </a:lnTo>
                        <a:lnTo>
                          <a:pt x="1174665" y="2211863"/>
                        </a:lnTo>
                        <a:lnTo>
                          <a:pt x="1184186" y="2225838"/>
                        </a:lnTo>
                        <a:lnTo>
                          <a:pt x="1194977" y="2240131"/>
                        </a:lnTo>
                        <a:lnTo>
                          <a:pt x="1205450" y="2253789"/>
                        </a:lnTo>
                        <a:lnTo>
                          <a:pt x="1215924" y="2267129"/>
                        </a:lnTo>
                        <a:lnTo>
                          <a:pt x="1227349" y="2280469"/>
                        </a:lnTo>
                        <a:lnTo>
                          <a:pt x="1238775" y="2293174"/>
                        </a:lnTo>
                        <a:lnTo>
                          <a:pt x="1250518" y="2305879"/>
                        </a:lnTo>
                        <a:lnTo>
                          <a:pt x="1262578" y="2318267"/>
                        </a:lnTo>
                        <a:lnTo>
                          <a:pt x="1274956" y="2330336"/>
                        </a:lnTo>
                        <a:lnTo>
                          <a:pt x="1287651" y="2342088"/>
                        </a:lnTo>
                        <a:lnTo>
                          <a:pt x="1300663" y="2353840"/>
                        </a:lnTo>
                        <a:lnTo>
                          <a:pt x="1313676" y="2364640"/>
                        </a:lnTo>
                        <a:lnTo>
                          <a:pt x="1327323" y="2375756"/>
                        </a:lnTo>
                        <a:lnTo>
                          <a:pt x="1340653" y="2386238"/>
                        </a:lnTo>
                        <a:lnTo>
                          <a:pt x="1354935" y="2396402"/>
                        </a:lnTo>
                        <a:lnTo>
                          <a:pt x="1368899" y="2406566"/>
                        </a:lnTo>
                        <a:lnTo>
                          <a:pt x="1383816" y="2415777"/>
                        </a:lnTo>
                        <a:lnTo>
                          <a:pt x="1398415" y="2424988"/>
                        </a:lnTo>
                        <a:lnTo>
                          <a:pt x="1413332" y="2433882"/>
                        </a:lnTo>
                        <a:lnTo>
                          <a:pt x="1428566" y="2442775"/>
                        </a:lnTo>
                        <a:lnTo>
                          <a:pt x="1443800" y="2450398"/>
                        </a:lnTo>
                        <a:lnTo>
                          <a:pt x="1459669" y="2458339"/>
                        </a:lnTo>
                        <a:lnTo>
                          <a:pt x="1475538" y="2465644"/>
                        </a:lnTo>
                        <a:lnTo>
                          <a:pt x="1491724" y="2472632"/>
                        </a:lnTo>
                        <a:lnTo>
                          <a:pt x="1507910" y="2479619"/>
                        </a:lnTo>
                        <a:lnTo>
                          <a:pt x="1524414" y="2485654"/>
                        </a:lnTo>
                        <a:lnTo>
                          <a:pt x="1540917" y="2491689"/>
                        </a:lnTo>
                        <a:lnTo>
                          <a:pt x="1557421" y="2496771"/>
                        </a:lnTo>
                        <a:lnTo>
                          <a:pt x="1574877" y="2502171"/>
                        </a:lnTo>
                        <a:lnTo>
                          <a:pt x="1591698" y="2506617"/>
                        </a:lnTo>
                        <a:lnTo>
                          <a:pt x="1608836" y="2510746"/>
                        </a:lnTo>
                        <a:lnTo>
                          <a:pt x="1626609" y="2514876"/>
                        </a:lnTo>
                        <a:lnTo>
                          <a:pt x="1644382" y="2518369"/>
                        </a:lnTo>
                        <a:lnTo>
                          <a:pt x="1662155" y="2520910"/>
                        </a:lnTo>
                        <a:lnTo>
                          <a:pt x="1679928" y="2523451"/>
                        </a:lnTo>
                        <a:lnTo>
                          <a:pt x="1698019" y="2525675"/>
                        </a:lnTo>
                        <a:lnTo>
                          <a:pt x="1716109" y="2527263"/>
                        </a:lnTo>
                        <a:lnTo>
                          <a:pt x="1734517" y="2528533"/>
                        </a:lnTo>
                        <a:lnTo>
                          <a:pt x="1752925" y="2529169"/>
                        </a:lnTo>
                        <a:lnTo>
                          <a:pt x="1771967" y="2529169"/>
                        </a:lnTo>
                        <a:lnTo>
                          <a:pt x="1790375" y="2529169"/>
                        </a:lnTo>
                        <a:lnTo>
                          <a:pt x="1808783" y="2528533"/>
                        </a:lnTo>
                        <a:lnTo>
                          <a:pt x="1827191" y="2527263"/>
                        </a:lnTo>
                        <a:lnTo>
                          <a:pt x="1845281" y="2525675"/>
                        </a:lnTo>
                        <a:lnTo>
                          <a:pt x="1863372" y="2523451"/>
                        </a:lnTo>
                        <a:lnTo>
                          <a:pt x="1881145" y="2520910"/>
                        </a:lnTo>
                        <a:lnTo>
                          <a:pt x="1898918" y="2518369"/>
                        </a:lnTo>
                        <a:lnTo>
                          <a:pt x="1916691" y="2514876"/>
                        </a:lnTo>
                        <a:lnTo>
                          <a:pt x="1934464" y="2510746"/>
                        </a:lnTo>
                        <a:lnTo>
                          <a:pt x="1951602" y="2506617"/>
                        </a:lnTo>
                        <a:lnTo>
                          <a:pt x="1969058" y="2502171"/>
                        </a:lnTo>
                        <a:lnTo>
                          <a:pt x="1985879" y="2496771"/>
                        </a:lnTo>
                        <a:lnTo>
                          <a:pt x="2002383" y="2491689"/>
                        </a:lnTo>
                        <a:lnTo>
                          <a:pt x="2019204" y="2485654"/>
                        </a:lnTo>
                        <a:lnTo>
                          <a:pt x="2035390" y="2479619"/>
                        </a:lnTo>
                        <a:lnTo>
                          <a:pt x="2051894" y="2472632"/>
                        </a:lnTo>
                        <a:lnTo>
                          <a:pt x="2067762" y="2465644"/>
                        </a:lnTo>
                        <a:lnTo>
                          <a:pt x="2083631" y="2458339"/>
                        </a:lnTo>
                        <a:lnTo>
                          <a:pt x="2099500" y="2450398"/>
                        </a:lnTo>
                        <a:lnTo>
                          <a:pt x="2114734" y="2442775"/>
                        </a:lnTo>
                        <a:lnTo>
                          <a:pt x="2129968" y="2433882"/>
                        </a:lnTo>
                        <a:lnTo>
                          <a:pt x="2144885" y="2424988"/>
                        </a:lnTo>
                        <a:lnTo>
                          <a:pt x="2159484" y="2415777"/>
                        </a:lnTo>
                        <a:lnTo>
                          <a:pt x="2174401" y="2406566"/>
                        </a:lnTo>
                        <a:lnTo>
                          <a:pt x="2188683" y="2396402"/>
                        </a:lnTo>
                        <a:lnTo>
                          <a:pt x="2202647" y="2386238"/>
                        </a:lnTo>
                        <a:lnTo>
                          <a:pt x="2215977" y="2375756"/>
                        </a:lnTo>
                        <a:lnTo>
                          <a:pt x="2229624" y="2364640"/>
                        </a:lnTo>
                        <a:lnTo>
                          <a:pt x="2242637" y="2353840"/>
                        </a:lnTo>
                        <a:lnTo>
                          <a:pt x="2255966" y="2342088"/>
                        </a:lnTo>
                        <a:lnTo>
                          <a:pt x="2268344" y="2330336"/>
                        </a:lnTo>
                        <a:lnTo>
                          <a:pt x="2280722" y="2318267"/>
                        </a:lnTo>
                        <a:lnTo>
                          <a:pt x="2292782" y="2305879"/>
                        </a:lnTo>
                        <a:lnTo>
                          <a:pt x="2304525" y="2293174"/>
                        </a:lnTo>
                        <a:lnTo>
                          <a:pt x="2315951" y="2280469"/>
                        </a:lnTo>
                        <a:lnTo>
                          <a:pt x="2327376" y="2267129"/>
                        </a:lnTo>
                        <a:lnTo>
                          <a:pt x="2338167" y="2253789"/>
                        </a:lnTo>
                        <a:lnTo>
                          <a:pt x="2348958" y="2240131"/>
                        </a:lnTo>
                        <a:lnTo>
                          <a:pt x="2359114" y="2225838"/>
                        </a:lnTo>
                        <a:lnTo>
                          <a:pt x="2368635" y="2211863"/>
                        </a:lnTo>
                        <a:lnTo>
                          <a:pt x="2378156" y="2197252"/>
                        </a:lnTo>
                        <a:lnTo>
                          <a:pt x="2387678" y="2182641"/>
                        </a:lnTo>
                        <a:lnTo>
                          <a:pt x="2396247" y="2167395"/>
                        </a:lnTo>
                        <a:lnTo>
                          <a:pt x="2404816" y="2152467"/>
                        </a:lnTo>
                        <a:lnTo>
                          <a:pt x="2412750" y="2136904"/>
                        </a:lnTo>
                        <a:lnTo>
                          <a:pt x="2420685" y="2121022"/>
                        </a:lnTo>
                        <a:lnTo>
                          <a:pt x="2428302" y="2105459"/>
                        </a:lnTo>
                        <a:lnTo>
                          <a:pt x="2434967" y="2089260"/>
                        </a:lnTo>
                        <a:lnTo>
                          <a:pt x="2441632" y="2073061"/>
                        </a:lnTo>
                        <a:lnTo>
                          <a:pt x="2447979" y="2056545"/>
                        </a:lnTo>
                        <a:lnTo>
                          <a:pt x="2453692" y="2039711"/>
                        </a:lnTo>
                        <a:lnTo>
                          <a:pt x="2459405" y="2022877"/>
                        </a:lnTo>
                        <a:lnTo>
                          <a:pt x="2464166" y="2006043"/>
                        </a:lnTo>
                        <a:lnTo>
                          <a:pt x="2469244" y="1988891"/>
                        </a:lnTo>
                        <a:lnTo>
                          <a:pt x="2473370" y="1971739"/>
                        </a:lnTo>
                        <a:lnTo>
                          <a:pt x="2477178" y="1953952"/>
                        </a:lnTo>
                        <a:lnTo>
                          <a:pt x="2480352" y="1936483"/>
                        </a:lnTo>
                        <a:lnTo>
                          <a:pt x="2483526" y="1918696"/>
                        </a:lnTo>
                        <a:lnTo>
                          <a:pt x="2486064" y="1900592"/>
                        </a:lnTo>
                        <a:lnTo>
                          <a:pt x="2487969" y="1882487"/>
                        </a:lnTo>
                        <a:lnTo>
                          <a:pt x="2489556" y="1864065"/>
                        </a:lnTo>
                        <a:lnTo>
                          <a:pt x="2490508" y="1845960"/>
                        </a:lnTo>
                        <a:lnTo>
                          <a:pt x="2491460" y="1827221"/>
                        </a:lnTo>
                        <a:lnTo>
                          <a:pt x="2491777" y="1808798"/>
                        </a:lnTo>
                        <a:lnTo>
                          <a:pt x="2491460" y="1790376"/>
                        </a:lnTo>
                        <a:lnTo>
                          <a:pt x="2490508" y="1771319"/>
                        </a:lnTo>
                        <a:lnTo>
                          <a:pt x="2489556" y="1753532"/>
                        </a:lnTo>
                        <a:lnTo>
                          <a:pt x="2487969" y="1735110"/>
                        </a:lnTo>
                        <a:lnTo>
                          <a:pt x="2486064" y="1717005"/>
                        </a:lnTo>
                        <a:lnTo>
                          <a:pt x="2483526" y="1698901"/>
                        </a:lnTo>
                        <a:lnTo>
                          <a:pt x="2480352" y="1681114"/>
                        </a:lnTo>
                        <a:lnTo>
                          <a:pt x="2477178" y="1663327"/>
                        </a:lnTo>
                        <a:lnTo>
                          <a:pt x="2473370" y="1646175"/>
                        </a:lnTo>
                        <a:lnTo>
                          <a:pt x="2469244" y="1628388"/>
                        </a:lnTo>
                        <a:lnTo>
                          <a:pt x="2464166" y="1611554"/>
                        </a:lnTo>
                        <a:lnTo>
                          <a:pt x="2459405" y="1594402"/>
                        </a:lnTo>
                        <a:lnTo>
                          <a:pt x="2453692" y="1577568"/>
                        </a:lnTo>
                        <a:lnTo>
                          <a:pt x="2447979" y="1561052"/>
                        </a:lnTo>
                        <a:lnTo>
                          <a:pt x="2441632" y="1544536"/>
                        </a:lnTo>
                        <a:lnTo>
                          <a:pt x="2434967" y="1528337"/>
                        </a:lnTo>
                        <a:lnTo>
                          <a:pt x="2428302" y="1512138"/>
                        </a:lnTo>
                        <a:lnTo>
                          <a:pt x="2420685" y="1496257"/>
                        </a:lnTo>
                        <a:lnTo>
                          <a:pt x="2412750" y="1480376"/>
                        </a:lnTo>
                        <a:lnTo>
                          <a:pt x="2404909" y="1465308"/>
                        </a:lnTo>
                        <a:lnTo>
                          <a:pt x="2396490" y="1450340"/>
                        </a:lnTo>
                        <a:lnTo>
                          <a:pt x="2387918" y="1435418"/>
                        </a:lnTo>
                        <a:lnTo>
                          <a:pt x="2378392" y="1420813"/>
                        </a:lnTo>
                        <a:lnTo>
                          <a:pt x="2368868" y="1406525"/>
                        </a:lnTo>
                        <a:lnTo>
                          <a:pt x="2359342" y="1392238"/>
                        </a:lnTo>
                        <a:lnTo>
                          <a:pt x="2349182" y="1377950"/>
                        </a:lnTo>
                        <a:lnTo>
                          <a:pt x="2338388" y="1364298"/>
                        </a:lnTo>
                        <a:lnTo>
                          <a:pt x="2327592" y="1350645"/>
                        </a:lnTo>
                        <a:lnTo>
                          <a:pt x="2316162" y="1337628"/>
                        </a:lnTo>
                        <a:lnTo>
                          <a:pt x="2304732" y="1324928"/>
                        </a:lnTo>
                        <a:lnTo>
                          <a:pt x="2292985" y="1311910"/>
                        </a:lnTo>
                        <a:lnTo>
                          <a:pt x="2280920" y="1299528"/>
                        </a:lnTo>
                        <a:lnTo>
                          <a:pt x="2268538" y="1287463"/>
                        </a:lnTo>
                        <a:lnTo>
                          <a:pt x="2256155" y="1275715"/>
                        </a:lnTo>
                        <a:lnTo>
                          <a:pt x="2242820" y="1264285"/>
                        </a:lnTo>
                        <a:lnTo>
                          <a:pt x="2229802" y="1253173"/>
                        </a:lnTo>
                        <a:lnTo>
                          <a:pt x="2216150" y="1242378"/>
                        </a:lnTo>
                        <a:lnTo>
                          <a:pt x="2202815" y="1231900"/>
                        </a:lnTo>
                        <a:lnTo>
                          <a:pt x="2188845" y="1221740"/>
                        </a:lnTo>
                        <a:lnTo>
                          <a:pt x="2174558" y="1211898"/>
                        </a:lnTo>
                        <a:lnTo>
                          <a:pt x="2159635" y="1202055"/>
                        </a:lnTo>
                        <a:lnTo>
                          <a:pt x="2145030" y="1193165"/>
                        </a:lnTo>
                        <a:lnTo>
                          <a:pt x="2130108" y="1183958"/>
                        </a:lnTo>
                        <a:lnTo>
                          <a:pt x="2114868" y="1175703"/>
                        </a:lnTo>
                        <a:lnTo>
                          <a:pt x="2099628" y="1167448"/>
                        </a:lnTo>
                        <a:lnTo>
                          <a:pt x="2083752" y="1159510"/>
                        </a:lnTo>
                        <a:lnTo>
                          <a:pt x="2067878" y="1152525"/>
                        </a:lnTo>
                        <a:lnTo>
                          <a:pt x="2052002" y="1145223"/>
                        </a:lnTo>
                        <a:lnTo>
                          <a:pt x="2035492" y="1138555"/>
                        </a:lnTo>
                        <a:lnTo>
                          <a:pt x="2019300" y="1132523"/>
                        </a:lnTo>
                        <a:lnTo>
                          <a:pt x="2002472" y="1126490"/>
                        </a:lnTo>
                        <a:lnTo>
                          <a:pt x="1985962" y="1121093"/>
                        </a:lnTo>
                        <a:lnTo>
                          <a:pt x="1969135" y="1116013"/>
                        </a:lnTo>
                        <a:lnTo>
                          <a:pt x="1951672" y="1111568"/>
                        </a:lnTo>
                        <a:lnTo>
                          <a:pt x="1934528" y="1107440"/>
                        </a:lnTo>
                        <a:lnTo>
                          <a:pt x="1916748" y="1103630"/>
                        </a:lnTo>
                        <a:lnTo>
                          <a:pt x="1898968" y="1100138"/>
                        </a:lnTo>
                        <a:lnTo>
                          <a:pt x="1881188" y="1097280"/>
                        </a:lnTo>
                        <a:lnTo>
                          <a:pt x="1863408" y="1094423"/>
                        </a:lnTo>
                        <a:lnTo>
                          <a:pt x="1845310" y="1092518"/>
                        </a:lnTo>
                        <a:lnTo>
                          <a:pt x="1827212" y="1090613"/>
                        </a:lnTo>
                        <a:lnTo>
                          <a:pt x="1808798" y="1089660"/>
                        </a:lnTo>
                        <a:lnTo>
                          <a:pt x="1790382" y="1088708"/>
                        </a:lnTo>
                        <a:lnTo>
                          <a:pt x="1771968" y="1088708"/>
                        </a:lnTo>
                        <a:lnTo>
                          <a:pt x="1752918" y="1088708"/>
                        </a:lnTo>
                        <a:close/>
                        <a:moveTo>
                          <a:pt x="1615758" y="0"/>
                        </a:moveTo>
                        <a:lnTo>
                          <a:pt x="1620520" y="0"/>
                        </a:lnTo>
                        <a:lnTo>
                          <a:pt x="1922780" y="0"/>
                        </a:lnTo>
                        <a:lnTo>
                          <a:pt x="1927225" y="0"/>
                        </a:lnTo>
                        <a:lnTo>
                          <a:pt x="1931670" y="317"/>
                        </a:lnTo>
                        <a:lnTo>
                          <a:pt x="1936115" y="952"/>
                        </a:lnTo>
                        <a:lnTo>
                          <a:pt x="1940878" y="1905"/>
                        </a:lnTo>
                        <a:lnTo>
                          <a:pt x="1949450" y="4127"/>
                        </a:lnTo>
                        <a:lnTo>
                          <a:pt x="1957705" y="6985"/>
                        </a:lnTo>
                        <a:lnTo>
                          <a:pt x="1965325" y="10795"/>
                        </a:lnTo>
                        <a:lnTo>
                          <a:pt x="1972628" y="14922"/>
                        </a:lnTo>
                        <a:lnTo>
                          <a:pt x="1979612" y="20320"/>
                        </a:lnTo>
                        <a:lnTo>
                          <a:pt x="1985962" y="26035"/>
                        </a:lnTo>
                        <a:lnTo>
                          <a:pt x="1991678" y="32385"/>
                        </a:lnTo>
                        <a:lnTo>
                          <a:pt x="1996758" y="39052"/>
                        </a:lnTo>
                        <a:lnTo>
                          <a:pt x="2001202" y="46672"/>
                        </a:lnTo>
                        <a:lnTo>
                          <a:pt x="2005012" y="54610"/>
                        </a:lnTo>
                        <a:lnTo>
                          <a:pt x="2007870" y="62230"/>
                        </a:lnTo>
                        <a:lnTo>
                          <a:pt x="2010092" y="71120"/>
                        </a:lnTo>
                        <a:lnTo>
                          <a:pt x="2010728" y="75565"/>
                        </a:lnTo>
                        <a:lnTo>
                          <a:pt x="2011362" y="80010"/>
                        </a:lnTo>
                        <a:lnTo>
                          <a:pt x="2011998" y="84455"/>
                        </a:lnTo>
                        <a:lnTo>
                          <a:pt x="2011998" y="89217"/>
                        </a:lnTo>
                        <a:lnTo>
                          <a:pt x="2011998" y="388620"/>
                        </a:lnTo>
                        <a:lnTo>
                          <a:pt x="2038350" y="393065"/>
                        </a:lnTo>
                        <a:lnTo>
                          <a:pt x="2064702" y="398462"/>
                        </a:lnTo>
                        <a:lnTo>
                          <a:pt x="2091055" y="404177"/>
                        </a:lnTo>
                        <a:lnTo>
                          <a:pt x="2116772" y="410210"/>
                        </a:lnTo>
                        <a:lnTo>
                          <a:pt x="2142490" y="416877"/>
                        </a:lnTo>
                        <a:lnTo>
                          <a:pt x="2167890" y="423545"/>
                        </a:lnTo>
                        <a:lnTo>
                          <a:pt x="2193608" y="431165"/>
                        </a:lnTo>
                        <a:lnTo>
                          <a:pt x="2218690" y="439102"/>
                        </a:lnTo>
                        <a:lnTo>
                          <a:pt x="2243772" y="447675"/>
                        </a:lnTo>
                        <a:lnTo>
                          <a:pt x="2268538" y="456247"/>
                        </a:lnTo>
                        <a:lnTo>
                          <a:pt x="2292985" y="465772"/>
                        </a:lnTo>
                        <a:lnTo>
                          <a:pt x="2317432" y="475615"/>
                        </a:lnTo>
                        <a:lnTo>
                          <a:pt x="2341562" y="485457"/>
                        </a:lnTo>
                        <a:lnTo>
                          <a:pt x="2365692" y="496252"/>
                        </a:lnTo>
                        <a:lnTo>
                          <a:pt x="2388870" y="507047"/>
                        </a:lnTo>
                        <a:lnTo>
                          <a:pt x="2412682" y="518477"/>
                        </a:lnTo>
                        <a:lnTo>
                          <a:pt x="2588260" y="276542"/>
                        </a:lnTo>
                        <a:lnTo>
                          <a:pt x="2591435" y="272732"/>
                        </a:lnTo>
                        <a:lnTo>
                          <a:pt x="2593975" y="269240"/>
                        </a:lnTo>
                        <a:lnTo>
                          <a:pt x="2597468" y="266065"/>
                        </a:lnTo>
                        <a:lnTo>
                          <a:pt x="2600325" y="262890"/>
                        </a:lnTo>
                        <a:lnTo>
                          <a:pt x="2606992" y="257175"/>
                        </a:lnTo>
                        <a:lnTo>
                          <a:pt x="2614295" y="252412"/>
                        </a:lnTo>
                        <a:lnTo>
                          <a:pt x="2621915" y="248602"/>
                        </a:lnTo>
                        <a:lnTo>
                          <a:pt x="2629852" y="245110"/>
                        </a:lnTo>
                        <a:lnTo>
                          <a:pt x="2638108" y="242570"/>
                        </a:lnTo>
                        <a:lnTo>
                          <a:pt x="2646362" y="240665"/>
                        </a:lnTo>
                        <a:lnTo>
                          <a:pt x="2654935" y="240030"/>
                        </a:lnTo>
                        <a:lnTo>
                          <a:pt x="2663508" y="240030"/>
                        </a:lnTo>
                        <a:lnTo>
                          <a:pt x="2671762" y="240665"/>
                        </a:lnTo>
                        <a:lnTo>
                          <a:pt x="2680652" y="242252"/>
                        </a:lnTo>
                        <a:lnTo>
                          <a:pt x="2688908" y="244475"/>
                        </a:lnTo>
                        <a:lnTo>
                          <a:pt x="2697162" y="247967"/>
                        </a:lnTo>
                        <a:lnTo>
                          <a:pt x="2705100" y="251777"/>
                        </a:lnTo>
                        <a:lnTo>
                          <a:pt x="2709228" y="254317"/>
                        </a:lnTo>
                        <a:lnTo>
                          <a:pt x="2712720" y="256857"/>
                        </a:lnTo>
                        <a:lnTo>
                          <a:pt x="2957512" y="434022"/>
                        </a:lnTo>
                        <a:lnTo>
                          <a:pt x="2960688" y="437197"/>
                        </a:lnTo>
                        <a:lnTo>
                          <a:pt x="2964498" y="439737"/>
                        </a:lnTo>
                        <a:lnTo>
                          <a:pt x="2967672" y="443230"/>
                        </a:lnTo>
                        <a:lnTo>
                          <a:pt x="2970848" y="446087"/>
                        </a:lnTo>
                        <a:lnTo>
                          <a:pt x="2976245" y="453072"/>
                        </a:lnTo>
                        <a:lnTo>
                          <a:pt x="2981008" y="460375"/>
                        </a:lnTo>
                        <a:lnTo>
                          <a:pt x="2985452" y="467995"/>
                        </a:lnTo>
                        <a:lnTo>
                          <a:pt x="2988628" y="475932"/>
                        </a:lnTo>
                        <a:lnTo>
                          <a:pt x="2991168" y="484187"/>
                        </a:lnTo>
                        <a:lnTo>
                          <a:pt x="2992755" y="492442"/>
                        </a:lnTo>
                        <a:lnTo>
                          <a:pt x="2994025" y="501015"/>
                        </a:lnTo>
                        <a:lnTo>
                          <a:pt x="2994025" y="509270"/>
                        </a:lnTo>
                        <a:lnTo>
                          <a:pt x="2993072" y="518160"/>
                        </a:lnTo>
                        <a:lnTo>
                          <a:pt x="2991802" y="526732"/>
                        </a:lnTo>
                        <a:lnTo>
                          <a:pt x="2988945" y="534987"/>
                        </a:lnTo>
                        <a:lnTo>
                          <a:pt x="2986088" y="543242"/>
                        </a:lnTo>
                        <a:lnTo>
                          <a:pt x="2981960" y="551180"/>
                        </a:lnTo>
                        <a:lnTo>
                          <a:pt x="2979738" y="554990"/>
                        </a:lnTo>
                        <a:lnTo>
                          <a:pt x="2976880" y="558800"/>
                        </a:lnTo>
                        <a:lnTo>
                          <a:pt x="2800985" y="801052"/>
                        </a:lnTo>
                        <a:lnTo>
                          <a:pt x="2819082" y="819785"/>
                        </a:lnTo>
                        <a:lnTo>
                          <a:pt x="2837180" y="839470"/>
                        </a:lnTo>
                        <a:lnTo>
                          <a:pt x="2854642" y="858837"/>
                        </a:lnTo>
                        <a:lnTo>
                          <a:pt x="2871788" y="878840"/>
                        </a:lnTo>
                        <a:lnTo>
                          <a:pt x="2888615" y="899160"/>
                        </a:lnTo>
                        <a:lnTo>
                          <a:pt x="2905125" y="919797"/>
                        </a:lnTo>
                        <a:lnTo>
                          <a:pt x="2921318" y="940752"/>
                        </a:lnTo>
                        <a:lnTo>
                          <a:pt x="2937192" y="962025"/>
                        </a:lnTo>
                        <a:lnTo>
                          <a:pt x="2952432" y="983615"/>
                        </a:lnTo>
                        <a:lnTo>
                          <a:pt x="2967672" y="1005205"/>
                        </a:lnTo>
                        <a:lnTo>
                          <a:pt x="2981960" y="1027113"/>
                        </a:lnTo>
                        <a:lnTo>
                          <a:pt x="2996248" y="1049655"/>
                        </a:lnTo>
                        <a:lnTo>
                          <a:pt x="3010218" y="1072198"/>
                        </a:lnTo>
                        <a:lnTo>
                          <a:pt x="3023235" y="1095375"/>
                        </a:lnTo>
                        <a:lnTo>
                          <a:pt x="3036570" y="1118553"/>
                        </a:lnTo>
                        <a:lnTo>
                          <a:pt x="3048952" y="1142048"/>
                        </a:lnTo>
                        <a:lnTo>
                          <a:pt x="3333115" y="1049338"/>
                        </a:lnTo>
                        <a:lnTo>
                          <a:pt x="3337560" y="1048068"/>
                        </a:lnTo>
                        <a:lnTo>
                          <a:pt x="3342005" y="1047115"/>
                        </a:lnTo>
                        <a:lnTo>
                          <a:pt x="3346450" y="1046480"/>
                        </a:lnTo>
                        <a:lnTo>
                          <a:pt x="3350578" y="1045528"/>
                        </a:lnTo>
                        <a:lnTo>
                          <a:pt x="3359785" y="1044893"/>
                        </a:lnTo>
                        <a:lnTo>
                          <a:pt x="3368358" y="1045210"/>
                        </a:lnTo>
                        <a:lnTo>
                          <a:pt x="3376930" y="1046480"/>
                        </a:lnTo>
                        <a:lnTo>
                          <a:pt x="3385185" y="1048068"/>
                        </a:lnTo>
                        <a:lnTo>
                          <a:pt x="3393440" y="1051243"/>
                        </a:lnTo>
                        <a:lnTo>
                          <a:pt x="3401060" y="1054735"/>
                        </a:lnTo>
                        <a:lnTo>
                          <a:pt x="3408680" y="1058863"/>
                        </a:lnTo>
                        <a:lnTo>
                          <a:pt x="3415665" y="1063625"/>
                        </a:lnTo>
                        <a:lnTo>
                          <a:pt x="3422015" y="1069340"/>
                        </a:lnTo>
                        <a:lnTo>
                          <a:pt x="3428048" y="1075690"/>
                        </a:lnTo>
                        <a:lnTo>
                          <a:pt x="3433445" y="1082358"/>
                        </a:lnTo>
                        <a:lnTo>
                          <a:pt x="3438208" y="1089978"/>
                        </a:lnTo>
                        <a:lnTo>
                          <a:pt x="3442335" y="1097915"/>
                        </a:lnTo>
                        <a:lnTo>
                          <a:pt x="3443922" y="1102043"/>
                        </a:lnTo>
                        <a:lnTo>
                          <a:pt x="3445510" y="1106488"/>
                        </a:lnTo>
                        <a:lnTo>
                          <a:pt x="3538855" y="1393508"/>
                        </a:lnTo>
                        <a:lnTo>
                          <a:pt x="3539808" y="1397635"/>
                        </a:lnTo>
                        <a:lnTo>
                          <a:pt x="3541078" y="1402398"/>
                        </a:lnTo>
                        <a:lnTo>
                          <a:pt x="3542030" y="1406843"/>
                        </a:lnTo>
                        <a:lnTo>
                          <a:pt x="3542665" y="1411288"/>
                        </a:lnTo>
                        <a:lnTo>
                          <a:pt x="3543300" y="1419860"/>
                        </a:lnTo>
                        <a:lnTo>
                          <a:pt x="3542982" y="1428750"/>
                        </a:lnTo>
                        <a:lnTo>
                          <a:pt x="3541712" y="1437323"/>
                        </a:lnTo>
                        <a:lnTo>
                          <a:pt x="3539808" y="1445578"/>
                        </a:lnTo>
                        <a:lnTo>
                          <a:pt x="3537268" y="1453833"/>
                        </a:lnTo>
                        <a:lnTo>
                          <a:pt x="3533458" y="1461453"/>
                        </a:lnTo>
                        <a:lnTo>
                          <a:pt x="3529330" y="1468755"/>
                        </a:lnTo>
                        <a:lnTo>
                          <a:pt x="3524568" y="1476058"/>
                        </a:lnTo>
                        <a:lnTo>
                          <a:pt x="3518852" y="1482408"/>
                        </a:lnTo>
                        <a:lnTo>
                          <a:pt x="3512502" y="1488440"/>
                        </a:lnTo>
                        <a:lnTo>
                          <a:pt x="3505518" y="1494155"/>
                        </a:lnTo>
                        <a:lnTo>
                          <a:pt x="3498215" y="1498600"/>
                        </a:lnTo>
                        <a:lnTo>
                          <a:pt x="3490278" y="1502728"/>
                        </a:lnTo>
                        <a:lnTo>
                          <a:pt x="3486150" y="1504633"/>
                        </a:lnTo>
                        <a:lnTo>
                          <a:pt x="3481705" y="1506220"/>
                        </a:lnTo>
                        <a:lnTo>
                          <a:pt x="3197225" y="1598295"/>
                        </a:lnTo>
                        <a:lnTo>
                          <a:pt x="3200400" y="1624330"/>
                        </a:lnTo>
                        <a:lnTo>
                          <a:pt x="3203892" y="1650365"/>
                        </a:lnTo>
                        <a:lnTo>
                          <a:pt x="3206115" y="1676718"/>
                        </a:lnTo>
                        <a:lnTo>
                          <a:pt x="3208338" y="1703070"/>
                        </a:lnTo>
                        <a:lnTo>
                          <a:pt x="3210242" y="1729423"/>
                        </a:lnTo>
                        <a:lnTo>
                          <a:pt x="3211512" y="1755775"/>
                        </a:lnTo>
                        <a:lnTo>
                          <a:pt x="3212148" y="1782445"/>
                        </a:lnTo>
                        <a:lnTo>
                          <a:pt x="3212465" y="1809115"/>
                        </a:lnTo>
                        <a:lnTo>
                          <a:pt x="3212148" y="1835785"/>
                        </a:lnTo>
                        <a:lnTo>
                          <a:pt x="3211512" y="1862455"/>
                        </a:lnTo>
                        <a:lnTo>
                          <a:pt x="3210242" y="1889125"/>
                        </a:lnTo>
                        <a:lnTo>
                          <a:pt x="3208338" y="1915478"/>
                        </a:lnTo>
                        <a:lnTo>
                          <a:pt x="3206115" y="1941830"/>
                        </a:lnTo>
                        <a:lnTo>
                          <a:pt x="3203892" y="1967865"/>
                        </a:lnTo>
                        <a:lnTo>
                          <a:pt x="3200400" y="1993900"/>
                        </a:lnTo>
                        <a:lnTo>
                          <a:pt x="3197225" y="2019618"/>
                        </a:lnTo>
                        <a:lnTo>
                          <a:pt x="3481705" y="2112328"/>
                        </a:lnTo>
                        <a:lnTo>
                          <a:pt x="3486150" y="2113915"/>
                        </a:lnTo>
                        <a:lnTo>
                          <a:pt x="3490278" y="2115820"/>
                        </a:lnTo>
                        <a:lnTo>
                          <a:pt x="3498215" y="2119630"/>
                        </a:lnTo>
                        <a:lnTo>
                          <a:pt x="3505518" y="2124393"/>
                        </a:lnTo>
                        <a:lnTo>
                          <a:pt x="3512502" y="2129790"/>
                        </a:lnTo>
                        <a:lnTo>
                          <a:pt x="3518852" y="2135505"/>
                        </a:lnTo>
                        <a:lnTo>
                          <a:pt x="3524568" y="2142173"/>
                        </a:lnTo>
                        <a:lnTo>
                          <a:pt x="3529330" y="2149158"/>
                        </a:lnTo>
                        <a:lnTo>
                          <a:pt x="3533458" y="2156778"/>
                        </a:lnTo>
                        <a:lnTo>
                          <a:pt x="3537268" y="2164398"/>
                        </a:lnTo>
                        <a:lnTo>
                          <a:pt x="3539808" y="2172653"/>
                        </a:lnTo>
                        <a:lnTo>
                          <a:pt x="3541712" y="2180908"/>
                        </a:lnTo>
                        <a:lnTo>
                          <a:pt x="3542982" y="2189480"/>
                        </a:lnTo>
                        <a:lnTo>
                          <a:pt x="3543300" y="2198053"/>
                        </a:lnTo>
                        <a:lnTo>
                          <a:pt x="3542665" y="2206625"/>
                        </a:lnTo>
                        <a:lnTo>
                          <a:pt x="3542030" y="2211388"/>
                        </a:lnTo>
                        <a:lnTo>
                          <a:pt x="3541078" y="2215833"/>
                        </a:lnTo>
                        <a:lnTo>
                          <a:pt x="3539808" y="2220278"/>
                        </a:lnTo>
                        <a:lnTo>
                          <a:pt x="3538855" y="2224405"/>
                        </a:lnTo>
                        <a:lnTo>
                          <a:pt x="3445510" y="2512060"/>
                        </a:lnTo>
                        <a:lnTo>
                          <a:pt x="3443922" y="2516188"/>
                        </a:lnTo>
                        <a:lnTo>
                          <a:pt x="3442335" y="2520315"/>
                        </a:lnTo>
                        <a:lnTo>
                          <a:pt x="3438208" y="2528253"/>
                        </a:lnTo>
                        <a:lnTo>
                          <a:pt x="3433445" y="2535555"/>
                        </a:lnTo>
                        <a:lnTo>
                          <a:pt x="3428048" y="2542540"/>
                        </a:lnTo>
                        <a:lnTo>
                          <a:pt x="3422015" y="2548890"/>
                        </a:lnTo>
                        <a:lnTo>
                          <a:pt x="3415665" y="2554605"/>
                        </a:lnTo>
                        <a:lnTo>
                          <a:pt x="3408680" y="2559368"/>
                        </a:lnTo>
                        <a:lnTo>
                          <a:pt x="3401060" y="2563495"/>
                        </a:lnTo>
                        <a:lnTo>
                          <a:pt x="3393440" y="2567305"/>
                        </a:lnTo>
                        <a:lnTo>
                          <a:pt x="3385185" y="2569845"/>
                        </a:lnTo>
                        <a:lnTo>
                          <a:pt x="3376930" y="2571750"/>
                        </a:lnTo>
                        <a:lnTo>
                          <a:pt x="3368358" y="2573020"/>
                        </a:lnTo>
                        <a:lnTo>
                          <a:pt x="3359785" y="2573338"/>
                        </a:lnTo>
                        <a:lnTo>
                          <a:pt x="3350578" y="2573020"/>
                        </a:lnTo>
                        <a:lnTo>
                          <a:pt x="3346450" y="2572068"/>
                        </a:lnTo>
                        <a:lnTo>
                          <a:pt x="3342005" y="2571433"/>
                        </a:lnTo>
                        <a:lnTo>
                          <a:pt x="3337560" y="2570163"/>
                        </a:lnTo>
                        <a:lnTo>
                          <a:pt x="3333115" y="2568893"/>
                        </a:lnTo>
                        <a:lnTo>
                          <a:pt x="3048952" y="2476500"/>
                        </a:lnTo>
                        <a:lnTo>
                          <a:pt x="3035935" y="2499995"/>
                        </a:lnTo>
                        <a:lnTo>
                          <a:pt x="3023235" y="2523173"/>
                        </a:lnTo>
                        <a:lnTo>
                          <a:pt x="3009900" y="2546033"/>
                        </a:lnTo>
                        <a:lnTo>
                          <a:pt x="2996248" y="2568893"/>
                        </a:lnTo>
                        <a:lnTo>
                          <a:pt x="2981960" y="2590800"/>
                        </a:lnTo>
                        <a:lnTo>
                          <a:pt x="2967355" y="2613025"/>
                        </a:lnTo>
                        <a:lnTo>
                          <a:pt x="2952115" y="2634933"/>
                        </a:lnTo>
                        <a:lnTo>
                          <a:pt x="2936875" y="2656523"/>
                        </a:lnTo>
                        <a:lnTo>
                          <a:pt x="2921318" y="2677478"/>
                        </a:lnTo>
                        <a:lnTo>
                          <a:pt x="2905125" y="2698115"/>
                        </a:lnTo>
                        <a:lnTo>
                          <a:pt x="2888615" y="2718753"/>
                        </a:lnTo>
                        <a:lnTo>
                          <a:pt x="2871788" y="2739073"/>
                        </a:lnTo>
                        <a:lnTo>
                          <a:pt x="2854325" y="2759076"/>
                        </a:lnTo>
                        <a:lnTo>
                          <a:pt x="2837180" y="2778761"/>
                        </a:lnTo>
                        <a:lnTo>
                          <a:pt x="2819082" y="2797811"/>
                        </a:lnTo>
                        <a:lnTo>
                          <a:pt x="2800985" y="2817178"/>
                        </a:lnTo>
                        <a:lnTo>
                          <a:pt x="2976880" y="3059431"/>
                        </a:lnTo>
                        <a:lnTo>
                          <a:pt x="2979738" y="3063241"/>
                        </a:lnTo>
                        <a:lnTo>
                          <a:pt x="2981960" y="3067368"/>
                        </a:lnTo>
                        <a:lnTo>
                          <a:pt x="2986088" y="3075306"/>
                        </a:lnTo>
                        <a:lnTo>
                          <a:pt x="2988945" y="3083243"/>
                        </a:lnTo>
                        <a:lnTo>
                          <a:pt x="2991802" y="3091816"/>
                        </a:lnTo>
                        <a:lnTo>
                          <a:pt x="2993072" y="3100071"/>
                        </a:lnTo>
                        <a:lnTo>
                          <a:pt x="2994025" y="3108643"/>
                        </a:lnTo>
                        <a:lnTo>
                          <a:pt x="2994025" y="3117216"/>
                        </a:lnTo>
                        <a:lnTo>
                          <a:pt x="2992755" y="3125788"/>
                        </a:lnTo>
                        <a:lnTo>
                          <a:pt x="2991168" y="3134043"/>
                        </a:lnTo>
                        <a:lnTo>
                          <a:pt x="2988628" y="3142298"/>
                        </a:lnTo>
                        <a:lnTo>
                          <a:pt x="2985770" y="3150236"/>
                        </a:lnTo>
                        <a:lnTo>
                          <a:pt x="2981642" y="3157538"/>
                        </a:lnTo>
                        <a:lnTo>
                          <a:pt x="2976562" y="3165158"/>
                        </a:lnTo>
                        <a:lnTo>
                          <a:pt x="2970848" y="3171826"/>
                        </a:lnTo>
                        <a:lnTo>
                          <a:pt x="2967990" y="3175001"/>
                        </a:lnTo>
                        <a:lnTo>
                          <a:pt x="2964498" y="3177858"/>
                        </a:lnTo>
                        <a:lnTo>
                          <a:pt x="2961322" y="3181033"/>
                        </a:lnTo>
                        <a:lnTo>
                          <a:pt x="2957512" y="3183573"/>
                        </a:lnTo>
                        <a:lnTo>
                          <a:pt x="2712720" y="3361056"/>
                        </a:lnTo>
                        <a:lnTo>
                          <a:pt x="2709228" y="3363913"/>
                        </a:lnTo>
                        <a:lnTo>
                          <a:pt x="2705100" y="3366453"/>
                        </a:lnTo>
                        <a:lnTo>
                          <a:pt x="2697162" y="3370581"/>
                        </a:lnTo>
                        <a:lnTo>
                          <a:pt x="2688908" y="3373756"/>
                        </a:lnTo>
                        <a:lnTo>
                          <a:pt x="2680652" y="3376296"/>
                        </a:lnTo>
                        <a:lnTo>
                          <a:pt x="2671762" y="3377883"/>
                        </a:lnTo>
                        <a:lnTo>
                          <a:pt x="2663508" y="3378518"/>
                        </a:lnTo>
                        <a:lnTo>
                          <a:pt x="2654935" y="3378518"/>
                        </a:lnTo>
                        <a:lnTo>
                          <a:pt x="2646362" y="3377248"/>
                        </a:lnTo>
                        <a:lnTo>
                          <a:pt x="2638108" y="3375978"/>
                        </a:lnTo>
                        <a:lnTo>
                          <a:pt x="2629852" y="3373121"/>
                        </a:lnTo>
                        <a:lnTo>
                          <a:pt x="2621915" y="3369946"/>
                        </a:lnTo>
                        <a:lnTo>
                          <a:pt x="2614295" y="3365818"/>
                        </a:lnTo>
                        <a:lnTo>
                          <a:pt x="2606992" y="3360738"/>
                        </a:lnTo>
                        <a:lnTo>
                          <a:pt x="2600325" y="3355023"/>
                        </a:lnTo>
                        <a:lnTo>
                          <a:pt x="2597468" y="3352166"/>
                        </a:lnTo>
                        <a:lnTo>
                          <a:pt x="2593975" y="3348673"/>
                        </a:lnTo>
                        <a:lnTo>
                          <a:pt x="2591435" y="3345498"/>
                        </a:lnTo>
                        <a:lnTo>
                          <a:pt x="2588260" y="3341688"/>
                        </a:lnTo>
                        <a:lnTo>
                          <a:pt x="2412682" y="3099753"/>
                        </a:lnTo>
                        <a:lnTo>
                          <a:pt x="2388870" y="3110866"/>
                        </a:lnTo>
                        <a:lnTo>
                          <a:pt x="2365692" y="3122296"/>
                        </a:lnTo>
                        <a:lnTo>
                          <a:pt x="2341562" y="3132773"/>
                        </a:lnTo>
                        <a:lnTo>
                          <a:pt x="2317432" y="3142933"/>
                        </a:lnTo>
                        <a:lnTo>
                          <a:pt x="2292985" y="3152776"/>
                        </a:lnTo>
                        <a:lnTo>
                          <a:pt x="2268538" y="3161666"/>
                        </a:lnTo>
                        <a:lnTo>
                          <a:pt x="2243772" y="3170873"/>
                        </a:lnTo>
                        <a:lnTo>
                          <a:pt x="2218690" y="3179128"/>
                        </a:lnTo>
                        <a:lnTo>
                          <a:pt x="2193608" y="3187066"/>
                        </a:lnTo>
                        <a:lnTo>
                          <a:pt x="2167890" y="3194368"/>
                        </a:lnTo>
                        <a:lnTo>
                          <a:pt x="2142490" y="3201671"/>
                        </a:lnTo>
                        <a:lnTo>
                          <a:pt x="2116772" y="3208021"/>
                        </a:lnTo>
                        <a:lnTo>
                          <a:pt x="2091055" y="3214371"/>
                        </a:lnTo>
                        <a:lnTo>
                          <a:pt x="2064702" y="3220086"/>
                        </a:lnTo>
                        <a:lnTo>
                          <a:pt x="2038350" y="3225483"/>
                        </a:lnTo>
                        <a:lnTo>
                          <a:pt x="2011998" y="3229928"/>
                        </a:lnTo>
                        <a:lnTo>
                          <a:pt x="2011998" y="3529013"/>
                        </a:lnTo>
                        <a:lnTo>
                          <a:pt x="2011998" y="3533458"/>
                        </a:lnTo>
                        <a:lnTo>
                          <a:pt x="2011362" y="3537903"/>
                        </a:lnTo>
                        <a:lnTo>
                          <a:pt x="2010728" y="3542666"/>
                        </a:lnTo>
                        <a:lnTo>
                          <a:pt x="2010092" y="3547111"/>
                        </a:lnTo>
                        <a:lnTo>
                          <a:pt x="2007870" y="3555366"/>
                        </a:lnTo>
                        <a:lnTo>
                          <a:pt x="2005012" y="3563621"/>
                        </a:lnTo>
                        <a:lnTo>
                          <a:pt x="2001202" y="3571558"/>
                        </a:lnTo>
                        <a:lnTo>
                          <a:pt x="1996758" y="3578543"/>
                        </a:lnTo>
                        <a:lnTo>
                          <a:pt x="1991678" y="3585846"/>
                        </a:lnTo>
                        <a:lnTo>
                          <a:pt x="1985962" y="3591878"/>
                        </a:lnTo>
                        <a:lnTo>
                          <a:pt x="1979612" y="3597911"/>
                        </a:lnTo>
                        <a:lnTo>
                          <a:pt x="1972628" y="3602673"/>
                        </a:lnTo>
                        <a:lnTo>
                          <a:pt x="1965325" y="3607118"/>
                        </a:lnTo>
                        <a:lnTo>
                          <a:pt x="1957705" y="3610928"/>
                        </a:lnTo>
                        <a:lnTo>
                          <a:pt x="1949450" y="3614103"/>
                        </a:lnTo>
                        <a:lnTo>
                          <a:pt x="1940878" y="3616326"/>
                        </a:lnTo>
                        <a:lnTo>
                          <a:pt x="1931670" y="3617278"/>
                        </a:lnTo>
                        <a:lnTo>
                          <a:pt x="1927225" y="3617913"/>
                        </a:lnTo>
                        <a:lnTo>
                          <a:pt x="1922780" y="3617913"/>
                        </a:lnTo>
                        <a:lnTo>
                          <a:pt x="1620520" y="3617913"/>
                        </a:lnTo>
                        <a:lnTo>
                          <a:pt x="1615758" y="3617913"/>
                        </a:lnTo>
                        <a:lnTo>
                          <a:pt x="1611630" y="3617278"/>
                        </a:lnTo>
                        <a:lnTo>
                          <a:pt x="1602422" y="3616326"/>
                        </a:lnTo>
                        <a:lnTo>
                          <a:pt x="1594168" y="3614103"/>
                        </a:lnTo>
                        <a:lnTo>
                          <a:pt x="1585912" y="3610928"/>
                        </a:lnTo>
                        <a:lnTo>
                          <a:pt x="1577975" y="3607118"/>
                        </a:lnTo>
                        <a:lnTo>
                          <a:pt x="1570990" y="3602673"/>
                        </a:lnTo>
                        <a:lnTo>
                          <a:pt x="1563688" y="3597911"/>
                        </a:lnTo>
                        <a:lnTo>
                          <a:pt x="1557655" y="3591878"/>
                        </a:lnTo>
                        <a:lnTo>
                          <a:pt x="1551622" y="3585846"/>
                        </a:lnTo>
                        <a:lnTo>
                          <a:pt x="1546860" y="3578543"/>
                        </a:lnTo>
                        <a:lnTo>
                          <a:pt x="1542415" y="3571558"/>
                        </a:lnTo>
                        <a:lnTo>
                          <a:pt x="1538605" y="3563621"/>
                        </a:lnTo>
                        <a:lnTo>
                          <a:pt x="1535430" y="3555366"/>
                        </a:lnTo>
                        <a:lnTo>
                          <a:pt x="1533208" y="3547111"/>
                        </a:lnTo>
                        <a:lnTo>
                          <a:pt x="1532572" y="3542666"/>
                        </a:lnTo>
                        <a:lnTo>
                          <a:pt x="1531620" y="3537903"/>
                        </a:lnTo>
                        <a:lnTo>
                          <a:pt x="1531302" y="3533458"/>
                        </a:lnTo>
                        <a:lnTo>
                          <a:pt x="1531302" y="3529013"/>
                        </a:lnTo>
                        <a:lnTo>
                          <a:pt x="1531302" y="3229928"/>
                        </a:lnTo>
                        <a:lnTo>
                          <a:pt x="1504950" y="3225483"/>
                        </a:lnTo>
                        <a:lnTo>
                          <a:pt x="1478598" y="3220086"/>
                        </a:lnTo>
                        <a:lnTo>
                          <a:pt x="1452245" y="3214371"/>
                        </a:lnTo>
                        <a:lnTo>
                          <a:pt x="1426845" y="3208021"/>
                        </a:lnTo>
                        <a:lnTo>
                          <a:pt x="1400810" y="3201671"/>
                        </a:lnTo>
                        <a:lnTo>
                          <a:pt x="1375092" y="3194368"/>
                        </a:lnTo>
                        <a:lnTo>
                          <a:pt x="1350010" y="3187066"/>
                        </a:lnTo>
                        <a:lnTo>
                          <a:pt x="1324928" y="3179128"/>
                        </a:lnTo>
                        <a:lnTo>
                          <a:pt x="1299528" y="3170873"/>
                        </a:lnTo>
                        <a:lnTo>
                          <a:pt x="1274762" y="3161666"/>
                        </a:lnTo>
                        <a:lnTo>
                          <a:pt x="1250315" y="3152776"/>
                        </a:lnTo>
                        <a:lnTo>
                          <a:pt x="1225868" y="3142933"/>
                        </a:lnTo>
                        <a:lnTo>
                          <a:pt x="1201738" y="3132773"/>
                        </a:lnTo>
                        <a:lnTo>
                          <a:pt x="1177925" y="3122296"/>
                        </a:lnTo>
                        <a:lnTo>
                          <a:pt x="1154430" y="3110866"/>
                        </a:lnTo>
                        <a:lnTo>
                          <a:pt x="1130618" y="3099753"/>
                        </a:lnTo>
                        <a:lnTo>
                          <a:pt x="955040" y="3342006"/>
                        </a:lnTo>
                        <a:lnTo>
                          <a:pt x="952182" y="3345816"/>
                        </a:lnTo>
                        <a:lnTo>
                          <a:pt x="949325" y="3349308"/>
                        </a:lnTo>
                        <a:lnTo>
                          <a:pt x="946150" y="3352483"/>
                        </a:lnTo>
                        <a:lnTo>
                          <a:pt x="942975" y="3355658"/>
                        </a:lnTo>
                        <a:lnTo>
                          <a:pt x="935990" y="3361056"/>
                        </a:lnTo>
                        <a:lnTo>
                          <a:pt x="929005" y="3366136"/>
                        </a:lnTo>
                        <a:lnTo>
                          <a:pt x="921385" y="3369946"/>
                        </a:lnTo>
                        <a:lnTo>
                          <a:pt x="913448" y="3373121"/>
                        </a:lnTo>
                        <a:lnTo>
                          <a:pt x="905192" y="3375978"/>
                        </a:lnTo>
                        <a:lnTo>
                          <a:pt x="896938" y="3377248"/>
                        </a:lnTo>
                        <a:lnTo>
                          <a:pt x="888365" y="3378518"/>
                        </a:lnTo>
                        <a:lnTo>
                          <a:pt x="879792" y="3378518"/>
                        </a:lnTo>
                        <a:lnTo>
                          <a:pt x="870902" y="3377883"/>
                        </a:lnTo>
                        <a:lnTo>
                          <a:pt x="862648" y="3376296"/>
                        </a:lnTo>
                        <a:lnTo>
                          <a:pt x="854075" y="3373756"/>
                        </a:lnTo>
                        <a:lnTo>
                          <a:pt x="846138" y="3370581"/>
                        </a:lnTo>
                        <a:lnTo>
                          <a:pt x="837882" y="3366453"/>
                        </a:lnTo>
                        <a:lnTo>
                          <a:pt x="834072" y="3363913"/>
                        </a:lnTo>
                        <a:lnTo>
                          <a:pt x="830262" y="3361056"/>
                        </a:lnTo>
                        <a:lnTo>
                          <a:pt x="586105" y="3183573"/>
                        </a:lnTo>
                        <a:lnTo>
                          <a:pt x="582930" y="3181033"/>
                        </a:lnTo>
                        <a:lnTo>
                          <a:pt x="579438" y="3177858"/>
                        </a:lnTo>
                        <a:lnTo>
                          <a:pt x="575945" y="3175001"/>
                        </a:lnTo>
                        <a:lnTo>
                          <a:pt x="573088" y="3171826"/>
                        </a:lnTo>
                        <a:lnTo>
                          <a:pt x="567372" y="3165158"/>
                        </a:lnTo>
                        <a:lnTo>
                          <a:pt x="562610" y="3157538"/>
                        </a:lnTo>
                        <a:lnTo>
                          <a:pt x="558482" y="3150236"/>
                        </a:lnTo>
                        <a:lnTo>
                          <a:pt x="554990" y="3142298"/>
                        </a:lnTo>
                        <a:lnTo>
                          <a:pt x="552450" y="3134043"/>
                        </a:lnTo>
                        <a:lnTo>
                          <a:pt x="550862" y="3125788"/>
                        </a:lnTo>
                        <a:lnTo>
                          <a:pt x="549592" y="3117216"/>
                        </a:lnTo>
                        <a:lnTo>
                          <a:pt x="549592" y="3108643"/>
                        </a:lnTo>
                        <a:lnTo>
                          <a:pt x="550545" y="3100071"/>
                        </a:lnTo>
                        <a:lnTo>
                          <a:pt x="551815" y="3091816"/>
                        </a:lnTo>
                        <a:lnTo>
                          <a:pt x="554355" y="3083243"/>
                        </a:lnTo>
                        <a:lnTo>
                          <a:pt x="557530" y="3075306"/>
                        </a:lnTo>
                        <a:lnTo>
                          <a:pt x="559435" y="3071178"/>
                        </a:lnTo>
                        <a:lnTo>
                          <a:pt x="561340" y="3067368"/>
                        </a:lnTo>
                        <a:lnTo>
                          <a:pt x="563880" y="3063241"/>
                        </a:lnTo>
                        <a:lnTo>
                          <a:pt x="566738" y="3059431"/>
                        </a:lnTo>
                        <a:lnTo>
                          <a:pt x="742632" y="2817178"/>
                        </a:lnTo>
                        <a:lnTo>
                          <a:pt x="724218" y="2797811"/>
                        </a:lnTo>
                        <a:lnTo>
                          <a:pt x="706755" y="2778761"/>
                        </a:lnTo>
                        <a:lnTo>
                          <a:pt x="688975" y="2759076"/>
                        </a:lnTo>
                        <a:lnTo>
                          <a:pt x="671512" y="2739073"/>
                        </a:lnTo>
                        <a:lnTo>
                          <a:pt x="655002" y="2718753"/>
                        </a:lnTo>
                        <a:lnTo>
                          <a:pt x="638492" y="2698115"/>
                        </a:lnTo>
                        <a:lnTo>
                          <a:pt x="622300" y="2677478"/>
                        </a:lnTo>
                        <a:lnTo>
                          <a:pt x="606425" y="2656523"/>
                        </a:lnTo>
                        <a:lnTo>
                          <a:pt x="591185" y="2634933"/>
                        </a:lnTo>
                        <a:lnTo>
                          <a:pt x="576580" y="2613025"/>
                        </a:lnTo>
                        <a:lnTo>
                          <a:pt x="561658" y="2590800"/>
                        </a:lnTo>
                        <a:lnTo>
                          <a:pt x="547370" y="2568893"/>
                        </a:lnTo>
                        <a:lnTo>
                          <a:pt x="534035" y="2546033"/>
                        </a:lnTo>
                        <a:lnTo>
                          <a:pt x="520382" y="2523173"/>
                        </a:lnTo>
                        <a:lnTo>
                          <a:pt x="507682" y="2499995"/>
                        </a:lnTo>
                        <a:lnTo>
                          <a:pt x="494665" y="2476500"/>
                        </a:lnTo>
                        <a:lnTo>
                          <a:pt x="209868" y="2568893"/>
                        </a:lnTo>
                        <a:lnTo>
                          <a:pt x="205740" y="2570163"/>
                        </a:lnTo>
                        <a:lnTo>
                          <a:pt x="201295" y="2571433"/>
                        </a:lnTo>
                        <a:lnTo>
                          <a:pt x="196850" y="2572068"/>
                        </a:lnTo>
                        <a:lnTo>
                          <a:pt x="192722" y="2573020"/>
                        </a:lnTo>
                        <a:lnTo>
                          <a:pt x="183515" y="2573338"/>
                        </a:lnTo>
                        <a:lnTo>
                          <a:pt x="174942" y="2573020"/>
                        </a:lnTo>
                        <a:lnTo>
                          <a:pt x="166688" y="2571750"/>
                        </a:lnTo>
                        <a:lnTo>
                          <a:pt x="158115" y="2569845"/>
                        </a:lnTo>
                        <a:lnTo>
                          <a:pt x="150177" y="2567305"/>
                        </a:lnTo>
                        <a:lnTo>
                          <a:pt x="142240" y="2563495"/>
                        </a:lnTo>
                        <a:lnTo>
                          <a:pt x="134620" y="2559368"/>
                        </a:lnTo>
                        <a:lnTo>
                          <a:pt x="127952" y="2554605"/>
                        </a:lnTo>
                        <a:lnTo>
                          <a:pt x="121602" y="2548890"/>
                        </a:lnTo>
                        <a:lnTo>
                          <a:pt x="115570" y="2542540"/>
                        </a:lnTo>
                        <a:lnTo>
                          <a:pt x="109855" y="2535555"/>
                        </a:lnTo>
                        <a:lnTo>
                          <a:pt x="105410" y="2528253"/>
                        </a:lnTo>
                        <a:lnTo>
                          <a:pt x="101282" y="2520315"/>
                        </a:lnTo>
                        <a:lnTo>
                          <a:pt x="99377" y="2516188"/>
                        </a:lnTo>
                        <a:lnTo>
                          <a:pt x="97790" y="2512060"/>
                        </a:lnTo>
                        <a:lnTo>
                          <a:pt x="4445" y="2224405"/>
                        </a:lnTo>
                        <a:lnTo>
                          <a:pt x="3492" y="2220278"/>
                        </a:lnTo>
                        <a:lnTo>
                          <a:pt x="2222" y="2215833"/>
                        </a:lnTo>
                        <a:lnTo>
                          <a:pt x="1587" y="2211388"/>
                        </a:lnTo>
                        <a:lnTo>
                          <a:pt x="635" y="2206625"/>
                        </a:lnTo>
                        <a:lnTo>
                          <a:pt x="0" y="2198053"/>
                        </a:lnTo>
                        <a:lnTo>
                          <a:pt x="317" y="2189480"/>
                        </a:lnTo>
                        <a:lnTo>
                          <a:pt x="1587" y="2180908"/>
                        </a:lnTo>
                        <a:lnTo>
                          <a:pt x="3810" y="2172653"/>
                        </a:lnTo>
                        <a:lnTo>
                          <a:pt x="6350" y="2164398"/>
                        </a:lnTo>
                        <a:lnTo>
                          <a:pt x="9842" y="2156778"/>
                        </a:lnTo>
                        <a:lnTo>
                          <a:pt x="13970" y="2149158"/>
                        </a:lnTo>
                        <a:lnTo>
                          <a:pt x="19050" y="2142173"/>
                        </a:lnTo>
                        <a:lnTo>
                          <a:pt x="24447" y="2135505"/>
                        </a:lnTo>
                        <a:lnTo>
                          <a:pt x="30797" y="2129790"/>
                        </a:lnTo>
                        <a:lnTo>
                          <a:pt x="37465" y="2124393"/>
                        </a:lnTo>
                        <a:lnTo>
                          <a:pt x="45085" y="2119630"/>
                        </a:lnTo>
                        <a:lnTo>
                          <a:pt x="49212" y="2117725"/>
                        </a:lnTo>
                        <a:lnTo>
                          <a:pt x="53340" y="2115820"/>
                        </a:lnTo>
                        <a:lnTo>
                          <a:pt x="57467" y="2113915"/>
                        </a:lnTo>
                        <a:lnTo>
                          <a:pt x="61595" y="2112328"/>
                        </a:lnTo>
                        <a:lnTo>
                          <a:pt x="346392" y="2019618"/>
                        </a:lnTo>
                        <a:lnTo>
                          <a:pt x="342900" y="1993900"/>
                        </a:lnTo>
                        <a:lnTo>
                          <a:pt x="339725" y="1967865"/>
                        </a:lnTo>
                        <a:lnTo>
                          <a:pt x="337185" y="1941830"/>
                        </a:lnTo>
                        <a:lnTo>
                          <a:pt x="334962" y="1915478"/>
                        </a:lnTo>
                        <a:lnTo>
                          <a:pt x="333375" y="1889125"/>
                        </a:lnTo>
                        <a:lnTo>
                          <a:pt x="331788" y="1862455"/>
                        </a:lnTo>
                        <a:lnTo>
                          <a:pt x="331152" y="1835785"/>
                        </a:lnTo>
                        <a:lnTo>
                          <a:pt x="331152" y="1809115"/>
                        </a:lnTo>
                        <a:lnTo>
                          <a:pt x="331152" y="1782445"/>
                        </a:lnTo>
                        <a:lnTo>
                          <a:pt x="331788" y="1755775"/>
                        </a:lnTo>
                        <a:lnTo>
                          <a:pt x="333375" y="1729423"/>
                        </a:lnTo>
                        <a:lnTo>
                          <a:pt x="334962" y="1703070"/>
                        </a:lnTo>
                        <a:lnTo>
                          <a:pt x="337185" y="1676718"/>
                        </a:lnTo>
                        <a:lnTo>
                          <a:pt x="339725" y="1650365"/>
                        </a:lnTo>
                        <a:lnTo>
                          <a:pt x="342900" y="1624330"/>
                        </a:lnTo>
                        <a:lnTo>
                          <a:pt x="346392" y="1598295"/>
                        </a:lnTo>
                        <a:lnTo>
                          <a:pt x="61595" y="1506220"/>
                        </a:lnTo>
                        <a:lnTo>
                          <a:pt x="57467" y="1504633"/>
                        </a:lnTo>
                        <a:lnTo>
                          <a:pt x="53340" y="1502728"/>
                        </a:lnTo>
                        <a:lnTo>
                          <a:pt x="45085" y="1498600"/>
                        </a:lnTo>
                        <a:lnTo>
                          <a:pt x="37465" y="1494155"/>
                        </a:lnTo>
                        <a:lnTo>
                          <a:pt x="30797" y="1488440"/>
                        </a:lnTo>
                        <a:lnTo>
                          <a:pt x="24447" y="1482408"/>
                        </a:lnTo>
                        <a:lnTo>
                          <a:pt x="19050" y="1476058"/>
                        </a:lnTo>
                        <a:lnTo>
                          <a:pt x="13970" y="1468755"/>
                        </a:lnTo>
                        <a:lnTo>
                          <a:pt x="9842" y="1461453"/>
                        </a:lnTo>
                        <a:lnTo>
                          <a:pt x="6350" y="1453833"/>
                        </a:lnTo>
                        <a:lnTo>
                          <a:pt x="3810" y="1445578"/>
                        </a:lnTo>
                        <a:lnTo>
                          <a:pt x="1587" y="1437323"/>
                        </a:lnTo>
                        <a:lnTo>
                          <a:pt x="317" y="1428750"/>
                        </a:lnTo>
                        <a:lnTo>
                          <a:pt x="0" y="1419860"/>
                        </a:lnTo>
                        <a:lnTo>
                          <a:pt x="635" y="1411288"/>
                        </a:lnTo>
                        <a:lnTo>
                          <a:pt x="1587" y="1406843"/>
                        </a:lnTo>
                        <a:lnTo>
                          <a:pt x="2222" y="1402398"/>
                        </a:lnTo>
                        <a:lnTo>
                          <a:pt x="3492" y="1397635"/>
                        </a:lnTo>
                        <a:lnTo>
                          <a:pt x="4445" y="1393508"/>
                        </a:lnTo>
                        <a:lnTo>
                          <a:pt x="97790" y="1106488"/>
                        </a:lnTo>
                        <a:lnTo>
                          <a:pt x="99377" y="1102043"/>
                        </a:lnTo>
                        <a:lnTo>
                          <a:pt x="101282" y="1097915"/>
                        </a:lnTo>
                        <a:lnTo>
                          <a:pt x="103187" y="1093788"/>
                        </a:lnTo>
                        <a:lnTo>
                          <a:pt x="105410" y="1089978"/>
                        </a:lnTo>
                        <a:lnTo>
                          <a:pt x="109855" y="1082358"/>
                        </a:lnTo>
                        <a:lnTo>
                          <a:pt x="115570" y="1075690"/>
                        </a:lnTo>
                        <a:lnTo>
                          <a:pt x="121602" y="1069340"/>
                        </a:lnTo>
                        <a:lnTo>
                          <a:pt x="127952" y="1063625"/>
                        </a:lnTo>
                        <a:lnTo>
                          <a:pt x="134620" y="1058863"/>
                        </a:lnTo>
                        <a:lnTo>
                          <a:pt x="142240" y="1054735"/>
                        </a:lnTo>
                        <a:lnTo>
                          <a:pt x="150177" y="1051243"/>
                        </a:lnTo>
                        <a:lnTo>
                          <a:pt x="158115" y="1048068"/>
                        </a:lnTo>
                        <a:lnTo>
                          <a:pt x="166688" y="1046480"/>
                        </a:lnTo>
                        <a:lnTo>
                          <a:pt x="174942" y="1045210"/>
                        </a:lnTo>
                        <a:lnTo>
                          <a:pt x="183515" y="1044893"/>
                        </a:lnTo>
                        <a:lnTo>
                          <a:pt x="192722" y="1045528"/>
                        </a:lnTo>
                        <a:lnTo>
                          <a:pt x="196850" y="1046480"/>
                        </a:lnTo>
                        <a:lnTo>
                          <a:pt x="201295" y="1047115"/>
                        </a:lnTo>
                        <a:lnTo>
                          <a:pt x="205740" y="1048068"/>
                        </a:lnTo>
                        <a:lnTo>
                          <a:pt x="209868" y="1049338"/>
                        </a:lnTo>
                        <a:lnTo>
                          <a:pt x="494665" y="1141413"/>
                        </a:lnTo>
                        <a:lnTo>
                          <a:pt x="507682" y="1118235"/>
                        </a:lnTo>
                        <a:lnTo>
                          <a:pt x="520382" y="1095375"/>
                        </a:lnTo>
                        <a:lnTo>
                          <a:pt x="534035" y="1072198"/>
                        </a:lnTo>
                        <a:lnTo>
                          <a:pt x="547370" y="1049655"/>
                        </a:lnTo>
                        <a:lnTo>
                          <a:pt x="561658" y="1027113"/>
                        </a:lnTo>
                        <a:lnTo>
                          <a:pt x="576580" y="1005205"/>
                        </a:lnTo>
                        <a:lnTo>
                          <a:pt x="591185" y="983615"/>
                        </a:lnTo>
                        <a:lnTo>
                          <a:pt x="606425" y="961707"/>
                        </a:lnTo>
                        <a:lnTo>
                          <a:pt x="622300" y="940752"/>
                        </a:lnTo>
                        <a:lnTo>
                          <a:pt x="638492" y="919797"/>
                        </a:lnTo>
                        <a:lnTo>
                          <a:pt x="655002" y="899160"/>
                        </a:lnTo>
                        <a:lnTo>
                          <a:pt x="671512" y="878840"/>
                        </a:lnTo>
                        <a:lnTo>
                          <a:pt x="688975" y="858837"/>
                        </a:lnTo>
                        <a:lnTo>
                          <a:pt x="706755" y="839470"/>
                        </a:lnTo>
                        <a:lnTo>
                          <a:pt x="724218" y="819785"/>
                        </a:lnTo>
                        <a:lnTo>
                          <a:pt x="742632" y="801052"/>
                        </a:lnTo>
                        <a:lnTo>
                          <a:pt x="566420" y="558800"/>
                        </a:lnTo>
                        <a:lnTo>
                          <a:pt x="563562" y="554990"/>
                        </a:lnTo>
                        <a:lnTo>
                          <a:pt x="561340" y="551180"/>
                        </a:lnTo>
                        <a:lnTo>
                          <a:pt x="559118" y="547370"/>
                        </a:lnTo>
                        <a:lnTo>
                          <a:pt x="557212" y="543242"/>
                        </a:lnTo>
                        <a:lnTo>
                          <a:pt x="554355" y="534987"/>
                        </a:lnTo>
                        <a:lnTo>
                          <a:pt x="551498" y="526732"/>
                        </a:lnTo>
                        <a:lnTo>
                          <a:pt x="550228" y="518160"/>
                        </a:lnTo>
                        <a:lnTo>
                          <a:pt x="549592" y="509270"/>
                        </a:lnTo>
                        <a:lnTo>
                          <a:pt x="549592" y="500697"/>
                        </a:lnTo>
                        <a:lnTo>
                          <a:pt x="550862" y="492442"/>
                        </a:lnTo>
                        <a:lnTo>
                          <a:pt x="552450" y="483870"/>
                        </a:lnTo>
                        <a:lnTo>
                          <a:pt x="554990" y="475932"/>
                        </a:lnTo>
                        <a:lnTo>
                          <a:pt x="558482" y="467677"/>
                        </a:lnTo>
                        <a:lnTo>
                          <a:pt x="562610" y="460057"/>
                        </a:lnTo>
                        <a:lnTo>
                          <a:pt x="567372" y="453072"/>
                        </a:lnTo>
                        <a:lnTo>
                          <a:pt x="573088" y="446087"/>
                        </a:lnTo>
                        <a:lnTo>
                          <a:pt x="575945" y="442912"/>
                        </a:lnTo>
                        <a:lnTo>
                          <a:pt x="579438" y="439737"/>
                        </a:lnTo>
                        <a:lnTo>
                          <a:pt x="582930" y="436880"/>
                        </a:lnTo>
                        <a:lnTo>
                          <a:pt x="586105" y="434022"/>
                        </a:lnTo>
                        <a:lnTo>
                          <a:pt x="830898" y="256857"/>
                        </a:lnTo>
                        <a:lnTo>
                          <a:pt x="834708" y="254317"/>
                        </a:lnTo>
                        <a:lnTo>
                          <a:pt x="838200" y="251777"/>
                        </a:lnTo>
                        <a:lnTo>
                          <a:pt x="842328" y="249872"/>
                        </a:lnTo>
                        <a:lnTo>
                          <a:pt x="846138" y="247967"/>
                        </a:lnTo>
                        <a:lnTo>
                          <a:pt x="854392" y="244475"/>
                        </a:lnTo>
                        <a:lnTo>
                          <a:pt x="862648" y="242252"/>
                        </a:lnTo>
                        <a:lnTo>
                          <a:pt x="871538" y="240665"/>
                        </a:lnTo>
                        <a:lnTo>
                          <a:pt x="880110" y="240030"/>
                        </a:lnTo>
                        <a:lnTo>
                          <a:pt x="888365" y="240030"/>
                        </a:lnTo>
                        <a:lnTo>
                          <a:pt x="896938" y="240665"/>
                        </a:lnTo>
                        <a:lnTo>
                          <a:pt x="905192" y="242570"/>
                        </a:lnTo>
                        <a:lnTo>
                          <a:pt x="913448" y="245110"/>
                        </a:lnTo>
                        <a:lnTo>
                          <a:pt x="921385" y="248602"/>
                        </a:lnTo>
                        <a:lnTo>
                          <a:pt x="929005" y="252412"/>
                        </a:lnTo>
                        <a:lnTo>
                          <a:pt x="935990" y="257175"/>
                        </a:lnTo>
                        <a:lnTo>
                          <a:pt x="942975" y="262890"/>
                        </a:lnTo>
                        <a:lnTo>
                          <a:pt x="946150" y="266065"/>
                        </a:lnTo>
                        <a:lnTo>
                          <a:pt x="949325" y="269240"/>
                        </a:lnTo>
                        <a:lnTo>
                          <a:pt x="952182" y="272732"/>
                        </a:lnTo>
                        <a:lnTo>
                          <a:pt x="955040" y="276542"/>
                        </a:lnTo>
                        <a:lnTo>
                          <a:pt x="1130618" y="518477"/>
                        </a:lnTo>
                        <a:lnTo>
                          <a:pt x="1154430" y="507047"/>
                        </a:lnTo>
                        <a:lnTo>
                          <a:pt x="1177925" y="496252"/>
                        </a:lnTo>
                        <a:lnTo>
                          <a:pt x="1201738" y="485457"/>
                        </a:lnTo>
                        <a:lnTo>
                          <a:pt x="1225868" y="475615"/>
                        </a:lnTo>
                        <a:lnTo>
                          <a:pt x="1250315" y="465772"/>
                        </a:lnTo>
                        <a:lnTo>
                          <a:pt x="1274762" y="456247"/>
                        </a:lnTo>
                        <a:lnTo>
                          <a:pt x="1299528" y="447675"/>
                        </a:lnTo>
                        <a:lnTo>
                          <a:pt x="1324928" y="439102"/>
                        </a:lnTo>
                        <a:lnTo>
                          <a:pt x="1350010" y="431165"/>
                        </a:lnTo>
                        <a:lnTo>
                          <a:pt x="1375092" y="423545"/>
                        </a:lnTo>
                        <a:lnTo>
                          <a:pt x="1400810" y="416877"/>
                        </a:lnTo>
                        <a:lnTo>
                          <a:pt x="1426845" y="410210"/>
                        </a:lnTo>
                        <a:lnTo>
                          <a:pt x="1452245" y="404177"/>
                        </a:lnTo>
                        <a:lnTo>
                          <a:pt x="1478598" y="398462"/>
                        </a:lnTo>
                        <a:lnTo>
                          <a:pt x="1504950" y="393065"/>
                        </a:lnTo>
                        <a:lnTo>
                          <a:pt x="1531302" y="388620"/>
                        </a:lnTo>
                        <a:lnTo>
                          <a:pt x="1531302" y="89217"/>
                        </a:lnTo>
                        <a:lnTo>
                          <a:pt x="1531302" y="84455"/>
                        </a:lnTo>
                        <a:lnTo>
                          <a:pt x="1531620" y="80010"/>
                        </a:lnTo>
                        <a:lnTo>
                          <a:pt x="1532572" y="75565"/>
                        </a:lnTo>
                        <a:lnTo>
                          <a:pt x="1533208" y="71120"/>
                        </a:lnTo>
                        <a:lnTo>
                          <a:pt x="1535430" y="62865"/>
                        </a:lnTo>
                        <a:lnTo>
                          <a:pt x="1538605" y="54610"/>
                        </a:lnTo>
                        <a:lnTo>
                          <a:pt x="1542415" y="46672"/>
                        </a:lnTo>
                        <a:lnTo>
                          <a:pt x="1546860" y="39370"/>
                        </a:lnTo>
                        <a:lnTo>
                          <a:pt x="1551622" y="32385"/>
                        </a:lnTo>
                        <a:lnTo>
                          <a:pt x="1557655" y="26352"/>
                        </a:lnTo>
                        <a:lnTo>
                          <a:pt x="1563688" y="20320"/>
                        </a:lnTo>
                        <a:lnTo>
                          <a:pt x="1570990" y="15240"/>
                        </a:lnTo>
                        <a:lnTo>
                          <a:pt x="1577975" y="10795"/>
                        </a:lnTo>
                        <a:lnTo>
                          <a:pt x="1585912" y="6985"/>
                        </a:lnTo>
                        <a:lnTo>
                          <a:pt x="1594168" y="4127"/>
                        </a:lnTo>
                        <a:lnTo>
                          <a:pt x="1602422" y="1905"/>
                        </a:lnTo>
                        <a:lnTo>
                          <a:pt x="1607185" y="952"/>
                        </a:lnTo>
                        <a:lnTo>
                          <a:pt x="1611630" y="317"/>
                        </a:lnTo>
                        <a:lnTo>
                          <a:pt x="1615758" y="0"/>
                        </a:lnTo>
                        <a:close/>
                      </a:path>
                    </a:pathLst>
                  </a:custGeom>
                  <a:solidFill>
                    <a:srgbClr val="7ECBCF"/>
                  </a:solidFill>
                  <a:ln>
                    <a:noFill/>
                  </a:ln>
                </p:spPr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solidFill>
                        <a:srgbClr val="FFFFFF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sp>
                <p:nvSpPr>
                  <p:cNvPr id="43" name="KSO_Shape"/>
                  <p:cNvSpPr/>
                  <p:nvPr/>
                </p:nvSpPr>
                <p:spPr>
                  <a:xfrm>
                    <a:off x="10145713" y="4629150"/>
                    <a:ext cx="349250" cy="3349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89279" h="1810503">
                        <a:moveTo>
                          <a:pt x="1408636" y="1462945"/>
                        </a:moveTo>
                        <a:cubicBezTo>
                          <a:pt x="1471912" y="1494489"/>
                          <a:pt x="1528819" y="1532588"/>
                          <a:pt x="1575786" y="1578162"/>
                        </a:cubicBezTo>
                        <a:cubicBezTo>
                          <a:pt x="1467281" y="1672800"/>
                          <a:pt x="1335058" y="1742507"/>
                          <a:pt x="1188886" y="1779443"/>
                        </a:cubicBezTo>
                        <a:cubicBezTo>
                          <a:pt x="1278166" y="1700386"/>
                          <a:pt x="1353810" y="1592053"/>
                          <a:pt x="1408636" y="1462945"/>
                        </a:cubicBezTo>
                        <a:close/>
                        <a:moveTo>
                          <a:pt x="494888" y="1445849"/>
                        </a:moveTo>
                        <a:cubicBezTo>
                          <a:pt x="556747" y="1590569"/>
                          <a:pt x="643865" y="1709702"/>
                          <a:pt x="747068" y="1790925"/>
                        </a:cubicBezTo>
                        <a:cubicBezTo>
                          <a:pt x="576321" y="1756303"/>
                          <a:pt x="422614" y="1677538"/>
                          <a:pt x="300900" y="1566189"/>
                        </a:cubicBezTo>
                        <a:cubicBezTo>
                          <a:pt x="355309" y="1517036"/>
                          <a:pt x="421005" y="1476420"/>
                          <a:pt x="494888" y="1445849"/>
                        </a:cubicBezTo>
                        <a:close/>
                        <a:moveTo>
                          <a:pt x="900586" y="1355871"/>
                        </a:moveTo>
                        <a:lnTo>
                          <a:pt x="900586" y="1808904"/>
                        </a:lnTo>
                        <a:lnTo>
                          <a:pt x="884222" y="1808113"/>
                        </a:lnTo>
                        <a:cubicBezTo>
                          <a:pt x="745280" y="1742581"/>
                          <a:pt x="627378" y="1604992"/>
                          <a:pt x="551037" y="1423344"/>
                        </a:cubicBezTo>
                        <a:cubicBezTo>
                          <a:pt x="655969" y="1381011"/>
                          <a:pt x="774745" y="1357337"/>
                          <a:pt x="900586" y="1355871"/>
                        </a:cubicBezTo>
                        <a:close/>
                        <a:moveTo>
                          <a:pt x="953521" y="1355186"/>
                        </a:moveTo>
                        <a:cubicBezTo>
                          <a:pt x="1099660" y="1356509"/>
                          <a:pt x="1236550" y="1386650"/>
                          <a:pt x="1354036" y="1440083"/>
                        </a:cubicBezTo>
                        <a:cubicBezTo>
                          <a:pt x="1283551" y="1605630"/>
                          <a:pt x="1178611" y="1734316"/>
                          <a:pt x="1054486" y="1804443"/>
                        </a:cubicBezTo>
                        <a:lnTo>
                          <a:pt x="953521" y="1810503"/>
                        </a:lnTo>
                        <a:close/>
                        <a:moveTo>
                          <a:pt x="1517159" y="931303"/>
                        </a:moveTo>
                        <a:lnTo>
                          <a:pt x="1889279" y="931303"/>
                        </a:lnTo>
                        <a:cubicBezTo>
                          <a:pt x="1883282" y="1167646"/>
                          <a:pt x="1781715" y="1381244"/>
                          <a:pt x="1618873" y="1536894"/>
                        </a:cubicBezTo>
                        <a:cubicBezTo>
                          <a:pt x="1566437" y="1485571"/>
                          <a:pt x="1502786" y="1442774"/>
                          <a:pt x="1431939" y="1407715"/>
                        </a:cubicBezTo>
                        <a:cubicBezTo>
                          <a:pt x="1485774" y="1266553"/>
                          <a:pt x="1516428" y="1104135"/>
                          <a:pt x="1517159" y="931303"/>
                        </a:cubicBezTo>
                        <a:close/>
                        <a:moveTo>
                          <a:pt x="953521" y="931303"/>
                        </a:moveTo>
                        <a:lnTo>
                          <a:pt x="1456842" y="931303"/>
                        </a:lnTo>
                        <a:cubicBezTo>
                          <a:pt x="1456123" y="1096196"/>
                          <a:pt x="1427268" y="1250986"/>
                          <a:pt x="1375819" y="1384691"/>
                        </a:cubicBezTo>
                        <a:cubicBezTo>
                          <a:pt x="1251537" y="1327928"/>
                          <a:pt x="1107288" y="1296191"/>
                          <a:pt x="953521" y="1294902"/>
                        </a:cubicBezTo>
                        <a:close/>
                        <a:moveTo>
                          <a:pt x="448568" y="931303"/>
                        </a:moveTo>
                        <a:lnTo>
                          <a:pt x="900586" y="931303"/>
                        </a:lnTo>
                        <a:lnTo>
                          <a:pt x="900586" y="1295603"/>
                        </a:lnTo>
                        <a:cubicBezTo>
                          <a:pt x="766605" y="1297053"/>
                          <a:pt x="640053" y="1322469"/>
                          <a:pt x="528061" y="1368046"/>
                        </a:cubicBezTo>
                        <a:cubicBezTo>
                          <a:pt x="478984" y="1238632"/>
                          <a:pt x="450499" y="1089843"/>
                          <a:pt x="448568" y="931303"/>
                        </a:cubicBezTo>
                        <a:close/>
                        <a:moveTo>
                          <a:pt x="0" y="931303"/>
                        </a:moveTo>
                        <a:lnTo>
                          <a:pt x="388264" y="931303"/>
                        </a:lnTo>
                        <a:cubicBezTo>
                          <a:pt x="390220" y="1097785"/>
                          <a:pt x="420532" y="1254193"/>
                          <a:pt x="473139" y="1390578"/>
                        </a:cubicBezTo>
                        <a:cubicBezTo>
                          <a:pt x="391203" y="1423988"/>
                          <a:pt x="318506" y="1469260"/>
                          <a:pt x="258353" y="1524144"/>
                        </a:cubicBezTo>
                        <a:cubicBezTo>
                          <a:pt x="102364" y="1370026"/>
                          <a:pt x="5849" y="1161456"/>
                          <a:pt x="0" y="931303"/>
                        </a:cubicBezTo>
                        <a:close/>
                        <a:moveTo>
                          <a:pt x="536834" y="421694"/>
                        </a:moveTo>
                        <a:cubicBezTo>
                          <a:pt x="646682" y="464986"/>
                          <a:pt x="770110" y="489176"/>
                          <a:pt x="900586" y="490537"/>
                        </a:cubicBezTo>
                        <a:lnTo>
                          <a:pt x="900586" y="875390"/>
                        </a:lnTo>
                        <a:lnTo>
                          <a:pt x="448805" y="875390"/>
                        </a:lnTo>
                        <a:cubicBezTo>
                          <a:pt x="451150" y="709592"/>
                          <a:pt x="482649" y="554587"/>
                          <a:pt x="536834" y="421694"/>
                        </a:cubicBezTo>
                        <a:close/>
                        <a:moveTo>
                          <a:pt x="1356131" y="409527"/>
                        </a:moveTo>
                        <a:cubicBezTo>
                          <a:pt x="1415590" y="544412"/>
                          <a:pt x="1451132" y="703874"/>
                          <a:pt x="1455052" y="875390"/>
                        </a:cubicBezTo>
                        <a:lnTo>
                          <a:pt x="953521" y="875390"/>
                        </a:lnTo>
                        <a:lnTo>
                          <a:pt x="953521" y="491238"/>
                        </a:lnTo>
                        <a:cubicBezTo>
                          <a:pt x="1099303" y="490092"/>
                          <a:pt x="1236528" y="461431"/>
                          <a:pt x="1356131" y="409527"/>
                        </a:cubicBezTo>
                        <a:close/>
                        <a:moveTo>
                          <a:pt x="271202" y="273767"/>
                        </a:moveTo>
                        <a:cubicBezTo>
                          <a:pt x="330895" y="324894"/>
                          <a:pt x="401533" y="367494"/>
                          <a:pt x="480768" y="398692"/>
                        </a:cubicBezTo>
                        <a:cubicBezTo>
                          <a:pt x="424147" y="539118"/>
                          <a:pt x="390867" y="701724"/>
                          <a:pt x="388496" y="875390"/>
                        </a:cubicBezTo>
                        <a:lnTo>
                          <a:pt x="238" y="875390"/>
                        </a:lnTo>
                        <a:cubicBezTo>
                          <a:pt x="7162" y="640451"/>
                          <a:pt x="108645" y="428248"/>
                          <a:pt x="271202" y="273767"/>
                        </a:cubicBezTo>
                        <a:close/>
                        <a:moveTo>
                          <a:pt x="1605567" y="261436"/>
                        </a:moveTo>
                        <a:cubicBezTo>
                          <a:pt x="1775300" y="417133"/>
                          <a:pt x="1881942" y="634296"/>
                          <a:pt x="1889035" y="875390"/>
                        </a:cubicBezTo>
                        <a:lnTo>
                          <a:pt x="1515364" y="875390"/>
                        </a:lnTo>
                        <a:cubicBezTo>
                          <a:pt x="1511419" y="696081"/>
                          <a:pt x="1474168" y="529014"/>
                          <a:pt x="1413107" y="386152"/>
                        </a:cubicBezTo>
                        <a:cubicBezTo>
                          <a:pt x="1485941" y="353453"/>
                          <a:pt x="1551126" y="311628"/>
                          <a:pt x="1605567" y="261436"/>
                        </a:cubicBezTo>
                        <a:close/>
                        <a:moveTo>
                          <a:pt x="748157" y="19413"/>
                        </a:moveTo>
                        <a:cubicBezTo>
                          <a:pt x="649482" y="96557"/>
                          <a:pt x="565491" y="208310"/>
                          <a:pt x="504779" y="344256"/>
                        </a:cubicBezTo>
                        <a:cubicBezTo>
                          <a:pt x="432706" y="315858"/>
                          <a:pt x="368354" y="277545"/>
                          <a:pt x="313920" y="231604"/>
                        </a:cubicBezTo>
                        <a:cubicBezTo>
                          <a:pt x="434240" y="127070"/>
                          <a:pt x="583275" y="52667"/>
                          <a:pt x="748157" y="19413"/>
                        </a:cubicBezTo>
                        <a:close/>
                        <a:moveTo>
                          <a:pt x="1137621" y="18543"/>
                        </a:moveTo>
                        <a:cubicBezTo>
                          <a:pt x="1297904" y="50310"/>
                          <a:pt x="1443338" y="120918"/>
                          <a:pt x="1562575" y="219802"/>
                        </a:cubicBezTo>
                        <a:cubicBezTo>
                          <a:pt x="1512842" y="265093"/>
                          <a:pt x="1453308" y="302843"/>
                          <a:pt x="1386970" y="332857"/>
                        </a:cubicBezTo>
                        <a:cubicBezTo>
                          <a:pt x="1323718" y="199817"/>
                          <a:pt x="1237626" y="91674"/>
                          <a:pt x="1137621" y="18543"/>
                        </a:cubicBezTo>
                        <a:close/>
                        <a:moveTo>
                          <a:pt x="900586" y="1702"/>
                        </a:moveTo>
                        <a:lnTo>
                          <a:pt x="900586" y="430269"/>
                        </a:lnTo>
                        <a:cubicBezTo>
                          <a:pt x="778345" y="428899"/>
                          <a:pt x="662774" y="406468"/>
                          <a:pt x="560047" y="366408"/>
                        </a:cubicBezTo>
                        <a:cubicBezTo>
                          <a:pt x="637783" y="193348"/>
                          <a:pt x="753999" y="63227"/>
                          <a:pt x="890213" y="2203"/>
                        </a:cubicBezTo>
                        <a:close/>
                        <a:moveTo>
                          <a:pt x="953521" y="0"/>
                        </a:moveTo>
                        <a:lnTo>
                          <a:pt x="981035" y="1330"/>
                        </a:lnTo>
                        <a:cubicBezTo>
                          <a:pt x="1124068" y="53565"/>
                          <a:pt x="1247786" y="180867"/>
                          <a:pt x="1332000" y="354889"/>
                        </a:cubicBezTo>
                        <a:cubicBezTo>
                          <a:pt x="1219743" y="403080"/>
                          <a:pt x="1090709" y="429800"/>
                          <a:pt x="953521" y="430954"/>
                        </a:cubicBezTo>
                        <a:close/>
                      </a:path>
                    </a:pathLst>
                  </a:custGeom>
                  <a:solidFill>
                    <a:srgbClr val="16405A"/>
                  </a:solidFill>
                  <a:ln w="127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solidFill>
                        <a:srgbClr val="FFFFFF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  <p:sp>
                <p:nvSpPr>
                  <p:cNvPr id="44" name="KSO_Shape"/>
                  <p:cNvSpPr/>
                  <p:nvPr/>
                </p:nvSpPr>
                <p:spPr>
                  <a:xfrm>
                    <a:off x="10166350" y="1908175"/>
                    <a:ext cx="325438" cy="350838"/>
                  </a:xfrm>
                  <a:custGeom>
                    <a:avLst/>
                    <a:gdLst>
                      <a:gd name="connsiteX0" fmla="*/ 788546 w 4295694"/>
                      <a:gd name="connsiteY0" fmla="*/ 3262602 h 4602950"/>
                      <a:gd name="connsiteX1" fmla="*/ 722065 w 4295694"/>
                      <a:gd name="connsiteY1" fmla="*/ 3276024 h 4602950"/>
                      <a:gd name="connsiteX2" fmla="*/ 703443 w 4295694"/>
                      <a:gd name="connsiteY2" fmla="*/ 3286707 h 4602950"/>
                      <a:gd name="connsiteX3" fmla="*/ 667154 w 4295694"/>
                      <a:gd name="connsiteY3" fmla="*/ 3311174 h 4602950"/>
                      <a:gd name="connsiteX4" fmla="*/ 650940 w 4295694"/>
                      <a:gd name="connsiteY4" fmla="*/ 3329902 h 4602950"/>
                      <a:gd name="connsiteX5" fmla="*/ 628475 w 4295694"/>
                      <a:gd name="connsiteY5" fmla="*/ 3363222 h 4602950"/>
                      <a:gd name="connsiteX6" fmla="*/ 611251 w 4295694"/>
                      <a:gd name="connsiteY6" fmla="*/ 3407093 h 4602950"/>
                      <a:gd name="connsiteX7" fmla="*/ 611248 w 4295694"/>
                      <a:gd name="connsiteY7" fmla="*/ 3407104 h 4602950"/>
                      <a:gd name="connsiteX8" fmla="*/ 607571 w 4295694"/>
                      <a:gd name="connsiteY8" fmla="*/ 3443577 h 4602950"/>
                      <a:gd name="connsiteX9" fmla="*/ 788546 w 4295694"/>
                      <a:gd name="connsiteY9" fmla="*/ 3624552 h 4602950"/>
                      <a:gd name="connsiteX10" fmla="*/ 969521 w 4295694"/>
                      <a:gd name="connsiteY10" fmla="*/ 3443577 h 4602950"/>
                      <a:gd name="connsiteX11" fmla="*/ 965845 w 4295694"/>
                      <a:gd name="connsiteY11" fmla="*/ 3407104 h 4602950"/>
                      <a:gd name="connsiteX12" fmla="*/ 962750 w 4295694"/>
                      <a:gd name="connsiteY12" fmla="*/ 3397135 h 4602950"/>
                      <a:gd name="connsiteX13" fmla="*/ 962749 w 4295694"/>
                      <a:gd name="connsiteY13" fmla="*/ 3397136 h 4602950"/>
                      <a:gd name="connsiteX14" fmla="*/ 955298 w 4295694"/>
                      <a:gd name="connsiteY14" fmla="*/ 3373133 h 4602950"/>
                      <a:gd name="connsiteX15" fmla="*/ 955291 w 4295694"/>
                      <a:gd name="connsiteY15" fmla="*/ 3373121 h 4602950"/>
                      <a:gd name="connsiteX16" fmla="*/ 920412 w 4295694"/>
                      <a:gd name="connsiteY16" fmla="*/ 3321388 h 4602950"/>
                      <a:gd name="connsiteX17" fmla="*/ 906965 w 4295694"/>
                      <a:gd name="connsiteY17" fmla="*/ 3309169 h 4602950"/>
                      <a:gd name="connsiteX18" fmla="*/ 868849 w 4295694"/>
                      <a:gd name="connsiteY18" fmla="*/ 3283471 h 4602950"/>
                      <a:gd name="connsiteX19" fmla="*/ 852148 w 4295694"/>
                      <a:gd name="connsiteY19" fmla="*/ 3275443 h 4602950"/>
                      <a:gd name="connsiteX20" fmla="*/ 3704648 w 4295694"/>
                      <a:gd name="connsiteY20" fmla="*/ 908397 h 4602950"/>
                      <a:gd name="connsiteX21" fmla="*/ 2413156 w 4295694"/>
                      <a:gd name="connsiteY21" fmla="*/ 1136122 h 4602950"/>
                      <a:gd name="connsiteX22" fmla="*/ 3048940 w 4295694"/>
                      <a:gd name="connsiteY22" fmla="*/ 2044116 h 4602950"/>
                      <a:gd name="connsiteX23" fmla="*/ 1220089 w 4295694"/>
                      <a:gd name="connsiteY23" fmla="*/ 619236 h 4602950"/>
                      <a:gd name="connsiteX24" fmla="*/ 1204000 w 4295694"/>
                      <a:gd name="connsiteY24" fmla="*/ 653307 h 4602950"/>
                      <a:gd name="connsiteX25" fmla="*/ 1404665 w 4295694"/>
                      <a:gd name="connsiteY25" fmla="*/ 2518863 h 4602950"/>
                      <a:gd name="connsiteX26" fmla="*/ 3089083 w 4295694"/>
                      <a:gd name="connsiteY26" fmla="*/ 3345485 h 4602950"/>
                      <a:gd name="connsiteX27" fmla="*/ 3126598 w 4295694"/>
                      <a:gd name="connsiteY27" fmla="*/ 3342019 h 4602950"/>
                      <a:gd name="connsiteX28" fmla="*/ 3126489 w 4295694"/>
                      <a:gd name="connsiteY28" fmla="*/ 3342009 h 4602950"/>
                      <a:gd name="connsiteX29" fmla="*/ 1575619 w 4295694"/>
                      <a:gd name="connsiteY29" fmla="*/ 2399160 h 4602950"/>
                      <a:gd name="connsiteX30" fmla="*/ 1220060 w 4295694"/>
                      <a:gd name="connsiteY30" fmla="*/ 619347 h 4602950"/>
                      <a:gd name="connsiteX31" fmla="*/ 1617635 w 4295694"/>
                      <a:gd name="connsiteY31" fmla="*/ 0 h 4602950"/>
                      <a:gd name="connsiteX32" fmla="*/ 2292594 w 4295694"/>
                      <a:gd name="connsiteY32" fmla="*/ 963942 h 4602950"/>
                      <a:gd name="connsiteX33" fmla="*/ 3658628 w 4295694"/>
                      <a:gd name="connsiteY33" fmla="*/ 723073 h 4602950"/>
                      <a:gd name="connsiteX34" fmla="*/ 3663439 w 4295694"/>
                      <a:gd name="connsiteY34" fmla="*/ 662289 h 4602950"/>
                      <a:gd name="connsiteX35" fmla="*/ 3794430 w 4295694"/>
                      <a:gd name="connsiteY35" fmla="*/ 456674 h 4602950"/>
                      <a:gd name="connsiteX36" fmla="*/ 4238061 w 4295694"/>
                      <a:gd name="connsiteY36" fmla="*/ 534898 h 4602950"/>
                      <a:gd name="connsiteX37" fmla="*/ 4159837 w 4295694"/>
                      <a:gd name="connsiteY37" fmla="*/ 978529 h 4602950"/>
                      <a:gd name="connsiteX38" fmla="*/ 3921820 w 4295694"/>
                      <a:gd name="connsiteY38" fmla="*/ 1031296 h 4602950"/>
                      <a:gd name="connsiteX39" fmla="*/ 3863056 w 4295694"/>
                      <a:gd name="connsiteY39" fmla="*/ 1015027 h 4602950"/>
                      <a:gd name="connsiteX40" fmla="*/ 3169503 w 4295694"/>
                      <a:gd name="connsiteY40" fmla="*/ 2216297 h 4602950"/>
                      <a:gd name="connsiteX41" fmla="*/ 3844461 w 4295694"/>
                      <a:gd name="connsiteY41" fmla="*/ 3180237 h 4602950"/>
                      <a:gd name="connsiteX42" fmla="*/ 3708278 w 4295694"/>
                      <a:gd name="connsiteY42" fmla="*/ 3265695 h 4602950"/>
                      <a:gd name="connsiteX43" fmla="*/ 1410024 w 4295694"/>
                      <a:gd name="connsiteY43" fmla="*/ 2964151 h 4602950"/>
                      <a:gd name="connsiteX44" fmla="*/ 1376409 w 4295694"/>
                      <a:gd name="connsiteY44" fmla="*/ 2928277 h 4602950"/>
                      <a:gd name="connsiteX45" fmla="*/ 1156105 w 4295694"/>
                      <a:gd name="connsiteY45" fmla="*/ 3177978 h 4602950"/>
                      <a:gd name="connsiteX46" fmla="*/ 1202745 w 4295694"/>
                      <a:gd name="connsiteY46" fmla="*/ 3230084 h 4602950"/>
                      <a:gd name="connsiteX47" fmla="*/ 1236231 w 4295694"/>
                      <a:gd name="connsiteY47" fmla="*/ 3297943 h 4602950"/>
                      <a:gd name="connsiteX48" fmla="*/ 1246620 w 4295694"/>
                      <a:gd name="connsiteY48" fmla="*/ 3361214 h 4602950"/>
                      <a:gd name="connsiteX49" fmla="*/ 1138418 w 4295694"/>
                      <a:gd name="connsiteY49" fmla="*/ 3948390 h 4602950"/>
                      <a:gd name="connsiteX50" fmla="*/ 1183839 w 4295694"/>
                      <a:gd name="connsiteY50" fmla="*/ 3969580 h 4602950"/>
                      <a:gd name="connsiteX51" fmla="*/ 1566559 w 4295694"/>
                      <a:gd name="connsiteY51" fmla="*/ 4498463 h 4602950"/>
                      <a:gd name="connsiteX52" fmla="*/ 1577092 w 4295694"/>
                      <a:gd name="connsiteY52" fmla="*/ 4602950 h 4602950"/>
                      <a:gd name="connsiteX53" fmla="*/ 0 w 4295694"/>
                      <a:gd name="connsiteY53" fmla="*/ 4602950 h 4602950"/>
                      <a:gd name="connsiteX54" fmla="*/ 10534 w 4295694"/>
                      <a:gd name="connsiteY54" fmla="*/ 4498463 h 4602950"/>
                      <a:gd name="connsiteX55" fmla="*/ 393255 w 4295694"/>
                      <a:gd name="connsiteY55" fmla="*/ 3969580 h 4602950"/>
                      <a:gd name="connsiteX56" fmla="*/ 438675 w 4295694"/>
                      <a:gd name="connsiteY56" fmla="*/ 3948390 h 4602950"/>
                      <a:gd name="connsiteX57" fmla="*/ 330473 w 4295694"/>
                      <a:gd name="connsiteY57" fmla="*/ 3361214 h 4602950"/>
                      <a:gd name="connsiteX58" fmla="*/ 340862 w 4295694"/>
                      <a:gd name="connsiteY58" fmla="*/ 3297943 h 4602950"/>
                      <a:gd name="connsiteX59" fmla="*/ 374348 w 4295694"/>
                      <a:gd name="connsiteY59" fmla="*/ 3230084 h 4602950"/>
                      <a:gd name="connsiteX60" fmla="*/ 400339 w 4295694"/>
                      <a:gd name="connsiteY60" fmla="*/ 3201047 h 4602950"/>
                      <a:gd name="connsiteX61" fmla="*/ 322880 w 4295694"/>
                      <a:gd name="connsiteY61" fmla="*/ 3110756 h 4602950"/>
                      <a:gd name="connsiteX62" fmla="*/ 353773 w 4295694"/>
                      <a:gd name="connsiteY62" fmla="*/ 2837154 h 4602950"/>
                      <a:gd name="connsiteX63" fmla="*/ 405273 w 4295694"/>
                      <a:gd name="connsiteY63" fmla="*/ 2780511 h 4602950"/>
                      <a:gd name="connsiteX64" fmla="*/ 1005359 w 4295694"/>
                      <a:gd name="connsiteY64" fmla="*/ 2395676 h 4602950"/>
                      <a:gd name="connsiteX65" fmla="*/ 988063 w 4295694"/>
                      <a:gd name="connsiteY65" fmla="*/ 2361529 h 4602950"/>
                      <a:gd name="connsiteX66" fmla="*/ 1490754 w 4295694"/>
                      <a:gd name="connsiteY66" fmla="*/ 98742 h 460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</a:cxnLst>
                    <a:rect l="l" t="t" r="r" b="b"/>
                    <a:pathLst>
                      <a:path w="4295694" h="4602950">
                        <a:moveTo>
                          <a:pt x="788546" y="3262602"/>
                        </a:moveTo>
                        <a:lnTo>
                          <a:pt x="722065" y="3276024"/>
                        </a:lnTo>
                        <a:lnTo>
                          <a:pt x="703443" y="3286707"/>
                        </a:lnTo>
                        <a:lnTo>
                          <a:pt x="667154" y="3311174"/>
                        </a:lnTo>
                        <a:lnTo>
                          <a:pt x="650940" y="3329902"/>
                        </a:lnTo>
                        <a:lnTo>
                          <a:pt x="628475" y="3363222"/>
                        </a:lnTo>
                        <a:lnTo>
                          <a:pt x="611251" y="3407093"/>
                        </a:lnTo>
                        <a:lnTo>
                          <a:pt x="611248" y="3407104"/>
                        </a:lnTo>
                        <a:cubicBezTo>
                          <a:pt x="608837" y="3418885"/>
                          <a:pt x="607571" y="3431083"/>
                          <a:pt x="607571" y="3443577"/>
                        </a:cubicBezTo>
                        <a:cubicBezTo>
                          <a:pt x="607571" y="3543527"/>
                          <a:pt x="688596" y="3624552"/>
                          <a:pt x="788546" y="3624552"/>
                        </a:cubicBezTo>
                        <a:cubicBezTo>
                          <a:pt x="888496" y="3624552"/>
                          <a:pt x="969521" y="3543527"/>
                          <a:pt x="969521" y="3443577"/>
                        </a:cubicBezTo>
                        <a:cubicBezTo>
                          <a:pt x="969521" y="3431083"/>
                          <a:pt x="968255" y="3418885"/>
                          <a:pt x="965845" y="3407104"/>
                        </a:cubicBezTo>
                        <a:lnTo>
                          <a:pt x="962750" y="3397135"/>
                        </a:lnTo>
                        <a:lnTo>
                          <a:pt x="962749" y="3397136"/>
                        </a:lnTo>
                        <a:lnTo>
                          <a:pt x="955298" y="3373133"/>
                        </a:lnTo>
                        <a:lnTo>
                          <a:pt x="955291" y="3373121"/>
                        </a:lnTo>
                        <a:lnTo>
                          <a:pt x="920412" y="3321388"/>
                        </a:lnTo>
                        <a:lnTo>
                          <a:pt x="906965" y="3309169"/>
                        </a:lnTo>
                        <a:lnTo>
                          <a:pt x="868849" y="3283471"/>
                        </a:lnTo>
                        <a:lnTo>
                          <a:pt x="852148" y="3275443"/>
                        </a:lnTo>
                        <a:close/>
                        <a:moveTo>
                          <a:pt x="3704648" y="908397"/>
                        </a:moveTo>
                        <a:lnTo>
                          <a:pt x="2413156" y="1136122"/>
                        </a:lnTo>
                        <a:lnTo>
                          <a:pt x="3048940" y="2044116"/>
                        </a:lnTo>
                        <a:close/>
                        <a:moveTo>
                          <a:pt x="1220089" y="619236"/>
                        </a:moveTo>
                        <a:lnTo>
                          <a:pt x="1204000" y="653307"/>
                        </a:lnTo>
                        <a:cubicBezTo>
                          <a:pt x="955662" y="1247544"/>
                          <a:pt x="1007937" y="1952277"/>
                          <a:pt x="1404665" y="2518863"/>
                        </a:cubicBezTo>
                        <a:cubicBezTo>
                          <a:pt x="1801394" y="3085450"/>
                          <a:pt x="2445746" y="3375605"/>
                          <a:pt x="3089083" y="3345485"/>
                        </a:cubicBezTo>
                        <a:lnTo>
                          <a:pt x="3126598" y="3342019"/>
                        </a:lnTo>
                        <a:lnTo>
                          <a:pt x="3126489" y="3342009"/>
                        </a:lnTo>
                        <a:cubicBezTo>
                          <a:pt x="2522425" y="3261313"/>
                          <a:pt x="1952730" y="2937731"/>
                          <a:pt x="1575619" y="2399160"/>
                        </a:cubicBezTo>
                        <a:cubicBezTo>
                          <a:pt x="1198508" y="1860590"/>
                          <a:pt x="1089288" y="1214580"/>
                          <a:pt x="1220060" y="619347"/>
                        </a:cubicBezTo>
                        <a:close/>
                        <a:moveTo>
                          <a:pt x="1617635" y="0"/>
                        </a:moveTo>
                        <a:lnTo>
                          <a:pt x="2292594" y="963942"/>
                        </a:lnTo>
                        <a:lnTo>
                          <a:pt x="3658628" y="723073"/>
                        </a:lnTo>
                        <a:lnTo>
                          <a:pt x="3663439" y="662289"/>
                        </a:lnTo>
                        <a:cubicBezTo>
                          <a:pt x="3677595" y="582007"/>
                          <a:pt x="3722377" y="507126"/>
                          <a:pt x="3794430" y="456674"/>
                        </a:cubicBezTo>
                        <a:cubicBezTo>
                          <a:pt x="3938536" y="355769"/>
                          <a:pt x="4137157" y="390792"/>
                          <a:pt x="4238061" y="534898"/>
                        </a:cubicBezTo>
                        <a:cubicBezTo>
                          <a:pt x="4338965" y="679004"/>
                          <a:pt x="4303943" y="877625"/>
                          <a:pt x="4159837" y="978529"/>
                        </a:cubicBezTo>
                        <a:cubicBezTo>
                          <a:pt x="4087784" y="1028981"/>
                          <a:pt x="4002102" y="1045452"/>
                          <a:pt x="3921820" y="1031296"/>
                        </a:cubicBezTo>
                        <a:lnTo>
                          <a:pt x="3863056" y="1015027"/>
                        </a:lnTo>
                        <a:lnTo>
                          <a:pt x="3169503" y="2216297"/>
                        </a:lnTo>
                        <a:lnTo>
                          <a:pt x="3844461" y="3180237"/>
                        </a:lnTo>
                        <a:lnTo>
                          <a:pt x="3708278" y="3265695"/>
                        </a:lnTo>
                        <a:cubicBezTo>
                          <a:pt x="2956045" y="3686124"/>
                          <a:pt x="2019093" y="3555481"/>
                          <a:pt x="1410024" y="2964151"/>
                        </a:cubicBezTo>
                        <a:lnTo>
                          <a:pt x="1376409" y="2928277"/>
                        </a:lnTo>
                        <a:lnTo>
                          <a:pt x="1156105" y="3177978"/>
                        </a:lnTo>
                        <a:lnTo>
                          <a:pt x="1202745" y="3230084"/>
                        </a:lnTo>
                        <a:cubicBezTo>
                          <a:pt x="1216415" y="3250449"/>
                          <a:pt x="1227745" y="3273276"/>
                          <a:pt x="1236231" y="3297943"/>
                        </a:cubicBezTo>
                        <a:lnTo>
                          <a:pt x="1246620" y="3361214"/>
                        </a:lnTo>
                        <a:lnTo>
                          <a:pt x="1138418" y="3948390"/>
                        </a:lnTo>
                        <a:lnTo>
                          <a:pt x="1183839" y="3969580"/>
                        </a:lnTo>
                        <a:cubicBezTo>
                          <a:pt x="1377847" y="4081138"/>
                          <a:pt x="1520277" y="4272289"/>
                          <a:pt x="1566559" y="4498463"/>
                        </a:cubicBezTo>
                        <a:lnTo>
                          <a:pt x="1577092" y="4602950"/>
                        </a:lnTo>
                        <a:lnTo>
                          <a:pt x="0" y="4602950"/>
                        </a:lnTo>
                        <a:lnTo>
                          <a:pt x="10534" y="4498463"/>
                        </a:lnTo>
                        <a:cubicBezTo>
                          <a:pt x="56816" y="4272289"/>
                          <a:pt x="199246" y="4081138"/>
                          <a:pt x="393255" y="3969580"/>
                        </a:cubicBezTo>
                        <a:lnTo>
                          <a:pt x="438675" y="3948390"/>
                        </a:lnTo>
                        <a:lnTo>
                          <a:pt x="330473" y="3361214"/>
                        </a:lnTo>
                        <a:lnTo>
                          <a:pt x="340862" y="3297943"/>
                        </a:lnTo>
                        <a:cubicBezTo>
                          <a:pt x="349348" y="3273276"/>
                          <a:pt x="360679" y="3250449"/>
                          <a:pt x="374348" y="3230084"/>
                        </a:cubicBezTo>
                        <a:lnTo>
                          <a:pt x="400339" y="3201047"/>
                        </a:lnTo>
                        <a:lnTo>
                          <a:pt x="322880" y="3110756"/>
                        </a:lnTo>
                        <a:cubicBezTo>
                          <a:pt x="267986" y="3046768"/>
                          <a:pt x="283977" y="2937741"/>
                          <a:pt x="353773" y="2837154"/>
                        </a:cubicBezTo>
                        <a:lnTo>
                          <a:pt x="405273" y="2780511"/>
                        </a:lnTo>
                        <a:lnTo>
                          <a:pt x="1005359" y="2395676"/>
                        </a:lnTo>
                        <a:lnTo>
                          <a:pt x="988063" y="2361529"/>
                        </a:lnTo>
                        <a:cubicBezTo>
                          <a:pt x="640709" y="1586944"/>
                          <a:pt x="838400" y="661814"/>
                          <a:pt x="1490754" y="98742"/>
                        </a:cubicBezTo>
                        <a:close/>
                      </a:path>
                    </a:pathLst>
                  </a:custGeom>
                  <a:solidFill>
                    <a:srgbClr val="16405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>
                    <a:scene3d>
                      <a:camera prst="orthographicFront"/>
                      <a:lightRig rig="threePt" dir="t"/>
                    </a:scene3d>
                    <a:sp3d contourW="12700">
                      <a:contourClr>
                        <a:srgbClr val="FFFFFF"/>
                      </a:contourClr>
                    </a:sp3d>
                  </a:bodyPr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dirty="0">
                      <a:solidFill>
                        <a:srgbClr val="FFFFFF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形 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3" name="图形 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grpSp>
        <p:nvGrpSpPr>
          <p:cNvPr id="12" name="iśļiďê"/>
          <p:cNvGrpSpPr/>
          <p:nvPr/>
        </p:nvGrpSpPr>
        <p:grpSpPr>
          <a:xfrm>
            <a:off x="4574769" y="1734089"/>
            <a:ext cx="2397031" cy="3854179"/>
            <a:chOff x="8253415" y="755650"/>
            <a:chExt cx="1125538" cy="1809750"/>
          </a:xfrm>
        </p:grpSpPr>
        <p:sp>
          <p:nvSpPr>
            <p:cNvPr id="13" name="îṥ1íḑé"/>
            <p:cNvSpPr/>
            <p:nvPr/>
          </p:nvSpPr>
          <p:spPr bwMode="auto">
            <a:xfrm>
              <a:off x="8253415" y="755650"/>
              <a:ext cx="1125538" cy="1350963"/>
            </a:xfrm>
            <a:custGeom>
              <a:avLst/>
              <a:gdLst>
                <a:gd name="T0" fmla="*/ 212 w 423"/>
                <a:gd name="T1" fmla="*/ 0 h 508"/>
                <a:gd name="T2" fmla="*/ 0 w 423"/>
                <a:gd name="T3" fmla="*/ 212 h 508"/>
                <a:gd name="T4" fmla="*/ 58 w 423"/>
                <a:gd name="T5" fmla="*/ 360 h 508"/>
                <a:gd name="T6" fmla="*/ 122 w 423"/>
                <a:gd name="T7" fmla="*/ 508 h 508"/>
                <a:gd name="T8" fmla="*/ 212 w 423"/>
                <a:gd name="T9" fmla="*/ 508 h 508"/>
                <a:gd name="T10" fmla="*/ 302 w 423"/>
                <a:gd name="T11" fmla="*/ 508 h 508"/>
                <a:gd name="T12" fmla="*/ 366 w 423"/>
                <a:gd name="T13" fmla="*/ 360 h 508"/>
                <a:gd name="T14" fmla="*/ 423 w 423"/>
                <a:gd name="T15" fmla="*/ 213 h 508"/>
                <a:gd name="T16" fmla="*/ 212 w 423"/>
                <a:gd name="T17" fmla="*/ 0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3" h="508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268"/>
                    <a:pt x="29" y="316"/>
                    <a:pt x="58" y="360"/>
                  </a:cubicBezTo>
                  <a:cubicBezTo>
                    <a:pt x="122" y="456"/>
                    <a:pt x="85" y="508"/>
                    <a:pt x="122" y="508"/>
                  </a:cubicBezTo>
                  <a:cubicBezTo>
                    <a:pt x="212" y="508"/>
                    <a:pt x="212" y="508"/>
                    <a:pt x="212" y="508"/>
                  </a:cubicBezTo>
                  <a:cubicBezTo>
                    <a:pt x="302" y="508"/>
                    <a:pt x="302" y="508"/>
                    <a:pt x="302" y="508"/>
                  </a:cubicBezTo>
                  <a:cubicBezTo>
                    <a:pt x="339" y="508"/>
                    <a:pt x="302" y="456"/>
                    <a:pt x="366" y="360"/>
                  </a:cubicBezTo>
                  <a:cubicBezTo>
                    <a:pt x="395" y="316"/>
                    <a:pt x="423" y="269"/>
                    <a:pt x="423" y="213"/>
                  </a:cubicBezTo>
                  <a:cubicBezTo>
                    <a:pt x="423" y="97"/>
                    <a:pt x="329" y="0"/>
                    <a:pt x="212" y="0"/>
                  </a:cubicBezTo>
                  <a:close/>
                </a:path>
              </a:pathLst>
            </a:custGeom>
            <a:solidFill>
              <a:srgbClr val="7ECB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4" name="íśliḑè"/>
            <p:cNvSpPr/>
            <p:nvPr/>
          </p:nvSpPr>
          <p:spPr bwMode="auto">
            <a:xfrm>
              <a:off x="8494715" y="949325"/>
              <a:ext cx="884238" cy="1157288"/>
            </a:xfrm>
            <a:custGeom>
              <a:avLst/>
              <a:gdLst>
                <a:gd name="T0" fmla="*/ 279 w 332"/>
                <a:gd name="T1" fmla="*/ 0 h 435"/>
                <a:gd name="T2" fmla="*/ 279 w 332"/>
                <a:gd name="T3" fmla="*/ 9 h 435"/>
                <a:gd name="T4" fmla="*/ 0 w 332"/>
                <a:gd name="T5" fmla="*/ 355 h 435"/>
                <a:gd name="T6" fmla="*/ 31 w 332"/>
                <a:gd name="T7" fmla="*/ 435 h 435"/>
                <a:gd name="T8" fmla="*/ 121 w 332"/>
                <a:gd name="T9" fmla="*/ 435 h 435"/>
                <a:gd name="T10" fmla="*/ 211 w 332"/>
                <a:gd name="T11" fmla="*/ 435 h 435"/>
                <a:gd name="T12" fmla="*/ 275 w 332"/>
                <a:gd name="T13" fmla="*/ 287 h 435"/>
                <a:gd name="T14" fmla="*/ 332 w 332"/>
                <a:gd name="T15" fmla="*/ 140 h 435"/>
                <a:gd name="T16" fmla="*/ 279 w 332"/>
                <a:gd name="T17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2" h="435">
                  <a:moveTo>
                    <a:pt x="279" y="0"/>
                  </a:moveTo>
                  <a:cubicBezTo>
                    <a:pt x="279" y="3"/>
                    <a:pt x="279" y="6"/>
                    <a:pt x="279" y="9"/>
                  </a:cubicBezTo>
                  <a:cubicBezTo>
                    <a:pt x="279" y="179"/>
                    <a:pt x="160" y="321"/>
                    <a:pt x="0" y="355"/>
                  </a:cubicBezTo>
                  <a:cubicBezTo>
                    <a:pt x="16" y="407"/>
                    <a:pt x="5" y="435"/>
                    <a:pt x="31" y="435"/>
                  </a:cubicBezTo>
                  <a:cubicBezTo>
                    <a:pt x="121" y="435"/>
                    <a:pt x="121" y="435"/>
                    <a:pt x="121" y="435"/>
                  </a:cubicBezTo>
                  <a:cubicBezTo>
                    <a:pt x="211" y="435"/>
                    <a:pt x="211" y="435"/>
                    <a:pt x="211" y="435"/>
                  </a:cubicBezTo>
                  <a:cubicBezTo>
                    <a:pt x="248" y="435"/>
                    <a:pt x="211" y="383"/>
                    <a:pt x="275" y="287"/>
                  </a:cubicBezTo>
                  <a:cubicBezTo>
                    <a:pt x="304" y="243"/>
                    <a:pt x="332" y="196"/>
                    <a:pt x="332" y="140"/>
                  </a:cubicBezTo>
                  <a:cubicBezTo>
                    <a:pt x="332" y="87"/>
                    <a:pt x="312" y="37"/>
                    <a:pt x="279" y="0"/>
                  </a:cubicBezTo>
                  <a:close/>
                </a:path>
              </a:pathLst>
            </a:custGeom>
            <a:solidFill>
              <a:srgbClr val="7ECB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5" name="íšļîḋê"/>
            <p:cNvSpPr/>
            <p:nvPr/>
          </p:nvSpPr>
          <p:spPr bwMode="auto">
            <a:xfrm>
              <a:off x="8509003" y="1428750"/>
              <a:ext cx="615950" cy="715963"/>
            </a:xfrm>
            <a:custGeom>
              <a:avLst/>
              <a:gdLst>
                <a:gd name="T0" fmla="*/ 13 w 232"/>
                <a:gd name="T1" fmla="*/ 38 h 269"/>
                <a:gd name="T2" fmla="*/ 4 w 232"/>
                <a:gd name="T3" fmla="*/ 37 h 269"/>
                <a:gd name="T4" fmla="*/ 3 w 232"/>
                <a:gd name="T5" fmla="*/ 46 h 269"/>
                <a:gd name="T6" fmla="*/ 6 w 232"/>
                <a:gd name="T7" fmla="*/ 51 h 269"/>
                <a:gd name="T8" fmla="*/ 77 w 232"/>
                <a:gd name="T9" fmla="*/ 265 h 269"/>
                <a:gd name="T10" fmla="*/ 83 w 232"/>
                <a:gd name="T11" fmla="*/ 269 h 269"/>
                <a:gd name="T12" fmla="*/ 85 w 232"/>
                <a:gd name="T13" fmla="*/ 269 h 269"/>
                <a:gd name="T14" fmla="*/ 89 w 232"/>
                <a:gd name="T15" fmla="*/ 260 h 269"/>
                <a:gd name="T16" fmla="*/ 24 w 232"/>
                <a:gd name="T17" fmla="*/ 63 h 269"/>
                <a:gd name="T18" fmla="*/ 76 w 232"/>
                <a:gd name="T19" fmla="*/ 69 h 269"/>
                <a:gd name="T20" fmla="*/ 85 w 232"/>
                <a:gd name="T21" fmla="*/ 64 h 269"/>
                <a:gd name="T22" fmla="*/ 113 w 232"/>
                <a:gd name="T23" fmla="*/ 73 h 269"/>
                <a:gd name="T24" fmla="*/ 145 w 232"/>
                <a:gd name="T25" fmla="*/ 62 h 269"/>
                <a:gd name="T26" fmla="*/ 161 w 232"/>
                <a:gd name="T27" fmla="*/ 68 h 269"/>
                <a:gd name="T28" fmla="*/ 210 w 232"/>
                <a:gd name="T29" fmla="*/ 65 h 269"/>
                <a:gd name="T30" fmla="*/ 146 w 232"/>
                <a:gd name="T31" fmla="*/ 260 h 269"/>
                <a:gd name="T32" fmla="*/ 150 w 232"/>
                <a:gd name="T33" fmla="*/ 269 h 269"/>
                <a:gd name="T34" fmla="*/ 152 w 232"/>
                <a:gd name="T35" fmla="*/ 269 h 269"/>
                <a:gd name="T36" fmla="*/ 158 w 232"/>
                <a:gd name="T37" fmla="*/ 265 h 269"/>
                <a:gd name="T38" fmla="*/ 228 w 232"/>
                <a:gd name="T39" fmla="*/ 50 h 269"/>
                <a:gd name="T40" fmla="*/ 230 w 232"/>
                <a:gd name="T41" fmla="*/ 48 h 269"/>
                <a:gd name="T42" fmla="*/ 229 w 232"/>
                <a:gd name="T43" fmla="*/ 39 h 269"/>
                <a:gd name="T44" fmla="*/ 220 w 232"/>
                <a:gd name="T45" fmla="*/ 40 h 269"/>
                <a:gd name="T46" fmla="*/ 165 w 232"/>
                <a:gd name="T47" fmla="*/ 55 h 269"/>
                <a:gd name="T48" fmla="*/ 154 w 232"/>
                <a:gd name="T49" fmla="*/ 52 h 269"/>
                <a:gd name="T50" fmla="*/ 160 w 232"/>
                <a:gd name="T51" fmla="*/ 31 h 269"/>
                <a:gd name="T52" fmla="*/ 146 w 232"/>
                <a:gd name="T53" fmla="*/ 3 h 269"/>
                <a:gd name="T54" fmla="*/ 132 w 232"/>
                <a:gd name="T55" fmla="*/ 3 h 269"/>
                <a:gd name="T56" fmla="*/ 123 w 232"/>
                <a:gd name="T57" fmla="*/ 32 h 269"/>
                <a:gd name="T58" fmla="*/ 134 w 232"/>
                <a:gd name="T59" fmla="*/ 54 h 269"/>
                <a:gd name="T60" fmla="*/ 95 w 232"/>
                <a:gd name="T61" fmla="*/ 55 h 269"/>
                <a:gd name="T62" fmla="*/ 103 w 232"/>
                <a:gd name="T63" fmla="*/ 32 h 269"/>
                <a:gd name="T64" fmla="*/ 92 w 232"/>
                <a:gd name="T65" fmla="*/ 4 h 269"/>
                <a:gd name="T66" fmla="*/ 77 w 232"/>
                <a:gd name="T67" fmla="*/ 4 h 269"/>
                <a:gd name="T68" fmla="*/ 66 w 232"/>
                <a:gd name="T69" fmla="*/ 32 h 269"/>
                <a:gd name="T70" fmla="*/ 75 w 232"/>
                <a:gd name="T71" fmla="*/ 55 h 269"/>
                <a:gd name="T72" fmla="*/ 72 w 232"/>
                <a:gd name="T73" fmla="*/ 56 h 269"/>
                <a:gd name="T74" fmla="*/ 13 w 232"/>
                <a:gd name="T75" fmla="*/ 38 h 269"/>
                <a:gd name="T76" fmla="*/ 140 w 232"/>
                <a:gd name="T77" fmla="*/ 14 h 269"/>
                <a:gd name="T78" fmla="*/ 140 w 232"/>
                <a:gd name="T79" fmla="*/ 14 h 269"/>
                <a:gd name="T80" fmla="*/ 140 w 232"/>
                <a:gd name="T81" fmla="*/ 14 h 269"/>
                <a:gd name="T82" fmla="*/ 147 w 232"/>
                <a:gd name="T83" fmla="*/ 32 h 269"/>
                <a:gd name="T84" fmla="*/ 143 w 232"/>
                <a:gd name="T85" fmla="*/ 45 h 269"/>
                <a:gd name="T86" fmla="*/ 136 w 232"/>
                <a:gd name="T87" fmla="*/ 31 h 269"/>
                <a:gd name="T88" fmla="*/ 140 w 232"/>
                <a:gd name="T89" fmla="*/ 14 h 269"/>
                <a:gd name="T90" fmla="*/ 84 w 232"/>
                <a:gd name="T91" fmla="*/ 15 h 269"/>
                <a:gd name="T92" fmla="*/ 84 w 232"/>
                <a:gd name="T93" fmla="*/ 15 h 269"/>
                <a:gd name="T94" fmla="*/ 85 w 232"/>
                <a:gd name="T95" fmla="*/ 16 h 269"/>
                <a:gd name="T96" fmla="*/ 89 w 232"/>
                <a:gd name="T97" fmla="*/ 31 h 269"/>
                <a:gd name="T98" fmla="*/ 85 w 232"/>
                <a:gd name="T99" fmla="*/ 47 h 269"/>
                <a:gd name="T100" fmla="*/ 79 w 232"/>
                <a:gd name="T101" fmla="*/ 31 h 269"/>
                <a:gd name="T102" fmla="*/ 84 w 232"/>
                <a:gd name="T103" fmla="*/ 1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2" h="269">
                  <a:moveTo>
                    <a:pt x="13" y="38"/>
                  </a:moveTo>
                  <a:cubicBezTo>
                    <a:pt x="11" y="35"/>
                    <a:pt x="6" y="35"/>
                    <a:pt x="4" y="37"/>
                  </a:cubicBezTo>
                  <a:cubicBezTo>
                    <a:pt x="1" y="39"/>
                    <a:pt x="0" y="44"/>
                    <a:pt x="3" y="46"/>
                  </a:cubicBezTo>
                  <a:cubicBezTo>
                    <a:pt x="4" y="48"/>
                    <a:pt x="5" y="49"/>
                    <a:pt x="6" y="51"/>
                  </a:cubicBezTo>
                  <a:cubicBezTo>
                    <a:pt x="77" y="265"/>
                    <a:pt x="77" y="265"/>
                    <a:pt x="77" y="265"/>
                  </a:cubicBezTo>
                  <a:cubicBezTo>
                    <a:pt x="77" y="267"/>
                    <a:pt x="80" y="269"/>
                    <a:pt x="83" y="269"/>
                  </a:cubicBezTo>
                  <a:cubicBezTo>
                    <a:pt x="83" y="269"/>
                    <a:pt x="84" y="269"/>
                    <a:pt x="85" y="269"/>
                  </a:cubicBezTo>
                  <a:cubicBezTo>
                    <a:pt x="88" y="268"/>
                    <a:pt x="90" y="264"/>
                    <a:pt x="89" y="260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40" y="70"/>
                    <a:pt x="60" y="74"/>
                    <a:pt x="76" y="69"/>
                  </a:cubicBezTo>
                  <a:cubicBezTo>
                    <a:pt x="79" y="68"/>
                    <a:pt x="82" y="66"/>
                    <a:pt x="85" y="64"/>
                  </a:cubicBezTo>
                  <a:cubicBezTo>
                    <a:pt x="93" y="70"/>
                    <a:pt x="103" y="73"/>
                    <a:pt x="113" y="73"/>
                  </a:cubicBezTo>
                  <a:cubicBezTo>
                    <a:pt x="125" y="73"/>
                    <a:pt x="136" y="69"/>
                    <a:pt x="145" y="62"/>
                  </a:cubicBezTo>
                  <a:cubicBezTo>
                    <a:pt x="150" y="64"/>
                    <a:pt x="155" y="67"/>
                    <a:pt x="161" y="68"/>
                  </a:cubicBezTo>
                  <a:cubicBezTo>
                    <a:pt x="180" y="73"/>
                    <a:pt x="196" y="72"/>
                    <a:pt x="210" y="65"/>
                  </a:cubicBezTo>
                  <a:cubicBezTo>
                    <a:pt x="146" y="260"/>
                    <a:pt x="146" y="260"/>
                    <a:pt x="146" y="260"/>
                  </a:cubicBezTo>
                  <a:cubicBezTo>
                    <a:pt x="144" y="264"/>
                    <a:pt x="146" y="268"/>
                    <a:pt x="150" y="269"/>
                  </a:cubicBezTo>
                  <a:cubicBezTo>
                    <a:pt x="150" y="269"/>
                    <a:pt x="151" y="269"/>
                    <a:pt x="152" y="269"/>
                  </a:cubicBezTo>
                  <a:cubicBezTo>
                    <a:pt x="155" y="269"/>
                    <a:pt x="157" y="267"/>
                    <a:pt x="158" y="265"/>
                  </a:cubicBezTo>
                  <a:cubicBezTo>
                    <a:pt x="228" y="50"/>
                    <a:pt x="228" y="50"/>
                    <a:pt x="228" y="50"/>
                  </a:cubicBezTo>
                  <a:cubicBezTo>
                    <a:pt x="229" y="50"/>
                    <a:pt x="230" y="49"/>
                    <a:pt x="230" y="48"/>
                  </a:cubicBezTo>
                  <a:cubicBezTo>
                    <a:pt x="232" y="45"/>
                    <a:pt x="232" y="41"/>
                    <a:pt x="229" y="39"/>
                  </a:cubicBezTo>
                  <a:cubicBezTo>
                    <a:pt x="226" y="37"/>
                    <a:pt x="222" y="37"/>
                    <a:pt x="220" y="40"/>
                  </a:cubicBezTo>
                  <a:cubicBezTo>
                    <a:pt x="207" y="56"/>
                    <a:pt x="189" y="62"/>
                    <a:pt x="165" y="55"/>
                  </a:cubicBezTo>
                  <a:cubicBezTo>
                    <a:pt x="162" y="55"/>
                    <a:pt x="158" y="54"/>
                    <a:pt x="154" y="52"/>
                  </a:cubicBezTo>
                  <a:cubicBezTo>
                    <a:pt x="158" y="46"/>
                    <a:pt x="160" y="38"/>
                    <a:pt x="160" y="31"/>
                  </a:cubicBezTo>
                  <a:cubicBezTo>
                    <a:pt x="159" y="17"/>
                    <a:pt x="154" y="7"/>
                    <a:pt x="146" y="3"/>
                  </a:cubicBezTo>
                  <a:cubicBezTo>
                    <a:pt x="142" y="0"/>
                    <a:pt x="137" y="0"/>
                    <a:pt x="132" y="3"/>
                  </a:cubicBezTo>
                  <a:cubicBezTo>
                    <a:pt x="125" y="8"/>
                    <a:pt x="122" y="18"/>
                    <a:pt x="123" y="32"/>
                  </a:cubicBezTo>
                  <a:cubicBezTo>
                    <a:pt x="124" y="40"/>
                    <a:pt x="127" y="48"/>
                    <a:pt x="134" y="54"/>
                  </a:cubicBezTo>
                  <a:cubicBezTo>
                    <a:pt x="123" y="61"/>
                    <a:pt x="107" y="61"/>
                    <a:pt x="95" y="55"/>
                  </a:cubicBezTo>
                  <a:cubicBezTo>
                    <a:pt x="99" y="49"/>
                    <a:pt x="102" y="41"/>
                    <a:pt x="103" y="32"/>
                  </a:cubicBezTo>
                  <a:cubicBezTo>
                    <a:pt x="103" y="19"/>
                    <a:pt x="99" y="9"/>
                    <a:pt x="92" y="4"/>
                  </a:cubicBezTo>
                  <a:cubicBezTo>
                    <a:pt x="87" y="1"/>
                    <a:pt x="82" y="1"/>
                    <a:pt x="77" y="4"/>
                  </a:cubicBezTo>
                  <a:cubicBezTo>
                    <a:pt x="70" y="8"/>
                    <a:pt x="65" y="18"/>
                    <a:pt x="66" y="32"/>
                  </a:cubicBezTo>
                  <a:cubicBezTo>
                    <a:pt x="66" y="40"/>
                    <a:pt x="69" y="48"/>
                    <a:pt x="75" y="55"/>
                  </a:cubicBezTo>
                  <a:cubicBezTo>
                    <a:pt x="74" y="56"/>
                    <a:pt x="73" y="56"/>
                    <a:pt x="72" y="56"/>
                  </a:cubicBezTo>
                  <a:cubicBezTo>
                    <a:pt x="52" y="63"/>
                    <a:pt x="23" y="52"/>
                    <a:pt x="13" y="38"/>
                  </a:cubicBezTo>
                  <a:close/>
                  <a:moveTo>
                    <a:pt x="140" y="14"/>
                  </a:moveTo>
                  <a:cubicBezTo>
                    <a:pt x="140" y="14"/>
                    <a:pt x="140" y="14"/>
                    <a:pt x="140" y="14"/>
                  </a:cubicBezTo>
                  <a:cubicBezTo>
                    <a:pt x="140" y="14"/>
                    <a:pt x="140" y="14"/>
                    <a:pt x="140" y="14"/>
                  </a:cubicBezTo>
                  <a:cubicBezTo>
                    <a:pt x="142" y="15"/>
                    <a:pt x="146" y="20"/>
                    <a:pt x="147" y="32"/>
                  </a:cubicBezTo>
                  <a:cubicBezTo>
                    <a:pt x="147" y="36"/>
                    <a:pt x="145" y="41"/>
                    <a:pt x="143" y="45"/>
                  </a:cubicBezTo>
                  <a:cubicBezTo>
                    <a:pt x="139" y="41"/>
                    <a:pt x="137" y="37"/>
                    <a:pt x="136" y="31"/>
                  </a:cubicBezTo>
                  <a:cubicBezTo>
                    <a:pt x="135" y="21"/>
                    <a:pt x="138" y="15"/>
                    <a:pt x="140" y="14"/>
                  </a:cubicBezTo>
                  <a:close/>
                  <a:moveTo>
                    <a:pt x="84" y="15"/>
                  </a:moveTo>
                  <a:cubicBezTo>
                    <a:pt x="84" y="15"/>
                    <a:pt x="84" y="15"/>
                    <a:pt x="84" y="15"/>
                  </a:cubicBezTo>
                  <a:cubicBezTo>
                    <a:pt x="84" y="15"/>
                    <a:pt x="85" y="15"/>
                    <a:pt x="85" y="16"/>
                  </a:cubicBezTo>
                  <a:cubicBezTo>
                    <a:pt x="87" y="17"/>
                    <a:pt x="90" y="21"/>
                    <a:pt x="89" y="31"/>
                  </a:cubicBezTo>
                  <a:cubicBezTo>
                    <a:pt x="89" y="37"/>
                    <a:pt x="88" y="43"/>
                    <a:pt x="85" y="47"/>
                  </a:cubicBezTo>
                  <a:cubicBezTo>
                    <a:pt x="81" y="42"/>
                    <a:pt x="79" y="37"/>
                    <a:pt x="79" y="31"/>
                  </a:cubicBezTo>
                  <a:cubicBezTo>
                    <a:pt x="79" y="21"/>
                    <a:pt x="82" y="16"/>
                    <a:pt x="84" y="15"/>
                  </a:cubicBezTo>
                  <a:close/>
                </a:path>
              </a:pathLst>
            </a:custGeom>
            <a:solidFill>
              <a:srgbClr val="3B5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6" name="îSḷiḍè"/>
            <p:cNvSpPr/>
            <p:nvPr/>
          </p:nvSpPr>
          <p:spPr bwMode="auto">
            <a:xfrm>
              <a:off x="8902703" y="1527175"/>
              <a:ext cx="222250" cy="579438"/>
            </a:xfrm>
            <a:custGeom>
              <a:avLst/>
              <a:gdLst>
                <a:gd name="T0" fmla="*/ 62 w 84"/>
                <a:gd name="T1" fmla="*/ 28 h 218"/>
                <a:gd name="T2" fmla="*/ 0 w 84"/>
                <a:gd name="T3" fmla="*/ 218 h 218"/>
                <a:gd name="T4" fmla="*/ 13 w 84"/>
                <a:gd name="T5" fmla="*/ 218 h 218"/>
                <a:gd name="T6" fmla="*/ 80 w 84"/>
                <a:gd name="T7" fmla="*/ 13 h 218"/>
                <a:gd name="T8" fmla="*/ 82 w 84"/>
                <a:gd name="T9" fmla="*/ 11 h 218"/>
                <a:gd name="T10" fmla="*/ 81 w 84"/>
                <a:gd name="T11" fmla="*/ 2 h 218"/>
                <a:gd name="T12" fmla="*/ 72 w 84"/>
                <a:gd name="T13" fmla="*/ 3 h 218"/>
                <a:gd name="T14" fmla="*/ 43 w 84"/>
                <a:gd name="T15" fmla="*/ 20 h 218"/>
                <a:gd name="T16" fmla="*/ 31 w 84"/>
                <a:gd name="T17" fmla="*/ 34 h 218"/>
                <a:gd name="T18" fmla="*/ 62 w 84"/>
                <a:gd name="T19" fmla="*/ 2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218">
                  <a:moveTo>
                    <a:pt x="62" y="28"/>
                  </a:moveTo>
                  <a:cubicBezTo>
                    <a:pt x="0" y="218"/>
                    <a:pt x="0" y="218"/>
                    <a:pt x="0" y="218"/>
                  </a:cubicBezTo>
                  <a:cubicBezTo>
                    <a:pt x="13" y="218"/>
                    <a:pt x="13" y="218"/>
                    <a:pt x="13" y="218"/>
                  </a:cubicBezTo>
                  <a:cubicBezTo>
                    <a:pt x="80" y="13"/>
                    <a:pt x="80" y="13"/>
                    <a:pt x="80" y="13"/>
                  </a:cubicBezTo>
                  <a:cubicBezTo>
                    <a:pt x="81" y="13"/>
                    <a:pt x="82" y="12"/>
                    <a:pt x="82" y="11"/>
                  </a:cubicBezTo>
                  <a:cubicBezTo>
                    <a:pt x="84" y="8"/>
                    <a:pt x="84" y="4"/>
                    <a:pt x="81" y="2"/>
                  </a:cubicBezTo>
                  <a:cubicBezTo>
                    <a:pt x="78" y="0"/>
                    <a:pt x="74" y="0"/>
                    <a:pt x="72" y="3"/>
                  </a:cubicBezTo>
                  <a:cubicBezTo>
                    <a:pt x="64" y="13"/>
                    <a:pt x="55" y="18"/>
                    <a:pt x="43" y="20"/>
                  </a:cubicBezTo>
                  <a:cubicBezTo>
                    <a:pt x="39" y="25"/>
                    <a:pt x="35" y="29"/>
                    <a:pt x="31" y="34"/>
                  </a:cubicBezTo>
                  <a:cubicBezTo>
                    <a:pt x="42" y="34"/>
                    <a:pt x="53" y="33"/>
                    <a:pt x="62" y="28"/>
                  </a:cubicBez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7" name="îSḻïďê"/>
            <p:cNvSpPr/>
            <p:nvPr/>
          </p:nvSpPr>
          <p:spPr bwMode="auto">
            <a:xfrm>
              <a:off x="8623303" y="1846263"/>
              <a:ext cx="115888" cy="260350"/>
            </a:xfrm>
            <a:custGeom>
              <a:avLst/>
              <a:gdLst>
                <a:gd name="T0" fmla="*/ 44 w 44"/>
                <a:gd name="T1" fmla="*/ 98 h 98"/>
                <a:gd name="T2" fmla="*/ 12 w 44"/>
                <a:gd name="T3" fmla="*/ 0 h 98"/>
                <a:gd name="T4" fmla="*/ 0 w 44"/>
                <a:gd name="T5" fmla="*/ 5 h 98"/>
                <a:gd name="T6" fmla="*/ 30 w 44"/>
                <a:gd name="T7" fmla="*/ 98 h 98"/>
                <a:gd name="T8" fmla="*/ 44 w 44"/>
                <a:gd name="T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98">
                  <a:moveTo>
                    <a:pt x="44" y="9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8" y="1"/>
                    <a:pt x="4" y="3"/>
                    <a:pt x="0" y="5"/>
                  </a:cubicBezTo>
                  <a:cubicBezTo>
                    <a:pt x="30" y="98"/>
                    <a:pt x="30" y="98"/>
                    <a:pt x="30" y="98"/>
                  </a:cubicBezTo>
                  <a:lnTo>
                    <a:pt x="44" y="98"/>
                  </a:ln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8" name="iśḻidé"/>
            <p:cNvSpPr/>
            <p:nvPr/>
          </p:nvSpPr>
          <p:spPr bwMode="auto">
            <a:xfrm>
              <a:off x="8572503" y="2106613"/>
              <a:ext cx="485775" cy="223838"/>
            </a:xfrm>
            <a:custGeom>
              <a:avLst/>
              <a:gdLst>
                <a:gd name="T0" fmla="*/ 166 w 183"/>
                <a:gd name="T1" fmla="*/ 0 h 84"/>
                <a:gd name="T2" fmla="*/ 17 w 183"/>
                <a:gd name="T3" fmla="*/ 0 h 84"/>
                <a:gd name="T4" fmla="*/ 2 w 183"/>
                <a:gd name="T5" fmla="*/ 24 h 84"/>
                <a:gd name="T6" fmla="*/ 17 w 183"/>
                <a:gd name="T7" fmla="*/ 49 h 84"/>
                <a:gd name="T8" fmla="*/ 67 w 183"/>
                <a:gd name="T9" fmla="*/ 49 h 84"/>
                <a:gd name="T10" fmla="*/ 13 w 183"/>
                <a:gd name="T11" fmla="*/ 59 h 84"/>
                <a:gd name="T12" fmla="*/ 3 w 183"/>
                <a:gd name="T13" fmla="*/ 75 h 84"/>
                <a:gd name="T14" fmla="*/ 17 w 183"/>
                <a:gd name="T15" fmla="*/ 84 h 84"/>
                <a:gd name="T16" fmla="*/ 22 w 183"/>
                <a:gd name="T17" fmla="*/ 82 h 84"/>
                <a:gd name="T18" fmla="*/ 171 w 183"/>
                <a:gd name="T19" fmla="*/ 33 h 84"/>
                <a:gd name="T20" fmla="*/ 182 w 183"/>
                <a:gd name="T21" fmla="*/ 14 h 84"/>
                <a:gd name="T22" fmla="*/ 166 w 183"/>
                <a:gd name="T23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3" h="84">
                  <a:moveTo>
                    <a:pt x="166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9" y="0"/>
                    <a:pt x="2" y="16"/>
                    <a:pt x="2" y="24"/>
                  </a:cubicBezTo>
                  <a:cubicBezTo>
                    <a:pt x="2" y="33"/>
                    <a:pt x="9" y="49"/>
                    <a:pt x="17" y="49"/>
                  </a:cubicBezTo>
                  <a:cubicBezTo>
                    <a:pt x="67" y="49"/>
                    <a:pt x="67" y="49"/>
                    <a:pt x="67" y="4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4" y="62"/>
                    <a:pt x="0" y="67"/>
                    <a:pt x="3" y="75"/>
                  </a:cubicBezTo>
                  <a:cubicBezTo>
                    <a:pt x="5" y="82"/>
                    <a:pt x="11" y="84"/>
                    <a:pt x="17" y="84"/>
                  </a:cubicBezTo>
                  <a:cubicBezTo>
                    <a:pt x="19" y="84"/>
                    <a:pt x="21" y="83"/>
                    <a:pt x="22" y="82"/>
                  </a:cubicBezTo>
                  <a:cubicBezTo>
                    <a:pt x="171" y="33"/>
                    <a:pt x="171" y="33"/>
                    <a:pt x="171" y="33"/>
                  </a:cubicBezTo>
                  <a:cubicBezTo>
                    <a:pt x="178" y="31"/>
                    <a:pt x="183" y="22"/>
                    <a:pt x="182" y="14"/>
                  </a:cubicBezTo>
                  <a:cubicBezTo>
                    <a:pt x="181" y="7"/>
                    <a:pt x="174" y="0"/>
                    <a:pt x="166" y="0"/>
                  </a:cubicBez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  <p:sp>
          <p:nvSpPr>
            <p:cNvPr id="19" name="íṡliḍê"/>
            <p:cNvSpPr/>
            <p:nvPr/>
          </p:nvSpPr>
          <p:spPr bwMode="auto">
            <a:xfrm>
              <a:off x="8575678" y="2235200"/>
              <a:ext cx="485775" cy="330200"/>
            </a:xfrm>
            <a:custGeom>
              <a:avLst/>
              <a:gdLst>
                <a:gd name="T0" fmla="*/ 165 w 183"/>
                <a:gd name="T1" fmla="*/ 62 h 124"/>
                <a:gd name="T2" fmla="*/ 115 w 183"/>
                <a:gd name="T3" fmla="*/ 62 h 124"/>
                <a:gd name="T4" fmla="*/ 170 w 183"/>
                <a:gd name="T5" fmla="*/ 38 h 124"/>
                <a:gd name="T6" fmla="*/ 180 w 183"/>
                <a:gd name="T7" fmla="*/ 14 h 124"/>
                <a:gd name="T8" fmla="*/ 160 w 183"/>
                <a:gd name="T9" fmla="*/ 3 h 124"/>
                <a:gd name="T10" fmla="*/ 12 w 183"/>
                <a:gd name="T11" fmla="*/ 50 h 124"/>
                <a:gd name="T12" fmla="*/ 1 w 183"/>
                <a:gd name="T13" fmla="*/ 70 h 124"/>
                <a:gd name="T14" fmla="*/ 16 w 183"/>
                <a:gd name="T15" fmla="*/ 87 h 124"/>
                <a:gd name="T16" fmla="*/ 30 w 183"/>
                <a:gd name="T17" fmla="*/ 87 h 124"/>
                <a:gd name="T18" fmla="*/ 54 w 183"/>
                <a:gd name="T19" fmla="*/ 124 h 124"/>
                <a:gd name="T20" fmla="*/ 127 w 183"/>
                <a:gd name="T21" fmla="*/ 124 h 124"/>
                <a:gd name="T22" fmla="*/ 151 w 183"/>
                <a:gd name="T23" fmla="*/ 87 h 124"/>
                <a:gd name="T24" fmla="*/ 165 w 183"/>
                <a:gd name="T25" fmla="*/ 87 h 124"/>
                <a:gd name="T26" fmla="*/ 181 w 183"/>
                <a:gd name="T27" fmla="*/ 75 h 124"/>
                <a:gd name="T28" fmla="*/ 165 w 183"/>
                <a:gd name="T29" fmla="*/ 6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3" h="124">
                  <a:moveTo>
                    <a:pt x="165" y="62"/>
                  </a:moveTo>
                  <a:cubicBezTo>
                    <a:pt x="115" y="62"/>
                    <a:pt x="115" y="62"/>
                    <a:pt x="115" y="62"/>
                  </a:cubicBezTo>
                  <a:cubicBezTo>
                    <a:pt x="170" y="38"/>
                    <a:pt x="170" y="38"/>
                    <a:pt x="170" y="38"/>
                  </a:cubicBezTo>
                  <a:cubicBezTo>
                    <a:pt x="178" y="35"/>
                    <a:pt x="183" y="23"/>
                    <a:pt x="180" y="14"/>
                  </a:cubicBezTo>
                  <a:cubicBezTo>
                    <a:pt x="177" y="6"/>
                    <a:pt x="169" y="0"/>
                    <a:pt x="160" y="3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4" y="52"/>
                    <a:pt x="0" y="63"/>
                    <a:pt x="1" y="70"/>
                  </a:cubicBezTo>
                  <a:cubicBezTo>
                    <a:pt x="2" y="78"/>
                    <a:pt x="9" y="87"/>
                    <a:pt x="16" y="87"/>
                  </a:cubicBezTo>
                  <a:cubicBezTo>
                    <a:pt x="30" y="87"/>
                    <a:pt x="30" y="87"/>
                    <a:pt x="30" y="87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127" y="124"/>
                    <a:pt x="127" y="124"/>
                    <a:pt x="127" y="124"/>
                  </a:cubicBezTo>
                  <a:cubicBezTo>
                    <a:pt x="151" y="87"/>
                    <a:pt x="151" y="87"/>
                    <a:pt x="151" y="87"/>
                  </a:cubicBezTo>
                  <a:cubicBezTo>
                    <a:pt x="165" y="87"/>
                    <a:pt x="165" y="87"/>
                    <a:pt x="165" y="87"/>
                  </a:cubicBezTo>
                  <a:cubicBezTo>
                    <a:pt x="174" y="87"/>
                    <a:pt x="181" y="83"/>
                    <a:pt x="181" y="75"/>
                  </a:cubicBezTo>
                  <a:cubicBezTo>
                    <a:pt x="181" y="66"/>
                    <a:pt x="174" y="62"/>
                    <a:pt x="165" y="62"/>
                  </a:cubicBezTo>
                  <a:close/>
                </a:path>
              </a:pathLst>
            </a:custGeom>
            <a:solidFill>
              <a:srgbClr val="254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思源宋体 CN" panose="02020400000000000000" pitchFamily="18" charset="-122"/>
              </a:endParaRPr>
            </a:p>
          </p:txBody>
        </p:sp>
      </p:grpSp>
      <p:grpSp>
        <p:nvGrpSpPr>
          <p:cNvPr id="112" name="îṧ1íḓè"/>
          <p:cNvGrpSpPr/>
          <p:nvPr/>
        </p:nvGrpSpPr>
        <p:grpSpPr>
          <a:xfrm>
            <a:off x="862643" y="2354544"/>
            <a:ext cx="3341930" cy="2233115"/>
            <a:chOff x="872236" y="2398652"/>
            <a:chExt cx="3524773" cy="2233115"/>
          </a:xfrm>
        </p:grpSpPr>
        <p:sp>
          <p:nvSpPr>
            <p:cNvPr id="113" name="í$ḻïḋè"/>
            <p:cNvSpPr/>
            <p:nvPr/>
          </p:nvSpPr>
          <p:spPr>
            <a:xfrm>
              <a:off x="872236" y="2840457"/>
              <a:ext cx="3524773" cy="179131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anchor="t" anchorCtr="0">
              <a:normAutofit/>
            </a:bodyPr>
            <a:lstStyle/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114" name="iṡ1ïḓé"/>
            <p:cNvSpPr txBox="1"/>
            <p:nvPr/>
          </p:nvSpPr>
          <p:spPr bwMode="auto">
            <a:xfrm>
              <a:off x="872236" y="2398652"/>
              <a:ext cx="3524773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20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en-US" altLang="zh-CN" sz="20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116" name="îṥļïdè"/>
          <p:cNvSpPr/>
          <p:nvPr/>
        </p:nvSpPr>
        <p:spPr bwMode="auto">
          <a:xfrm>
            <a:off x="7929480" y="1924520"/>
            <a:ext cx="3503326" cy="82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5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zh-CN" altLang="en-US" sz="105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17" name="iśḻiḍé"/>
          <p:cNvSpPr txBox="1"/>
          <p:nvPr/>
        </p:nvSpPr>
        <p:spPr bwMode="auto">
          <a:xfrm>
            <a:off x="7929480" y="1511640"/>
            <a:ext cx="3503326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20" name="ïṣḷîdê"/>
          <p:cNvGrpSpPr/>
          <p:nvPr/>
        </p:nvGrpSpPr>
        <p:grpSpPr>
          <a:xfrm>
            <a:off x="7929480" y="2893913"/>
            <a:ext cx="3229248" cy="1050629"/>
            <a:chOff x="8291240" y="1649426"/>
            <a:chExt cx="3229248" cy="1050629"/>
          </a:xfrm>
        </p:grpSpPr>
        <p:sp>
          <p:nvSpPr>
            <p:cNvPr id="121" name="íṧḷïḑê"/>
            <p:cNvSpPr/>
            <p:nvPr/>
          </p:nvSpPr>
          <p:spPr bwMode="auto">
            <a:xfrm>
              <a:off x="8291240" y="2062307"/>
              <a:ext cx="3229248" cy="637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122" name="iṡḻidê"/>
            <p:cNvSpPr txBox="1"/>
            <p:nvPr/>
          </p:nvSpPr>
          <p:spPr bwMode="auto">
            <a:xfrm>
              <a:off x="8291240" y="1649426"/>
              <a:ext cx="3229248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选题背景与意义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sp>
        <p:nvSpPr>
          <p:cNvPr id="126" name="ís1iḍé"/>
          <p:cNvSpPr/>
          <p:nvPr/>
        </p:nvSpPr>
        <p:spPr bwMode="auto">
          <a:xfrm>
            <a:off x="7929480" y="4764151"/>
            <a:ext cx="3503326" cy="63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27" name="íş1îḍe"/>
          <p:cNvSpPr txBox="1"/>
          <p:nvPr/>
        </p:nvSpPr>
        <p:spPr bwMode="auto">
          <a:xfrm>
            <a:off x="7929480" y="4351270"/>
            <a:ext cx="3503326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cxnSp>
        <p:nvCxnSpPr>
          <p:cNvPr id="128" name="直接连接符 127"/>
          <p:cNvCxnSpPr/>
          <p:nvPr/>
        </p:nvCxnSpPr>
        <p:spPr>
          <a:xfrm>
            <a:off x="8027210" y="2688749"/>
            <a:ext cx="349327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>
            <a:off x="8027210" y="4135509"/>
            <a:ext cx="349327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26" grpId="0"/>
      <p:bldP spid="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 flipH="1">
            <a:off x="666432" y="3586830"/>
            <a:ext cx="2843376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8001111" y="4302895"/>
            <a:ext cx="3519377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îṥ1ïḑê"/>
          <p:cNvSpPr/>
          <p:nvPr/>
        </p:nvSpPr>
        <p:spPr bwMode="auto">
          <a:xfrm>
            <a:off x="666432" y="2335175"/>
            <a:ext cx="3523335" cy="116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3" name="îṣḻïdê"/>
          <p:cNvSpPr txBox="1"/>
          <p:nvPr/>
        </p:nvSpPr>
        <p:spPr bwMode="auto">
          <a:xfrm>
            <a:off x="666432" y="1922294"/>
            <a:ext cx="3523335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4" name="îṥḷïḋé"/>
          <p:cNvSpPr/>
          <p:nvPr/>
        </p:nvSpPr>
        <p:spPr bwMode="auto">
          <a:xfrm>
            <a:off x="7997153" y="3190316"/>
            <a:ext cx="3523335" cy="1318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单击此处编辑您要的内容，本模版所有图形线条及其相应素材均可自由编辑、改色、替换。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5" name="îšļîde"/>
          <p:cNvSpPr txBox="1"/>
          <p:nvPr/>
        </p:nvSpPr>
        <p:spPr bwMode="auto">
          <a:xfrm>
            <a:off x="7997153" y="2777436"/>
            <a:ext cx="3523335" cy="4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选题背景与意义</a:t>
            </a:r>
            <a:endParaRPr lang="en-US" altLang="zh-CN" sz="1800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pic>
        <p:nvPicPr>
          <p:cNvPr id="22" name="图形 2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97127" y="2857962"/>
            <a:ext cx="3869134" cy="1168801"/>
          </a:xfrm>
          <a:prstGeom prst="rect">
            <a:avLst/>
          </a:prstGeom>
        </p:spPr>
      </p:pic>
      <p:pic>
        <p:nvPicPr>
          <p:cNvPr id="16" name="图形 15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17" name="图形 16"/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形 11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5846" y="3627681"/>
            <a:ext cx="3948433" cy="269533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522964" y="1817694"/>
            <a:ext cx="4245429" cy="2431087"/>
            <a:chOff x="5522964" y="1817694"/>
            <a:chExt cx="4245429" cy="2431087"/>
          </a:xfrm>
        </p:grpSpPr>
        <p:sp>
          <p:nvSpPr>
            <p:cNvPr id="14" name="文本框 13"/>
            <p:cNvSpPr txBox="1"/>
            <p:nvPr/>
          </p:nvSpPr>
          <p:spPr>
            <a:xfrm>
              <a:off x="5522965" y="1817694"/>
              <a:ext cx="38274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>
                  <a:solidFill>
                    <a:srgbClr val="4472C4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PART 02</a:t>
              </a:r>
              <a:endParaRPr lang="zh-CN" altLang="en-US" sz="4400" dirty="0">
                <a:solidFill>
                  <a:srgbClr val="4472C4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522965" y="2770017"/>
              <a:ext cx="38274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22964" y="3225039"/>
              <a:ext cx="4245429" cy="1023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点击添加相关标题文字，点击添加相关标题文字，点击添加相关标题文字，点击添加相关标题文字，点击添加相关标题文字，点击添加相关标题文字。</a:t>
              </a:r>
              <a:endParaRPr lang="en-GB" altLang="zh-CN" sz="1400" dirty="0"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677853" y="2547361"/>
              <a:ext cx="330200" cy="52837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10" name="图形 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638297" y="1"/>
            <a:ext cx="8570180" cy="14931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形 23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25" name="图形 24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sp>
        <p:nvSpPr>
          <p:cNvPr id="9" name="ïŝḷiďe"/>
          <p:cNvSpPr/>
          <p:nvPr/>
        </p:nvSpPr>
        <p:spPr bwMode="auto">
          <a:xfrm>
            <a:off x="867102" y="2566306"/>
            <a:ext cx="2465205" cy="86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0" name="í$liḓê"/>
          <p:cNvSpPr txBox="1"/>
          <p:nvPr/>
        </p:nvSpPr>
        <p:spPr bwMode="auto">
          <a:xfrm>
            <a:off x="1224244" y="2178709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3" name="ïSliḍê"/>
          <p:cNvSpPr txBox="1"/>
          <p:nvPr/>
        </p:nvSpPr>
        <p:spPr bwMode="auto">
          <a:xfrm>
            <a:off x="9117871" y="2178709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íšľidè"/>
          <p:cNvSpPr txBox="1"/>
          <p:nvPr/>
        </p:nvSpPr>
        <p:spPr bwMode="auto">
          <a:xfrm>
            <a:off x="9135265" y="3739863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8" name="ísḷídé"/>
          <p:cNvSpPr/>
          <p:nvPr/>
        </p:nvSpPr>
        <p:spPr bwMode="auto">
          <a:xfrm>
            <a:off x="867102" y="4127461"/>
            <a:ext cx="2466521" cy="68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zh-CN" sz="10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9" name="íṧlide"/>
          <p:cNvSpPr txBox="1"/>
          <p:nvPr/>
        </p:nvSpPr>
        <p:spPr bwMode="auto">
          <a:xfrm>
            <a:off x="1225559" y="3739863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b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zh-CN" altLang="en-US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研究方法与过程</a:t>
            </a:r>
            <a:endParaRPr lang="en-US" altLang="zh-CN" b="1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224244" y="3475425"/>
            <a:ext cx="2002900" cy="0"/>
          </a:xfrm>
          <a:prstGeom prst="line">
            <a:avLst/>
          </a:prstGeom>
          <a:ln w="3175" cap="rnd">
            <a:solidFill>
              <a:schemeClr val="bg1">
                <a:lumMod val="6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9135265" y="3475425"/>
            <a:ext cx="2383635" cy="0"/>
          </a:xfrm>
          <a:prstGeom prst="line">
            <a:avLst/>
          </a:prstGeom>
          <a:ln w="3175" cap="rnd">
            <a:solidFill>
              <a:schemeClr val="bg1">
                <a:lumMod val="6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îšlïḑé"/>
          <p:cNvSpPr/>
          <p:nvPr/>
        </p:nvSpPr>
        <p:spPr>
          <a:xfrm>
            <a:off x="3501302" y="2170719"/>
            <a:ext cx="348581" cy="442451"/>
          </a:xfrm>
          <a:custGeom>
            <a:avLst/>
            <a:gdLst>
              <a:gd name="connsiteX0" fmla="*/ 326934 w 475898"/>
              <a:gd name="connsiteY0" fmla="*/ 348106 h 604052"/>
              <a:gd name="connsiteX1" fmla="*/ 364671 w 475898"/>
              <a:gd name="connsiteY1" fmla="*/ 357035 h 604052"/>
              <a:gd name="connsiteX2" fmla="*/ 475898 w 475898"/>
              <a:gd name="connsiteY2" fmla="*/ 490960 h 604052"/>
              <a:gd name="connsiteX3" fmla="*/ 475898 w 475898"/>
              <a:gd name="connsiteY3" fmla="*/ 574291 h 604052"/>
              <a:gd name="connsiteX4" fmla="*/ 445112 w 475898"/>
              <a:gd name="connsiteY4" fmla="*/ 604052 h 604052"/>
              <a:gd name="connsiteX5" fmla="*/ 281251 w 475898"/>
              <a:gd name="connsiteY5" fmla="*/ 604052 h 604052"/>
              <a:gd name="connsiteX6" fmla="*/ 256424 w 475898"/>
              <a:gd name="connsiteY6" fmla="*/ 462191 h 604052"/>
              <a:gd name="connsiteX7" fmla="*/ 273307 w 475898"/>
              <a:gd name="connsiteY7" fmla="*/ 440366 h 604052"/>
              <a:gd name="connsiteX8" fmla="*/ 266355 w 475898"/>
              <a:gd name="connsiteY8" fmla="*/ 410605 h 604052"/>
              <a:gd name="connsiteX9" fmla="*/ 261389 w 475898"/>
              <a:gd name="connsiteY9" fmla="*/ 402668 h 604052"/>
              <a:gd name="connsiteX10" fmla="*/ 263376 w 475898"/>
              <a:gd name="connsiteY10" fmla="*/ 400684 h 604052"/>
              <a:gd name="connsiteX11" fmla="*/ 150040 w 475898"/>
              <a:gd name="connsiteY11" fmla="*/ 348106 h 604052"/>
              <a:gd name="connsiteX12" fmla="*/ 214627 w 475898"/>
              <a:gd name="connsiteY12" fmla="*/ 400684 h 604052"/>
              <a:gd name="connsiteX13" fmla="*/ 216614 w 475898"/>
              <a:gd name="connsiteY13" fmla="*/ 402668 h 604052"/>
              <a:gd name="connsiteX14" fmla="*/ 211646 w 475898"/>
              <a:gd name="connsiteY14" fmla="*/ 410605 h 604052"/>
              <a:gd name="connsiteX15" fmla="*/ 204691 w 475898"/>
              <a:gd name="connsiteY15" fmla="*/ 440366 h 604052"/>
              <a:gd name="connsiteX16" fmla="*/ 220589 w 475898"/>
              <a:gd name="connsiteY16" fmla="*/ 462191 h 604052"/>
              <a:gd name="connsiteX17" fmla="*/ 195748 w 475898"/>
              <a:gd name="connsiteY17" fmla="*/ 604052 h 604052"/>
              <a:gd name="connsiteX18" fmla="*/ 31797 w 475898"/>
              <a:gd name="connsiteY18" fmla="*/ 604052 h 604052"/>
              <a:gd name="connsiteX19" fmla="*/ 0 w 475898"/>
              <a:gd name="connsiteY19" fmla="*/ 574291 h 604052"/>
              <a:gd name="connsiteX20" fmla="*/ 0 w 475898"/>
              <a:gd name="connsiteY20" fmla="*/ 490960 h 604052"/>
              <a:gd name="connsiteX21" fmla="*/ 111288 w 475898"/>
              <a:gd name="connsiteY21" fmla="*/ 357035 h 604052"/>
              <a:gd name="connsiteX22" fmla="*/ 301146 w 475898"/>
              <a:gd name="connsiteY22" fmla="*/ 93185 h 604052"/>
              <a:gd name="connsiteX23" fmla="*/ 129271 w 475898"/>
              <a:gd name="connsiteY23" fmla="*/ 156660 h 604052"/>
              <a:gd name="connsiteX24" fmla="*/ 128278 w 475898"/>
              <a:gd name="connsiteY24" fmla="*/ 183438 h 604052"/>
              <a:gd name="connsiteX25" fmla="*/ 239549 w 475898"/>
              <a:gd name="connsiteY25" fmla="*/ 336175 h 604052"/>
              <a:gd name="connsiteX26" fmla="*/ 350820 w 475898"/>
              <a:gd name="connsiteY26" fmla="*/ 183438 h 604052"/>
              <a:gd name="connsiteX27" fmla="*/ 350820 w 475898"/>
              <a:gd name="connsiteY27" fmla="*/ 181455 h 604052"/>
              <a:gd name="connsiteX28" fmla="*/ 301146 w 475898"/>
              <a:gd name="connsiteY28" fmla="*/ 93185 h 604052"/>
              <a:gd name="connsiteX29" fmla="*/ 249158 w 475898"/>
              <a:gd name="connsiteY29" fmla="*/ 18 h 604052"/>
              <a:gd name="connsiteX30" fmla="*/ 335918 w 475898"/>
              <a:gd name="connsiteY30" fmla="*/ 48554 h 604052"/>
              <a:gd name="connsiteX31" fmla="*/ 380625 w 475898"/>
              <a:gd name="connsiteY31" fmla="*/ 171537 h 604052"/>
              <a:gd name="connsiteX32" fmla="*/ 393541 w 475898"/>
              <a:gd name="connsiteY32" fmla="*/ 214184 h 604052"/>
              <a:gd name="connsiteX33" fmla="*/ 360755 w 475898"/>
              <a:gd name="connsiteY33" fmla="*/ 259807 h 604052"/>
              <a:gd name="connsiteX34" fmla="*/ 239549 w 475898"/>
              <a:gd name="connsiteY34" fmla="*/ 361962 h 604052"/>
              <a:gd name="connsiteX35" fmla="*/ 118343 w 475898"/>
              <a:gd name="connsiteY35" fmla="*/ 260798 h 604052"/>
              <a:gd name="connsiteX36" fmla="*/ 83570 w 475898"/>
              <a:gd name="connsiteY36" fmla="*/ 214184 h 604052"/>
              <a:gd name="connsiteX37" fmla="*/ 102447 w 475898"/>
              <a:gd name="connsiteY37" fmla="*/ 168561 h 604052"/>
              <a:gd name="connsiteX38" fmla="*/ 137219 w 475898"/>
              <a:gd name="connsiteY38" fmla="*/ 60455 h 604052"/>
              <a:gd name="connsiteX39" fmla="*/ 181926 w 475898"/>
              <a:gd name="connsiteY39" fmla="*/ 21775 h 604052"/>
              <a:gd name="connsiteX40" fmla="*/ 249158 w 475898"/>
              <a:gd name="connsiteY40" fmla="*/ 18 h 60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75898" h="604052">
                <a:moveTo>
                  <a:pt x="326934" y="348106"/>
                </a:moveTo>
                <a:lnTo>
                  <a:pt x="364671" y="357035"/>
                </a:lnTo>
                <a:cubicBezTo>
                  <a:pt x="430216" y="372907"/>
                  <a:pt x="475898" y="427469"/>
                  <a:pt x="475898" y="490960"/>
                </a:cubicBezTo>
                <a:lnTo>
                  <a:pt x="475898" y="574291"/>
                </a:lnTo>
                <a:cubicBezTo>
                  <a:pt x="475898" y="591156"/>
                  <a:pt x="462988" y="604052"/>
                  <a:pt x="445112" y="604052"/>
                </a:cubicBezTo>
                <a:lnTo>
                  <a:pt x="281251" y="604052"/>
                </a:lnTo>
                <a:lnTo>
                  <a:pt x="256424" y="462191"/>
                </a:lnTo>
                <a:cubicBezTo>
                  <a:pt x="267348" y="461199"/>
                  <a:pt x="276286" y="451278"/>
                  <a:pt x="273307" y="440366"/>
                </a:cubicBezTo>
                <a:lnTo>
                  <a:pt x="266355" y="410605"/>
                </a:lnTo>
                <a:cubicBezTo>
                  <a:pt x="265362" y="407629"/>
                  <a:pt x="263376" y="404652"/>
                  <a:pt x="261389" y="402668"/>
                </a:cubicBezTo>
                <a:cubicBezTo>
                  <a:pt x="261389" y="401676"/>
                  <a:pt x="262383" y="401676"/>
                  <a:pt x="263376" y="400684"/>
                </a:cubicBezTo>
                <a:close/>
                <a:moveTo>
                  <a:pt x="150040" y="348106"/>
                </a:moveTo>
                <a:lnTo>
                  <a:pt x="214627" y="400684"/>
                </a:lnTo>
                <a:cubicBezTo>
                  <a:pt x="214627" y="401676"/>
                  <a:pt x="215621" y="401676"/>
                  <a:pt x="216614" y="402668"/>
                </a:cubicBezTo>
                <a:cubicBezTo>
                  <a:pt x="213633" y="404652"/>
                  <a:pt x="212640" y="407629"/>
                  <a:pt x="211646" y="410605"/>
                </a:cubicBezTo>
                <a:lnTo>
                  <a:pt x="204691" y="440366"/>
                </a:lnTo>
                <a:cubicBezTo>
                  <a:pt x="201710" y="451278"/>
                  <a:pt x="209659" y="461199"/>
                  <a:pt x="220589" y="462191"/>
                </a:cubicBezTo>
                <a:lnTo>
                  <a:pt x="195748" y="604052"/>
                </a:lnTo>
                <a:lnTo>
                  <a:pt x="31797" y="604052"/>
                </a:lnTo>
                <a:cubicBezTo>
                  <a:pt x="14905" y="604052"/>
                  <a:pt x="0" y="591156"/>
                  <a:pt x="0" y="574291"/>
                </a:cubicBezTo>
                <a:lnTo>
                  <a:pt x="0" y="490960"/>
                </a:lnTo>
                <a:cubicBezTo>
                  <a:pt x="0" y="427469"/>
                  <a:pt x="45708" y="372907"/>
                  <a:pt x="111288" y="357035"/>
                </a:cubicBezTo>
                <a:close/>
                <a:moveTo>
                  <a:pt x="301146" y="93185"/>
                </a:moveTo>
                <a:cubicBezTo>
                  <a:pt x="272334" y="124922"/>
                  <a:pt x="219679" y="160627"/>
                  <a:pt x="129271" y="156660"/>
                </a:cubicBezTo>
                <a:cubicBezTo>
                  <a:pt x="129271" y="164594"/>
                  <a:pt x="128278" y="173520"/>
                  <a:pt x="128278" y="183438"/>
                </a:cubicBezTo>
                <a:cubicBezTo>
                  <a:pt x="128278" y="251872"/>
                  <a:pt x="177952" y="336175"/>
                  <a:pt x="239549" y="336175"/>
                </a:cubicBezTo>
                <a:cubicBezTo>
                  <a:pt x="301146" y="336175"/>
                  <a:pt x="350820" y="251872"/>
                  <a:pt x="350820" y="183438"/>
                </a:cubicBezTo>
                <a:cubicBezTo>
                  <a:pt x="350820" y="182446"/>
                  <a:pt x="350820" y="181455"/>
                  <a:pt x="350820" y="181455"/>
                </a:cubicBezTo>
                <a:cubicBezTo>
                  <a:pt x="343866" y="155668"/>
                  <a:pt x="328963" y="120955"/>
                  <a:pt x="301146" y="93185"/>
                </a:cubicBezTo>
                <a:close/>
                <a:moveTo>
                  <a:pt x="249158" y="18"/>
                </a:moveTo>
                <a:cubicBezTo>
                  <a:pt x="306858" y="-1098"/>
                  <a:pt x="335918" y="48554"/>
                  <a:pt x="335918" y="48554"/>
                </a:cubicBezTo>
                <a:cubicBezTo>
                  <a:pt x="335918" y="48554"/>
                  <a:pt x="406456" y="68390"/>
                  <a:pt x="380625" y="171537"/>
                </a:cubicBezTo>
                <a:cubicBezTo>
                  <a:pt x="389567" y="177487"/>
                  <a:pt x="395528" y="190381"/>
                  <a:pt x="393541" y="214184"/>
                </a:cubicBezTo>
                <a:cubicBezTo>
                  <a:pt x="391554" y="243938"/>
                  <a:pt x="376651" y="256831"/>
                  <a:pt x="360755" y="259807"/>
                </a:cubicBezTo>
                <a:cubicBezTo>
                  <a:pt x="337905" y="315347"/>
                  <a:pt x="293198" y="361962"/>
                  <a:pt x="239549" y="361962"/>
                </a:cubicBezTo>
                <a:cubicBezTo>
                  <a:pt x="185900" y="361962"/>
                  <a:pt x="141193" y="316339"/>
                  <a:pt x="118343" y="260798"/>
                </a:cubicBezTo>
                <a:cubicBezTo>
                  <a:pt x="101453" y="257823"/>
                  <a:pt x="85557" y="244930"/>
                  <a:pt x="83570" y="214184"/>
                </a:cubicBezTo>
                <a:cubicBezTo>
                  <a:pt x="80590" y="184430"/>
                  <a:pt x="90525" y="172528"/>
                  <a:pt x="102447" y="168561"/>
                </a:cubicBezTo>
                <a:cubicBezTo>
                  <a:pt x="105427" y="114012"/>
                  <a:pt x="118343" y="81283"/>
                  <a:pt x="137219" y="60455"/>
                </a:cubicBezTo>
                <a:cubicBezTo>
                  <a:pt x="149141" y="44587"/>
                  <a:pt x="169011" y="29710"/>
                  <a:pt x="181926" y="21775"/>
                </a:cubicBezTo>
                <a:cubicBezTo>
                  <a:pt x="207509" y="6402"/>
                  <a:pt x="229924" y="390"/>
                  <a:pt x="249158" y="18"/>
                </a:cubicBezTo>
                <a:close/>
              </a:path>
            </a:pathLst>
          </a:custGeom>
          <a:solidFill>
            <a:srgbClr val="164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48" name="íṧḻíḋè"/>
          <p:cNvSpPr/>
          <p:nvPr/>
        </p:nvSpPr>
        <p:spPr>
          <a:xfrm>
            <a:off x="3487665" y="3712435"/>
            <a:ext cx="375856" cy="442451"/>
          </a:xfrm>
          <a:custGeom>
            <a:avLst/>
            <a:gdLst>
              <a:gd name="connsiteX0" fmla="*/ 347836 w 513363"/>
              <a:gd name="connsiteY0" fmla="*/ 456072 h 604322"/>
              <a:gd name="connsiteX1" fmla="*/ 309950 w 513363"/>
              <a:gd name="connsiteY1" fmla="*/ 497009 h 604322"/>
              <a:gd name="connsiteX2" fmla="*/ 347836 w 513363"/>
              <a:gd name="connsiteY2" fmla="*/ 537842 h 604322"/>
              <a:gd name="connsiteX3" fmla="*/ 385825 w 513363"/>
              <a:gd name="connsiteY3" fmla="*/ 497009 h 604322"/>
              <a:gd name="connsiteX4" fmla="*/ 347836 w 513363"/>
              <a:gd name="connsiteY4" fmla="*/ 456072 h 604322"/>
              <a:gd name="connsiteX5" fmla="*/ 347836 w 513363"/>
              <a:gd name="connsiteY5" fmla="*/ 439058 h 604322"/>
              <a:gd name="connsiteX6" fmla="*/ 402858 w 513363"/>
              <a:gd name="connsiteY6" fmla="*/ 497009 h 604322"/>
              <a:gd name="connsiteX7" fmla="*/ 347836 w 513363"/>
              <a:gd name="connsiteY7" fmla="*/ 554856 h 604322"/>
              <a:gd name="connsiteX8" fmla="*/ 292917 w 513363"/>
              <a:gd name="connsiteY8" fmla="*/ 497009 h 604322"/>
              <a:gd name="connsiteX9" fmla="*/ 347836 w 513363"/>
              <a:gd name="connsiteY9" fmla="*/ 439058 h 604322"/>
              <a:gd name="connsiteX10" fmla="*/ 255403 w 513363"/>
              <a:gd name="connsiteY10" fmla="*/ 439058 h 604322"/>
              <a:gd name="connsiteX11" fmla="*/ 283073 w 513363"/>
              <a:gd name="connsiteY11" fmla="*/ 446895 h 604322"/>
              <a:gd name="connsiteX12" fmla="*/ 285861 w 513363"/>
              <a:gd name="connsiteY12" fmla="*/ 458650 h 604322"/>
              <a:gd name="connsiteX13" fmla="*/ 274194 w 513363"/>
              <a:gd name="connsiteY13" fmla="*/ 461434 h 604322"/>
              <a:gd name="connsiteX14" fmla="*/ 255403 w 513363"/>
              <a:gd name="connsiteY14" fmla="*/ 456072 h 604322"/>
              <a:gd name="connsiteX15" fmla="*/ 218338 w 513363"/>
              <a:gd name="connsiteY15" fmla="*/ 488450 h 604322"/>
              <a:gd name="connsiteX16" fmla="*/ 275949 w 513363"/>
              <a:gd name="connsiteY16" fmla="*/ 488450 h 604322"/>
              <a:gd name="connsiteX17" fmla="*/ 284415 w 513363"/>
              <a:gd name="connsiteY17" fmla="*/ 497009 h 604322"/>
              <a:gd name="connsiteX18" fmla="*/ 275949 w 513363"/>
              <a:gd name="connsiteY18" fmla="*/ 505464 h 604322"/>
              <a:gd name="connsiteX19" fmla="*/ 218338 w 513363"/>
              <a:gd name="connsiteY19" fmla="*/ 505464 h 604322"/>
              <a:gd name="connsiteX20" fmla="*/ 255403 w 513363"/>
              <a:gd name="connsiteY20" fmla="*/ 537842 h 604322"/>
              <a:gd name="connsiteX21" fmla="*/ 275639 w 513363"/>
              <a:gd name="connsiteY21" fmla="*/ 531552 h 604322"/>
              <a:gd name="connsiteX22" fmla="*/ 287513 w 513363"/>
              <a:gd name="connsiteY22" fmla="*/ 533821 h 604322"/>
              <a:gd name="connsiteX23" fmla="*/ 285241 w 513363"/>
              <a:gd name="connsiteY23" fmla="*/ 545679 h 604322"/>
              <a:gd name="connsiteX24" fmla="*/ 255403 w 513363"/>
              <a:gd name="connsiteY24" fmla="*/ 554856 h 604322"/>
              <a:gd name="connsiteX25" fmla="*/ 200476 w 513363"/>
              <a:gd name="connsiteY25" fmla="*/ 497009 h 604322"/>
              <a:gd name="connsiteX26" fmla="*/ 255403 w 513363"/>
              <a:gd name="connsiteY26" fmla="*/ 439058 h 604322"/>
              <a:gd name="connsiteX27" fmla="*/ 165516 w 513363"/>
              <a:gd name="connsiteY27" fmla="*/ 439058 h 604322"/>
              <a:gd name="connsiteX28" fmla="*/ 193176 w 513363"/>
              <a:gd name="connsiteY28" fmla="*/ 446895 h 604322"/>
              <a:gd name="connsiteX29" fmla="*/ 195962 w 513363"/>
              <a:gd name="connsiteY29" fmla="*/ 458650 h 604322"/>
              <a:gd name="connsiteX30" fmla="*/ 184197 w 513363"/>
              <a:gd name="connsiteY30" fmla="*/ 461434 h 604322"/>
              <a:gd name="connsiteX31" fmla="*/ 165516 w 513363"/>
              <a:gd name="connsiteY31" fmla="*/ 456072 h 604322"/>
              <a:gd name="connsiteX32" fmla="*/ 127535 w 513363"/>
              <a:gd name="connsiteY32" fmla="*/ 497009 h 604322"/>
              <a:gd name="connsiteX33" fmla="*/ 165516 w 513363"/>
              <a:gd name="connsiteY33" fmla="*/ 537842 h 604322"/>
              <a:gd name="connsiteX34" fmla="*/ 185641 w 513363"/>
              <a:gd name="connsiteY34" fmla="*/ 531552 h 604322"/>
              <a:gd name="connsiteX35" fmla="*/ 197511 w 513363"/>
              <a:gd name="connsiteY35" fmla="*/ 533821 h 604322"/>
              <a:gd name="connsiteX36" fmla="*/ 195240 w 513363"/>
              <a:gd name="connsiteY36" fmla="*/ 545679 h 604322"/>
              <a:gd name="connsiteX37" fmla="*/ 165516 w 513363"/>
              <a:gd name="connsiteY37" fmla="*/ 554856 h 604322"/>
              <a:gd name="connsiteX38" fmla="*/ 110505 w 513363"/>
              <a:gd name="connsiteY38" fmla="*/ 497009 h 604322"/>
              <a:gd name="connsiteX39" fmla="*/ 165516 w 513363"/>
              <a:gd name="connsiteY39" fmla="*/ 439058 h 604322"/>
              <a:gd name="connsiteX40" fmla="*/ 31182 w 513363"/>
              <a:gd name="connsiteY40" fmla="*/ 410818 h 604322"/>
              <a:gd name="connsiteX41" fmla="*/ 31182 w 513363"/>
              <a:gd name="connsiteY41" fmla="*/ 573188 h 604322"/>
              <a:gd name="connsiteX42" fmla="*/ 482181 w 513363"/>
              <a:gd name="connsiteY42" fmla="*/ 573188 h 604322"/>
              <a:gd name="connsiteX43" fmla="*/ 482181 w 513363"/>
              <a:gd name="connsiteY43" fmla="*/ 410818 h 604322"/>
              <a:gd name="connsiteX44" fmla="*/ 356835 w 513363"/>
              <a:gd name="connsiteY44" fmla="*/ 348448 h 604322"/>
              <a:gd name="connsiteX45" fmla="*/ 356835 w 513363"/>
              <a:gd name="connsiteY45" fmla="*/ 379685 h 604322"/>
              <a:gd name="connsiteX46" fmla="*/ 381925 w 513363"/>
              <a:gd name="connsiteY46" fmla="*/ 379685 h 604322"/>
              <a:gd name="connsiteX47" fmla="*/ 156528 w 513363"/>
              <a:gd name="connsiteY47" fmla="*/ 348448 h 604322"/>
              <a:gd name="connsiteX48" fmla="*/ 131438 w 513363"/>
              <a:gd name="connsiteY48" fmla="*/ 379685 h 604322"/>
              <a:gd name="connsiteX49" fmla="*/ 156528 w 513363"/>
              <a:gd name="connsiteY49" fmla="*/ 379685 h 604322"/>
              <a:gd name="connsiteX50" fmla="*/ 184612 w 513363"/>
              <a:gd name="connsiteY50" fmla="*/ 207109 h 604322"/>
              <a:gd name="connsiteX51" fmla="*/ 328751 w 513363"/>
              <a:gd name="connsiteY51" fmla="*/ 207109 h 604322"/>
              <a:gd name="connsiteX52" fmla="*/ 362514 w 513363"/>
              <a:gd name="connsiteY52" fmla="*/ 224634 h 604322"/>
              <a:gd name="connsiteX53" fmla="*/ 483110 w 513363"/>
              <a:gd name="connsiteY53" fmla="*/ 379685 h 604322"/>
              <a:gd name="connsiteX54" fmla="*/ 485795 w 513363"/>
              <a:gd name="connsiteY54" fmla="*/ 379685 h 604322"/>
              <a:gd name="connsiteX55" fmla="*/ 513363 w 513363"/>
              <a:gd name="connsiteY55" fmla="*/ 407210 h 604322"/>
              <a:gd name="connsiteX56" fmla="*/ 513363 w 513363"/>
              <a:gd name="connsiteY56" fmla="*/ 576797 h 604322"/>
              <a:gd name="connsiteX57" fmla="*/ 485795 w 513363"/>
              <a:gd name="connsiteY57" fmla="*/ 604322 h 604322"/>
              <a:gd name="connsiteX58" fmla="*/ 27568 w 513363"/>
              <a:gd name="connsiteY58" fmla="*/ 604322 h 604322"/>
              <a:gd name="connsiteX59" fmla="*/ 0 w 513363"/>
              <a:gd name="connsiteY59" fmla="*/ 576797 h 604322"/>
              <a:gd name="connsiteX60" fmla="*/ 0 w 513363"/>
              <a:gd name="connsiteY60" fmla="*/ 407210 h 604322"/>
              <a:gd name="connsiteX61" fmla="*/ 27568 w 513363"/>
              <a:gd name="connsiteY61" fmla="*/ 379685 h 604322"/>
              <a:gd name="connsiteX62" fmla="*/ 30252 w 513363"/>
              <a:gd name="connsiteY62" fmla="*/ 379685 h 604322"/>
              <a:gd name="connsiteX63" fmla="*/ 150849 w 513363"/>
              <a:gd name="connsiteY63" fmla="*/ 224634 h 604322"/>
              <a:gd name="connsiteX64" fmla="*/ 184612 w 513363"/>
              <a:gd name="connsiteY64" fmla="*/ 207109 h 604322"/>
              <a:gd name="connsiteX65" fmla="*/ 256682 w 513363"/>
              <a:gd name="connsiteY65" fmla="*/ 0 h 604322"/>
              <a:gd name="connsiteX66" fmla="*/ 354380 w 513363"/>
              <a:gd name="connsiteY66" fmla="*/ 97592 h 604322"/>
              <a:gd name="connsiteX67" fmla="*/ 256682 w 513363"/>
              <a:gd name="connsiteY67" fmla="*/ 195184 h 604322"/>
              <a:gd name="connsiteX68" fmla="*/ 158984 w 513363"/>
              <a:gd name="connsiteY68" fmla="*/ 97592 h 604322"/>
              <a:gd name="connsiteX69" fmla="*/ 256682 w 513363"/>
              <a:gd name="connsiteY69" fmla="*/ 0 h 60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513363" h="604322">
                <a:moveTo>
                  <a:pt x="347836" y="456072"/>
                </a:moveTo>
                <a:cubicBezTo>
                  <a:pt x="326983" y="456072"/>
                  <a:pt x="309950" y="474427"/>
                  <a:pt x="309950" y="497009"/>
                </a:cubicBezTo>
                <a:cubicBezTo>
                  <a:pt x="309950" y="519488"/>
                  <a:pt x="326983" y="537842"/>
                  <a:pt x="347836" y="537842"/>
                </a:cubicBezTo>
                <a:cubicBezTo>
                  <a:pt x="368792" y="537842"/>
                  <a:pt x="385825" y="519488"/>
                  <a:pt x="385825" y="497009"/>
                </a:cubicBezTo>
                <a:cubicBezTo>
                  <a:pt x="385825" y="474427"/>
                  <a:pt x="368792" y="456072"/>
                  <a:pt x="347836" y="456072"/>
                </a:cubicBezTo>
                <a:close/>
                <a:moveTo>
                  <a:pt x="347836" y="439058"/>
                </a:moveTo>
                <a:cubicBezTo>
                  <a:pt x="378186" y="439058"/>
                  <a:pt x="402858" y="465043"/>
                  <a:pt x="402858" y="497009"/>
                </a:cubicBezTo>
                <a:cubicBezTo>
                  <a:pt x="402858" y="528871"/>
                  <a:pt x="378186" y="554856"/>
                  <a:pt x="347836" y="554856"/>
                </a:cubicBezTo>
                <a:cubicBezTo>
                  <a:pt x="317589" y="554856"/>
                  <a:pt x="292917" y="528871"/>
                  <a:pt x="292917" y="497009"/>
                </a:cubicBezTo>
                <a:cubicBezTo>
                  <a:pt x="292917" y="465043"/>
                  <a:pt x="317589" y="439058"/>
                  <a:pt x="347836" y="439058"/>
                </a:cubicBezTo>
                <a:close/>
                <a:moveTo>
                  <a:pt x="255403" y="439058"/>
                </a:moveTo>
                <a:cubicBezTo>
                  <a:pt x="265108" y="439058"/>
                  <a:pt x="274710" y="441739"/>
                  <a:pt x="283073" y="446895"/>
                </a:cubicBezTo>
                <a:cubicBezTo>
                  <a:pt x="287100" y="449370"/>
                  <a:pt x="288339" y="454629"/>
                  <a:pt x="285861" y="458650"/>
                </a:cubicBezTo>
                <a:cubicBezTo>
                  <a:pt x="283383" y="462672"/>
                  <a:pt x="278117" y="463909"/>
                  <a:pt x="274194" y="461434"/>
                </a:cubicBezTo>
                <a:cubicBezTo>
                  <a:pt x="268515" y="457928"/>
                  <a:pt x="262011" y="456072"/>
                  <a:pt x="255403" y="456072"/>
                </a:cubicBezTo>
                <a:cubicBezTo>
                  <a:pt x="237232" y="456072"/>
                  <a:pt x="221951" y="469993"/>
                  <a:pt x="218338" y="488450"/>
                </a:cubicBezTo>
                <a:lnTo>
                  <a:pt x="275949" y="488450"/>
                </a:lnTo>
                <a:cubicBezTo>
                  <a:pt x="280595" y="488450"/>
                  <a:pt x="284415" y="492266"/>
                  <a:pt x="284415" y="497009"/>
                </a:cubicBezTo>
                <a:cubicBezTo>
                  <a:pt x="284415" y="501649"/>
                  <a:pt x="280595" y="505464"/>
                  <a:pt x="275949" y="505464"/>
                </a:cubicBezTo>
                <a:lnTo>
                  <a:pt x="218338" y="505464"/>
                </a:lnTo>
                <a:cubicBezTo>
                  <a:pt x="221951" y="523922"/>
                  <a:pt x="237232" y="537842"/>
                  <a:pt x="255403" y="537842"/>
                </a:cubicBezTo>
                <a:cubicBezTo>
                  <a:pt x="262630" y="537842"/>
                  <a:pt x="269548" y="535677"/>
                  <a:pt x="275639" y="531552"/>
                </a:cubicBezTo>
                <a:cubicBezTo>
                  <a:pt x="279563" y="528974"/>
                  <a:pt x="284828" y="530006"/>
                  <a:pt x="287513" y="533821"/>
                </a:cubicBezTo>
                <a:cubicBezTo>
                  <a:pt x="290094" y="537739"/>
                  <a:pt x="289062" y="542998"/>
                  <a:pt x="285241" y="545679"/>
                </a:cubicBezTo>
                <a:cubicBezTo>
                  <a:pt x="276362" y="551763"/>
                  <a:pt x="266038" y="554856"/>
                  <a:pt x="255403" y="554856"/>
                </a:cubicBezTo>
                <a:cubicBezTo>
                  <a:pt x="225152" y="554856"/>
                  <a:pt x="200476" y="528871"/>
                  <a:pt x="200476" y="497009"/>
                </a:cubicBezTo>
                <a:cubicBezTo>
                  <a:pt x="200476" y="465043"/>
                  <a:pt x="225152" y="439058"/>
                  <a:pt x="255403" y="439058"/>
                </a:cubicBezTo>
                <a:close/>
                <a:moveTo>
                  <a:pt x="165516" y="439058"/>
                </a:moveTo>
                <a:cubicBezTo>
                  <a:pt x="175217" y="439058"/>
                  <a:pt x="184816" y="441739"/>
                  <a:pt x="193176" y="446895"/>
                </a:cubicBezTo>
                <a:cubicBezTo>
                  <a:pt x="197098" y="449370"/>
                  <a:pt x="198439" y="454629"/>
                  <a:pt x="195962" y="458650"/>
                </a:cubicBezTo>
                <a:cubicBezTo>
                  <a:pt x="193485" y="462672"/>
                  <a:pt x="188222" y="463909"/>
                  <a:pt x="184197" y="461434"/>
                </a:cubicBezTo>
                <a:cubicBezTo>
                  <a:pt x="178520" y="457928"/>
                  <a:pt x="172121" y="456072"/>
                  <a:pt x="165516" y="456072"/>
                </a:cubicBezTo>
                <a:cubicBezTo>
                  <a:pt x="144564" y="456072"/>
                  <a:pt x="127535" y="474427"/>
                  <a:pt x="127535" y="497009"/>
                </a:cubicBezTo>
                <a:cubicBezTo>
                  <a:pt x="127535" y="519488"/>
                  <a:pt x="144564" y="537842"/>
                  <a:pt x="165516" y="537842"/>
                </a:cubicBezTo>
                <a:cubicBezTo>
                  <a:pt x="172637" y="537842"/>
                  <a:pt x="179655" y="535677"/>
                  <a:pt x="185641" y="531552"/>
                </a:cubicBezTo>
                <a:cubicBezTo>
                  <a:pt x="189563" y="528974"/>
                  <a:pt x="194930" y="530006"/>
                  <a:pt x="197511" y="533821"/>
                </a:cubicBezTo>
                <a:cubicBezTo>
                  <a:pt x="200194" y="537739"/>
                  <a:pt x="199162" y="542998"/>
                  <a:pt x="195240" y="545679"/>
                </a:cubicBezTo>
                <a:cubicBezTo>
                  <a:pt x="186364" y="551763"/>
                  <a:pt x="176146" y="554856"/>
                  <a:pt x="165516" y="554856"/>
                </a:cubicBezTo>
                <a:cubicBezTo>
                  <a:pt x="135172" y="554856"/>
                  <a:pt x="110505" y="528871"/>
                  <a:pt x="110505" y="497009"/>
                </a:cubicBezTo>
                <a:cubicBezTo>
                  <a:pt x="110505" y="465043"/>
                  <a:pt x="135172" y="439058"/>
                  <a:pt x="165516" y="439058"/>
                </a:cubicBezTo>
                <a:close/>
                <a:moveTo>
                  <a:pt x="31182" y="410818"/>
                </a:moveTo>
                <a:lnTo>
                  <a:pt x="31182" y="573188"/>
                </a:lnTo>
                <a:lnTo>
                  <a:pt x="482181" y="573188"/>
                </a:lnTo>
                <a:lnTo>
                  <a:pt x="482181" y="410818"/>
                </a:lnTo>
                <a:close/>
                <a:moveTo>
                  <a:pt x="356835" y="348448"/>
                </a:moveTo>
                <a:lnTo>
                  <a:pt x="356835" y="379685"/>
                </a:lnTo>
                <a:lnTo>
                  <a:pt x="381925" y="379685"/>
                </a:lnTo>
                <a:close/>
                <a:moveTo>
                  <a:pt x="156528" y="348448"/>
                </a:moveTo>
                <a:lnTo>
                  <a:pt x="131438" y="379685"/>
                </a:lnTo>
                <a:lnTo>
                  <a:pt x="156528" y="379685"/>
                </a:lnTo>
                <a:close/>
                <a:moveTo>
                  <a:pt x="184612" y="207109"/>
                </a:moveTo>
                <a:lnTo>
                  <a:pt x="328751" y="207109"/>
                </a:lnTo>
                <a:cubicBezTo>
                  <a:pt x="342276" y="207109"/>
                  <a:pt x="354873" y="213707"/>
                  <a:pt x="362514" y="224634"/>
                </a:cubicBezTo>
                <a:lnTo>
                  <a:pt x="483110" y="379685"/>
                </a:lnTo>
                <a:lnTo>
                  <a:pt x="485795" y="379685"/>
                </a:lnTo>
                <a:cubicBezTo>
                  <a:pt x="500973" y="379685"/>
                  <a:pt x="513363" y="392056"/>
                  <a:pt x="513363" y="407210"/>
                </a:cubicBezTo>
                <a:lnTo>
                  <a:pt x="513363" y="576797"/>
                </a:lnTo>
                <a:cubicBezTo>
                  <a:pt x="513363" y="591951"/>
                  <a:pt x="500973" y="604322"/>
                  <a:pt x="485795" y="604322"/>
                </a:cubicBezTo>
                <a:lnTo>
                  <a:pt x="27568" y="604322"/>
                </a:lnTo>
                <a:cubicBezTo>
                  <a:pt x="12390" y="604322"/>
                  <a:pt x="0" y="591951"/>
                  <a:pt x="0" y="576797"/>
                </a:cubicBezTo>
                <a:lnTo>
                  <a:pt x="0" y="407210"/>
                </a:lnTo>
                <a:cubicBezTo>
                  <a:pt x="0" y="392056"/>
                  <a:pt x="12390" y="379685"/>
                  <a:pt x="27568" y="379685"/>
                </a:cubicBezTo>
                <a:lnTo>
                  <a:pt x="30252" y="379685"/>
                </a:lnTo>
                <a:lnTo>
                  <a:pt x="150849" y="224634"/>
                </a:lnTo>
                <a:cubicBezTo>
                  <a:pt x="158490" y="213707"/>
                  <a:pt x="171190" y="207109"/>
                  <a:pt x="184612" y="207109"/>
                </a:cubicBezTo>
                <a:close/>
                <a:moveTo>
                  <a:pt x="256682" y="0"/>
                </a:moveTo>
                <a:cubicBezTo>
                  <a:pt x="310639" y="0"/>
                  <a:pt x="354380" y="43693"/>
                  <a:pt x="354380" y="97592"/>
                </a:cubicBezTo>
                <a:cubicBezTo>
                  <a:pt x="354380" y="151491"/>
                  <a:pt x="310639" y="195184"/>
                  <a:pt x="256682" y="195184"/>
                </a:cubicBezTo>
                <a:cubicBezTo>
                  <a:pt x="202725" y="195184"/>
                  <a:pt x="158984" y="151491"/>
                  <a:pt x="158984" y="97592"/>
                </a:cubicBezTo>
                <a:cubicBezTo>
                  <a:pt x="158984" y="43693"/>
                  <a:pt x="202725" y="0"/>
                  <a:pt x="25668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39" name="îś1iḍè"/>
          <p:cNvSpPr/>
          <p:nvPr/>
        </p:nvSpPr>
        <p:spPr>
          <a:xfrm>
            <a:off x="8674288" y="2170719"/>
            <a:ext cx="270418" cy="442451"/>
          </a:xfrm>
          <a:custGeom>
            <a:avLst/>
            <a:gdLst>
              <a:gd name="T0" fmla="*/ 3342 w 3479"/>
              <a:gd name="T1" fmla="*/ 2244 h 5700"/>
              <a:gd name="T2" fmla="*/ 2546 w 3479"/>
              <a:gd name="T3" fmla="*/ 1641 h 5700"/>
              <a:gd name="T4" fmla="*/ 2106 w 3479"/>
              <a:gd name="T5" fmla="*/ 1453 h 5700"/>
              <a:gd name="T6" fmla="*/ 2299 w 3479"/>
              <a:gd name="T7" fmla="*/ 1137 h 5700"/>
              <a:gd name="T8" fmla="*/ 2393 w 3479"/>
              <a:gd name="T9" fmla="*/ 919 h 5700"/>
              <a:gd name="T10" fmla="*/ 2362 w 3479"/>
              <a:gd name="T11" fmla="*/ 704 h 5700"/>
              <a:gd name="T12" fmla="*/ 1827 w 3479"/>
              <a:gd name="T13" fmla="*/ 0 h 5700"/>
              <a:gd name="T14" fmla="*/ 1118 w 3479"/>
              <a:gd name="T15" fmla="*/ 536 h 5700"/>
              <a:gd name="T16" fmla="*/ 1087 w 3479"/>
              <a:gd name="T17" fmla="*/ 800 h 5700"/>
              <a:gd name="T18" fmla="*/ 1146 w 3479"/>
              <a:gd name="T19" fmla="*/ 1046 h 5700"/>
              <a:gd name="T20" fmla="*/ 1296 w 3479"/>
              <a:gd name="T21" fmla="*/ 1353 h 5700"/>
              <a:gd name="T22" fmla="*/ 1316 w 3479"/>
              <a:gd name="T23" fmla="*/ 1525 h 5700"/>
              <a:gd name="T24" fmla="*/ 630 w 3479"/>
              <a:gd name="T25" fmla="*/ 2244 h 5700"/>
              <a:gd name="T26" fmla="*/ 352 w 3479"/>
              <a:gd name="T27" fmla="*/ 2113 h 5700"/>
              <a:gd name="T28" fmla="*/ 739 w 3479"/>
              <a:gd name="T29" fmla="*/ 1430 h 5700"/>
              <a:gd name="T30" fmla="*/ 958 w 3479"/>
              <a:gd name="T31" fmla="*/ 1217 h 5700"/>
              <a:gd name="T32" fmla="*/ 664 w 3479"/>
              <a:gd name="T33" fmla="*/ 1131 h 5700"/>
              <a:gd name="T34" fmla="*/ 233 w 3479"/>
              <a:gd name="T35" fmla="*/ 1776 h 5700"/>
              <a:gd name="T36" fmla="*/ 72 w 3479"/>
              <a:gd name="T37" fmla="*/ 2262 h 5700"/>
              <a:gd name="T38" fmla="*/ 11 w 3479"/>
              <a:gd name="T39" fmla="*/ 2410 h 5700"/>
              <a:gd name="T40" fmla="*/ 329 w 3479"/>
              <a:gd name="T41" fmla="*/ 3209 h 5700"/>
              <a:gd name="T42" fmla="*/ 571 w 3479"/>
              <a:gd name="T43" fmla="*/ 4982 h 5700"/>
              <a:gd name="T44" fmla="*/ 205 w 3479"/>
              <a:gd name="T45" fmla="*/ 5113 h 5700"/>
              <a:gd name="T46" fmla="*/ 336 w 3479"/>
              <a:gd name="T47" fmla="*/ 5700 h 5700"/>
              <a:gd name="T48" fmla="*/ 3275 w 3479"/>
              <a:gd name="T49" fmla="*/ 5569 h 5700"/>
              <a:gd name="T50" fmla="*/ 3144 w 3479"/>
              <a:gd name="T51" fmla="*/ 4982 h 5700"/>
              <a:gd name="T52" fmla="*/ 2909 w 3479"/>
              <a:gd name="T53" fmla="*/ 3209 h 5700"/>
              <a:gd name="T54" fmla="*/ 3277 w 3479"/>
              <a:gd name="T55" fmla="*/ 3113 h 5700"/>
              <a:gd name="T56" fmla="*/ 3446 w 3479"/>
              <a:gd name="T57" fmla="*/ 2296 h 5700"/>
              <a:gd name="T58" fmla="*/ 1656 w 3479"/>
              <a:gd name="T59" fmla="*/ 1759 h 5700"/>
              <a:gd name="T60" fmla="*/ 1612 w 3479"/>
              <a:gd name="T61" fmla="*/ 1971 h 5700"/>
              <a:gd name="T62" fmla="*/ 1576 w 3479"/>
              <a:gd name="T63" fmla="*/ 1959 h 5700"/>
              <a:gd name="T64" fmla="*/ 1472 w 3479"/>
              <a:gd name="T65" fmla="*/ 1810 h 5700"/>
              <a:gd name="T66" fmla="*/ 1489 w 3479"/>
              <a:gd name="T67" fmla="*/ 1576 h 5700"/>
              <a:gd name="T68" fmla="*/ 1606 w 3479"/>
              <a:gd name="T69" fmla="*/ 1605 h 5700"/>
              <a:gd name="T70" fmla="*/ 1634 w 3479"/>
              <a:gd name="T71" fmla="*/ 1724 h 5700"/>
              <a:gd name="T72" fmla="*/ 1824 w 3479"/>
              <a:gd name="T73" fmla="*/ 1759 h 5700"/>
              <a:gd name="T74" fmla="*/ 1845 w 3479"/>
              <a:gd name="T75" fmla="*/ 1724 h 5700"/>
              <a:gd name="T76" fmla="*/ 1874 w 3479"/>
              <a:gd name="T77" fmla="*/ 1605 h 5700"/>
              <a:gd name="T78" fmla="*/ 1991 w 3479"/>
              <a:gd name="T79" fmla="*/ 1576 h 5700"/>
              <a:gd name="T80" fmla="*/ 2008 w 3479"/>
              <a:gd name="T81" fmla="*/ 1810 h 5700"/>
              <a:gd name="T82" fmla="*/ 1904 w 3479"/>
              <a:gd name="T83" fmla="*/ 1959 h 5700"/>
              <a:gd name="T84" fmla="*/ 1868 w 3479"/>
              <a:gd name="T85" fmla="*/ 1971 h 5700"/>
              <a:gd name="T86" fmla="*/ 1824 w 3479"/>
              <a:gd name="T87" fmla="*/ 1759 h 5700"/>
              <a:gd name="T88" fmla="*/ 1319 w 3479"/>
              <a:gd name="T89" fmla="*/ 948 h 5700"/>
              <a:gd name="T90" fmla="*/ 1270 w 3479"/>
              <a:gd name="T91" fmla="*/ 898 h 5700"/>
              <a:gd name="T92" fmla="*/ 1305 w 3479"/>
              <a:gd name="T93" fmla="*/ 807 h 5700"/>
              <a:gd name="T94" fmla="*/ 1319 w 3479"/>
              <a:gd name="T95" fmla="*/ 746 h 5700"/>
              <a:gd name="T96" fmla="*/ 1576 w 3479"/>
              <a:gd name="T97" fmla="*/ 652 h 5700"/>
              <a:gd name="T98" fmla="*/ 1977 w 3479"/>
              <a:gd name="T99" fmla="*/ 824 h 5700"/>
              <a:gd name="T100" fmla="*/ 2145 w 3479"/>
              <a:gd name="T101" fmla="*/ 795 h 5700"/>
              <a:gd name="T102" fmla="*/ 2175 w 3479"/>
              <a:gd name="T103" fmla="*/ 807 h 5700"/>
              <a:gd name="T104" fmla="*/ 2209 w 3479"/>
              <a:gd name="T105" fmla="*/ 898 h 5700"/>
              <a:gd name="T106" fmla="*/ 2161 w 3479"/>
              <a:gd name="T107" fmla="*/ 948 h 5700"/>
              <a:gd name="T108" fmla="*/ 2035 w 3479"/>
              <a:gd name="T109" fmla="*/ 1247 h 5700"/>
              <a:gd name="T110" fmla="*/ 1648 w 3479"/>
              <a:gd name="T111" fmla="*/ 1423 h 5700"/>
              <a:gd name="T112" fmla="*/ 1321 w 3479"/>
              <a:gd name="T113" fmla="*/ 962 h 5700"/>
              <a:gd name="T114" fmla="*/ 1448 w 3479"/>
              <a:gd name="T115" fmla="*/ 3959 h 5700"/>
              <a:gd name="T116" fmla="*/ 2032 w 3479"/>
              <a:gd name="T117" fmla="*/ 3959 h 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479" h="5700">
                <a:moveTo>
                  <a:pt x="3446" y="2296"/>
                </a:moveTo>
                <a:cubicBezTo>
                  <a:pt x="3421" y="2263"/>
                  <a:pt x="3383" y="2244"/>
                  <a:pt x="3342" y="2244"/>
                </a:cubicBezTo>
                <a:lnTo>
                  <a:pt x="2850" y="2244"/>
                </a:lnTo>
                <a:cubicBezTo>
                  <a:pt x="2777" y="1959"/>
                  <a:pt x="2673" y="1678"/>
                  <a:pt x="2546" y="1641"/>
                </a:cubicBezTo>
                <a:lnTo>
                  <a:pt x="2164" y="1525"/>
                </a:lnTo>
                <a:cubicBezTo>
                  <a:pt x="2155" y="1497"/>
                  <a:pt x="2134" y="1473"/>
                  <a:pt x="2106" y="1453"/>
                </a:cubicBezTo>
                <a:cubicBezTo>
                  <a:pt x="2137" y="1418"/>
                  <a:pt x="2164" y="1383"/>
                  <a:pt x="2184" y="1353"/>
                </a:cubicBezTo>
                <a:cubicBezTo>
                  <a:pt x="2232" y="1284"/>
                  <a:pt x="2272" y="1209"/>
                  <a:pt x="2299" y="1137"/>
                </a:cubicBezTo>
                <a:cubicBezTo>
                  <a:pt x="2313" y="1106"/>
                  <a:pt x="2325" y="1076"/>
                  <a:pt x="2334" y="1046"/>
                </a:cubicBezTo>
                <a:cubicBezTo>
                  <a:pt x="2371" y="1015"/>
                  <a:pt x="2393" y="968"/>
                  <a:pt x="2393" y="919"/>
                </a:cubicBezTo>
                <a:lnTo>
                  <a:pt x="2393" y="800"/>
                </a:lnTo>
                <a:cubicBezTo>
                  <a:pt x="2393" y="765"/>
                  <a:pt x="2382" y="732"/>
                  <a:pt x="2362" y="704"/>
                </a:cubicBezTo>
                <a:lnTo>
                  <a:pt x="2362" y="536"/>
                </a:lnTo>
                <a:cubicBezTo>
                  <a:pt x="2362" y="240"/>
                  <a:pt x="2122" y="0"/>
                  <a:pt x="1827" y="0"/>
                </a:cubicBezTo>
                <a:lnTo>
                  <a:pt x="1653" y="0"/>
                </a:lnTo>
                <a:cubicBezTo>
                  <a:pt x="1358" y="0"/>
                  <a:pt x="1118" y="240"/>
                  <a:pt x="1118" y="536"/>
                </a:cubicBezTo>
                <a:lnTo>
                  <a:pt x="1118" y="704"/>
                </a:lnTo>
                <a:cubicBezTo>
                  <a:pt x="1098" y="732"/>
                  <a:pt x="1087" y="765"/>
                  <a:pt x="1087" y="800"/>
                </a:cubicBezTo>
                <a:lnTo>
                  <a:pt x="1087" y="919"/>
                </a:lnTo>
                <a:cubicBezTo>
                  <a:pt x="1087" y="968"/>
                  <a:pt x="1109" y="1015"/>
                  <a:pt x="1146" y="1046"/>
                </a:cubicBezTo>
                <a:cubicBezTo>
                  <a:pt x="1155" y="1076"/>
                  <a:pt x="1167" y="1106"/>
                  <a:pt x="1181" y="1137"/>
                </a:cubicBezTo>
                <a:cubicBezTo>
                  <a:pt x="1208" y="1209"/>
                  <a:pt x="1248" y="1284"/>
                  <a:pt x="1296" y="1353"/>
                </a:cubicBezTo>
                <a:cubicBezTo>
                  <a:pt x="1316" y="1383"/>
                  <a:pt x="1343" y="1418"/>
                  <a:pt x="1374" y="1453"/>
                </a:cubicBezTo>
                <a:cubicBezTo>
                  <a:pt x="1346" y="1473"/>
                  <a:pt x="1325" y="1497"/>
                  <a:pt x="1316" y="1525"/>
                </a:cubicBezTo>
                <a:lnTo>
                  <a:pt x="934" y="1641"/>
                </a:lnTo>
                <a:cubicBezTo>
                  <a:pt x="806" y="1678"/>
                  <a:pt x="703" y="1959"/>
                  <a:pt x="630" y="2244"/>
                </a:cubicBezTo>
                <a:lnTo>
                  <a:pt x="489" y="2244"/>
                </a:lnTo>
                <a:cubicBezTo>
                  <a:pt x="474" y="2177"/>
                  <a:pt x="420" y="2125"/>
                  <a:pt x="352" y="2113"/>
                </a:cubicBezTo>
                <a:cubicBezTo>
                  <a:pt x="350" y="1937"/>
                  <a:pt x="373" y="1544"/>
                  <a:pt x="616" y="1409"/>
                </a:cubicBezTo>
                <a:cubicBezTo>
                  <a:pt x="651" y="1432"/>
                  <a:pt x="695" y="1441"/>
                  <a:pt x="739" y="1430"/>
                </a:cubicBezTo>
                <a:lnTo>
                  <a:pt x="846" y="1404"/>
                </a:lnTo>
                <a:cubicBezTo>
                  <a:pt x="929" y="1383"/>
                  <a:pt x="979" y="1299"/>
                  <a:pt x="958" y="1217"/>
                </a:cubicBezTo>
                <a:cubicBezTo>
                  <a:pt x="937" y="1134"/>
                  <a:pt x="854" y="1084"/>
                  <a:pt x="771" y="1104"/>
                </a:cubicBezTo>
                <a:lnTo>
                  <a:pt x="664" y="1131"/>
                </a:lnTo>
                <a:cubicBezTo>
                  <a:pt x="596" y="1148"/>
                  <a:pt x="550" y="1209"/>
                  <a:pt x="548" y="1276"/>
                </a:cubicBezTo>
                <a:cubicBezTo>
                  <a:pt x="390" y="1362"/>
                  <a:pt x="282" y="1531"/>
                  <a:pt x="233" y="1776"/>
                </a:cubicBezTo>
                <a:cubicBezTo>
                  <a:pt x="207" y="1907"/>
                  <a:pt x="202" y="2032"/>
                  <a:pt x="204" y="2115"/>
                </a:cubicBezTo>
                <a:cubicBezTo>
                  <a:pt x="134" y="2131"/>
                  <a:pt x="80" y="2190"/>
                  <a:pt x="72" y="2262"/>
                </a:cubicBezTo>
                <a:cubicBezTo>
                  <a:pt x="57" y="2271"/>
                  <a:pt x="44" y="2282"/>
                  <a:pt x="34" y="2296"/>
                </a:cubicBezTo>
                <a:cubicBezTo>
                  <a:pt x="9" y="2328"/>
                  <a:pt x="0" y="2370"/>
                  <a:pt x="11" y="2410"/>
                </a:cubicBezTo>
                <a:lnTo>
                  <a:pt x="202" y="3113"/>
                </a:lnTo>
                <a:cubicBezTo>
                  <a:pt x="218" y="3170"/>
                  <a:pt x="270" y="3209"/>
                  <a:pt x="329" y="3209"/>
                </a:cubicBezTo>
                <a:lnTo>
                  <a:pt x="571" y="3209"/>
                </a:lnTo>
                <a:lnTo>
                  <a:pt x="571" y="4982"/>
                </a:lnTo>
                <a:lnTo>
                  <a:pt x="336" y="4982"/>
                </a:lnTo>
                <a:cubicBezTo>
                  <a:pt x="263" y="4982"/>
                  <a:pt x="205" y="5041"/>
                  <a:pt x="205" y="5113"/>
                </a:cubicBezTo>
                <a:lnTo>
                  <a:pt x="205" y="5569"/>
                </a:lnTo>
                <a:cubicBezTo>
                  <a:pt x="205" y="5641"/>
                  <a:pt x="263" y="5700"/>
                  <a:pt x="336" y="5700"/>
                </a:cubicBezTo>
                <a:lnTo>
                  <a:pt x="3144" y="5700"/>
                </a:lnTo>
                <a:cubicBezTo>
                  <a:pt x="3217" y="5700"/>
                  <a:pt x="3275" y="5641"/>
                  <a:pt x="3275" y="5569"/>
                </a:cubicBezTo>
                <a:lnTo>
                  <a:pt x="3275" y="5113"/>
                </a:lnTo>
                <a:cubicBezTo>
                  <a:pt x="3275" y="5041"/>
                  <a:pt x="3217" y="4982"/>
                  <a:pt x="3144" y="4982"/>
                </a:cubicBezTo>
                <a:lnTo>
                  <a:pt x="2909" y="4982"/>
                </a:lnTo>
                <a:lnTo>
                  <a:pt x="2909" y="3209"/>
                </a:lnTo>
                <a:lnTo>
                  <a:pt x="3151" y="3209"/>
                </a:lnTo>
                <a:cubicBezTo>
                  <a:pt x="3210" y="3209"/>
                  <a:pt x="3262" y="3170"/>
                  <a:pt x="3277" y="3113"/>
                </a:cubicBezTo>
                <a:lnTo>
                  <a:pt x="3469" y="2410"/>
                </a:lnTo>
                <a:cubicBezTo>
                  <a:pt x="3479" y="2370"/>
                  <a:pt x="3471" y="2328"/>
                  <a:pt x="3446" y="2296"/>
                </a:cubicBezTo>
                <a:close/>
                <a:moveTo>
                  <a:pt x="1647" y="1733"/>
                </a:moveTo>
                <a:cubicBezTo>
                  <a:pt x="1654" y="1740"/>
                  <a:pt x="1657" y="1750"/>
                  <a:pt x="1656" y="1759"/>
                </a:cubicBezTo>
                <a:lnTo>
                  <a:pt x="1637" y="1942"/>
                </a:lnTo>
                <a:cubicBezTo>
                  <a:pt x="1636" y="1956"/>
                  <a:pt x="1626" y="1968"/>
                  <a:pt x="1612" y="1971"/>
                </a:cubicBezTo>
                <a:cubicBezTo>
                  <a:pt x="1609" y="1972"/>
                  <a:pt x="1606" y="1973"/>
                  <a:pt x="1603" y="1973"/>
                </a:cubicBezTo>
                <a:cubicBezTo>
                  <a:pt x="1592" y="1973"/>
                  <a:pt x="1582" y="1968"/>
                  <a:pt x="1576" y="1959"/>
                </a:cubicBezTo>
                <a:lnTo>
                  <a:pt x="1479" y="1831"/>
                </a:lnTo>
                <a:cubicBezTo>
                  <a:pt x="1475" y="1825"/>
                  <a:pt x="1472" y="1818"/>
                  <a:pt x="1472" y="1810"/>
                </a:cubicBezTo>
                <a:lnTo>
                  <a:pt x="1472" y="1605"/>
                </a:lnTo>
                <a:cubicBezTo>
                  <a:pt x="1472" y="1593"/>
                  <a:pt x="1479" y="1582"/>
                  <a:pt x="1489" y="1576"/>
                </a:cubicBezTo>
                <a:cubicBezTo>
                  <a:pt x="1499" y="1570"/>
                  <a:pt x="1512" y="1569"/>
                  <a:pt x="1523" y="1575"/>
                </a:cubicBezTo>
                <a:cubicBezTo>
                  <a:pt x="1551" y="1590"/>
                  <a:pt x="1579" y="1600"/>
                  <a:pt x="1606" y="1605"/>
                </a:cubicBezTo>
                <a:cubicBezTo>
                  <a:pt x="1622" y="1607"/>
                  <a:pt x="1634" y="1622"/>
                  <a:pt x="1634" y="1638"/>
                </a:cubicBezTo>
                <a:lnTo>
                  <a:pt x="1634" y="1724"/>
                </a:lnTo>
                <a:cubicBezTo>
                  <a:pt x="1639" y="1726"/>
                  <a:pt x="1644" y="1729"/>
                  <a:pt x="1647" y="1733"/>
                </a:cubicBezTo>
                <a:close/>
                <a:moveTo>
                  <a:pt x="1824" y="1759"/>
                </a:moveTo>
                <a:cubicBezTo>
                  <a:pt x="1823" y="1750"/>
                  <a:pt x="1826" y="1740"/>
                  <a:pt x="1833" y="1733"/>
                </a:cubicBezTo>
                <a:cubicBezTo>
                  <a:pt x="1836" y="1729"/>
                  <a:pt x="1841" y="1726"/>
                  <a:pt x="1845" y="1724"/>
                </a:cubicBezTo>
                <a:lnTo>
                  <a:pt x="1845" y="1638"/>
                </a:lnTo>
                <a:cubicBezTo>
                  <a:pt x="1845" y="1622"/>
                  <a:pt x="1857" y="1607"/>
                  <a:pt x="1874" y="1605"/>
                </a:cubicBezTo>
                <a:cubicBezTo>
                  <a:pt x="1901" y="1600"/>
                  <a:pt x="1929" y="1590"/>
                  <a:pt x="1957" y="1575"/>
                </a:cubicBezTo>
                <a:cubicBezTo>
                  <a:pt x="1968" y="1569"/>
                  <a:pt x="1981" y="1570"/>
                  <a:pt x="1991" y="1576"/>
                </a:cubicBezTo>
                <a:cubicBezTo>
                  <a:pt x="2001" y="1582"/>
                  <a:pt x="2007" y="1593"/>
                  <a:pt x="2007" y="1605"/>
                </a:cubicBezTo>
                <a:lnTo>
                  <a:pt x="2008" y="1810"/>
                </a:lnTo>
                <a:cubicBezTo>
                  <a:pt x="2008" y="1818"/>
                  <a:pt x="2005" y="1825"/>
                  <a:pt x="2001" y="1831"/>
                </a:cubicBezTo>
                <a:lnTo>
                  <a:pt x="1904" y="1959"/>
                </a:lnTo>
                <a:cubicBezTo>
                  <a:pt x="1898" y="1968"/>
                  <a:pt x="1887" y="1973"/>
                  <a:pt x="1877" y="1973"/>
                </a:cubicBezTo>
                <a:cubicBezTo>
                  <a:pt x="1874" y="1973"/>
                  <a:pt x="1871" y="1972"/>
                  <a:pt x="1868" y="1971"/>
                </a:cubicBezTo>
                <a:cubicBezTo>
                  <a:pt x="1854" y="1968"/>
                  <a:pt x="1844" y="1956"/>
                  <a:pt x="1843" y="1942"/>
                </a:cubicBezTo>
                <a:lnTo>
                  <a:pt x="1824" y="1759"/>
                </a:lnTo>
                <a:close/>
                <a:moveTo>
                  <a:pt x="1321" y="962"/>
                </a:moveTo>
                <a:lnTo>
                  <a:pt x="1319" y="948"/>
                </a:lnTo>
                <a:lnTo>
                  <a:pt x="1286" y="926"/>
                </a:lnTo>
                <a:cubicBezTo>
                  <a:pt x="1276" y="920"/>
                  <a:pt x="1270" y="909"/>
                  <a:pt x="1270" y="898"/>
                </a:cubicBezTo>
                <a:lnTo>
                  <a:pt x="1270" y="841"/>
                </a:lnTo>
                <a:cubicBezTo>
                  <a:pt x="1270" y="822"/>
                  <a:pt x="1286" y="807"/>
                  <a:pt x="1305" y="807"/>
                </a:cubicBezTo>
                <a:lnTo>
                  <a:pt x="1319" y="807"/>
                </a:lnTo>
                <a:lnTo>
                  <a:pt x="1319" y="746"/>
                </a:lnTo>
                <a:cubicBezTo>
                  <a:pt x="1319" y="733"/>
                  <a:pt x="1326" y="721"/>
                  <a:pt x="1338" y="715"/>
                </a:cubicBezTo>
                <a:cubicBezTo>
                  <a:pt x="1385" y="691"/>
                  <a:pt x="1479" y="652"/>
                  <a:pt x="1576" y="652"/>
                </a:cubicBezTo>
                <a:cubicBezTo>
                  <a:pt x="1653" y="652"/>
                  <a:pt x="1718" y="677"/>
                  <a:pt x="1767" y="728"/>
                </a:cubicBezTo>
                <a:cubicBezTo>
                  <a:pt x="1828" y="792"/>
                  <a:pt x="1899" y="824"/>
                  <a:pt x="1977" y="824"/>
                </a:cubicBezTo>
                <a:cubicBezTo>
                  <a:pt x="2021" y="824"/>
                  <a:pt x="2067" y="813"/>
                  <a:pt x="2113" y="793"/>
                </a:cubicBezTo>
                <a:cubicBezTo>
                  <a:pt x="2123" y="788"/>
                  <a:pt x="2136" y="789"/>
                  <a:pt x="2145" y="795"/>
                </a:cubicBezTo>
                <a:cubicBezTo>
                  <a:pt x="2150" y="798"/>
                  <a:pt x="2154" y="802"/>
                  <a:pt x="2156" y="807"/>
                </a:cubicBezTo>
                <a:lnTo>
                  <a:pt x="2175" y="807"/>
                </a:lnTo>
                <a:cubicBezTo>
                  <a:pt x="2194" y="807"/>
                  <a:pt x="2209" y="822"/>
                  <a:pt x="2209" y="841"/>
                </a:cubicBezTo>
                <a:lnTo>
                  <a:pt x="2209" y="898"/>
                </a:lnTo>
                <a:cubicBezTo>
                  <a:pt x="2209" y="909"/>
                  <a:pt x="2204" y="920"/>
                  <a:pt x="2194" y="926"/>
                </a:cubicBezTo>
                <a:lnTo>
                  <a:pt x="2161" y="948"/>
                </a:lnTo>
                <a:lnTo>
                  <a:pt x="2159" y="962"/>
                </a:lnTo>
                <a:cubicBezTo>
                  <a:pt x="2148" y="1044"/>
                  <a:pt x="2102" y="1151"/>
                  <a:pt x="2035" y="1247"/>
                </a:cubicBezTo>
                <a:cubicBezTo>
                  <a:pt x="1952" y="1368"/>
                  <a:pt x="1873" y="1423"/>
                  <a:pt x="1832" y="1423"/>
                </a:cubicBezTo>
                <a:lnTo>
                  <a:pt x="1648" y="1423"/>
                </a:lnTo>
                <a:cubicBezTo>
                  <a:pt x="1607" y="1423"/>
                  <a:pt x="1528" y="1368"/>
                  <a:pt x="1444" y="1247"/>
                </a:cubicBezTo>
                <a:cubicBezTo>
                  <a:pt x="1378" y="1151"/>
                  <a:pt x="1332" y="1044"/>
                  <a:pt x="1321" y="962"/>
                </a:cubicBezTo>
                <a:close/>
                <a:moveTo>
                  <a:pt x="1740" y="4497"/>
                </a:moveTo>
                <a:cubicBezTo>
                  <a:pt x="1602" y="4497"/>
                  <a:pt x="1448" y="4276"/>
                  <a:pt x="1448" y="3959"/>
                </a:cubicBezTo>
                <a:cubicBezTo>
                  <a:pt x="1448" y="3642"/>
                  <a:pt x="1602" y="3421"/>
                  <a:pt x="1740" y="3421"/>
                </a:cubicBezTo>
                <a:cubicBezTo>
                  <a:pt x="1878" y="3421"/>
                  <a:pt x="2032" y="3642"/>
                  <a:pt x="2032" y="3959"/>
                </a:cubicBezTo>
                <a:cubicBezTo>
                  <a:pt x="2032" y="4276"/>
                  <a:pt x="1878" y="4497"/>
                  <a:pt x="1740" y="44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sp>
        <p:nvSpPr>
          <p:cNvPr id="42" name="iṩľiḍé"/>
          <p:cNvSpPr/>
          <p:nvPr/>
        </p:nvSpPr>
        <p:spPr>
          <a:xfrm>
            <a:off x="8588271" y="3712692"/>
            <a:ext cx="442450" cy="441937"/>
          </a:xfrm>
          <a:custGeom>
            <a:avLst/>
            <a:gdLst>
              <a:gd name="connsiteX0" fmla="*/ 285664 w 607709"/>
              <a:gd name="connsiteY0" fmla="*/ 459028 h 607004"/>
              <a:gd name="connsiteX1" fmla="*/ 303937 w 607709"/>
              <a:gd name="connsiteY1" fmla="*/ 460157 h 607004"/>
              <a:gd name="connsiteX2" fmla="*/ 322116 w 607709"/>
              <a:gd name="connsiteY2" fmla="*/ 459028 h 607004"/>
              <a:gd name="connsiteX3" fmla="*/ 322116 w 607709"/>
              <a:gd name="connsiteY3" fmla="*/ 467683 h 607004"/>
              <a:gd name="connsiteX4" fmla="*/ 322116 w 607709"/>
              <a:gd name="connsiteY4" fmla="*/ 504559 h 607004"/>
              <a:gd name="connsiteX5" fmla="*/ 356778 w 607709"/>
              <a:gd name="connsiteY5" fmla="*/ 554230 h 607004"/>
              <a:gd name="connsiteX6" fmla="*/ 303937 w 607709"/>
              <a:gd name="connsiteY6" fmla="*/ 607004 h 607004"/>
              <a:gd name="connsiteX7" fmla="*/ 251001 w 607709"/>
              <a:gd name="connsiteY7" fmla="*/ 554230 h 607004"/>
              <a:gd name="connsiteX8" fmla="*/ 285664 w 607709"/>
              <a:gd name="connsiteY8" fmla="*/ 504559 h 607004"/>
              <a:gd name="connsiteX9" fmla="*/ 285664 w 607709"/>
              <a:gd name="connsiteY9" fmla="*/ 467683 h 607004"/>
              <a:gd name="connsiteX10" fmla="*/ 426971 w 607709"/>
              <a:gd name="connsiteY10" fmla="*/ 400600 h 607004"/>
              <a:gd name="connsiteX11" fmla="*/ 459183 w 607709"/>
              <a:gd name="connsiteY11" fmla="*/ 432678 h 607004"/>
              <a:gd name="connsiteX12" fmla="*/ 481411 w 607709"/>
              <a:gd name="connsiteY12" fmla="*/ 427786 h 607004"/>
              <a:gd name="connsiteX13" fmla="*/ 534250 w 607709"/>
              <a:gd name="connsiteY13" fmla="*/ 480843 h 607004"/>
              <a:gd name="connsiteX14" fmla="*/ 481411 w 607709"/>
              <a:gd name="connsiteY14" fmla="*/ 533616 h 607004"/>
              <a:gd name="connsiteX15" fmla="*/ 428478 w 607709"/>
              <a:gd name="connsiteY15" fmla="*/ 480843 h 607004"/>
              <a:gd name="connsiteX16" fmla="*/ 433376 w 607709"/>
              <a:gd name="connsiteY16" fmla="*/ 458641 h 607004"/>
              <a:gd name="connsiteX17" fmla="*/ 401164 w 607709"/>
              <a:gd name="connsiteY17" fmla="*/ 426375 h 607004"/>
              <a:gd name="connsiteX18" fmla="*/ 426971 w 607709"/>
              <a:gd name="connsiteY18" fmla="*/ 400600 h 607004"/>
              <a:gd name="connsiteX19" fmla="*/ 180789 w 607709"/>
              <a:gd name="connsiteY19" fmla="*/ 400600 h 607004"/>
              <a:gd name="connsiteX20" fmla="*/ 206686 w 607709"/>
              <a:gd name="connsiteY20" fmla="*/ 426182 h 607004"/>
              <a:gd name="connsiteX21" fmla="*/ 174385 w 607709"/>
              <a:gd name="connsiteY21" fmla="*/ 458349 h 607004"/>
              <a:gd name="connsiteX22" fmla="*/ 179282 w 607709"/>
              <a:gd name="connsiteY22" fmla="*/ 480546 h 607004"/>
              <a:gd name="connsiteX23" fmla="*/ 126453 w 607709"/>
              <a:gd name="connsiteY23" fmla="*/ 533404 h 607004"/>
              <a:gd name="connsiteX24" fmla="*/ 73529 w 607709"/>
              <a:gd name="connsiteY24" fmla="*/ 480546 h 607004"/>
              <a:gd name="connsiteX25" fmla="*/ 126453 w 607709"/>
              <a:gd name="connsiteY25" fmla="*/ 427781 h 607004"/>
              <a:gd name="connsiteX26" fmla="*/ 148677 w 607709"/>
              <a:gd name="connsiteY26" fmla="*/ 432672 h 607004"/>
              <a:gd name="connsiteX27" fmla="*/ 361571 w 607709"/>
              <a:gd name="connsiteY27" fmla="*/ 349156 h 607004"/>
              <a:gd name="connsiteX28" fmla="*/ 341320 w 607709"/>
              <a:gd name="connsiteY28" fmla="*/ 390073 h 607004"/>
              <a:gd name="connsiteX29" fmla="*/ 386438 w 607709"/>
              <a:gd name="connsiteY29" fmla="*/ 349156 h 607004"/>
              <a:gd name="connsiteX30" fmla="*/ 313439 w 607709"/>
              <a:gd name="connsiteY30" fmla="*/ 349156 h 607004"/>
              <a:gd name="connsiteX31" fmla="*/ 313439 w 607709"/>
              <a:gd name="connsiteY31" fmla="*/ 393835 h 607004"/>
              <a:gd name="connsiteX32" fmla="*/ 341603 w 607709"/>
              <a:gd name="connsiteY32" fmla="*/ 349156 h 607004"/>
              <a:gd name="connsiteX33" fmla="*/ 266249 w 607709"/>
              <a:gd name="connsiteY33" fmla="*/ 349156 h 607004"/>
              <a:gd name="connsiteX34" fmla="*/ 294318 w 607709"/>
              <a:gd name="connsiteY34" fmla="*/ 393647 h 607004"/>
              <a:gd name="connsiteX35" fmla="*/ 294318 w 607709"/>
              <a:gd name="connsiteY35" fmla="*/ 349156 h 607004"/>
              <a:gd name="connsiteX36" fmla="*/ 221413 w 607709"/>
              <a:gd name="connsiteY36" fmla="*/ 349156 h 607004"/>
              <a:gd name="connsiteX37" fmla="*/ 266437 w 607709"/>
              <a:gd name="connsiteY37" fmla="*/ 390073 h 607004"/>
              <a:gd name="connsiteX38" fmla="*/ 246280 w 607709"/>
              <a:gd name="connsiteY38" fmla="*/ 349156 h 607004"/>
              <a:gd name="connsiteX39" fmla="*/ 365904 w 607709"/>
              <a:gd name="connsiteY39" fmla="*/ 276823 h 607004"/>
              <a:gd name="connsiteX40" fmla="*/ 368165 w 607709"/>
              <a:gd name="connsiteY40" fmla="*/ 303537 h 607004"/>
              <a:gd name="connsiteX41" fmla="*/ 365904 w 607709"/>
              <a:gd name="connsiteY41" fmla="*/ 330250 h 607004"/>
              <a:gd name="connsiteX42" fmla="*/ 394350 w 607709"/>
              <a:gd name="connsiteY42" fmla="*/ 330250 h 607004"/>
              <a:gd name="connsiteX43" fmla="*/ 398212 w 607709"/>
              <a:gd name="connsiteY43" fmla="*/ 303537 h 607004"/>
              <a:gd name="connsiteX44" fmla="*/ 394350 w 607709"/>
              <a:gd name="connsiteY44" fmla="*/ 276823 h 607004"/>
              <a:gd name="connsiteX45" fmla="*/ 313439 w 607709"/>
              <a:gd name="connsiteY45" fmla="*/ 276823 h 607004"/>
              <a:gd name="connsiteX46" fmla="*/ 313439 w 607709"/>
              <a:gd name="connsiteY46" fmla="*/ 330250 h 607004"/>
              <a:gd name="connsiteX47" fmla="*/ 346689 w 607709"/>
              <a:gd name="connsiteY47" fmla="*/ 330250 h 607004"/>
              <a:gd name="connsiteX48" fmla="*/ 349232 w 607709"/>
              <a:gd name="connsiteY48" fmla="*/ 303537 h 607004"/>
              <a:gd name="connsiteX49" fmla="*/ 346689 w 607709"/>
              <a:gd name="connsiteY49" fmla="*/ 276823 h 607004"/>
              <a:gd name="connsiteX50" fmla="*/ 261068 w 607709"/>
              <a:gd name="connsiteY50" fmla="*/ 276823 h 607004"/>
              <a:gd name="connsiteX51" fmla="*/ 258525 w 607709"/>
              <a:gd name="connsiteY51" fmla="*/ 303537 h 607004"/>
              <a:gd name="connsiteX52" fmla="*/ 261068 w 607709"/>
              <a:gd name="connsiteY52" fmla="*/ 330250 h 607004"/>
              <a:gd name="connsiteX53" fmla="*/ 294318 w 607709"/>
              <a:gd name="connsiteY53" fmla="*/ 330250 h 607004"/>
              <a:gd name="connsiteX54" fmla="*/ 294318 w 607709"/>
              <a:gd name="connsiteY54" fmla="*/ 276823 h 607004"/>
              <a:gd name="connsiteX55" fmla="*/ 213312 w 607709"/>
              <a:gd name="connsiteY55" fmla="*/ 276823 h 607004"/>
              <a:gd name="connsiteX56" fmla="*/ 209450 w 607709"/>
              <a:gd name="connsiteY56" fmla="*/ 303537 h 607004"/>
              <a:gd name="connsiteX57" fmla="*/ 213312 w 607709"/>
              <a:gd name="connsiteY57" fmla="*/ 330250 h 607004"/>
              <a:gd name="connsiteX58" fmla="*/ 241758 w 607709"/>
              <a:gd name="connsiteY58" fmla="*/ 330250 h 607004"/>
              <a:gd name="connsiteX59" fmla="*/ 239498 w 607709"/>
              <a:gd name="connsiteY59" fmla="*/ 303537 h 607004"/>
              <a:gd name="connsiteX60" fmla="*/ 241758 w 607709"/>
              <a:gd name="connsiteY60" fmla="*/ 276823 h 607004"/>
              <a:gd name="connsiteX61" fmla="*/ 52952 w 607709"/>
              <a:gd name="connsiteY61" fmla="*/ 253683 h 607004"/>
              <a:gd name="connsiteX62" fmla="*/ 102701 w 607709"/>
              <a:gd name="connsiteY62" fmla="*/ 288291 h 607004"/>
              <a:gd name="connsiteX63" fmla="*/ 147927 w 607709"/>
              <a:gd name="connsiteY63" fmla="*/ 288291 h 607004"/>
              <a:gd name="connsiteX64" fmla="*/ 147173 w 607709"/>
              <a:gd name="connsiteY64" fmla="*/ 303527 h 607004"/>
              <a:gd name="connsiteX65" fmla="*/ 148681 w 607709"/>
              <a:gd name="connsiteY65" fmla="*/ 324781 h 607004"/>
              <a:gd name="connsiteX66" fmla="*/ 102701 w 607709"/>
              <a:gd name="connsiteY66" fmla="*/ 324781 h 607004"/>
              <a:gd name="connsiteX67" fmla="*/ 52952 w 607709"/>
              <a:gd name="connsiteY67" fmla="*/ 359296 h 607004"/>
              <a:gd name="connsiteX68" fmla="*/ 0 w 607709"/>
              <a:gd name="connsiteY68" fmla="*/ 306536 h 607004"/>
              <a:gd name="connsiteX69" fmla="*/ 52952 w 607709"/>
              <a:gd name="connsiteY69" fmla="*/ 253683 h 607004"/>
              <a:gd name="connsiteX70" fmla="*/ 554868 w 607709"/>
              <a:gd name="connsiteY70" fmla="*/ 250648 h 607004"/>
              <a:gd name="connsiteX71" fmla="*/ 607709 w 607709"/>
              <a:gd name="connsiteY71" fmla="*/ 303631 h 607004"/>
              <a:gd name="connsiteX72" fmla="*/ 554868 w 607709"/>
              <a:gd name="connsiteY72" fmla="*/ 356426 h 607004"/>
              <a:gd name="connsiteX73" fmla="*/ 506359 w 607709"/>
              <a:gd name="connsiteY73" fmla="*/ 324805 h 607004"/>
              <a:gd name="connsiteX74" fmla="*/ 459169 w 607709"/>
              <a:gd name="connsiteY74" fmla="*/ 324805 h 607004"/>
              <a:gd name="connsiteX75" fmla="*/ 460676 w 607709"/>
              <a:gd name="connsiteY75" fmla="*/ 303537 h 607004"/>
              <a:gd name="connsiteX76" fmla="*/ 459923 w 607709"/>
              <a:gd name="connsiteY76" fmla="*/ 288291 h 607004"/>
              <a:gd name="connsiteX77" fmla="*/ 504098 w 607709"/>
              <a:gd name="connsiteY77" fmla="*/ 288291 h 607004"/>
              <a:gd name="connsiteX78" fmla="*/ 554868 w 607709"/>
              <a:gd name="connsiteY78" fmla="*/ 250648 h 607004"/>
              <a:gd name="connsiteX79" fmla="*/ 341320 w 607709"/>
              <a:gd name="connsiteY79" fmla="*/ 217001 h 607004"/>
              <a:gd name="connsiteX80" fmla="*/ 361571 w 607709"/>
              <a:gd name="connsiteY80" fmla="*/ 257823 h 607004"/>
              <a:gd name="connsiteX81" fmla="*/ 386438 w 607709"/>
              <a:gd name="connsiteY81" fmla="*/ 257823 h 607004"/>
              <a:gd name="connsiteX82" fmla="*/ 341320 w 607709"/>
              <a:gd name="connsiteY82" fmla="*/ 217001 h 607004"/>
              <a:gd name="connsiteX83" fmla="*/ 266437 w 607709"/>
              <a:gd name="connsiteY83" fmla="*/ 217001 h 607004"/>
              <a:gd name="connsiteX84" fmla="*/ 221413 w 607709"/>
              <a:gd name="connsiteY84" fmla="*/ 257823 h 607004"/>
              <a:gd name="connsiteX85" fmla="*/ 246280 w 607709"/>
              <a:gd name="connsiteY85" fmla="*/ 257823 h 607004"/>
              <a:gd name="connsiteX86" fmla="*/ 266437 w 607709"/>
              <a:gd name="connsiteY86" fmla="*/ 217001 h 607004"/>
              <a:gd name="connsiteX87" fmla="*/ 313439 w 607709"/>
              <a:gd name="connsiteY87" fmla="*/ 213332 h 607004"/>
              <a:gd name="connsiteX88" fmla="*/ 313439 w 607709"/>
              <a:gd name="connsiteY88" fmla="*/ 257823 h 607004"/>
              <a:gd name="connsiteX89" fmla="*/ 341603 w 607709"/>
              <a:gd name="connsiteY89" fmla="*/ 257823 h 607004"/>
              <a:gd name="connsiteX90" fmla="*/ 313439 w 607709"/>
              <a:gd name="connsiteY90" fmla="*/ 213332 h 607004"/>
              <a:gd name="connsiteX91" fmla="*/ 294318 w 607709"/>
              <a:gd name="connsiteY91" fmla="*/ 213238 h 607004"/>
              <a:gd name="connsiteX92" fmla="*/ 266249 w 607709"/>
              <a:gd name="connsiteY92" fmla="*/ 257823 h 607004"/>
              <a:gd name="connsiteX93" fmla="*/ 294318 w 607709"/>
              <a:gd name="connsiteY93" fmla="*/ 257823 h 607004"/>
              <a:gd name="connsiteX94" fmla="*/ 303926 w 607709"/>
              <a:gd name="connsiteY94" fmla="*/ 177119 h 607004"/>
              <a:gd name="connsiteX95" fmla="*/ 430520 w 607709"/>
              <a:gd name="connsiteY95" fmla="*/ 303537 h 607004"/>
              <a:gd name="connsiteX96" fmla="*/ 303926 w 607709"/>
              <a:gd name="connsiteY96" fmla="*/ 429955 h 607004"/>
              <a:gd name="connsiteX97" fmla="*/ 177331 w 607709"/>
              <a:gd name="connsiteY97" fmla="*/ 303537 h 607004"/>
              <a:gd name="connsiteX98" fmla="*/ 303926 w 607709"/>
              <a:gd name="connsiteY98" fmla="*/ 177119 h 607004"/>
              <a:gd name="connsiteX99" fmla="*/ 481407 w 607709"/>
              <a:gd name="connsiteY99" fmla="*/ 73505 h 607004"/>
              <a:gd name="connsiteX100" fmla="*/ 518779 w 607709"/>
              <a:gd name="connsiteY100" fmla="*/ 88885 h 607004"/>
              <a:gd name="connsiteX101" fmla="*/ 518779 w 607709"/>
              <a:gd name="connsiteY101" fmla="*/ 163578 h 607004"/>
              <a:gd name="connsiteX102" fmla="*/ 459266 w 607709"/>
              <a:gd name="connsiteY102" fmla="*/ 174208 h 607004"/>
              <a:gd name="connsiteX103" fmla="*/ 426966 w 607709"/>
              <a:gd name="connsiteY103" fmla="*/ 206475 h 607004"/>
              <a:gd name="connsiteX104" fmla="*/ 401164 w 607709"/>
              <a:gd name="connsiteY104" fmla="*/ 180605 h 607004"/>
              <a:gd name="connsiteX105" fmla="*/ 406438 w 607709"/>
              <a:gd name="connsiteY105" fmla="*/ 175337 h 607004"/>
              <a:gd name="connsiteX106" fmla="*/ 433369 w 607709"/>
              <a:gd name="connsiteY106" fmla="*/ 148339 h 607004"/>
              <a:gd name="connsiteX107" fmla="*/ 444105 w 607709"/>
              <a:gd name="connsiteY107" fmla="*/ 88885 h 607004"/>
              <a:gd name="connsiteX108" fmla="*/ 481407 w 607709"/>
              <a:gd name="connsiteY108" fmla="*/ 73505 h 607004"/>
              <a:gd name="connsiteX109" fmla="*/ 126565 w 607709"/>
              <a:gd name="connsiteY109" fmla="*/ 73459 h 607004"/>
              <a:gd name="connsiteX110" fmla="*/ 179414 w 607709"/>
              <a:gd name="connsiteY110" fmla="*/ 126317 h 607004"/>
              <a:gd name="connsiteX111" fmla="*/ 174515 w 607709"/>
              <a:gd name="connsiteY111" fmla="*/ 148514 h 607004"/>
              <a:gd name="connsiteX112" fmla="*/ 206827 w 607709"/>
              <a:gd name="connsiteY112" fmla="*/ 180680 h 607004"/>
              <a:gd name="connsiteX113" fmla="*/ 180921 w 607709"/>
              <a:gd name="connsiteY113" fmla="*/ 206545 h 607004"/>
              <a:gd name="connsiteX114" fmla="*/ 148703 w 607709"/>
              <a:gd name="connsiteY114" fmla="*/ 174284 h 607004"/>
              <a:gd name="connsiteX115" fmla="*/ 126471 w 607709"/>
              <a:gd name="connsiteY115" fmla="*/ 179175 h 607004"/>
              <a:gd name="connsiteX116" fmla="*/ 73717 w 607709"/>
              <a:gd name="connsiteY116" fmla="*/ 126317 h 607004"/>
              <a:gd name="connsiteX117" fmla="*/ 126565 w 607709"/>
              <a:gd name="connsiteY117" fmla="*/ 73459 h 607004"/>
              <a:gd name="connsiteX118" fmla="*/ 303937 w 607709"/>
              <a:gd name="connsiteY118" fmla="*/ 0 h 607004"/>
              <a:gd name="connsiteX119" fmla="*/ 356778 w 607709"/>
              <a:gd name="connsiteY119" fmla="*/ 52774 h 607004"/>
              <a:gd name="connsiteX120" fmla="*/ 322116 w 607709"/>
              <a:gd name="connsiteY120" fmla="*/ 102445 h 607004"/>
              <a:gd name="connsiteX121" fmla="*/ 322116 w 607709"/>
              <a:gd name="connsiteY121" fmla="*/ 147976 h 607004"/>
              <a:gd name="connsiteX122" fmla="*/ 303937 w 607709"/>
              <a:gd name="connsiteY122" fmla="*/ 146847 h 607004"/>
              <a:gd name="connsiteX123" fmla="*/ 285664 w 607709"/>
              <a:gd name="connsiteY123" fmla="*/ 147976 h 607004"/>
              <a:gd name="connsiteX124" fmla="*/ 285664 w 607709"/>
              <a:gd name="connsiteY124" fmla="*/ 102633 h 607004"/>
              <a:gd name="connsiteX125" fmla="*/ 251001 w 607709"/>
              <a:gd name="connsiteY125" fmla="*/ 52774 h 607004"/>
              <a:gd name="connsiteX126" fmla="*/ 303937 w 607709"/>
              <a:gd name="connsiteY126" fmla="*/ 0 h 60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07709" h="607004">
                <a:moveTo>
                  <a:pt x="285664" y="459028"/>
                </a:moveTo>
                <a:cubicBezTo>
                  <a:pt x="291598" y="459781"/>
                  <a:pt x="297720" y="460157"/>
                  <a:pt x="303937" y="460157"/>
                </a:cubicBezTo>
                <a:cubicBezTo>
                  <a:pt x="310059" y="460157"/>
                  <a:pt x="316087" y="459781"/>
                  <a:pt x="322116" y="459028"/>
                </a:cubicBezTo>
                <a:lnTo>
                  <a:pt x="322116" y="467683"/>
                </a:lnTo>
                <a:lnTo>
                  <a:pt x="322116" y="504559"/>
                </a:lnTo>
                <a:cubicBezTo>
                  <a:pt x="342367" y="511991"/>
                  <a:pt x="356778" y="531276"/>
                  <a:pt x="356778" y="554230"/>
                </a:cubicBezTo>
                <a:cubicBezTo>
                  <a:pt x="356778" y="583298"/>
                  <a:pt x="333136" y="607004"/>
                  <a:pt x="303937" y="607004"/>
                </a:cubicBezTo>
                <a:cubicBezTo>
                  <a:pt x="274737" y="607004"/>
                  <a:pt x="251001" y="583486"/>
                  <a:pt x="251001" y="554230"/>
                </a:cubicBezTo>
                <a:cubicBezTo>
                  <a:pt x="251001" y="531370"/>
                  <a:pt x="265507" y="511991"/>
                  <a:pt x="285664" y="504559"/>
                </a:cubicBezTo>
                <a:lnTo>
                  <a:pt x="285664" y="467683"/>
                </a:lnTo>
                <a:close/>
                <a:moveTo>
                  <a:pt x="426971" y="400600"/>
                </a:moveTo>
                <a:lnTo>
                  <a:pt x="459183" y="432678"/>
                </a:lnTo>
                <a:cubicBezTo>
                  <a:pt x="465965" y="429574"/>
                  <a:pt x="473500" y="427786"/>
                  <a:pt x="481411" y="427786"/>
                </a:cubicBezTo>
                <a:cubicBezTo>
                  <a:pt x="510609" y="427786"/>
                  <a:pt x="534250" y="451492"/>
                  <a:pt x="534250" y="480843"/>
                </a:cubicBezTo>
                <a:cubicBezTo>
                  <a:pt x="534250" y="509910"/>
                  <a:pt x="510609" y="533616"/>
                  <a:pt x="481411" y="533616"/>
                </a:cubicBezTo>
                <a:cubicBezTo>
                  <a:pt x="452213" y="533616"/>
                  <a:pt x="428478" y="510099"/>
                  <a:pt x="428478" y="480843"/>
                </a:cubicBezTo>
                <a:cubicBezTo>
                  <a:pt x="428478" y="472941"/>
                  <a:pt x="430268" y="465415"/>
                  <a:pt x="433376" y="458641"/>
                </a:cubicBezTo>
                <a:lnTo>
                  <a:pt x="401164" y="426375"/>
                </a:lnTo>
                <a:cubicBezTo>
                  <a:pt x="410771" y="418755"/>
                  <a:pt x="419436" y="410101"/>
                  <a:pt x="426971" y="400600"/>
                </a:cubicBezTo>
                <a:close/>
                <a:moveTo>
                  <a:pt x="180789" y="400600"/>
                </a:moveTo>
                <a:cubicBezTo>
                  <a:pt x="188417" y="410099"/>
                  <a:pt x="197080" y="418752"/>
                  <a:pt x="206686" y="426182"/>
                </a:cubicBezTo>
                <a:lnTo>
                  <a:pt x="174385" y="458349"/>
                </a:lnTo>
                <a:cubicBezTo>
                  <a:pt x="177493" y="465121"/>
                  <a:pt x="179282" y="472645"/>
                  <a:pt x="179282" y="480546"/>
                </a:cubicBezTo>
                <a:cubicBezTo>
                  <a:pt x="179282" y="509703"/>
                  <a:pt x="155645" y="533404"/>
                  <a:pt x="126453" y="533404"/>
                </a:cubicBezTo>
                <a:cubicBezTo>
                  <a:pt x="97260" y="533404"/>
                  <a:pt x="73529" y="509797"/>
                  <a:pt x="73529" y="480546"/>
                </a:cubicBezTo>
                <a:cubicBezTo>
                  <a:pt x="73529" y="451483"/>
                  <a:pt x="97166" y="427781"/>
                  <a:pt x="126453" y="427781"/>
                </a:cubicBezTo>
                <a:cubicBezTo>
                  <a:pt x="134363" y="427781"/>
                  <a:pt x="141897" y="429568"/>
                  <a:pt x="148677" y="432672"/>
                </a:cubicBezTo>
                <a:close/>
                <a:moveTo>
                  <a:pt x="361571" y="349156"/>
                </a:moveTo>
                <a:cubicBezTo>
                  <a:pt x="356485" y="365711"/>
                  <a:pt x="348950" y="379350"/>
                  <a:pt x="341320" y="390073"/>
                </a:cubicBezTo>
                <a:cubicBezTo>
                  <a:pt x="360441" y="381796"/>
                  <a:pt x="376360" y="367310"/>
                  <a:pt x="386438" y="349156"/>
                </a:cubicBezTo>
                <a:close/>
                <a:moveTo>
                  <a:pt x="313439" y="349156"/>
                </a:moveTo>
                <a:lnTo>
                  <a:pt x="313439" y="393835"/>
                </a:lnTo>
                <a:cubicBezTo>
                  <a:pt x="322576" y="384523"/>
                  <a:pt x="334161" y="369944"/>
                  <a:pt x="341603" y="349156"/>
                </a:cubicBezTo>
                <a:close/>
                <a:moveTo>
                  <a:pt x="266249" y="349156"/>
                </a:moveTo>
                <a:cubicBezTo>
                  <a:pt x="273784" y="369850"/>
                  <a:pt x="285181" y="384429"/>
                  <a:pt x="294318" y="393647"/>
                </a:cubicBezTo>
                <a:lnTo>
                  <a:pt x="294318" y="349156"/>
                </a:lnTo>
                <a:close/>
                <a:moveTo>
                  <a:pt x="221413" y="349156"/>
                </a:moveTo>
                <a:cubicBezTo>
                  <a:pt x="231397" y="367310"/>
                  <a:pt x="247410" y="381796"/>
                  <a:pt x="266437" y="390073"/>
                </a:cubicBezTo>
                <a:cubicBezTo>
                  <a:pt x="258807" y="379256"/>
                  <a:pt x="251366" y="365711"/>
                  <a:pt x="246280" y="349156"/>
                </a:cubicBezTo>
                <a:close/>
                <a:moveTo>
                  <a:pt x="365904" y="276823"/>
                </a:moveTo>
                <a:cubicBezTo>
                  <a:pt x="367411" y="285101"/>
                  <a:pt x="368165" y="293943"/>
                  <a:pt x="368165" y="303537"/>
                </a:cubicBezTo>
                <a:cubicBezTo>
                  <a:pt x="368165" y="313037"/>
                  <a:pt x="367317" y="321973"/>
                  <a:pt x="365904" y="330250"/>
                </a:cubicBezTo>
                <a:lnTo>
                  <a:pt x="394350" y="330250"/>
                </a:lnTo>
                <a:cubicBezTo>
                  <a:pt x="396799" y="321785"/>
                  <a:pt x="398212" y="312755"/>
                  <a:pt x="398212" y="303537"/>
                </a:cubicBezTo>
                <a:cubicBezTo>
                  <a:pt x="398212" y="294225"/>
                  <a:pt x="396799" y="285289"/>
                  <a:pt x="394350" y="276823"/>
                </a:cubicBezTo>
                <a:close/>
                <a:moveTo>
                  <a:pt x="313439" y="276823"/>
                </a:moveTo>
                <a:lnTo>
                  <a:pt x="313439" y="330250"/>
                </a:lnTo>
                <a:lnTo>
                  <a:pt x="346689" y="330250"/>
                </a:lnTo>
                <a:cubicBezTo>
                  <a:pt x="348384" y="322067"/>
                  <a:pt x="349232" y="313131"/>
                  <a:pt x="349232" y="303537"/>
                </a:cubicBezTo>
                <a:cubicBezTo>
                  <a:pt x="349232" y="293848"/>
                  <a:pt x="348384" y="284913"/>
                  <a:pt x="346689" y="276823"/>
                </a:cubicBezTo>
                <a:close/>
                <a:moveTo>
                  <a:pt x="261068" y="276823"/>
                </a:moveTo>
                <a:cubicBezTo>
                  <a:pt x="259467" y="284913"/>
                  <a:pt x="258525" y="293848"/>
                  <a:pt x="258525" y="303537"/>
                </a:cubicBezTo>
                <a:cubicBezTo>
                  <a:pt x="258525" y="313131"/>
                  <a:pt x="259467" y="322067"/>
                  <a:pt x="261068" y="330250"/>
                </a:cubicBezTo>
                <a:lnTo>
                  <a:pt x="294318" y="330250"/>
                </a:lnTo>
                <a:lnTo>
                  <a:pt x="294318" y="276823"/>
                </a:lnTo>
                <a:close/>
                <a:moveTo>
                  <a:pt x="213312" y="276823"/>
                </a:moveTo>
                <a:cubicBezTo>
                  <a:pt x="210863" y="285195"/>
                  <a:pt x="209450" y="294225"/>
                  <a:pt x="209450" y="303537"/>
                </a:cubicBezTo>
                <a:cubicBezTo>
                  <a:pt x="209450" y="312755"/>
                  <a:pt x="210863" y="321691"/>
                  <a:pt x="213312" y="330250"/>
                </a:cubicBezTo>
                <a:lnTo>
                  <a:pt x="241758" y="330250"/>
                </a:lnTo>
                <a:cubicBezTo>
                  <a:pt x="240251" y="321973"/>
                  <a:pt x="239498" y="313037"/>
                  <a:pt x="239498" y="303537"/>
                </a:cubicBezTo>
                <a:cubicBezTo>
                  <a:pt x="239498" y="293943"/>
                  <a:pt x="240346" y="285101"/>
                  <a:pt x="241758" y="276823"/>
                </a:cubicBezTo>
                <a:close/>
                <a:moveTo>
                  <a:pt x="52952" y="253683"/>
                </a:moveTo>
                <a:cubicBezTo>
                  <a:pt x="75754" y="253683"/>
                  <a:pt x="95257" y="268166"/>
                  <a:pt x="102701" y="288291"/>
                </a:cubicBezTo>
                <a:lnTo>
                  <a:pt x="147927" y="288291"/>
                </a:lnTo>
                <a:cubicBezTo>
                  <a:pt x="147362" y="293370"/>
                  <a:pt x="147173" y="298354"/>
                  <a:pt x="147173" y="303527"/>
                </a:cubicBezTo>
                <a:cubicBezTo>
                  <a:pt x="147173" y="310768"/>
                  <a:pt x="147644" y="317822"/>
                  <a:pt x="148681" y="324781"/>
                </a:cubicBezTo>
                <a:lnTo>
                  <a:pt x="102701" y="324781"/>
                </a:lnTo>
                <a:cubicBezTo>
                  <a:pt x="95163" y="345001"/>
                  <a:pt x="75754" y="359390"/>
                  <a:pt x="52952" y="359296"/>
                </a:cubicBezTo>
                <a:cubicBezTo>
                  <a:pt x="23744" y="359296"/>
                  <a:pt x="0" y="335690"/>
                  <a:pt x="0" y="306536"/>
                </a:cubicBezTo>
                <a:cubicBezTo>
                  <a:pt x="0" y="277382"/>
                  <a:pt x="23649" y="253683"/>
                  <a:pt x="52952" y="253683"/>
                </a:cubicBezTo>
                <a:close/>
                <a:moveTo>
                  <a:pt x="554868" y="250648"/>
                </a:moveTo>
                <a:cubicBezTo>
                  <a:pt x="584067" y="250648"/>
                  <a:pt x="607709" y="274551"/>
                  <a:pt x="607709" y="303631"/>
                </a:cubicBezTo>
                <a:cubicBezTo>
                  <a:pt x="607709" y="332710"/>
                  <a:pt x="584067" y="356426"/>
                  <a:pt x="554868" y="356426"/>
                </a:cubicBezTo>
                <a:cubicBezTo>
                  <a:pt x="533109" y="356426"/>
                  <a:pt x="514554" y="343439"/>
                  <a:pt x="506359" y="324805"/>
                </a:cubicBezTo>
                <a:lnTo>
                  <a:pt x="459169" y="324805"/>
                </a:lnTo>
                <a:cubicBezTo>
                  <a:pt x="460111" y="317841"/>
                  <a:pt x="460676" y="310783"/>
                  <a:pt x="460676" y="303537"/>
                </a:cubicBezTo>
                <a:cubicBezTo>
                  <a:pt x="460676" y="298361"/>
                  <a:pt x="460394" y="293373"/>
                  <a:pt x="459923" y="288291"/>
                </a:cubicBezTo>
                <a:lnTo>
                  <a:pt x="504098" y="288291"/>
                </a:lnTo>
                <a:cubicBezTo>
                  <a:pt x="510598" y="266646"/>
                  <a:pt x="530849" y="250648"/>
                  <a:pt x="554868" y="250648"/>
                </a:cubicBezTo>
                <a:close/>
                <a:moveTo>
                  <a:pt x="341320" y="217001"/>
                </a:moveTo>
                <a:cubicBezTo>
                  <a:pt x="348950" y="227724"/>
                  <a:pt x="356391" y="241268"/>
                  <a:pt x="361571" y="257823"/>
                </a:cubicBezTo>
                <a:lnTo>
                  <a:pt x="386438" y="257823"/>
                </a:lnTo>
                <a:cubicBezTo>
                  <a:pt x="376360" y="239669"/>
                  <a:pt x="360441" y="225278"/>
                  <a:pt x="341320" y="217001"/>
                </a:cubicBezTo>
                <a:close/>
                <a:moveTo>
                  <a:pt x="266437" y="217001"/>
                </a:moveTo>
                <a:cubicBezTo>
                  <a:pt x="247410" y="225278"/>
                  <a:pt x="231397" y="239669"/>
                  <a:pt x="221413" y="257823"/>
                </a:cubicBezTo>
                <a:lnTo>
                  <a:pt x="246280" y="257823"/>
                </a:lnTo>
                <a:cubicBezTo>
                  <a:pt x="251272" y="241268"/>
                  <a:pt x="258807" y="227630"/>
                  <a:pt x="266437" y="217001"/>
                </a:cubicBezTo>
                <a:close/>
                <a:moveTo>
                  <a:pt x="313439" y="213332"/>
                </a:moveTo>
                <a:lnTo>
                  <a:pt x="313439" y="257823"/>
                </a:lnTo>
                <a:lnTo>
                  <a:pt x="341603" y="257823"/>
                </a:lnTo>
                <a:cubicBezTo>
                  <a:pt x="334067" y="237130"/>
                  <a:pt x="322576" y="222644"/>
                  <a:pt x="313439" y="213332"/>
                </a:cubicBezTo>
                <a:close/>
                <a:moveTo>
                  <a:pt x="294318" y="213238"/>
                </a:moveTo>
                <a:cubicBezTo>
                  <a:pt x="285181" y="222456"/>
                  <a:pt x="273596" y="237036"/>
                  <a:pt x="266249" y="257823"/>
                </a:cubicBezTo>
                <a:lnTo>
                  <a:pt x="294318" y="257823"/>
                </a:lnTo>
                <a:close/>
                <a:moveTo>
                  <a:pt x="303926" y="177119"/>
                </a:moveTo>
                <a:cubicBezTo>
                  <a:pt x="373722" y="177119"/>
                  <a:pt x="430520" y="233743"/>
                  <a:pt x="430520" y="303537"/>
                </a:cubicBezTo>
                <a:cubicBezTo>
                  <a:pt x="430520" y="373236"/>
                  <a:pt x="373722" y="429955"/>
                  <a:pt x="303926" y="429955"/>
                </a:cubicBezTo>
                <a:cubicBezTo>
                  <a:pt x="234035" y="429955"/>
                  <a:pt x="177331" y="373236"/>
                  <a:pt x="177331" y="303537"/>
                </a:cubicBezTo>
                <a:cubicBezTo>
                  <a:pt x="177331" y="233743"/>
                  <a:pt x="234035" y="177119"/>
                  <a:pt x="303926" y="177119"/>
                </a:cubicBezTo>
                <a:close/>
                <a:moveTo>
                  <a:pt x="481407" y="73505"/>
                </a:moveTo>
                <a:cubicBezTo>
                  <a:pt x="494931" y="73505"/>
                  <a:pt x="508468" y="78632"/>
                  <a:pt x="518779" y="88885"/>
                </a:cubicBezTo>
                <a:cubicBezTo>
                  <a:pt x="539402" y="109487"/>
                  <a:pt x="539402" y="142976"/>
                  <a:pt x="518779" y="163578"/>
                </a:cubicBezTo>
                <a:cubicBezTo>
                  <a:pt x="502677" y="179758"/>
                  <a:pt x="478758" y="183239"/>
                  <a:pt x="459266" y="174208"/>
                </a:cubicBezTo>
                <a:lnTo>
                  <a:pt x="426966" y="206475"/>
                </a:lnTo>
                <a:cubicBezTo>
                  <a:pt x="419338" y="196879"/>
                  <a:pt x="410675" y="188225"/>
                  <a:pt x="401164" y="180605"/>
                </a:cubicBezTo>
                <a:lnTo>
                  <a:pt x="406438" y="175337"/>
                </a:lnTo>
                <a:lnTo>
                  <a:pt x="433369" y="148339"/>
                </a:lnTo>
                <a:cubicBezTo>
                  <a:pt x="424518" y="128772"/>
                  <a:pt x="428002" y="104972"/>
                  <a:pt x="444105" y="88885"/>
                </a:cubicBezTo>
                <a:cubicBezTo>
                  <a:pt x="454369" y="78632"/>
                  <a:pt x="467882" y="73505"/>
                  <a:pt x="481407" y="73505"/>
                </a:cubicBezTo>
                <a:close/>
                <a:moveTo>
                  <a:pt x="126565" y="73459"/>
                </a:moveTo>
                <a:cubicBezTo>
                  <a:pt x="155674" y="73459"/>
                  <a:pt x="179414" y="97066"/>
                  <a:pt x="179414" y="126317"/>
                </a:cubicBezTo>
                <a:cubicBezTo>
                  <a:pt x="179414" y="134217"/>
                  <a:pt x="177718" y="141742"/>
                  <a:pt x="174515" y="148514"/>
                </a:cubicBezTo>
                <a:lnTo>
                  <a:pt x="206827" y="180680"/>
                </a:lnTo>
                <a:cubicBezTo>
                  <a:pt x="197124" y="188392"/>
                  <a:pt x="188457" y="197045"/>
                  <a:pt x="180921" y="206545"/>
                </a:cubicBezTo>
                <a:lnTo>
                  <a:pt x="148703" y="174284"/>
                </a:lnTo>
                <a:cubicBezTo>
                  <a:pt x="141921" y="177482"/>
                  <a:pt x="134384" y="179175"/>
                  <a:pt x="126471" y="179175"/>
                </a:cubicBezTo>
                <a:cubicBezTo>
                  <a:pt x="97174" y="179175"/>
                  <a:pt x="73529" y="155474"/>
                  <a:pt x="73717" y="126317"/>
                </a:cubicBezTo>
                <a:cubicBezTo>
                  <a:pt x="73717" y="97160"/>
                  <a:pt x="97268" y="73459"/>
                  <a:pt x="126565" y="73459"/>
                </a:cubicBezTo>
                <a:close/>
                <a:moveTo>
                  <a:pt x="303937" y="0"/>
                </a:moveTo>
                <a:cubicBezTo>
                  <a:pt x="333042" y="0"/>
                  <a:pt x="356778" y="23612"/>
                  <a:pt x="356778" y="52774"/>
                </a:cubicBezTo>
                <a:cubicBezTo>
                  <a:pt x="356778" y="75634"/>
                  <a:pt x="342367" y="95107"/>
                  <a:pt x="322116" y="102445"/>
                </a:cubicBezTo>
                <a:lnTo>
                  <a:pt x="322116" y="147976"/>
                </a:lnTo>
                <a:cubicBezTo>
                  <a:pt x="316182" y="147223"/>
                  <a:pt x="310059" y="146847"/>
                  <a:pt x="303937" y="146847"/>
                </a:cubicBezTo>
                <a:cubicBezTo>
                  <a:pt x="297720" y="146847"/>
                  <a:pt x="291692" y="147223"/>
                  <a:pt x="285664" y="147976"/>
                </a:cubicBezTo>
                <a:lnTo>
                  <a:pt x="285664" y="102633"/>
                </a:lnTo>
                <a:cubicBezTo>
                  <a:pt x="265507" y="95107"/>
                  <a:pt x="251001" y="75728"/>
                  <a:pt x="251001" y="52774"/>
                </a:cubicBezTo>
                <a:cubicBezTo>
                  <a:pt x="251001" y="23706"/>
                  <a:pt x="274643" y="0"/>
                  <a:pt x="303937" y="0"/>
                </a:cubicBezTo>
                <a:close/>
              </a:path>
            </a:pathLst>
          </a:custGeom>
          <a:solidFill>
            <a:srgbClr val="FEC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dirty="0">
              <a:latin typeface="思源宋体 CN" panose="02020400000000000000" pitchFamily="18" charset="-122"/>
            </a:endParaRPr>
          </a:p>
        </p:txBody>
      </p:sp>
      <p:pic>
        <p:nvPicPr>
          <p:cNvPr id="34" name="图形 33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364360" y="1756762"/>
            <a:ext cx="3847199" cy="2633499"/>
          </a:xfrm>
          <a:prstGeom prst="rect">
            <a:avLst/>
          </a:prstGeom>
        </p:spPr>
      </p:pic>
      <p:sp>
        <p:nvSpPr>
          <p:cNvPr id="35" name="ïŝḷiďe"/>
          <p:cNvSpPr/>
          <p:nvPr/>
        </p:nvSpPr>
        <p:spPr bwMode="auto">
          <a:xfrm>
            <a:off x="9037818" y="2613170"/>
            <a:ext cx="2465205" cy="86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36" name="ísḷídé"/>
          <p:cNvSpPr/>
          <p:nvPr/>
        </p:nvSpPr>
        <p:spPr bwMode="auto">
          <a:xfrm>
            <a:off x="9037818" y="4174325"/>
            <a:ext cx="2466521" cy="685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rPr>
              <a:t>单击此处编辑您要的内容，本模版所有图形线条及其相应素材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阿里巴巴普惠体 L" panose="00020600040101010101" pitchFamily="18" charset="-122"/>
              <a:ea typeface="阿里巴巴普惠体 L" panose="00020600040101010101" pitchFamily="18" charset="-122"/>
              <a:cs typeface="阿里巴巴普惠体 L" panose="00020600040101010101" pitchFamily="18" charset="-122"/>
              <a:sym typeface="Arial" panose="020B0604020202020204" pitchFamily="34" charset="0"/>
            </a:endParaRPr>
          </a:p>
          <a:p>
            <a:pPr algn="r">
              <a:lnSpc>
                <a:spcPct val="120000"/>
              </a:lnSpc>
            </a:pPr>
            <a:endParaRPr lang="en-US" altLang="zh-CN" sz="1000" dirty="0"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6" grpId="0"/>
      <p:bldP spid="18" grpId="0"/>
      <p:bldP spid="19" grpId="0"/>
      <p:bldP spid="45" grpId="0" animBg="1"/>
      <p:bldP spid="48" grpId="0" animBg="1"/>
      <p:bldP spid="39" grpId="0" animBg="1"/>
      <p:bldP spid="42" grpId="0" animBg="1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形 31"/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15323" b="6123"/>
          <a:stretch>
            <a:fillRect/>
          </a:stretch>
        </p:blipFill>
        <p:spPr>
          <a:xfrm rot="16200000">
            <a:off x="9795963" y="4461963"/>
            <a:ext cx="2271296" cy="2520778"/>
          </a:xfrm>
          <a:prstGeom prst="rect">
            <a:avLst/>
          </a:prstGeom>
        </p:spPr>
      </p:pic>
      <p:pic>
        <p:nvPicPr>
          <p:cNvPr id="33" name="图形 32"/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r="37456"/>
          <a:stretch>
            <a:fillRect/>
          </a:stretch>
        </p:blipFill>
        <p:spPr>
          <a:xfrm rot="10800000" flipV="1">
            <a:off x="0" y="0"/>
            <a:ext cx="4827373" cy="1344729"/>
          </a:xfrm>
          <a:prstGeom prst="rect">
            <a:avLst/>
          </a:prstGeom>
        </p:spPr>
      </p:pic>
      <p:cxnSp>
        <p:nvCxnSpPr>
          <p:cNvPr id="18" name="直接连接符 17"/>
          <p:cNvCxnSpPr/>
          <p:nvPr/>
        </p:nvCxnSpPr>
        <p:spPr>
          <a:xfrm>
            <a:off x="932971" y="3429000"/>
            <a:ext cx="3265175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210990" y="3429000"/>
            <a:ext cx="3134134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ïś1ïďe"/>
          <p:cNvGrpSpPr/>
          <p:nvPr/>
        </p:nvGrpSpPr>
        <p:grpSpPr>
          <a:xfrm>
            <a:off x="8081536" y="2142294"/>
            <a:ext cx="3262000" cy="1216841"/>
            <a:chOff x="7874000" y="2120966"/>
            <a:chExt cx="3262000" cy="1216841"/>
          </a:xfrm>
        </p:grpSpPr>
        <p:sp>
          <p:nvSpPr>
            <p:cNvPr id="30" name="îś1ïḋe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31" name="işḷîḓè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1" name="išḻîďê"/>
          <p:cNvGrpSpPr/>
          <p:nvPr/>
        </p:nvGrpSpPr>
        <p:grpSpPr>
          <a:xfrm>
            <a:off x="8081536" y="3889060"/>
            <a:ext cx="3262000" cy="1216841"/>
            <a:chOff x="7874000" y="2120966"/>
            <a:chExt cx="3262000" cy="1216841"/>
          </a:xfrm>
        </p:grpSpPr>
        <p:sp>
          <p:nvSpPr>
            <p:cNvPr id="28" name="ïS1îďè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</p:txBody>
        </p:sp>
        <p:sp>
          <p:nvSpPr>
            <p:cNvPr id="29" name="îṥḷidé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2" name="iśľiḍé"/>
          <p:cNvGrpSpPr/>
          <p:nvPr/>
        </p:nvGrpSpPr>
        <p:grpSpPr>
          <a:xfrm>
            <a:off x="936146" y="2160875"/>
            <a:ext cx="3262000" cy="1216841"/>
            <a:chOff x="7874000" y="2120966"/>
            <a:chExt cx="3262000" cy="1216841"/>
          </a:xfrm>
        </p:grpSpPr>
        <p:sp>
          <p:nvSpPr>
            <p:cNvPr id="26" name="îṡľíḑe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4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27" name="íślïďê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3" name="ïšḷîḓé"/>
          <p:cNvGrpSpPr/>
          <p:nvPr/>
        </p:nvGrpSpPr>
        <p:grpSpPr>
          <a:xfrm>
            <a:off x="936146" y="3911772"/>
            <a:ext cx="3262000" cy="1216841"/>
            <a:chOff x="7874000" y="2120966"/>
            <a:chExt cx="3262000" cy="1216841"/>
          </a:xfrm>
        </p:grpSpPr>
        <p:sp>
          <p:nvSpPr>
            <p:cNvPr id="24" name="íṧļíḍé"/>
            <p:cNvSpPr/>
            <p:nvPr/>
          </p:nvSpPr>
          <p:spPr bwMode="auto">
            <a:xfrm>
              <a:off x="7874000" y="2533846"/>
              <a:ext cx="3262000" cy="803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defTabSz="1216660">
                <a:lnSpc>
                  <a:spcPct val="120000"/>
                </a:lnSpc>
                <a:spcBef>
                  <a:spcPct val="20000"/>
                </a:spcBef>
              </a:pPr>
              <a:r>
                <a:rPr lang="zh-CN" altLang="en-US" sz="15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阿里巴巴普惠体 L" panose="00020600040101010101" pitchFamily="18" charset="-122"/>
                  <a:ea typeface="阿里巴巴普惠体 L" panose="00020600040101010101" pitchFamily="18" charset="-122"/>
                  <a:cs typeface="阿里巴巴普惠体 L" panose="00020600040101010101" pitchFamily="18" charset="-122"/>
                  <a:sym typeface="Arial" panose="020B0604020202020204" pitchFamily="34" charset="0"/>
                </a:rPr>
                <a:t>单击此处编辑您要的内容，本模版所有图形线条及其相应素材均可自由编辑、改色、替换。</a:t>
              </a:r>
              <a:endParaRPr lang="en-US" altLang="zh-CN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L" panose="00020600040101010101" pitchFamily="18" charset="-122"/>
                <a:ea typeface="阿里巴巴普惠体 L" panose="00020600040101010101" pitchFamily="18" charset="-122"/>
                <a:cs typeface="阿里巴巴普惠体 L" panose="00020600040101010101" pitchFamily="18" charset="-122"/>
                <a:sym typeface="Arial" panose="020B0604020202020204" pitchFamily="34" charset="0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1100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25" name="íSľïḍê"/>
            <p:cNvSpPr txBox="1"/>
            <p:nvPr/>
          </p:nvSpPr>
          <p:spPr bwMode="auto">
            <a:xfrm>
              <a:off x="7874000" y="2120966"/>
              <a:ext cx="3262000" cy="41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研究方法与过程</a:t>
              </a:r>
              <a:endParaRPr lang="en-US" altLang="zh-CN" sz="1800" b="1" dirty="0"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pic>
        <p:nvPicPr>
          <p:cNvPr id="40" name="图形 39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290812" y="2485020"/>
            <a:ext cx="3591030" cy="2133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1081</Words>
  <Application>Microsoft Office PowerPoint</Application>
  <PresentationFormat>宽屏</PresentationFormat>
  <Paragraphs>89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阿里巴巴普惠体 B</vt:lpstr>
      <vt:lpstr>阿里巴巴普惠体 L</vt:lpstr>
      <vt:lpstr>等线</vt:lpstr>
      <vt:lpstr>庞门正道标题体</vt:lpstr>
      <vt:lpstr>思源黑体 CN Light</vt:lpstr>
      <vt:lpstr>思源宋体 CN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2021-06-30T00:28:19Z</dcterms:created>
  <dcterms:modified xsi:type="dcterms:W3CDTF">2023-01-11T02:14:14Z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23DBB32F1C87415FABE0FCA8B72492E7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