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86" r:id="rId3"/>
    <p:sldId id="279" r:id="rId4"/>
    <p:sldId id="278" r:id="rId5"/>
    <p:sldId id="280" r:id="rId6"/>
    <p:sldId id="272" r:id="rId7"/>
    <p:sldId id="267" r:id="rId8"/>
    <p:sldId id="264" r:id="rId9"/>
    <p:sldId id="265" r:id="rId10"/>
    <p:sldId id="283" r:id="rId11"/>
    <p:sldId id="274" r:id="rId12"/>
    <p:sldId id="268" r:id="rId13"/>
    <p:sldId id="270" r:id="rId14"/>
    <p:sldId id="271" r:id="rId15"/>
    <p:sldId id="263" r:id="rId16"/>
    <p:sldId id="282" r:id="rId17"/>
    <p:sldId id="261" r:id="rId18"/>
    <p:sldId id="266" r:id="rId19"/>
    <p:sldId id="269" r:id="rId20"/>
    <p:sldId id="262" r:id="rId21"/>
    <p:sldId id="281" r:id="rId22"/>
    <p:sldId id="273" r:id="rId23"/>
    <p:sldId id="276" r:id="rId24"/>
    <p:sldId id="277" r:id="rId25"/>
    <p:sldId id="285" r:id="rId26"/>
    <p:sldId id="284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5161"/>
    <a:srgbClr val="6E3D65"/>
    <a:srgbClr val="42B4AA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85" autoAdjust="0"/>
    <p:restoredTop sz="94660"/>
  </p:normalViewPr>
  <p:slideViewPr>
    <p:cSldViewPr snapToGrid="0">
      <p:cViewPr>
        <p:scale>
          <a:sx n="75" d="100"/>
          <a:sy n="75" d="100"/>
        </p:scale>
        <p:origin x="-1704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565304" y="649256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www.2ppt.com/hangye/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3" cstate="screen"/>
          <a:srcRect l="6989" t="5304" r="10334" b="5304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36388" y="703989"/>
            <a:ext cx="900374" cy="11356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97861">
            <a:off x="5857538" y="1343891"/>
            <a:ext cx="1150768" cy="7671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725" y="4498061"/>
            <a:ext cx="333375" cy="3524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3066" y="473504"/>
            <a:ext cx="1481138" cy="88737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717018" y="279334"/>
            <a:ext cx="1089168" cy="65254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92204" y="1760741"/>
            <a:ext cx="900759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dirty="0">
                <a:ln w="114300">
                  <a:solidFill>
                    <a:srgbClr val="6E3D65"/>
                  </a:solidFill>
                </a:ln>
                <a:solidFill>
                  <a:srgbClr val="6E3D65"/>
                </a:solidFill>
                <a:cs typeface="+mn-ea"/>
                <a:sym typeface="+mn-lt"/>
              </a:rPr>
              <a:t>放飞梦想 童心飞扬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592204" y="1760741"/>
            <a:ext cx="900759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dirty="0">
                <a:ln w="63500">
                  <a:solidFill>
                    <a:srgbClr val="CD5161"/>
                  </a:solidFill>
                </a:ln>
                <a:solidFill>
                  <a:srgbClr val="6E3D65"/>
                </a:solidFill>
                <a:cs typeface="+mn-ea"/>
                <a:sym typeface="+mn-lt"/>
              </a:rPr>
              <a:t>放飞梦想 童心飞扬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579504" y="1760741"/>
            <a:ext cx="900759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b="1" dirty="0">
                <a:ln w="41275">
                  <a:solidFill>
                    <a:srgbClr val="42B4AA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放飞梦想 童心飞扬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024886" y="3173080"/>
            <a:ext cx="61422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卡通儿童教</a:t>
            </a:r>
            <a:r>
              <a:rPr lang="zh-CN" altLang="en-US" sz="4000" dirty="0" smtClean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育模</a:t>
            </a:r>
            <a:r>
              <a:rPr lang="zh-CN" altLang="en-US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板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592" y="4498061"/>
            <a:ext cx="333375" cy="352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17167" y="895163"/>
            <a:ext cx="3622700" cy="36863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73267" y="895163"/>
            <a:ext cx="3622700" cy="368636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62378" y="1277938"/>
            <a:ext cx="29418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62378" y="2599243"/>
            <a:ext cx="29418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62378" y="3916578"/>
            <a:ext cx="29418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54089" y="1277938"/>
            <a:ext cx="29418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54089" y="2599243"/>
            <a:ext cx="29418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54089" y="3916578"/>
            <a:ext cx="29418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19175" y="2177415"/>
            <a:ext cx="5200650" cy="468058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045607" y="525477"/>
            <a:ext cx="3123293" cy="2302696"/>
            <a:chOff x="2045607" y="525477"/>
            <a:chExt cx="3123293" cy="230269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5607" y="525477"/>
              <a:ext cx="3123293" cy="230269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3019118" y="1082629"/>
              <a:ext cx="17724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>
                  <a:ln w="412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</a:t>
              </a:r>
              <a:endPara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2800" dirty="0">
                  <a:ln w="412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168900" y="1955751"/>
            <a:ext cx="6003925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在微笑里细数你们的收获，在前进中欣赏你们的蜕变，在记忆里珍藏你们成长的足迹。</a:t>
            </a:r>
            <a:endParaRPr lang="en-US" altLang="zh-CN" sz="2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你们通过不断努力，追寻着自己的梦想，一步一步累积成长的足迹，这份勤奋、努力，将会成为你们明天追求与进步最坚实的根基。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873094" y="279400"/>
            <a:ext cx="4445812" cy="5448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4636">
            <a:off x="1565275" y="706982"/>
            <a:ext cx="2838450" cy="1962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659">
            <a:off x="1565275" y="2772626"/>
            <a:ext cx="2838450" cy="1962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95364" flipH="1">
            <a:off x="7596184" y="706982"/>
            <a:ext cx="2838450" cy="1962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5341" flipH="1">
            <a:off x="7596184" y="2772626"/>
            <a:ext cx="2838450" cy="19621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55444" y="1211003"/>
            <a:ext cx="181051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sz="28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55444" y="3276647"/>
            <a:ext cx="181051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sz="28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12556" y="1211003"/>
            <a:ext cx="181051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sz="28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12556" y="3276647"/>
            <a:ext cx="181051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sz="28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71" y="-317500"/>
            <a:ext cx="5443715" cy="57626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848715" y="1125538"/>
            <a:ext cx="5456414" cy="1379617"/>
            <a:chOff x="5848715" y="1125538"/>
            <a:chExt cx="5456414" cy="1379617"/>
          </a:xfrm>
        </p:grpSpPr>
        <p:sp>
          <p:nvSpPr>
            <p:cNvPr id="9" name="文本框 8"/>
            <p:cNvSpPr txBox="1"/>
            <p:nvPr/>
          </p:nvSpPr>
          <p:spPr>
            <a:xfrm>
              <a:off x="5861415" y="1674158"/>
              <a:ext cx="54437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ln w="412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在微笑里细数你们的收获，在前进中欣赏你们的蜕变，在记忆里珍藏你们成长的足迹。</a:t>
              </a:r>
              <a:endParaRPr lang="en-US" altLang="zh-CN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848715" y="1125538"/>
              <a:ext cx="2998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>
                  <a:ln w="412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848715" y="2924176"/>
            <a:ext cx="5456414" cy="1379617"/>
            <a:chOff x="5848715" y="1125538"/>
            <a:chExt cx="5456414" cy="1379617"/>
          </a:xfrm>
        </p:grpSpPr>
        <p:sp>
          <p:nvSpPr>
            <p:cNvPr id="13" name="文本框 12"/>
            <p:cNvSpPr txBox="1"/>
            <p:nvPr/>
          </p:nvSpPr>
          <p:spPr>
            <a:xfrm>
              <a:off x="5861415" y="1674158"/>
              <a:ext cx="54437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ln w="412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在微笑里细数你们的收获，在前进中欣赏你们的蜕变，在记忆里珍藏你们成长的足迹。</a:t>
              </a:r>
              <a:endParaRPr lang="en-US" altLang="zh-CN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848715" y="1125538"/>
              <a:ext cx="2998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>
                  <a:ln w="412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20646" y="2891191"/>
            <a:ext cx="5023054" cy="18925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427886"/>
            <a:ext cx="3628718" cy="24732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82506" y="1989138"/>
            <a:ext cx="217881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</a:t>
            </a:r>
            <a:endParaRPr lang="en-US" altLang="zh-CN" sz="28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文字添加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71473" y="1169124"/>
            <a:ext cx="5857977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你们通过不断努力，追寻着自己的梦想，一步一步累积成长的足迹，这份勤奋、努力，将会成为你们明天追求与进步最坚实的根基。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319600"/>
            <a:ext cx="7429500" cy="444021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7800" y="2746713"/>
            <a:ext cx="4216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第三章节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69279" y="491875"/>
            <a:ext cx="4003546" cy="4721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254" y="919397"/>
            <a:ext cx="3175064" cy="15703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34389" y="1298182"/>
            <a:ext cx="29418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81100" y="2540567"/>
            <a:ext cx="6003925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在微笑里细数你们的收获，在前进中欣赏你们的蜕变，在记忆里珍藏你们成长的足迹。</a:t>
            </a:r>
            <a:endParaRPr lang="en-US" altLang="zh-CN" sz="2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你们通过不断努力，追寻着自己的梦想，一步一步累积成长的足迹，这份勤奋、努力，将会成为你们明天追求与进步最坚实的根基。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03725" y="1125538"/>
            <a:ext cx="3384550" cy="39973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462" y="677864"/>
            <a:ext cx="2771775" cy="1828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462" y="2973882"/>
            <a:ext cx="2771775" cy="1828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931" y="677864"/>
            <a:ext cx="2771775" cy="1828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931" y="2973882"/>
            <a:ext cx="2771775" cy="18288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 rot="716610">
            <a:off x="2497108" y="1295465"/>
            <a:ext cx="158237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sz="24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</a:t>
            </a:r>
          </a:p>
        </p:txBody>
      </p:sp>
      <p:sp>
        <p:nvSpPr>
          <p:cNvPr id="12" name="文本框 11"/>
          <p:cNvSpPr txBox="1"/>
          <p:nvPr/>
        </p:nvSpPr>
        <p:spPr>
          <a:xfrm rot="716610">
            <a:off x="2497108" y="3621839"/>
            <a:ext cx="158237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sz="24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</a:t>
            </a:r>
          </a:p>
        </p:txBody>
      </p:sp>
      <p:sp>
        <p:nvSpPr>
          <p:cNvPr id="13" name="文本框 12"/>
          <p:cNvSpPr txBox="1"/>
          <p:nvPr/>
        </p:nvSpPr>
        <p:spPr>
          <a:xfrm rot="716610">
            <a:off x="8277622" y="1295465"/>
            <a:ext cx="158237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sz="24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</a:t>
            </a:r>
          </a:p>
        </p:txBody>
      </p:sp>
      <p:sp>
        <p:nvSpPr>
          <p:cNvPr id="14" name="文本框 13"/>
          <p:cNvSpPr txBox="1"/>
          <p:nvPr/>
        </p:nvSpPr>
        <p:spPr>
          <a:xfrm rot="716610">
            <a:off x="8277622" y="3621839"/>
            <a:ext cx="158237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sz="24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19175" y="688976"/>
            <a:ext cx="4645025" cy="4645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690" y="946151"/>
            <a:ext cx="3306865" cy="17915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98389" y="1346115"/>
            <a:ext cx="29418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26075" y="2240881"/>
            <a:ext cx="6003925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在微笑里细数你们的收获，在前进中欣赏你们的蜕变，在记忆里珍藏你们成长的足迹。</a:t>
            </a:r>
            <a:endParaRPr lang="en-US" altLang="zh-CN" sz="2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你们通过不断努力，追寻着自己的梦想，一步一步累积成长的足迹，这份勤奋、努力，将会成为你们明天追求与进步最坚实的根基。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37891" y="605452"/>
            <a:ext cx="5258159" cy="4553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050" y="872183"/>
            <a:ext cx="3116263" cy="229290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06489" y="1435884"/>
            <a:ext cx="196291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sz="28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96000" y="3165086"/>
            <a:ext cx="459740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在微笑里细数你们的收获，在前进中欣赏你们的蜕变，在记忆里珍藏你们成长的足迹。</a:t>
            </a:r>
            <a:endParaRPr lang="en-US" altLang="zh-CN" sz="2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61848" y="1125538"/>
            <a:ext cx="1572105" cy="12889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61848" y="3152683"/>
            <a:ext cx="1572105" cy="12889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16170" y="1125538"/>
            <a:ext cx="1572105" cy="12889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16170" y="3152683"/>
            <a:ext cx="1572105" cy="128895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033953" y="1416073"/>
            <a:ext cx="29418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4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33953" y="3443218"/>
            <a:ext cx="29418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4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39075" y="1416073"/>
            <a:ext cx="29418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4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39075" y="3443218"/>
            <a:ext cx="29418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4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319600"/>
            <a:ext cx="7429500" cy="444021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7800" y="2746713"/>
            <a:ext cx="4216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第四章节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2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行业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www.PPT818.com/hangye/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05651" y="1372792"/>
            <a:ext cx="972449" cy="14938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05651" y="3313332"/>
            <a:ext cx="972449" cy="126819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013075" y="1676967"/>
            <a:ext cx="8086725" cy="9650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在微笑里细数你们的收获，在前进中欣赏你们的蜕变，在记忆里珍藏你们成长的足迹。</a:t>
            </a:r>
            <a:endParaRPr lang="en-US" altLang="zh-CN" sz="2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13075" y="3464154"/>
            <a:ext cx="8086725" cy="9650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你们通过不断努力，追寻着自己的梦想，一步一步累积成长的足迹，这份勤奋、努力，将会成为你们明天追求与进步最坚实的根基。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303" y="1346201"/>
            <a:ext cx="3771522" cy="28628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1268386">
            <a:off x="8287989" y="2300582"/>
            <a:ext cx="199815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sz="28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47775" y="1488981"/>
            <a:ext cx="6003925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在微笑里细数你们的收获，在前进中欣赏你们的蜕变，在记忆里珍藏你们成长的足迹。</a:t>
            </a:r>
            <a:endParaRPr lang="en-US" altLang="zh-CN" sz="2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你们通过不断努力，追寻着自己的梦想，一步一步累积成长的足迹，这份勤奋、努力，将会成为你们明天追求与进步最坚实的根基。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526" y="1538923"/>
            <a:ext cx="1714498" cy="15441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873" y="953918"/>
            <a:ext cx="1725854" cy="16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689976" y="1642871"/>
            <a:ext cx="1714498" cy="154363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73175" y="3294961"/>
            <a:ext cx="287655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在微笑里细数你们的收获，在前进中欣赏你们的蜕变，在记忆里珍藏你们成长的足迹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91063" y="2814638"/>
            <a:ext cx="2876550" cy="12464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你们通过不断努力，追寻着自己的梦想，一步一步累积成长的足迹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08950" y="3301024"/>
            <a:ext cx="2876550" cy="12464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这份勤奋、努力，将会成为你们明天追求与进步最坚实的根基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61801" y="3276600"/>
            <a:ext cx="4775468" cy="16413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507" y="662660"/>
            <a:ext cx="1364693" cy="18816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278" y="2544282"/>
            <a:ext cx="3126997" cy="237362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268386">
            <a:off x="2154709" y="3254042"/>
            <a:ext cx="199815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sz="28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07275" y="1531553"/>
            <a:ext cx="6365003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你们通过不断努力，追寻着自己的梦想，一步一步累积成长的足迹，这份勤奋、努力，将会成为你们明天追求与进步最坚实的根基。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36388" y="703989"/>
            <a:ext cx="900374" cy="11356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97861">
            <a:off x="5857538" y="1343891"/>
            <a:ext cx="1150768" cy="7671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725" y="4498061"/>
            <a:ext cx="333375" cy="3524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3066" y="473504"/>
            <a:ext cx="1481138" cy="88737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717018" y="279334"/>
            <a:ext cx="1089168" cy="65254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253181" y="1391883"/>
            <a:ext cx="7685642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1500" dirty="0">
                <a:ln w="114300">
                  <a:solidFill>
                    <a:srgbClr val="6E3D65"/>
                  </a:solidFill>
                </a:ln>
                <a:solidFill>
                  <a:srgbClr val="6E3D65"/>
                </a:solidFill>
                <a:cs typeface="+mn-ea"/>
                <a:sym typeface="+mn-lt"/>
              </a:rPr>
              <a:t>谢谢观看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253181" y="1391883"/>
            <a:ext cx="7685642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1500" dirty="0">
                <a:ln w="63500">
                  <a:solidFill>
                    <a:srgbClr val="CD5161"/>
                  </a:solidFill>
                </a:ln>
                <a:solidFill>
                  <a:srgbClr val="6E3D65"/>
                </a:solidFill>
                <a:cs typeface="+mn-ea"/>
                <a:sym typeface="+mn-lt"/>
              </a:rPr>
              <a:t>谢谢观看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253181" y="1391883"/>
            <a:ext cx="7685642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1500" dirty="0">
                <a:ln w="41275">
                  <a:solidFill>
                    <a:srgbClr val="42B4AA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谢谢观看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024886" y="3173080"/>
            <a:ext cx="61422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卡通儿童教育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模板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813391" y="4488796"/>
            <a:ext cx="136191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dirty="0">
                <a:ln w="41275">
                  <a:noFill/>
                </a:ln>
                <a:solidFill>
                  <a:srgbClr val="6E3D65"/>
                </a:solidFill>
                <a:cs typeface="+mn-ea"/>
                <a:sym typeface="+mn-lt"/>
              </a:rPr>
              <a:t>三年级二班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592" y="4498061"/>
            <a:ext cx="333375" cy="35242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6661257" y="4488796"/>
            <a:ext cx="1600345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dirty="0">
                <a:ln w="41275">
                  <a:noFill/>
                </a:ln>
                <a:solidFill>
                  <a:srgbClr val="CD5161"/>
                </a:solidFill>
                <a:cs typeface="+mn-ea"/>
                <a:sym typeface="+mn-lt"/>
              </a:rPr>
              <a:t>教师</a:t>
            </a:r>
            <a:r>
              <a:rPr lang="zh-CN" altLang="en-US" sz="1600" dirty="0" smtClean="0">
                <a:ln w="41275">
                  <a:noFill/>
                </a:ln>
                <a:solidFill>
                  <a:srgbClr val="CD5161"/>
                </a:solidFill>
                <a:cs typeface="+mn-ea"/>
                <a:sym typeface="+mn-lt"/>
              </a:rPr>
              <a:t>：第一</a:t>
            </a:r>
            <a:r>
              <a:rPr lang="en-US" altLang="zh-CN" sz="1600" dirty="0" smtClean="0">
                <a:ln w="41275">
                  <a:noFill/>
                </a:ln>
                <a:solidFill>
                  <a:srgbClr val="CD5161"/>
                </a:solidFill>
                <a:cs typeface="+mn-ea"/>
                <a:sym typeface="+mn-lt"/>
              </a:rPr>
              <a:t>PPT</a:t>
            </a:r>
            <a:endParaRPr lang="zh-CN" altLang="en-US" sz="1600" dirty="0">
              <a:ln w="41275">
                <a:noFill/>
              </a:ln>
              <a:solidFill>
                <a:srgbClr val="CD516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319600"/>
            <a:ext cx="7429500" cy="444021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7800" y="2746713"/>
            <a:ext cx="4216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000" dirty="0">
                <a:ln w="412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第一章节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289300" y="1267606"/>
            <a:ext cx="5232400" cy="236205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25061" y="602318"/>
            <a:ext cx="29418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22401" y="3716338"/>
            <a:ext cx="9347200" cy="12464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微笑里细数你们的收获，在前进中欣赏你们的蜕变，在记忆里珍藏你们成长的足迹。你们通过不断努力，追寻着自己的梦想，一步一步累积成长的足迹，这份勤奋、努力，将会成为你们明天追求与进步最坚实的根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954215">
            <a:off x="3497480" y="1179309"/>
            <a:ext cx="4586514" cy="21274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144" y="466604"/>
            <a:ext cx="2358612" cy="23846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505351" y="466603"/>
            <a:ext cx="2358612" cy="23846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049" y="2759076"/>
            <a:ext cx="2210731" cy="223511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23289" y="1035031"/>
            <a:ext cx="177241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003539" y="1035031"/>
            <a:ext cx="177241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4" name="文本框 13"/>
          <p:cNvSpPr txBox="1"/>
          <p:nvPr/>
        </p:nvSpPr>
        <p:spPr>
          <a:xfrm rot="20905761">
            <a:off x="6431792" y="3272579"/>
            <a:ext cx="177241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52466" y="2852738"/>
            <a:ext cx="2590800" cy="12741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在微笑里细数你们的收获，在前进中欣赏你们的蜕变，在记忆里珍藏你们成长的足迹。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56866" y="3876633"/>
            <a:ext cx="2590800" cy="12741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在微笑里细数你们的收获，在前进中欣赏你们的蜕变，在记忆里珍藏你们成长的足迹。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82025" y="3027728"/>
            <a:ext cx="2590800" cy="12741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在微笑里细数你们的收获，在前进中欣赏你们的蜕变，在记忆里珍藏你们成长的足迹。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89875" y="228600"/>
            <a:ext cx="3786137" cy="53054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429550"/>
            <a:ext cx="2941878" cy="11432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2676970"/>
            <a:ext cx="2941878" cy="114321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70768" y="769938"/>
            <a:ext cx="29418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70768" y="3025069"/>
            <a:ext cx="29418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84887" y="1539326"/>
            <a:ext cx="6553395" cy="9650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在微笑里细数你们的收获，在前进中欣赏你们的蜕变，在记忆里珍藏你们成长的足迹。</a:t>
            </a:r>
            <a:endParaRPr lang="en-US" altLang="zh-CN" sz="2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84887" y="3820188"/>
            <a:ext cx="6553395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你们通过不断努力，追寻着自己的梦想，一步一步累积成长的足迹，这份勤奋、努力，将会成为你们明天追求与进步最坚实的根基。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60115" y="702244"/>
            <a:ext cx="2440869" cy="43009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792511"/>
            <a:ext cx="2792129" cy="239325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10268" y="1285289"/>
            <a:ext cx="187401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sz="28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27009" y="1455064"/>
            <a:ext cx="3923191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在微笑里细数你们的收获，在前进中欣赏你们的蜕变，在记忆里珍藏你们成长的足迹。</a:t>
            </a:r>
            <a:endParaRPr lang="en-US" altLang="zh-CN" sz="2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27009" y="3258464"/>
            <a:ext cx="3923191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在微笑里细数你们的收获，在前进中欣赏你们的蜕变，在记忆里珍藏你们成长的足迹。</a:t>
            </a:r>
            <a:endParaRPr lang="en-US" altLang="zh-CN" sz="2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71864" y="1129035"/>
            <a:ext cx="2712584" cy="4219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7038" flipH="1">
            <a:off x="5930853" y="713220"/>
            <a:ext cx="4070503" cy="41153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786003">
            <a:off x="6369979" y="1726966"/>
            <a:ext cx="324305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在微笑里细数你们的收获，在前进中欣赏你们的蜕变，在记忆里珍藏你们成长的足迹。</a:t>
            </a:r>
            <a:endParaRPr lang="en-US" altLang="zh-CN" sz="2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319600"/>
            <a:ext cx="7429500" cy="444021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7800" y="2746713"/>
            <a:ext cx="4216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lang="zh-CN" altLang="en-US" sz="6000" dirty="0">
                <a:ln w="41275">
                  <a:noFill/>
                </a:ln>
                <a:solidFill>
                  <a:srgbClr val="FFFFFF"/>
                </a:solidFill>
                <a:cs typeface="+mn-ea"/>
                <a:sym typeface="+mn-lt"/>
              </a:rPr>
              <a:t>二</a:t>
            </a:r>
            <a:r>
              <a:rPr kumimoji="0" lang="zh-CN" altLang="en-US" sz="60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章节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g5nqkkzg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1006</Words>
  <Application>Microsoft Office PowerPoint</Application>
  <PresentationFormat>宽屏</PresentationFormat>
  <Paragraphs>115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2022-03-18T05:31:29Z</dcterms:created>
  <dcterms:modified xsi:type="dcterms:W3CDTF">2023-01-11T02:14:24Z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0BBEAF7B51B246D48E2E115EA641E904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