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839" r:id="rId2"/>
    <p:sldId id="846" r:id="rId3"/>
    <p:sldId id="847" r:id="rId4"/>
    <p:sldId id="848" r:id="rId5"/>
    <p:sldId id="849" r:id="rId6"/>
    <p:sldId id="664" r:id="rId7"/>
    <p:sldId id="800" r:id="rId8"/>
    <p:sldId id="814" r:id="rId9"/>
    <p:sldId id="815" r:id="rId10"/>
    <p:sldId id="816" r:id="rId11"/>
    <p:sldId id="817" r:id="rId12"/>
    <p:sldId id="818" r:id="rId13"/>
    <p:sldId id="819" r:id="rId14"/>
    <p:sldId id="801" r:id="rId15"/>
    <p:sldId id="809" r:id="rId16"/>
    <p:sldId id="798" r:id="rId17"/>
    <p:sldId id="811" r:id="rId18"/>
    <p:sldId id="830" r:id="rId19"/>
    <p:sldId id="831" r:id="rId20"/>
    <p:sldId id="832" r:id="rId21"/>
    <p:sldId id="833" r:id="rId22"/>
    <p:sldId id="834" r:id="rId23"/>
    <p:sldId id="835" r:id="rId24"/>
    <p:sldId id="836" r:id="rId25"/>
    <p:sldId id="837" r:id="rId26"/>
    <p:sldId id="838" r:id="rId27"/>
    <p:sldId id="840" r:id="rId28"/>
    <p:sldId id="841" r:id="rId29"/>
    <p:sldId id="842" r:id="rId30"/>
    <p:sldId id="844" r:id="rId31"/>
    <p:sldId id="851" r:id="rId32"/>
    <p:sldId id="852" r:id="rId33"/>
    <p:sldId id="853" r:id="rId34"/>
    <p:sldId id="854" r:id="rId35"/>
    <p:sldId id="855" r:id="rId36"/>
    <p:sldId id="856" r:id="rId37"/>
    <p:sldId id="857" r:id="rId38"/>
    <p:sldId id="858" r:id="rId39"/>
    <p:sldId id="859" r:id="rId40"/>
    <p:sldId id="860" r:id="rId41"/>
    <p:sldId id="861" r:id="rId42"/>
    <p:sldId id="862" r:id="rId43"/>
    <p:sldId id="863" r:id="rId44"/>
    <p:sldId id="864" r:id="rId45"/>
    <p:sldId id="865" r:id="rId46"/>
    <p:sldId id="772" r:id="rId47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 autoAdjust="0"/>
    <p:restoredTop sz="99853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42D3819-E885-4A0C-8313-091A4A2ADD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758D859-0B0B-45CC-AECC-2680FF82414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076056" y="1796187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7.xml"/><Relationship Id="rId5" Type="http://schemas.openxmlformats.org/officeDocument/2006/relationships/slide" Target="../slides/slide16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436938" y="6308725"/>
            <a:ext cx="3436938" cy="549275"/>
            <a:chOff x="-2165" y="3974"/>
            <a:chExt cx="2165" cy="346"/>
          </a:xfrm>
        </p:grpSpPr>
        <p:sp>
          <p:nvSpPr>
            <p:cNvPr id="14" name="五边形 13">
              <a:hlinkClick r:id="rId5" action="ppaction://hlinksldjump"/>
            </p:cNvPr>
            <p:cNvSpPr/>
            <p:nvPr userDrawn="1"/>
          </p:nvSpPr>
          <p:spPr bwMode="auto">
            <a:xfrm>
              <a:off x="-1438" y="3988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  <p:sp>
          <p:nvSpPr>
            <p:cNvPr id="19" name="五边形 18">
              <a:hlinkClick r:id="rId6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7" action="ppaction://hlinksldjump"/>
            </p:cNvPr>
            <p:cNvSpPr/>
            <p:nvPr userDrawn="1"/>
          </p:nvSpPr>
          <p:spPr bwMode="auto">
            <a:xfrm>
              <a:off x="-2165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1" name="燕尾形 10"/>
          <p:cNvSpPr/>
          <p:nvPr userDrawn="1"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2" name="五边形 11"/>
          <p:cNvSpPr/>
          <p:nvPr userDrawn="1"/>
        </p:nvSpPr>
        <p:spPr>
          <a:xfrm>
            <a:off x="5724525" y="25400"/>
            <a:ext cx="3095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ctr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2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Exploring English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__10.docx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__15.docx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file:///F:\&#26472;&#24198;&#20891;\2017&#21516;&#27493;\&#20248;&#21270;\&#22823;&#26679;\2017&#20248;&#21270;&#26041;&#26696;&#33521;&#35821;&#37325;&#22823;&#24517;&#20462;1&#25945;&#21442;6.23\&#33521;&#35821;&#37325;&#22823;&#24517;&#20462;1\&#25945;&#26448;&#32972;&#26223;&#38142;&#25509;1.TI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__31.docx"/><Relationship Id="rId4" Type="http://schemas.openxmlformats.org/officeDocument/2006/relationships/image" Target="../media/image3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__39.docx"/><Relationship Id="rId4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0.emf"/><Relationship Id="rId5" Type="http://schemas.openxmlformats.org/officeDocument/2006/relationships/package" Target="../embeddings/Microsoft_Word___44.docx"/><Relationship Id="rId4" Type="http://schemas.openxmlformats.org/officeDocument/2006/relationships/image" Target="../media/image4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5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5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5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5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Administrator\Desktop\外研必修1\unit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6792"/>
            <a:ext cx="9134475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9525" y="40770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/>
              <a:t>Section Ⅰ</a:t>
            </a:r>
            <a:r>
              <a:rPr lang="zh-CN" altLang="en-US" sz="2800" b="1" dirty="0"/>
              <a:t> </a:t>
            </a:r>
            <a:r>
              <a:rPr lang="en-US" altLang="zh-CN" sz="2800" b="1" dirty="0" smtClean="0"/>
              <a:t>Starting out &amp; Understanding ideas</a:t>
            </a:r>
            <a:endParaRPr lang="zh-CN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0" y="573325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468313" y="2133600"/>
          <a:ext cx="82931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文档" r:id="rId3" imgW="8304530" imgH="1713230" progId="Word.Document.12">
                  <p:embed/>
                </p:oleObj>
              </mc:Choice>
              <mc:Fallback>
                <p:oleObj name="文档" r:id="rId3" imgW="8304530" imgH="17132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133600"/>
                        <a:ext cx="82931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84213" y="2636838"/>
            <a:ext cx="1724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why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468313" y="1125538"/>
          <a:ext cx="82931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文档" r:id="rId3" imgW="8304530" imgH="3460750" progId="Word.Document.12">
                  <p:embed/>
                </p:oleObj>
              </mc:Choice>
              <mc:Fallback>
                <p:oleObj name="文档" r:id="rId3" imgW="8304530" imgH="34607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293100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4652963"/>
          <a:ext cx="7200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文档" r:id="rId5" imgW="7208520" imgH="890270" progId="Word.Document.12">
                  <p:embed/>
                </p:oleObj>
              </mc:Choice>
              <mc:Fallback>
                <p:oleObj name="文档" r:id="rId5" imgW="7208520" imgH="8902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652963"/>
                        <a:ext cx="7200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539750" y="1125538"/>
          <a:ext cx="82931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304530" imgH="4286885" progId="Word.Document.12">
                  <p:embed/>
                </p:oleObj>
              </mc:Choice>
              <mc:Fallback>
                <p:oleObj name="文档" r:id="rId3" imgW="8304530" imgH="42868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25538"/>
                        <a:ext cx="82931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468313" y="1628775"/>
          <a:ext cx="82931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8304530" imgH="3163570" progId="Word.Document.12">
                  <p:embed/>
                </p:oleObj>
              </mc:Choice>
              <mc:Fallback>
                <p:oleObj name="文档" r:id="rId3" imgW="8304530" imgH="3163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28775"/>
                        <a:ext cx="8293100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539750" y="1773238"/>
          <a:ext cx="82931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304530" imgH="3163570" progId="Word.Document.12">
                  <p:embed/>
                </p:oleObj>
              </mc:Choice>
              <mc:Fallback>
                <p:oleObj name="文档" r:id="rId3" imgW="8304530" imgH="3163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8293100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468313" y="765175"/>
          <a:ext cx="82931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文档" r:id="rId3" imgW="8304530" imgH="4215130" progId="Word.Document.12">
                  <p:embed/>
                </p:oleObj>
              </mc:Choice>
              <mc:Fallback>
                <p:oleObj name="文档" r:id="rId3" imgW="8304530" imgH="42151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765175"/>
                        <a:ext cx="82931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4797425"/>
          <a:ext cx="5067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文档" r:id="rId5" imgW="5074920" imgH="940435" progId="Word.Document.12">
                  <p:embed/>
                </p:oleObj>
              </mc:Choice>
              <mc:Fallback>
                <p:oleObj name="文档" r:id="rId5" imgW="5074920" imgH="9404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97425"/>
                        <a:ext cx="5067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427038" y="1484313"/>
          <a:ext cx="82931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文档" r:id="rId3" imgW="8304530" imgH="4324985" progId="Word.Document.12">
                  <p:embed/>
                </p:oleObj>
              </mc:Choice>
              <mc:Fallback>
                <p:oleObj name="文档" r:id="rId3" imgW="8304530" imgH="43249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484313"/>
                        <a:ext cx="829310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4" descr="C:\Users\Administrator\Desktop\新建文件夹 (3)\要点透析讲练互动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875" y="549275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468313" y="1484313"/>
          <a:ext cx="82931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文档" r:id="rId3" imgW="8304530" imgH="3493135" progId="Word.Document.12">
                  <p:embed/>
                </p:oleObj>
              </mc:Choice>
              <mc:Fallback>
                <p:oleObj name="文档" r:id="rId3" imgW="8304530" imgH="3493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82931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469900" y="682625"/>
          <a:ext cx="82931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文档" r:id="rId3" imgW="8304530" imgH="5204460" progId="Word.Document.12">
                  <p:embed/>
                </p:oleObj>
              </mc:Choice>
              <mc:Fallback>
                <p:oleObj name="文档" r:id="rId3" imgW="8304530" imgH="52044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682625"/>
                        <a:ext cx="82931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051050" y="2349500"/>
            <a:ext cx="12446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yourself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63938" y="4048125"/>
            <a:ext cx="14414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behave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539750" y="1196975"/>
          <a:ext cx="829310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文档" r:id="rId3" imgW="8304530" imgH="4239895" progId="Word.Document.12">
                  <p:embed/>
                </p:oleObj>
              </mc:Choice>
              <mc:Fallback>
                <p:oleObj name="文档" r:id="rId3" imgW="8304530" imgH="423989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6975"/>
                        <a:ext cx="8293100" cy="422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85775" y="3068638"/>
          <a:ext cx="8293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文档" r:id="rId3" imgW="8301355" imgH="1187450" progId="Word.Document.12">
                  <p:embed/>
                </p:oleObj>
              </mc:Choice>
              <mc:Fallback>
                <p:oleObj name="文档" r:id="rId3" imgW="8301355" imgH="11874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3068638"/>
                        <a:ext cx="82931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5" descr="F:\杨庆军\2017同步\优化\大样\2017优化方案英语重大必修1教参6.23\英语重大必修1\教材背景链接1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4763" y="549275"/>
            <a:ext cx="91344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724525" y="25400"/>
            <a:ext cx="3095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ctr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2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Exploring English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468313" y="1341438"/>
          <a:ext cx="82931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文档" r:id="rId3" imgW="8304530" imgH="3424555" progId="Word.Document.12">
                  <p:embed/>
                </p:oleObj>
              </mc:Choice>
              <mc:Fallback>
                <p:oleObj name="文档" r:id="rId3" imgW="8304530" imgH="34245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82931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067175" y="2967038"/>
            <a:ext cx="13493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with/and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469900" y="982663"/>
          <a:ext cx="82931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文档" r:id="rId3" imgW="8304530" imgH="4542790" progId="Word.Document.12">
                  <p:embed/>
                </p:oleObj>
              </mc:Choice>
              <mc:Fallback>
                <p:oleObj name="文档" r:id="rId3" imgW="8304530" imgH="45427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982663"/>
                        <a:ext cx="82931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268538" y="836613"/>
            <a:ext cx="14509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confusion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35150" y="2565400"/>
            <a:ext cx="13493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confused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088" y="3141663"/>
            <a:ext cx="13493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confused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57650" y="3141663"/>
            <a:ext cx="14509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confusing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468313" y="1557338"/>
          <a:ext cx="82931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8304530" imgH="3119755" progId="Word.Document.12">
                  <p:embed/>
                </p:oleObj>
              </mc:Choice>
              <mc:Fallback>
                <p:oleObj name="文档" r:id="rId3" imgW="8304530" imgH="31197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82931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468313" y="1557338"/>
          <a:ext cx="82931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文档" r:id="rId3" imgW="8304530" imgH="3252470" progId="Word.Document.12">
                  <p:embed/>
                </p:oleObj>
              </mc:Choice>
              <mc:Fallback>
                <p:oleObj name="文档" r:id="rId3" imgW="8304530" imgH="32524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829310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文档" r:id="rId3" imgW="8304530" imgH="4014470" progId="Word.Document.12">
                  <p:embed/>
                </p:oleObj>
              </mc:Choice>
              <mc:Fallback>
                <p:oleObj name="文档" r:id="rId3" imgW="8304530" imgH="40144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740650" y="2174875"/>
            <a:ext cx="803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烧毁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75463" y="3255963"/>
            <a:ext cx="16287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燃烧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能量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)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04075" y="4335463"/>
            <a:ext cx="11128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火烧旺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395288" y="2060575"/>
          <a:ext cx="82931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文档" r:id="rId3" imgW="8304530" imgH="1779905" progId="Word.Document.12">
                  <p:embed/>
                </p:oleObj>
              </mc:Choice>
              <mc:Fallback>
                <p:oleObj name="文档" r:id="rId3" imgW="8304530" imgH="17799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60575"/>
                        <a:ext cx="82931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469900" y="836613"/>
          <a:ext cx="82931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文档" r:id="rId3" imgW="8304530" imgH="5135880" progId="Word.Document.12">
                  <p:embed/>
                </p:oleObj>
              </mc:Choice>
              <mc:Fallback>
                <p:oleObj name="文档" r:id="rId3" imgW="8304530" imgH="51358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836613"/>
                        <a:ext cx="82931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635375" y="2997200"/>
            <a:ext cx="9048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down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72450" y="4149725"/>
            <a:ext cx="4413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1"/>
          <p:cNvGraphicFramePr>
            <a:graphicFrameLocks noChangeAspect="1"/>
          </p:cNvGraphicFramePr>
          <p:nvPr/>
        </p:nvGraphicFramePr>
        <p:xfrm>
          <a:off x="468313" y="1773238"/>
          <a:ext cx="82931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文档" r:id="rId3" imgW="8304530" imgH="2658110" progId="Word.Document.12">
                  <p:embed/>
                </p:oleObj>
              </mc:Choice>
              <mc:Fallback>
                <p:oleObj name="文档" r:id="rId3" imgW="8304530" imgH="26581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8293100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文档" r:id="rId3" imgW="8304530" imgH="3756660" progId="Word.Document.12">
                  <p:embed/>
                </p:oleObj>
              </mc:Choice>
              <mc:Fallback>
                <p:oleObj name="文档" r:id="rId3" imgW="8304530" imgH="37566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1"/>
          <p:cNvGraphicFramePr>
            <a:graphicFrameLocks noChangeAspect="1"/>
          </p:cNvGraphicFramePr>
          <p:nvPr/>
        </p:nvGraphicFramePr>
        <p:xfrm>
          <a:off x="468313" y="692150"/>
          <a:ext cx="8293100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文档" r:id="rId3" imgW="8304530" imgH="5401310" progId="Word.Document.12">
                  <p:embed/>
                </p:oleObj>
              </mc:Choice>
              <mc:Fallback>
                <p:oleObj name="文档" r:id="rId3" imgW="8304530" imgH="54013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92150"/>
                        <a:ext cx="8293100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619250" y="4048125"/>
            <a:ext cx="12636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on/upon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31813" y="2205038"/>
          <a:ext cx="82931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文档" r:id="rId3" imgW="8301355" imgH="2239010" progId="Word.Document.12">
                  <p:embed/>
                </p:oleObj>
              </mc:Choice>
              <mc:Fallback>
                <p:oleObj name="文档" r:id="rId3" imgW="8301355" imgH="22390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05038"/>
                        <a:ext cx="82931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724525" y="25400"/>
            <a:ext cx="3095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ctr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2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Exploring English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1"/>
          <p:cNvGraphicFramePr>
            <a:graphicFrameLocks noChangeAspect="1"/>
          </p:cNvGraphicFramePr>
          <p:nvPr/>
        </p:nvGraphicFramePr>
        <p:xfrm>
          <a:off x="468313" y="611188"/>
          <a:ext cx="82931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文档" r:id="rId3" imgW="8304530" imgH="1713230" progId="Word.Document.12">
                  <p:embed/>
                </p:oleObj>
              </mc:Choice>
              <mc:Fallback>
                <p:oleObj name="文档" r:id="rId3" imgW="8304530" imgH="17132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11188"/>
                        <a:ext cx="82931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435600" y="476250"/>
            <a:ext cx="14255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reflection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455613" y="2205038"/>
          <a:ext cx="8293100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文档" r:id="rId5" imgW="8304530" imgH="3841750" progId="Word.Document.12">
                  <p:embed/>
                </p:oleObj>
              </mc:Choice>
              <mc:Fallback>
                <p:oleObj name="文档" r:id="rId5" imgW="8304530" imgH="38417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2205038"/>
                        <a:ext cx="8293100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1"/>
          <p:cNvGraphicFramePr>
            <a:graphicFrameLocks noChangeAspect="1"/>
          </p:cNvGraphicFramePr>
          <p:nvPr/>
        </p:nvGraphicFramePr>
        <p:xfrm>
          <a:off x="469900" y="914400"/>
          <a:ext cx="829310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文档" r:id="rId3" imgW="8304530" imgH="4763770" progId="Word.Document.12">
                  <p:embed/>
                </p:oleObj>
              </mc:Choice>
              <mc:Fallback>
                <p:oleObj name="文档" r:id="rId3" imgW="8304530" imgH="47637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914400"/>
                        <a:ext cx="8293100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对象 1"/>
          <p:cNvGraphicFramePr>
            <a:graphicFrameLocks noChangeAspect="1"/>
          </p:cNvGraphicFramePr>
          <p:nvPr/>
        </p:nvGraphicFramePr>
        <p:xfrm>
          <a:off x="469900" y="914400"/>
          <a:ext cx="82931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文档" r:id="rId3" imgW="8304530" imgH="4610100" progId="Word.Document.12">
                  <p:embed/>
                </p:oleObj>
              </mc:Choice>
              <mc:Fallback>
                <p:oleObj name="文档" r:id="rId3" imgW="8304530" imgH="46101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914400"/>
                        <a:ext cx="82931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84213" y="2565400"/>
            <a:ext cx="11509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created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71775" y="3687763"/>
            <a:ext cx="12192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creative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1"/>
          <p:cNvGraphicFramePr>
            <a:graphicFrameLocks noChangeAspect="1"/>
          </p:cNvGraphicFramePr>
          <p:nvPr/>
        </p:nvGraphicFramePr>
        <p:xfrm>
          <a:off x="468313" y="1470025"/>
          <a:ext cx="82931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文档" r:id="rId3" imgW="8304530" imgH="2898775" progId="Word.Document.12">
                  <p:embed/>
                </p:oleObj>
              </mc:Choice>
              <mc:Fallback>
                <p:oleObj name="文档" r:id="rId3" imgW="8304530" imgH="28987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70025"/>
                        <a:ext cx="82931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156325" y="1341438"/>
            <a:ext cx="12541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creation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67400" y="2535238"/>
            <a:ext cx="12557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creators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1"/>
          <p:cNvGraphicFramePr>
            <a:graphicFrameLocks noChangeAspect="1"/>
          </p:cNvGraphicFramePr>
          <p:nvPr/>
        </p:nvGraphicFramePr>
        <p:xfrm>
          <a:off x="468313" y="1557338"/>
          <a:ext cx="82931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文档" r:id="rId3" imgW="8304530" imgH="3183890" progId="Word.Document.12">
                  <p:embed/>
                </p:oleObj>
              </mc:Choice>
              <mc:Fallback>
                <p:oleObj name="文档" r:id="rId3" imgW="8304530" imgH="31838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8293100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对象 1"/>
          <p:cNvGraphicFramePr>
            <a:graphicFrameLocks noChangeAspect="1"/>
          </p:cNvGraphicFramePr>
          <p:nvPr/>
        </p:nvGraphicFramePr>
        <p:xfrm>
          <a:off x="395288" y="549275"/>
          <a:ext cx="82931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文档" r:id="rId3" imgW="8304530" imgH="5368925" progId="Word.Document.12">
                  <p:embed/>
                </p:oleObj>
              </mc:Choice>
              <mc:Fallback>
                <p:oleObj name="文档" r:id="rId3" imgW="8304530" imgH="536892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9275"/>
                        <a:ext cx="8293100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对象 1"/>
          <p:cNvGraphicFramePr>
            <a:graphicFrameLocks noChangeAspect="1"/>
          </p:cNvGraphicFramePr>
          <p:nvPr/>
        </p:nvGraphicFramePr>
        <p:xfrm>
          <a:off x="468313" y="692150"/>
          <a:ext cx="82931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文档" r:id="rId3" imgW="8304530" imgH="5204460" progId="Word.Document.12">
                  <p:embed/>
                </p:oleObj>
              </mc:Choice>
              <mc:Fallback>
                <p:oleObj name="文档" r:id="rId3" imgW="8304530" imgH="52044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92150"/>
                        <a:ext cx="82931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003800" y="4076700"/>
            <a:ext cx="15367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answering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对象 1"/>
          <p:cNvGraphicFramePr>
            <a:graphicFrameLocks noChangeAspect="1"/>
          </p:cNvGraphicFramePr>
          <p:nvPr/>
        </p:nvGraphicFramePr>
        <p:xfrm>
          <a:off x="468313" y="1484313"/>
          <a:ext cx="82931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文档" r:id="rId3" imgW="8304530" imgH="1713230" progId="Word.Document.12">
                  <p:embed/>
                </p:oleObj>
              </mc:Choice>
              <mc:Fallback>
                <p:oleObj name="文档" r:id="rId3" imgW="8304530" imgH="17132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82931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563938" y="1395413"/>
            <a:ext cx="13287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climbing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468313" y="3213100"/>
          <a:ext cx="82931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文档" r:id="rId5" imgW="8304530" imgH="2328545" progId="Word.Document.12">
                  <p:embed/>
                </p:oleObj>
              </mc:Choice>
              <mc:Fallback>
                <p:oleObj name="文档" r:id="rId5" imgW="8304530" imgH="232854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13100"/>
                        <a:ext cx="82931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对象 1"/>
          <p:cNvGraphicFramePr>
            <a:graphicFrameLocks noChangeAspect="1"/>
          </p:cNvGraphicFramePr>
          <p:nvPr/>
        </p:nvGraphicFramePr>
        <p:xfrm>
          <a:off x="468313" y="1504950"/>
          <a:ext cx="82931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文档" r:id="rId3" imgW="8304530" imgH="2895600" progId="Word.Document.12">
                  <p:embed/>
                </p:oleObj>
              </mc:Choice>
              <mc:Fallback>
                <p:oleObj name="文档" r:id="rId3" imgW="8304530" imgH="28956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04950"/>
                        <a:ext cx="8293100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088" y="2484438"/>
            <a:ext cx="11255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finding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00563" y="2970213"/>
            <a:ext cx="7667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with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对象 1"/>
          <p:cNvGraphicFramePr>
            <a:graphicFrameLocks noChangeAspect="1"/>
          </p:cNvGraphicFramePr>
          <p:nvPr/>
        </p:nvGraphicFramePr>
        <p:xfrm>
          <a:off x="468313" y="404813"/>
          <a:ext cx="8293100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文档" r:id="rId3" imgW="8304530" imgH="5951220" progId="Word.Document.12">
                  <p:embed/>
                </p:oleObj>
              </mc:Choice>
              <mc:Fallback>
                <p:oleObj name="文档" r:id="rId3" imgW="8304530" imgH="59512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4813"/>
                        <a:ext cx="8293100" cy="588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77838" y="836613"/>
          <a:ext cx="82931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文档" r:id="rId3" imgW="8301355" imgH="4934585" progId="Word.Document.12">
                  <p:embed/>
                </p:oleObj>
              </mc:Choice>
              <mc:Fallback>
                <p:oleObj name="文档" r:id="rId3" imgW="8301355" imgH="493458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836613"/>
                        <a:ext cx="8293100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724525" y="25400"/>
            <a:ext cx="3095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ctr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2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Exploring English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对象 1"/>
          <p:cNvGraphicFramePr>
            <a:graphicFrameLocks noChangeAspect="1"/>
          </p:cNvGraphicFramePr>
          <p:nvPr/>
        </p:nvGraphicFramePr>
        <p:xfrm>
          <a:off x="469900" y="836613"/>
          <a:ext cx="82931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文档" r:id="rId3" imgW="8304530" imgH="4744085" progId="Word.Document.12">
                  <p:embed/>
                </p:oleObj>
              </mc:Choice>
              <mc:Fallback>
                <p:oleObj name="文档" r:id="rId3" imgW="8304530" imgH="47440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836613"/>
                        <a:ext cx="82931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476375" y="1892300"/>
            <a:ext cx="15033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know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24075" y="3068638"/>
            <a:ext cx="36210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seen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anything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1050" y="4292600"/>
            <a:ext cx="36131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did/do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know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about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对象 1"/>
          <p:cNvGraphicFramePr>
            <a:graphicFrameLocks noChangeAspect="1"/>
          </p:cNvGraphicFramePr>
          <p:nvPr/>
        </p:nvGraphicFramePr>
        <p:xfrm>
          <a:off x="468313" y="1773238"/>
          <a:ext cx="82931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文档" r:id="rId3" imgW="8304530" imgH="2239010" progId="Word.Document.12">
                  <p:embed/>
                </p:oleObj>
              </mc:Choice>
              <mc:Fallback>
                <p:oleObj name="文档" r:id="rId3" imgW="8304530" imgH="22390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82931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539750" y="3357563"/>
          <a:ext cx="8293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文档" r:id="rId5" imgW="8304530" imgH="902335" progId="Word.Document.12">
                  <p:embed/>
                </p:oleObj>
              </mc:Choice>
              <mc:Fallback>
                <p:oleObj name="文档" r:id="rId5" imgW="8304530" imgH="9023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57563"/>
                        <a:ext cx="8293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对象 1"/>
          <p:cNvGraphicFramePr>
            <a:graphicFrameLocks noChangeAspect="1"/>
          </p:cNvGraphicFramePr>
          <p:nvPr/>
        </p:nvGraphicFramePr>
        <p:xfrm>
          <a:off x="468313" y="1557338"/>
          <a:ext cx="82931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文档" r:id="rId3" imgW="8304530" imgH="3183890" progId="Word.Document.12">
                  <p:embed/>
                </p:oleObj>
              </mc:Choice>
              <mc:Fallback>
                <p:oleObj name="文档" r:id="rId3" imgW="8304530" imgH="31838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8293100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对象 1"/>
          <p:cNvGraphicFramePr>
            <a:graphicFrameLocks noChangeAspect="1"/>
          </p:cNvGraphicFramePr>
          <p:nvPr/>
        </p:nvGraphicFramePr>
        <p:xfrm>
          <a:off x="468313" y="1557338"/>
          <a:ext cx="82931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文档" r:id="rId3" imgW="8304530" imgH="3756660" progId="Word.Document.12">
                  <p:embed/>
                </p:oleObj>
              </mc:Choice>
              <mc:Fallback>
                <p:oleObj name="文档" r:id="rId3" imgW="8304530" imgH="37566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82931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对象 1"/>
          <p:cNvGraphicFramePr>
            <a:graphicFrameLocks noChangeAspect="1"/>
          </p:cNvGraphicFramePr>
          <p:nvPr/>
        </p:nvGraphicFramePr>
        <p:xfrm>
          <a:off x="469900" y="914400"/>
          <a:ext cx="82931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文档" r:id="rId3" imgW="8304530" imgH="4282440" progId="Word.Document.12">
                  <p:embed/>
                </p:oleObj>
              </mc:Choice>
              <mc:Fallback>
                <p:oleObj name="文档" r:id="rId3" imgW="8304530" imgH="42824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914400"/>
                        <a:ext cx="82931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665788" y="1970088"/>
            <a:ext cx="1209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because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71775" y="3141663"/>
            <a:ext cx="7334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4213" y="3716338"/>
            <a:ext cx="7143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对象 1"/>
          <p:cNvGraphicFramePr>
            <a:graphicFrameLocks noChangeAspect="1"/>
          </p:cNvGraphicFramePr>
          <p:nvPr/>
        </p:nvGraphicFramePr>
        <p:xfrm>
          <a:off x="469900" y="969963"/>
          <a:ext cx="82931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文档" r:id="rId3" imgW="8304530" imgH="4342130" progId="Word.Document.12">
                  <p:embed/>
                </p:oleObj>
              </mc:Choice>
              <mc:Fallback>
                <p:oleObj name="文档" r:id="rId3" imgW="8304530" imgH="43421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969963"/>
                        <a:ext cx="8293100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348038" y="2032000"/>
            <a:ext cx="339248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because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95963" y="3040063"/>
            <a:ext cx="20177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27313" y="4087813"/>
            <a:ext cx="47529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very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sad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477838" y="836613"/>
          <a:ext cx="829310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文档" r:id="rId3" imgW="8301355" imgH="5460365" progId="Word.Document.12">
                  <p:embed/>
                </p:oleObj>
              </mc:Choice>
              <mc:Fallback>
                <p:oleObj name="文档" r:id="rId3" imgW="8301355" imgH="546036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836613"/>
                        <a:ext cx="8293100" cy="544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724525" y="25400"/>
            <a:ext cx="3095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ctr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2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Exploring English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"/>
          <p:cNvGraphicFramePr>
            <a:graphicFrameLocks noChangeAspect="1"/>
          </p:cNvGraphicFramePr>
          <p:nvPr/>
        </p:nvGraphicFramePr>
        <p:xfrm>
          <a:off x="427038" y="1268413"/>
          <a:ext cx="82931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文档" r:id="rId3" imgW="8304530" imgH="4709160" progId="Word.Document.12">
                  <p:embed/>
                </p:oleObj>
              </mc:Choice>
              <mc:Fallback>
                <p:oleObj name="文档" r:id="rId3" imgW="8304530" imgH="47091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268413"/>
                        <a:ext cx="82931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2" descr="C:\Users\Administrator\Desktop\新建文件夹 (3)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875" y="47625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71550" y="2895600"/>
            <a:ext cx="14097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sculpture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2988" y="3471863"/>
            <a:ext cx="13668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opposing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4575" y="4084638"/>
            <a:ext cx="13652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harmless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6013" y="4652963"/>
            <a:ext cx="10922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unique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76338" y="5229225"/>
            <a:ext cx="9699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alarm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469900" y="620713"/>
          <a:ext cx="82931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文档" r:id="rId3" imgW="8304530" imgH="5337175" progId="Word.Document.12">
                  <p:embed/>
                </p:oleObj>
              </mc:Choice>
              <mc:Fallback>
                <p:oleObj name="文档" r:id="rId3" imgW="8304530" imgH="53371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620713"/>
                        <a:ext cx="82931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116013" y="1095375"/>
            <a:ext cx="1346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behavior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3625" y="1717675"/>
            <a:ext cx="14509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confusing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82700" y="2882900"/>
            <a:ext cx="10128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reflect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2988" y="4078288"/>
            <a:ext cx="14255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creativity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2700" y="5229225"/>
            <a:ext cx="10207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visible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469900" y="1052513"/>
          <a:ext cx="82931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文档" r:id="rId3" imgW="8304530" imgH="4744085" progId="Word.Document.12">
                  <p:embed/>
                </p:oleObj>
              </mc:Choice>
              <mc:Fallback>
                <p:oleObj name="文档" r:id="rId3" imgW="8304530" imgH="47440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052513"/>
                        <a:ext cx="82931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088" y="1549400"/>
            <a:ext cx="20431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number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088" y="2133600"/>
            <a:ext cx="2963862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around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world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7900" y="2701925"/>
            <a:ext cx="17430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example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8225" y="3322638"/>
            <a:ext cx="12715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speak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6163" y="3903663"/>
            <a:ext cx="12557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burn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9500" y="4508500"/>
            <a:ext cx="13874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fill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in/out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2988" y="5056188"/>
            <a:ext cx="12557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wind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469900" y="914400"/>
          <a:ext cx="82931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文档" r:id="rId3" imgW="8304530" imgH="4678680" progId="Word.Document.12">
                  <p:embed/>
                </p:oleObj>
              </mc:Choice>
              <mc:Fallback>
                <p:oleObj name="文档" r:id="rId3" imgW="8304530" imgH="4678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914400"/>
                        <a:ext cx="82931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924300" y="1989138"/>
            <a:ext cx="57848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trouble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learning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English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188" y="4264025"/>
            <a:ext cx="6894512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Neither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pine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apple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pineapple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全屏显示(4:3)</PresentationFormat>
  <Paragraphs>58</Paragraphs>
  <Slides>46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5" baseType="lpstr">
      <vt:lpstr>楷体</vt:lpstr>
      <vt:lpstr>宋体</vt:lpstr>
      <vt:lpstr>微软雅黑</vt:lpstr>
      <vt:lpstr>Arial</vt:lpstr>
      <vt:lpstr>Calibri</vt:lpstr>
      <vt:lpstr>Courier New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2022-02-13T03:19:54Z</dcterms:created>
  <dcterms:modified xsi:type="dcterms:W3CDTF">2023-01-17T02:39:07Z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F1D28B1E7DFA4B90A5B24F12D4D77F91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