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359" r:id="rId3"/>
    <p:sldId id="357" r:id="rId4"/>
    <p:sldId id="337" r:id="rId5"/>
    <p:sldId id="348" r:id="rId6"/>
    <p:sldId id="320" r:id="rId7"/>
    <p:sldId id="352" r:id="rId8"/>
    <p:sldId id="358" r:id="rId9"/>
    <p:sldId id="361" r:id="rId10"/>
    <p:sldId id="355" r:id="rId11"/>
    <p:sldId id="353" r:id="rId12"/>
    <p:sldId id="346" r:id="rId13"/>
    <p:sldId id="347" r:id="rId14"/>
    <p:sldId id="342" r:id="rId15"/>
    <p:sldId id="350" r:id="rId16"/>
    <p:sldId id="362" r:id="rId17"/>
    <p:sldId id="363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D5F3F0"/>
    <a:srgbClr val="DAF0FA"/>
    <a:srgbClr val="CEE6FC"/>
    <a:srgbClr val="FFCCFF"/>
    <a:srgbClr val="47B6E7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259" autoAdjust="0"/>
  </p:normalViewPr>
  <p:slideViewPr>
    <p:cSldViewPr>
      <p:cViewPr>
        <p:scale>
          <a:sx n="100" d="100"/>
          <a:sy n="100" d="100"/>
        </p:scale>
        <p:origin x="-204" y="-264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21CD2D8-BE70-40DB-AFCB-A76E38A81A7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57D6D989-3892-4C11-A93C-E049577FDF7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8D27CEC-5F2E-44F3-B9E4-1986BCA1F3A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554356F3-977A-48B6-8FA1-B650D8B9B38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73AA22C-36B1-4399-84EC-39F7B05A39DF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24DC9C1-B4DA-4886-A981-158CABD829D6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356F3-977A-48B6-8FA1-B650D8B9B38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77097A6-12EA-49FD-9811-9AD8A14EACC7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DC82C81-D411-4068-9CEE-F19115885B66}" type="slidenum">
              <a:rPr lang="zh-CN" altLang="en-US">
                <a:ea typeface="宋体" panose="02010600030101010101" pitchFamily="2" charset="-122"/>
              </a:rPr>
              <a:t>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77D5734-E961-4EF5-9380-1D384E0C588C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54900C6-B994-40FD-A6FC-872CF5644D79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E875CD0-FCE6-404C-A362-CDCEA71D5923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F72F77A-7C4D-4DD3-A809-3DA1E3221250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C9BD8-0EC6-4259-BE0F-E488C41A2E1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41C427E-993C-4608-9B47-450B23E55BBE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7" name="矩形 6"/>
          <p:cNvSpPr/>
          <p:nvPr userDrawn="1"/>
        </p:nvSpPr>
        <p:spPr>
          <a:xfrm>
            <a:off x="62931" y="1863130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 userDrawn="1"/>
        </p:nvSpPr>
        <p:spPr>
          <a:xfrm>
            <a:off x="62931" y="1810547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2931" y="3390476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919757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9F98D1-E462-4CA8-B5C7-59C1ED2D290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CCCD21-3316-459A-8FE0-2E579B9EAF49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C0EC96-7513-4971-AADB-5669B55EB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1CCA-F491-4B33-B676-5D56A8E7CF1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8E4C5-58AF-49BB-889E-F3166D385B5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206-AF64-4316-BCC9-B703149E3C37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F9056EF-CBF0-45BD-BBC6-5A4D43A0FC1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D8B0F9F2-92BC-42AE-B6F1-E46BA0D6378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A2516-2B23-436C-9669-2D661AFBD24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1E61-C6A9-49E2-9BFC-8EB0F7342CD6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A2516-2B23-436C-9669-2D661AFBD249}" type="datetimeFigureOut">
              <a:rPr lang="zh-CN" altLang="en-US" smtClean="0"/>
              <a:t>2023-01-17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990287-CCBA-4187-8F6C-D5BBEF527EB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61D749-67BC-4CB1-BA07-2A32E4C27FC3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C4A42-CFCA-4D4D-8748-06C7C1F77F2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D013-ADF3-45A9-9A66-E02DEACE0671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DB185-CD4E-4689-8448-3419051685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682E-6743-446D-944A-292C2B4D3852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BEFDF-2FAA-453A-B283-B8E42E2C91C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89C-C198-4661-8C5C-56727D5E29F7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5E2D5-4025-49BA-887E-E61D8AC199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926-FF5F-471C-A295-3E3150BC11BE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393B89-545E-4534-A671-B2C1E7B2DB3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8CE2-ADFE-47E1-9C76-2A0570950DC7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78E4C5-58AF-49BB-889E-F3166D385B5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D26A206-AF64-4316-BCC9-B703149E3C37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9;\Unit2%20There%20are%20forty%20students%20in%20our%20class\Lesson11%20&#25945;&#23398;&#35838;&#20214;\4.mp3" TargetMode="External"/><Relationship Id="rId3" Type="http://schemas.microsoft.com/office/2007/relationships/media" Target="file:///E:\&#20154;&#25945;&#26032;&#29256;4&#19979;\Unit2%20There%20are%20forty%20students%20in%20our%20class\Lesson11%20&#25945;&#23398;&#35838;&#20214;\2.mp3" TargetMode="External"/><Relationship Id="rId7" Type="http://schemas.microsoft.com/office/2007/relationships/media" Target="file:///E:\&#20154;&#25945;&#26032;&#29256;4&#19979;\Unit2%20There%20are%20forty%20students%20in%20our%20class\Lesson11%20&#25945;&#23398;&#35838;&#20214;\4.mp3" TargetMode="External"/><Relationship Id="rId2" Type="http://schemas.openxmlformats.org/officeDocument/2006/relationships/audio" Target="file:///E:\&#20154;&#25945;&#26032;&#29256;4&#19979;\Unit2%20There%20are%20forty%20students%20in%20our%20class\Lesson11%20&#25945;&#23398;&#35838;&#20214;\1.mp3" TargetMode="External"/><Relationship Id="rId1" Type="http://schemas.microsoft.com/office/2007/relationships/media" Target="file:///E:\&#20154;&#25945;&#26032;&#29256;4&#19979;\Unit2%20There%20are%20forty%20students%20in%20our%20class\Lesson11%20&#25945;&#23398;&#35838;&#20214;\1.mp3" TargetMode="External"/><Relationship Id="rId6" Type="http://schemas.openxmlformats.org/officeDocument/2006/relationships/audio" Target="file:///E:\&#20154;&#25945;&#26032;&#29256;4&#19979;\Unit2%20There%20are%20forty%20students%20in%20our%20class\Lesson11%20&#25945;&#23398;&#35838;&#20214;\3.mp3" TargetMode="External"/><Relationship Id="rId11" Type="http://schemas.openxmlformats.org/officeDocument/2006/relationships/image" Target="../media/image5.png"/><Relationship Id="rId5" Type="http://schemas.microsoft.com/office/2007/relationships/media" Target="file:///E:\&#20154;&#25945;&#26032;&#29256;4&#19979;\Unit2%20There%20are%20forty%20students%20in%20our%20class\Lesson11%20&#25945;&#23398;&#35838;&#20214;\3.mp3" TargetMode="External"/><Relationship Id="rId10" Type="http://schemas.openxmlformats.org/officeDocument/2006/relationships/image" Target="../media/image4.png"/><Relationship Id="rId4" Type="http://schemas.openxmlformats.org/officeDocument/2006/relationships/audio" Target="file:///E:\&#20154;&#25945;&#26032;&#29256;4&#19979;\Unit2%20There%20are%20forty%20students%20in%20our%20class\Lesson11%20&#25945;&#23398;&#35838;&#20214;\2.mp3" TargetMode="External"/><Relationship Id="rId9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4&#19979;\Unit2%20There%20are%20forty%20students%20in%20our%20class\Lesson11%20&#25945;&#23398;&#35838;&#20214;\90_128k.mp3" TargetMode="External"/><Relationship Id="rId1" Type="http://schemas.microsoft.com/office/2007/relationships/media" Target="file:///E:\&#20154;&#25945;&#26032;&#29256;4&#19979;\Unit2%20There%20are%20forty%20students%20in%20our%20class\Lesson11%20&#25945;&#23398;&#35838;&#20214;\90_128k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4&#19979;\Unit2%20There%20are%20forty%20students%20in%20our%20class\Lesson11%20&#25945;&#23398;&#35838;&#20214;\100_128k.mp3" TargetMode="External"/><Relationship Id="rId1" Type="http://schemas.microsoft.com/office/2007/relationships/media" Target="file:///E:\&#20154;&#25945;&#26032;&#29256;4&#19979;\Unit2%20There%20are%20forty%20students%20in%20our%20class\Lesson11%20&#25945;&#23398;&#35838;&#20214;\100_128k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4&#19979;\Unit2%20There%20are%20forty%20students%20in%20our%20class\Lesson11%20&#25945;&#23398;&#35838;&#20214;\Lesson10Let&#8217;schant&#35838;&#25991;&#24405;&#38899;_128k.mp3" TargetMode="External"/><Relationship Id="rId1" Type="http://schemas.microsoft.com/office/2007/relationships/media" Target="file:///E:\&#20154;&#25945;&#26032;&#29256;4&#19979;\Unit2%20There%20are%20forty%20students%20in%20our%20class\Lesson11%20&#25945;&#23398;&#35838;&#20214;\Lesson10Let&#8217;schant&#35838;&#25991;&#24405;&#38899;_128k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file:///E:\&#12304;&#32039;&#24613;&#12305;2016.02.16&#23567;&#23398;&#33521;&#35821;&#20154;&#25945;&#26032;&#29256;4&#19979;&#36164;&#28304;&#31574;&#21010;&#21333;-&#37101;&#20122;&#30007;&#65288;&#26032;&#22686;19&#26465;&#65289;\Unit2%20There%20are%20forty%20students%20in%20our%20class\Lesson11%20&#25945;&#23398;&#35838;&#20214;\pen_128k.mp3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E:\&#12304;&#32039;&#24613;&#12305;2016.02.16&#23567;&#23398;&#33521;&#35821;&#20154;&#25945;&#26032;&#29256;4&#19979;&#36164;&#28304;&#31574;&#21010;&#21333;-&#37101;&#20122;&#30007;&#65288;&#26032;&#22686;19&#26465;&#65289;\Unit2%20There%20are%20forty%20students%20in%20our%20class\Lesson11%20&#25945;&#23398;&#35838;&#20214;\pencil_128k.mp3" TargetMode="External"/><Relationship Id="rId1" Type="http://schemas.microsoft.com/office/2007/relationships/media" Target="file:///E:\&#12304;&#32039;&#24613;&#12305;2016.02.16&#23567;&#23398;&#33521;&#35821;&#20154;&#25945;&#26032;&#29256;4&#19979;&#36164;&#28304;&#31574;&#21010;&#21333;-&#37101;&#20122;&#30007;&#65288;&#26032;&#22686;19&#26465;&#65289;\Unit2%20There%20are%20forty%20students%20in%20our%20class\Lesson11%20&#25945;&#23398;&#35838;&#20214;\pencil_128k.mp3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audio" Target="file:///E:\&#12304;&#32039;&#24613;&#12305;2016.02.16&#23567;&#23398;&#33521;&#35821;&#20154;&#25945;&#26032;&#29256;4&#19979;&#36164;&#28304;&#31574;&#21010;&#21333;-&#37101;&#20122;&#30007;&#65288;&#26032;&#22686;19&#26465;&#65289;\Unit2%20There%20are%20forty%20students%20in%20our%20class\Lesson11%20&#25945;&#23398;&#35838;&#20214;\pen_128k.mp3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Lesson11Justtalk&#35838;&#25991;&#21160;&#30011;.SW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4&#19979;\Unit2%20There%20are%20forty%20students%20in%20our%20class\Lesson11%20&#25945;&#23398;&#35838;&#20214;\Lesson11Justtalk&#35838;&#25991;&#24405;&#38899;_128k.mp3" TargetMode="External"/><Relationship Id="rId1" Type="http://schemas.microsoft.com/office/2007/relationships/media" Target="file:///E:\&#20154;&#25945;&#26032;&#29256;4&#19979;\Unit2%20There%20are%20forty%20students%20in%20our%20class\Lesson11%20&#25945;&#23398;&#35838;&#20214;\Lesson11Justtalk&#35838;&#25991;&#24405;&#38899;_128k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4&#19979;\Unit2%20There%20are%20forty%20students%20in%20our%20class\Lesson11%20&#25945;&#23398;&#35838;&#20214;\Lesson11Justtalk&#35838;&#25991;&#24405;&#38899;_128k.mp3" TargetMode="External"/><Relationship Id="rId1" Type="http://schemas.microsoft.com/office/2007/relationships/media" Target="file:///E:\&#20154;&#25945;&#26032;&#29256;4&#19979;\Unit2%20There%20are%20forty%20students%20in%20our%20class\Lesson11%20&#25945;&#23398;&#35838;&#20214;\Lesson11Justtalk&#35838;&#25991;&#24405;&#38899;_128k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971600" y="836712"/>
            <a:ext cx="7344816" cy="792088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200" b="1" spc="300" dirty="0" smtClean="0">
                <a:latin typeface="+mj-ea"/>
                <a:ea typeface="+mj-ea"/>
              </a:rPr>
              <a:t>人教精通版四年级下册</a:t>
            </a:r>
            <a:endParaRPr lang="zh-CN" altLang="en-US" sz="3200" b="1" spc="300" dirty="0">
              <a:latin typeface="+mj-ea"/>
              <a:ea typeface="+mj-ea"/>
            </a:endParaRPr>
          </a:p>
        </p:txBody>
      </p:sp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395536" y="1988889"/>
            <a:ext cx="8362950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/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Unit2 There are forty students in our class.</a:t>
            </a:r>
            <a:endParaRPr lang="zh-CN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4931" y="5445224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9698" name="标题 1"/>
          <p:cNvSpPr txBox="1"/>
          <p:nvPr/>
        </p:nvSpPr>
        <p:spPr bwMode="auto">
          <a:xfrm>
            <a:off x="2627313" y="358775"/>
            <a:ext cx="3889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Follow to read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5" name="内容占位符 3"/>
          <p:cNvGraphicFramePr>
            <a:graphicFrameLocks noGrp="1"/>
          </p:cNvGraphicFramePr>
          <p:nvPr/>
        </p:nvGraphicFramePr>
        <p:xfrm>
          <a:off x="611188" y="1411288"/>
          <a:ext cx="7921625" cy="4105277"/>
        </p:xfrm>
        <a:graphic>
          <a:graphicData uri="http://schemas.openxmlformats.org/drawingml/2006/table">
            <a:tbl>
              <a:tblPr/>
              <a:tblGrid>
                <a:gridCol w="136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8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591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录音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4" marR="91444" marT="45734" marB="4573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B7F8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课文句子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4" marR="91444" marT="45734" marB="4573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B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397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4" marR="91444" marT="45734" marB="4573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9526" marR="9526" marT="952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879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4" marR="91444" marT="45734" marB="4573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6" marR="9526" marT="952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571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4" marR="91444" marT="45734" marB="4573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6" marR="9526" marT="952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839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4" marR="91444" marT="45734" marB="4573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6" marR="9526" marT="952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698" name="矩形 7"/>
          <p:cNvSpPr>
            <a:spLocks noChangeArrowheads="1"/>
          </p:cNvSpPr>
          <p:nvPr/>
        </p:nvSpPr>
        <p:spPr bwMode="auto">
          <a:xfrm>
            <a:off x="1957388" y="2246313"/>
            <a:ext cx="6553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T: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many pens do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have?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18"/>
          <p:cNvSpPr>
            <a:spLocks noChangeArrowheads="1"/>
          </p:cNvSpPr>
          <p:nvPr/>
        </p:nvSpPr>
        <p:spPr bwMode="auto">
          <a:xfrm>
            <a:off x="1957388" y="3902075"/>
            <a:ext cx="64341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T: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many pencils do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have?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625" name="矩形 20"/>
          <p:cNvSpPr>
            <a:spLocks noChangeArrowheads="1"/>
          </p:cNvSpPr>
          <p:nvPr/>
        </p:nvSpPr>
        <p:spPr bwMode="auto">
          <a:xfrm>
            <a:off x="1963738" y="3055938"/>
            <a:ext cx="67103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S1: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have ninety pens.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9722" name="图片 2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3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20"/>
          <p:cNvSpPr>
            <a:spLocks noChangeArrowheads="1"/>
          </p:cNvSpPr>
          <p:nvPr/>
        </p:nvSpPr>
        <p:spPr bwMode="auto">
          <a:xfrm>
            <a:off x="1963738" y="4746625"/>
            <a:ext cx="67103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S2: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have one hundred pencils.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06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06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6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819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072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724" name="内容占位符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5775" y="2649538"/>
            <a:ext cx="3732213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3" y="4046538"/>
            <a:ext cx="16383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椭圆 15"/>
          <p:cNvSpPr/>
          <p:nvPr/>
        </p:nvSpPr>
        <p:spPr>
          <a:xfrm>
            <a:off x="830263" y="1052513"/>
            <a:ext cx="2370137" cy="9890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内容占位符 1"/>
          <p:cNvSpPr txBox="1"/>
          <p:nvPr/>
        </p:nvSpPr>
        <p:spPr>
          <a:xfrm>
            <a:off x="962025" y="1193800"/>
            <a:ext cx="2387600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349625" y="1319213"/>
            <a:ext cx="4464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三</a:t>
            </a:r>
            <a:r>
              <a:rPr lang="zh-CN" altLang="en-US" sz="2800" b="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人一组，表演课文对话。</a:t>
            </a:r>
            <a:endParaRPr lang="zh-CN" altLang="zh-CN" sz="2800" b="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1550" y="874713"/>
            <a:ext cx="4491038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标题 1"/>
          <p:cNvSpPr txBox="1"/>
          <p:nvPr/>
        </p:nvSpPr>
        <p:spPr bwMode="auto">
          <a:xfrm>
            <a:off x="3270250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2971800" y="4543425"/>
            <a:ext cx="3184525" cy="1168400"/>
            <a:chOff x="2604318" y="927100"/>
            <a:chExt cx="3184272" cy="1167756"/>
          </a:xfrm>
        </p:grpSpPr>
        <p:sp>
          <p:nvSpPr>
            <p:cNvPr id="32775" name="矩形 33"/>
            <p:cNvSpPr>
              <a:spLocks noChangeArrowheads="1"/>
            </p:cNvSpPr>
            <p:nvPr/>
          </p:nvSpPr>
          <p:spPr bwMode="auto">
            <a:xfrm>
              <a:off x="2604318" y="927100"/>
              <a:ext cx="3149600" cy="1167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6000" b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ninety</a:t>
              </a:r>
              <a:endParaRPr lang="zh-CN" altLang="en-US" sz="6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" name="90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990" y="138906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1125538"/>
            <a:ext cx="5976938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标题 1"/>
          <p:cNvSpPr txBox="1"/>
          <p:nvPr/>
        </p:nvSpPr>
        <p:spPr bwMode="auto">
          <a:xfrm>
            <a:off x="3270250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821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817688" y="4487863"/>
            <a:ext cx="5562600" cy="1293812"/>
            <a:chOff x="2211090" y="4488619"/>
            <a:chExt cx="5562798" cy="1292662"/>
          </a:xfrm>
        </p:grpSpPr>
        <p:sp>
          <p:nvSpPr>
            <p:cNvPr id="34823" name="矩形 33"/>
            <p:cNvSpPr>
              <a:spLocks noChangeArrowheads="1"/>
            </p:cNvSpPr>
            <p:nvPr/>
          </p:nvSpPr>
          <p:spPr bwMode="auto">
            <a:xfrm>
              <a:off x="2211090" y="4488619"/>
              <a:ext cx="4953198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6000" b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one hundred</a:t>
              </a:r>
              <a:endParaRPr lang="zh-CN" altLang="en-US" sz="6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" name="100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495421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686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844" name="标题 1"/>
          <p:cNvSpPr txBox="1"/>
          <p:nvPr/>
        </p:nvSpPr>
        <p:spPr bwMode="auto">
          <a:xfrm>
            <a:off x="1325563" y="763588"/>
            <a:ext cx="6415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你能英文说出生活中的这些数字吗？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5862" y="1497394"/>
            <a:ext cx="2938060" cy="2075622"/>
          </a:xfrm>
          <a:prstGeom prst="round2Diag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7151" y="1515039"/>
            <a:ext cx="2827661" cy="2041942"/>
          </a:xfrm>
          <a:prstGeom prst="round2Diag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645861" y="3880037"/>
            <a:ext cx="2958587" cy="2069243"/>
          </a:xfrm>
          <a:prstGeom prst="round2Diag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92500" y="2439988"/>
            <a:ext cx="21177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98554" y="3861048"/>
            <a:ext cx="2816258" cy="2009411"/>
          </a:xfrm>
          <a:prstGeom prst="round2Diag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8914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文本框 5"/>
          <p:cNvSpPr txBox="1">
            <a:spLocks noChangeArrowheads="1"/>
          </p:cNvSpPr>
          <p:nvPr/>
        </p:nvSpPr>
        <p:spPr bwMode="auto">
          <a:xfrm>
            <a:off x="1187450" y="14446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6" name="标题 1"/>
          <p:cNvSpPr txBox="1"/>
          <p:nvPr/>
        </p:nvSpPr>
        <p:spPr bwMode="auto">
          <a:xfrm>
            <a:off x="2700338" y="404813"/>
            <a:ext cx="4391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do a survey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8917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3194050"/>
            <a:ext cx="42116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847850" y="1160463"/>
          <a:ext cx="5461000" cy="22685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6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707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solidFill>
                      <a:srgbClr val="D5F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Comic Sans MS" panose="030F0702030302020204" pitchFamily="66" charset="0"/>
                        </a:rPr>
                        <a:t>Class 1</a:t>
                      </a:r>
                      <a:endParaRPr lang="zh-CN" alt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solidFill>
                      <a:srgbClr val="D5F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Comic Sans MS" panose="030F0702030302020204" pitchFamily="66" charset="0"/>
                        </a:rPr>
                        <a:t>Class 2</a:t>
                      </a:r>
                      <a:endParaRPr lang="zh-CN" alt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solidFill>
                      <a:srgbClr val="D5F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Comic Sans MS" panose="030F0702030302020204" pitchFamily="66" charset="0"/>
                        </a:rPr>
                        <a:t>Class 3</a:t>
                      </a:r>
                      <a:endParaRPr lang="zh-CN" alt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solidFill>
                      <a:srgbClr val="D5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7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Comic Sans MS" panose="030F0702030302020204" pitchFamily="66" charset="0"/>
                        </a:rPr>
                        <a:t>bags</a:t>
                      </a:r>
                      <a:endParaRPr lang="zh-CN" alt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7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Comic Sans MS" panose="030F0702030302020204" pitchFamily="66" charset="0"/>
                        </a:rPr>
                        <a:t>books</a:t>
                      </a:r>
                      <a:endParaRPr lang="zh-CN" alt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solidFill>
                      <a:srgbClr val="D5F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7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Comic Sans MS" panose="030F0702030302020204" pitchFamily="66" charset="0"/>
                        </a:rPr>
                        <a:t>pens</a:t>
                      </a:r>
                      <a:endParaRPr lang="zh-CN" alt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solidFill>
                      <a:srgbClr val="D5F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7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Comic Sans MS" panose="030F0702030302020204" pitchFamily="66" charset="0"/>
                        </a:rPr>
                        <a:t>pencils</a:t>
                      </a:r>
                      <a:endParaRPr lang="zh-CN" alt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solidFill>
                      <a:srgbClr val="D5F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Comic Sans MS" panose="030F0702030302020204" pitchFamily="66" charset="0"/>
                      </a:endParaRPr>
                    </a:p>
                  </a:txBody>
                  <a:tcPr marL="91452" marR="91452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圆角矩形标注 11"/>
          <p:cNvSpPr/>
          <p:nvPr/>
        </p:nvSpPr>
        <p:spPr>
          <a:xfrm>
            <a:off x="6300788" y="4283075"/>
            <a:ext cx="2374900" cy="792163"/>
          </a:xfrm>
          <a:prstGeom prst="wedgeRoundRectCallout">
            <a:avLst>
              <a:gd name="adj1" fmla="val -64195"/>
              <a:gd name="adj2" fmla="val -4859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one hundred books.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39738" y="4105275"/>
            <a:ext cx="2260600" cy="1147763"/>
          </a:xfrm>
          <a:prstGeom prst="wedgeRoundRectCallout">
            <a:avLst>
              <a:gd name="adj1" fmla="val 65292"/>
              <a:gd name="adj2" fmla="val -2935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books do you have?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4"/>
          <p:cNvSpPr txBox="1"/>
          <p:nvPr/>
        </p:nvSpPr>
        <p:spPr bwMode="auto">
          <a:xfrm>
            <a:off x="841375" y="590203"/>
            <a:ext cx="77724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z="54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48271" y="1916832"/>
            <a:ext cx="7884169" cy="4464496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图片 1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013" y="280988"/>
            <a:ext cx="14462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24967" y="3910732"/>
            <a:ext cx="5351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本课的重点句型是什么？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967" y="2302594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本课重点学习的单词是什么？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852242" y="2969344"/>
            <a:ext cx="12779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ninety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149230" y="2969344"/>
            <a:ext cx="24828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one hundred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728167" y="4644157"/>
            <a:ext cx="63722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How many … do you have?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728167" y="5398219"/>
            <a:ext cx="23637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We have ... 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620217" y="2983632"/>
            <a:ext cx="866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pen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525092" y="2983632"/>
            <a:ext cx="12557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pencil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标题 4"/>
          <p:cNvSpPr txBox="1"/>
          <p:nvPr/>
        </p:nvSpPr>
        <p:spPr bwMode="auto">
          <a:xfrm>
            <a:off x="759619" y="398463"/>
            <a:ext cx="77724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00192" y="5949280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87450" y="1243013"/>
            <a:ext cx="6781800" cy="4418012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335088" y="1760538"/>
            <a:ext cx="662146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</a:t>
            </a:r>
            <a:r>
              <a:rPr lang="zh-CN" altLang="zh-CN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寻找</a:t>
            </a:r>
            <a:r>
              <a:rPr lang="zh-CN" altLang="zh-CN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生活中的数字（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zh-CN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以内</a:t>
            </a:r>
            <a:r>
              <a:rPr lang="zh-CN" altLang="zh-CN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），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制作成一张海报，</a:t>
            </a:r>
            <a:r>
              <a:rPr lang="zh-CN" altLang="zh-CN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并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标注上相应的英文</a:t>
            </a:r>
            <a:r>
              <a:rPr lang="zh-CN" altLang="zh-CN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Lesson12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8434" name="标题 1"/>
          <p:cNvSpPr txBox="1"/>
          <p:nvPr/>
        </p:nvSpPr>
        <p:spPr bwMode="auto">
          <a:xfrm>
            <a:off x="3132138" y="404813"/>
            <a:ext cx="2952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chant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8435" name="组合 3"/>
          <p:cNvGrpSpPr/>
          <p:nvPr/>
        </p:nvGrpSpPr>
        <p:grpSpPr bwMode="auto">
          <a:xfrm>
            <a:off x="971550" y="1125538"/>
            <a:ext cx="7172325" cy="5092700"/>
            <a:chOff x="1115616" y="1268760"/>
            <a:chExt cx="7172615" cy="5093434"/>
          </a:xfrm>
        </p:grpSpPr>
        <p:pic>
          <p:nvPicPr>
            <p:cNvPr id="18439" name="图片 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87450" y="1268760"/>
              <a:ext cx="7023187" cy="5093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1115616" y="1268760"/>
              <a:ext cx="215909" cy="287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072322" y="6074815"/>
              <a:ext cx="215909" cy="287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18436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本框 5"/>
          <p:cNvSpPr txBox="1">
            <a:spLocks noChangeArrowheads="1"/>
          </p:cNvSpPr>
          <p:nvPr/>
        </p:nvSpPr>
        <p:spPr bwMode="auto">
          <a:xfrm>
            <a:off x="1258888" y="115888"/>
            <a:ext cx="119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Lesson10Let’schant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5434013"/>
            <a:ext cx="749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945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258888" y="115888"/>
            <a:ext cx="119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71550" y="1268413"/>
          <a:ext cx="7129463" cy="25209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9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040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38" marB="45738">
                    <a:solidFill>
                      <a:srgbClr val="DAF0F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38" marB="45738">
                    <a:solidFill>
                      <a:srgbClr val="D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22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38" marB="45738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38" marB="4573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326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38" marB="45738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38" marB="457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474" name="矩形 17"/>
          <p:cNvSpPr>
            <a:spLocks noChangeArrowheads="1"/>
          </p:cNvSpPr>
          <p:nvPr/>
        </p:nvSpPr>
        <p:spPr bwMode="auto">
          <a:xfrm>
            <a:off x="2844800" y="1403350"/>
            <a:ext cx="5218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… do you have?</a:t>
            </a:r>
            <a:endParaRPr lang="zh-CN" altLang="en-US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475" name="矩形 18"/>
          <p:cNvSpPr>
            <a:spLocks noChangeArrowheads="1"/>
          </p:cNvSpPr>
          <p:nvPr/>
        </p:nvSpPr>
        <p:spPr bwMode="auto">
          <a:xfrm>
            <a:off x="1368425" y="2205038"/>
            <a:ext cx="107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bags</a:t>
            </a:r>
            <a:endParaRPr lang="zh-CN" altLang="en-US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476" name="矩形 19"/>
          <p:cNvSpPr>
            <a:spLocks noChangeArrowheads="1"/>
          </p:cNvSpPr>
          <p:nvPr/>
        </p:nvSpPr>
        <p:spPr bwMode="auto">
          <a:xfrm>
            <a:off x="1258888" y="3079750"/>
            <a:ext cx="1277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books</a:t>
            </a:r>
          </a:p>
        </p:txBody>
      </p:sp>
      <p:sp>
        <p:nvSpPr>
          <p:cNvPr id="19477" name="矩形 18"/>
          <p:cNvSpPr>
            <a:spLocks noChangeArrowheads="1"/>
          </p:cNvSpPr>
          <p:nvPr/>
        </p:nvSpPr>
        <p:spPr bwMode="auto">
          <a:xfrm>
            <a:off x="4859338" y="2205038"/>
            <a:ext cx="64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</a:t>
            </a:r>
            <a:endParaRPr lang="zh-CN" altLang="en-US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478" name="矩形 18"/>
          <p:cNvSpPr>
            <a:spLocks noChangeArrowheads="1"/>
          </p:cNvSpPr>
          <p:nvPr/>
        </p:nvSpPr>
        <p:spPr bwMode="auto">
          <a:xfrm>
            <a:off x="4889500" y="3068638"/>
            <a:ext cx="639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80</a:t>
            </a:r>
            <a:endParaRPr lang="zh-CN" altLang="en-US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479" name="标题 1"/>
          <p:cNvSpPr txBox="1"/>
          <p:nvPr/>
        </p:nvSpPr>
        <p:spPr bwMode="auto">
          <a:xfrm>
            <a:off x="2700338" y="404813"/>
            <a:ext cx="41036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Ask and answer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480" name="图片 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3933825"/>
            <a:ext cx="329882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8" name="标题 1"/>
          <p:cNvSpPr txBox="1"/>
          <p:nvPr/>
        </p:nvSpPr>
        <p:spPr bwMode="auto">
          <a:xfrm>
            <a:off x="3270250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图片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95963" y="1125538"/>
            <a:ext cx="162401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341438" y="1268413"/>
            <a:ext cx="17399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1692275" y="4508500"/>
            <a:ext cx="2081213" cy="1060450"/>
            <a:chOff x="1691680" y="4508500"/>
            <a:chExt cx="2081754" cy="1060227"/>
          </a:xfrm>
        </p:grpSpPr>
        <p:sp>
          <p:nvSpPr>
            <p:cNvPr id="21515" name="矩形 14"/>
            <p:cNvSpPr>
              <a:spLocks noChangeArrowheads="1"/>
            </p:cNvSpPr>
            <p:nvPr/>
          </p:nvSpPr>
          <p:spPr bwMode="auto">
            <a:xfrm>
              <a:off x="1691680" y="4508500"/>
              <a:ext cx="1776954" cy="106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5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pen</a:t>
              </a:r>
              <a:endPara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" name="pen_128k.mp3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834" y="4895181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/>
          <p:nvPr/>
        </p:nvGrpSpPr>
        <p:grpSpPr bwMode="auto">
          <a:xfrm>
            <a:off x="5364163" y="4511675"/>
            <a:ext cx="2841625" cy="1173163"/>
            <a:chOff x="5364088" y="4511675"/>
            <a:chExt cx="2841848" cy="1172629"/>
          </a:xfrm>
        </p:grpSpPr>
        <p:sp>
          <p:nvSpPr>
            <p:cNvPr id="21513" name="矩形 15"/>
            <p:cNvSpPr>
              <a:spLocks noChangeArrowheads="1"/>
            </p:cNvSpPr>
            <p:nvPr/>
          </p:nvSpPr>
          <p:spPr bwMode="auto">
            <a:xfrm>
              <a:off x="5364088" y="4511675"/>
              <a:ext cx="2592212" cy="117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5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pencil</a:t>
              </a:r>
              <a:endPara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8" name="pencil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4883082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1" name="标题 1"/>
          <p:cNvSpPr txBox="1"/>
          <p:nvPr/>
        </p:nvSpPr>
        <p:spPr bwMode="auto">
          <a:xfrm>
            <a:off x="1739900" y="1412875"/>
            <a:ext cx="6629400" cy="7905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pens do you have?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2531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32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标题 1"/>
          <p:cNvSpPr txBox="1"/>
          <p:nvPr/>
        </p:nvSpPr>
        <p:spPr bwMode="auto">
          <a:xfrm>
            <a:off x="1735138" y="3521075"/>
            <a:ext cx="6629400" cy="7905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pencils do you have?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534" name="标题 1"/>
          <p:cNvSpPr txBox="1"/>
          <p:nvPr/>
        </p:nvSpPr>
        <p:spPr bwMode="auto">
          <a:xfrm>
            <a:off x="3203575" y="333375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Think and say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标题 1"/>
          <p:cNvSpPr txBox="1"/>
          <p:nvPr/>
        </p:nvSpPr>
        <p:spPr bwMode="auto">
          <a:xfrm>
            <a:off x="1739900" y="2459038"/>
            <a:ext cx="6629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 have …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标题 1"/>
          <p:cNvSpPr txBox="1"/>
          <p:nvPr/>
        </p:nvSpPr>
        <p:spPr bwMode="auto">
          <a:xfrm>
            <a:off x="1735138" y="4581525"/>
            <a:ext cx="6629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 have …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9950" y="1457325"/>
            <a:ext cx="8651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1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3530600"/>
            <a:ext cx="865187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578" name="标题 1"/>
          <p:cNvSpPr txBox="1"/>
          <p:nvPr/>
        </p:nvSpPr>
        <p:spPr bwMode="auto">
          <a:xfrm>
            <a:off x="3203575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457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1" name="标题 1"/>
          <p:cNvSpPr txBox="1"/>
          <p:nvPr/>
        </p:nvSpPr>
        <p:spPr bwMode="auto">
          <a:xfrm>
            <a:off x="3203575" y="333375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Think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标题 1"/>
          <p:cNvSpPr txBox="1"/>
          <p:nvPr/>
        </p:nvSpPr>
        <p:spPr bwMode="auto">
          <a:xfrm>
            <a:off x="755650" y="1144588"/>
            <a:ext cx="3981450" cy="720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Who are they?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4333875" y="1125538"/>
            <a:ext cx="3767138" cy="7905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Where are they?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1187450" y="2132013"/>
            <a:ext cx="4630738" cy="7921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are they doing?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4585" name="组合 2"/>
          <p:cNvGrpSpPr/>
          <p:nvPr/>
        </p:nvGrpSpPr>
        <p:grpSpPr bwMode="auto">
          <a:xfrm>
            <a:off x="323850" y="3213100"/>
            <a:ext cx="8588375" cy="2592388"/>
            <a:chOff x="375180" y="3356992"/>
            <a:chExt cx="8421678" cy="2446509"/>
          </a:xfrm>
        </p:grpSpPr>
        <p:pic>
          <p:nvPicPr>
            <p:cNvPr id="24586" name="图片 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44008" y="3356992"/>
              <a:ext cx="4152850" cy="24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图片 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75180" y="3356992"/>
              <a:ext cx="4268828" cy="244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662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827088" y="1268413"/>
            <a:ext cx="7273925" cy="720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does </a:t>
            </a:r>
            <a:r>
              <a:rPr lang="en-US" altLang="zh-CN" sz="36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Mr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Zhang want to know?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629" name="标题 1"/>
          <p:cNvSpPr txBox="1"/>
          <p:nvPr/>
        </p:nvSpPr>
        <p:spPr bwMode="auto">
          <a:xfrm>
            <a:off x="3203575" y="333375"/>
            <a:ext cx="36004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867400" y="5805488"/>
            <a:ext cx="272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dirty="0" smtClean="0">
                <a:solidFill>
                  <a:schemeClr val="tx2">
                    <a:lumMod val="50000"/>
                  </a:schemeClr>
                </a:solidFill>
              </a:rPr>
              <a:t>（单击图片可播放动画）</a:t>
            </a:r>
          </a:p>
        </p:txBody>
      </p:sp>
      <p:pic>
        <p:nvPicPr>
          <p:cNvPr id="26631" name="图片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33900" y="2852738"/>
            <a:ext cx="435927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852738"/>
            <a:ext cx="4481512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765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2" name="标题 1"/>
          <p:cNvSpPr txBox="1"/>
          <p:nvPr/>
        </p:nvSpPr>
        <p:spPr bwMode="auto">
          <a:xfrm>
            <a:off x="3203575" y="333375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1370013" y="1196975"/>
            <a:ext cx="6370637" cy="720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pens do they have?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7654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3284538"/>
            <a:ext cx="49561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标题 1"/>
          <p:cNvSpPr txBox="1"/>
          <p:nvPr/>
        </p:nvSpPr>
        <p:spPr bwMode="auto">
          <a:xfrm>
            <a:off x="1370013" y="2133600"/>
            <a:ext cx="63706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They have ninety pens.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Lesson11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610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867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6" name="标题 1"/>
          <p:cNvSpPr txBox="1"/>
          <p:nvPr/>
        </p:nvSpPr>
        <p:spPr bwMode="auto">
          <a:xfrm>
            <a:off x="3203575" y="333375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1116013" y="1125538"/>
            <a:ext cx="6862762" cy="720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pencils do they have?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标题 1"/>
          <p:cNvSpPr txBox="1"/>
          <p:nvPr/>
        </p:nvSpPr>
        <p:spPr bwMode="auto">
          <a:xfrm>
            <a:off x="1116013" y="2133600"/>
            <a:ext cx="6985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They have one hundred pencils.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720" y="3068960"/>
            <a:ext cx="5018665" cy="3023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sson11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5483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327</Words>
  <Application>Microsoft Office PowerPoint</Application>
  <PresentationFormat>全屏显示(4:3)</PresentationFormat>
  <Paragraphs>92</Paragraphs>
  <Slides>17</Slides>
  <Notes>9</Notes>
  <HiddenSlides>0</HiddenSlides>
  <MMClips>11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Franklin Gothic Book</vt:lpstr>
      <vt:lpstr>Perpetua</vt:lpstr>
      <vt:lpstr>Times New Roman</vt:lpstr>
      <vt:lpstr>Wingdings</vt:lpstr>
      <vt:lpstr>Wingdings 2</vt:lpstr>
      <vt:lpstr>WWW.2PPT.COM</vt:lpstr>
      <vt:lpstr>Unit2 There are forty students in our class.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2023-01-17T02:39:13Z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29B940B62F3D44888B04309A90431FCF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