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8" r:id="rId2"/>
    <p:sldId id="259" r:id="rId3"/>
    <p:sldId id="273" r:id="rId4"/>
    <p:sldId id="268" r:id="rId5"/>
    <p:sldId id="271" r:id="rId6"/>
    <p:sldId id="269" r:id="rId7"/>
    <p:sldId id="270" r:id="rId8"/>
    <p:sldId id="274" r:id="rId9"/>
    <p:sldId id="260" r:id="rId10"/>
    <p:sldId id="262" r:id="rId11"/>
    <p:sldId id="264" r:id="rId12"/>
    <p:sldId id="261" r:id="rId13"/>
    <p:sldId id="275" r:id="rId14"/>
    <p:sldId id="272" r:id="rId15"/>
    <p:sldId id="276" r:id="rId16"/>
    <p:sldId id="263" r:id="rId17"/>
    <p:sldId id="265" r:id="rId18"/>
    <p:sldId id="277"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E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66" d="100"/>
          <a:sy n="66" d="100"/>
        </p:scale>
        <p:origin x="84" y="30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FA8EB-3568-4CFD-AED1-BD77CFB342FE}"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DC1F0-90CA-49D6-B5E8-5BEE59F08E8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DDC1F0-90CA-49D6-B5E8-5BEE59F08E8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6BE66B-A4EE-4C36-A766-41B09838521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6BE66B-A4EE-4C36-A766-41B09838521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6BE66B-A4EE-4C36-A766-41B09838521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DDC1F0-90CA-49D6-B5E8-5BEE59F08E8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6BE66B-A4EE-4C36-A766-41B09838521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DDC1F0-90CA-49D6-B5E8-5BEE59F08E8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6BE66B-A4EE-4C36-A766-41B09838521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6BE66B-A4EE-4C36-A766-41B09838521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DDC1F0-90CA-49D6-B5E8-5BEE59F08E8D}"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DDC1F0-90CA-49D6-B5E8-5BEE59F08E8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DDC1F0-90CA-49D6-B5E8-5BEE59F08E8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DDC1F0-90CA-49D6-B5E8-5BEE59F08E8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6BE66B-A4EE-4C36-A766-41B09838521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DDC1F0-90CA-49D6-B5E8-5BEE59F08E8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DDC1F0-90CA-49D6-B5E8-5BEE59F08E8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DDC1F0-90CA-49D6-B5E8-5BEE59F08E8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6BE66B-A4EE-4C36-A766-41B09838521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D24C378-0E7C-4D91-BE8F-17AD580349D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4C9520-8135-447D-973A-17A48C982182}" type="slidenum">
              <a:rPr lang="zh-CN" altLang="en-US" smtClean="0"/>
              <a:t>‹#›</a:t>
            </a:fld>
            <a:endParaRPr lang="zh-CN" altLang="en-US"/>
          </a:p>
        </p:txBody>
      </p:sp>
      <p:pic>
        <p:nvPicPr>
          <p:cNvPr id="8" name="图片 7" descr="2ppt"/>
          <p:cNvPicPr>
            <a:picLocks noChangeAspect="1"/>
          </p:cNvPicPr>
          <p:nvPr userDrawn="1"/>
        </p:nvPicPr>
        <p:blipFill>
          <a:blip r:embed="rId2"/>
          <a:stretch>
            <a:fillRect/>
          </a:stretch>
        </p:blipFill>
        <p:spPr>
          <a:xfrm>
            <a:off x="635" y="0"/>
            <a:ext cx="12529185"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24C378-0E7C-4D91-BE8F-17AD580349D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4C9520-8135-447D-973A-17A48C9821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24C378-0E7C-4D91-BE8F-17AD580349D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4C9520-8135-447D-973A-17A48C9821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D24C378-0E7C-4D91-BE8F-17AD580349D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4C9520-8135-447D-973A-17A48C9821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24C378-0E7C-4D91-BE8F-17AD580349D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4C9520-8135-447D-973A-17A48C9821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D24C378-0E7C-4D91-BE8F-17AD580349D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4C9520-8135-447D-973A-17A48C9821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24C378-0E7C-4D91-BE8F-17AD580349D0}"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4C9520-8135-447D-973A-17A48C9821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D24C378-0E7C-4D91-BE8F-17AD580349D0}"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4C9520-8135-447D-973A-17A48C9821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24C378-0E7C-4D91-BE8F-17AD580349D0}"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4C9520-8135-447D-973A-17A48C9821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D24C378-0E7C-4D91-BE8F-17AD580349D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4C9520-8135-447D-973A-17A48C9821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D24C378-0E7C-4D91-BE8F-17AD580349D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4C9520-8135-447D-973A-17A48C9821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4C378-0E7C-4D91-BE8F-17AD580349D0}"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C9520-8135-447D-973A-17A48C982182}" type="slidenum">
              <a:rPr lang="zh-CN" altLang="en-US" smtClean="0"/>
              <a:t>‹#›</a:t>
            </a:fld>
            <a:endParaRPr lang="zh-CN" altLang="en-US"/>
          </a:p>
        </p:txBody>
      </p:sp>
      <p:pic>
        <p:nvPicPr>
          <p:cNvPr id="9" name="图片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1"/>
          <p:cNvPicPr>
            <a:picLocks noChangeAspect="1"/>
          </p:cNvPicPr>
          <p:nvPr userDrawn="1"/>
        </p:nvPicPr>
        <p:blipFill>
          <a:blip r:embed="rId14"/>
          <a:stretch>
            <a:fillRect/>
          </a:stretch>
        </p:blipFill>
        <p:spPr>
          <a:xfrm>
            <a:off x="-2540" y="6542088"/>
            <a:ext cx="12196763" cy="3159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17.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7.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4011" y="1167400"/>
            <a:ext cx="6489205" cy="1828804"/>
          </a:xfrm>
          <a:prstGeom prst="rect">
            <a:avLst/>
          </a:prstGeom>
        </p:spPr>
      </p:pic>
      <p:sp>
        <p:nvSpPr>
          <p:cNvPr id="4" name="文本框 3"/>
          <p:cNvSpPr txBox="1"/>
          <p:nvPr/>
        </p:nvSpPr>
        <p:spPr>
          <a:xfrm>
            <a:off x="2930342" y="3165669"/>
            <a:ext cx="6287144" cy="1107996"/>
          </a:xfrm>
          <a:prstGeom prst="rect">
            <a:avLst/>
          </a:prstGeom>
          <a:noFill/>
        </p:spPr>
        <p:txBody>
          <a:bodyPr wrap="square" rtlCol="0">
            <a:spAutoFit/>
          </a:bodyPr>
          <a:lstStyle/>
          <a:p>
            <a:pPr algn="ctr"/>
            <a:r>
              <a:rPr lang="zh-CN" altLang="en-US" sz="6600" b="1" dirty="0">
                <a:solidFill>
                  <a:srgbClr val="582E15"/>
                </a:solidFill>
                <a:latin typeface="汉仪小麦体简" panose="00020600040101010101" pitchFamily="18" charset="-122"/>
                <a:ea typeface="汉仪小麦体简" panose="00020600040101010101" pitchFamily="18" charset="-122"/>
              </a:rPr>
              <a:t>小清新咖啡模板</a:t>
            </a:r>
          </a:p>
        </p:txBody>
      </p:sp>
      <p:sp>
        <p:nvSpPr>
          <p:cNvPr id="5" name="矩形 4"/>
          <p:cNvSpPr/>
          <p:nvPr/>
        </p:nvSpPr>
        <p:spPr>
          <a:xfrm>
            <a:off x="3174704" y="4180705"/>
            <a:ext cx="5842592" cy="68820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p:txBody>
      </p:sp>
      <p:pic>
        <p:nvPicPr>
          <p:cNvPr id="2" name="韩国群星 - 나비의 춤 (蝴蝶之舞)">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23543" y="-1607457"/>
            <a:ext cx="609600" cy="609600"/>
          </a:xfrm>
          <a:prstGeom prst="rect">
            <a:avLst/>
          </a:prstGeom>
        </p:spPr>
      </p:pic>
      <p:sp>
        <p:nvSpPr>
          <p:cNvPr id="6" name="文本框 5"/>
          <p:cNvSpPr txBox="1"/>
          <p:nvPr/>
        </p:nvSpPr>
        <p:spPr>
          <a:xfrm>
            <a:off x="4076948" y="5104035"/>
            <a:ext cx="4559052" cy="368300"/>
          </a:xfrm>
          <a:prstGeom prst="rect">
            <a:avLst/>
          </a:prstGeom>
          <a:noFill/>
        </p:spPr>
        <p:txBody>
          <a:bodyPr wrap="square" rtlCol="0">
            <a:spAutoFit/>
          </a:bodyPr>
          <a:lstStyle/>
          <a:p>
            <a:r>
              <a:rPr lang="zh-CN" altLang="en-US" smtClean="0"/>
              <a:t>汇报人：</a:t>
            </a:r>
            <a:r>
              <a:rPr lang="en-US" altLang="zh-CN" smtClean="0"/>
              <a:t>PPT818  </a:t>
            </a:r>
            <a:r>
              <a:rPr lang="zh-CN" altLang="en-US" smtClean="0"/>
              <a:t>汇报时间：</a:t>
            </a:r>
            <a:r>
              <a:rPr lang="en-US" altLang="zh-CN" smtClean="0"/>
              <a:t>XX</a:t>
            </a:r>
            <a:r>
              <a:rPr lang="zh-CN" altLang="en-US" smtClean="0"/>
              <a:t>年</a:t>
            </a:r>
            <a:r>
              <a:rPr lang="en-US" altLang="zh-CN" smtClean="0"/>
              <a:t>XX</a:t>
            </a:r>
            <a:r>
              <a:rPr lang="zh-CN" altLang="en-US" smtClean="0"/>
              <a:t>月</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1" presetClass="mediacall" presetSubtype="0" fill="hold" nodeType="afterEffect">
                                  <p:stCondLst>
                                    <p:cond delay="0"/>
                                  </p:stCondLst>
                                  <p:childTnLst>
                                    <p:cmd type="call" cmd="playFrom(0.0)">
                                      <p:cBhvr>
                                        <p:cTn id="18"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9" repeatCount="indefinite" fill="remove" display="0">
                  <p:stCondLst>
                    <p:cond delay="indefinite"/>
                  </p:stCondLst>
                  <p:endCondLst>
                    <p:cond evt="onStopAudio" delay="0">
                      <p:tgtEl>
                        <p:sldTgt/>
                      </p:tgtEl>
                    </p:cond>
                  </p:endCondLst>
                </p:cTn>
                <p:tgtEl>
                  <p:spTgt spid="2"/>
                </p:tgtEl>
              </p:cMediaNode>
            </p:audio>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10700" y="2079353"/>
            <a:ext cx="2209800" cy="1978297"/>
          </a:xfrm>
          <a:prstGeom prst="rect">
            <a:avLst/>
          </a:prstGeom>
          <a:blipFill dpi="0" rotWithShape="1">
            <a:blip r:embed="rId3" cstate="print">
              <a:extLst>
                <a:ext uri="{28A0092B-C50C-407E-A947-70E740481C1C}">
                  <a14:useLocalDpi xmlns:a14="http://schemas.microsoft.com/office/drawing/2010/main" val="0"/>
                </a:ext>
              </a:extLst>
            </a:blip>
            <a:srcRect/>
            <a:stretch>
              <a:fillRect l="-17143" r="-171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029450" y="2079353"/>
            <a:ext cx="2209800" cy="1978297"/>
          </a:xfrm>
          <a:prstGeom prst="rect">
            <a:avLst/>
          </a:prstGeom>
          <a:blipFill dpi="0" rotWithShape="1">
            <a:blip r:embed="rId4" cstate="print">
              <a:extLst>
                <a:ext uri="{28A0092B-C50C-407E-A947-70E740481C1C}">
                  <a14:useLocalDpi xmlns:a14="http://schemas.microsoft.com/office/drawing/2010/main" val="0"/>
                </a:ext>
              </a:extLst>
            </a:blip>
            <a:srcRect/>
            <a:stretch>
              <a:fillRect l="-9676" r="-96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71550" y="4324350"/>
            <a:ext cx="10648950" cy="1790700"/>
          </a:xfrm>
          <a:prstGeom prst="rect">
            <a:avLst/>
          </a:prstGeom>
          <a:solidFill>
            <a:srgbClr val="8A3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endParaRPr lang="en-US" altLang="zh-CN">
              <a:solidFill>
                <a:srgbClr val="FFFFFF"/>
              </a:solidFill>
            </a:endParaRPr>
          </a:p>
        </p:txBody>
      </p:sp>
      <p:sp>
        <p:nvSpPr>
          <p:cNvPr id="19" name="文本框 18"/>
          <p:cNvSpPr txBox="1"/>
          <p:nvPr/>
        </p:nvSpPr>
        <p:spPr>
          <a:xfrm>
            <a:off x="971550" y="2079625"/>
            <a:ext cx="5897245" cy="830997"/>
          </a:xfrm>
          <a:prstGeom prst="rect">
            <a:avLst/>
          </a:prstGeom>
          <a:noFill/>
        </p:spPr>
        <p:txBody>
          <a:bodyPr wrap="square" rtlCol="0">
            <a:spAutoFit/>
          </a:body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a:t>
            </a:r>
            <a:r>
              <a:rPr lang="zh-CN" altLang="en-US" sz="16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加</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6" name="文本框 5"/>
          <p:cNvSpPr txBox="1"/>
          <p:nvPr/>
        </p:nvSpPr>
        <p:spPr>
          <a:xfrm>
            <a:off x="1228724" y="4644713"/>
            <a:ext cx="10125075" cy="1142620"/>
          </a:xfrm>
          <a:prstGeom prst="rect">
            <a:avLst/>
          </a:prstGeom>
          <a:noFill/>
        </p:spPr>
        <p:txBody>
          <a:bodyPr wrap="square" rtlCol="0">
            <a:spAutoFit/>
          </a:bodyPr>
          <a:lstStyle/>
          <a:p>
            <a:pPr defTabSz="1218565">
              <a:lnSpc>
                <a:spcPct val="150000"/>
              </a:lnSpc>
              <a:spcBef>
                <a:spcPts val="1000"/>
              </a:spcBef>
              <a:defRPr/>
            </a:pPr>
            <a:r>
              <a:rPr lang="zh-CN" altLang="en-US" sz="16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 </a:t>
            </a:r>
          </a:p>
        </p:txBody>
      </p:sp>
      <p:grpSp>
        <p:nvGrpSpPr>
          <p:cNvPr id="12" name="组合 11"/>
          <p:cNvGrpSpPr/>
          <p:nvPr/>
        </p:nvGrpSpPr>
        <p:grpSpPr>
          <a:xfrm>
            <a:off x="2232025" y="150495"/>
            <a:ext cx="7731760" cy="819785"/>
            <a:chOff x="2232025" y="150495"/>
            <a:chExt cx="7731760" cy="819785"/>
          </a:xfrm>
        </p:grpSpPr>
        <p:grpSp>
          <p:nvGrpSpPr>
            <p:cNvPr id="13" name="组合 12"/>
            <p:cNvGrpSpPr/>
            <p:nvPr/>
          </p:nvGrpSpPr>
          <p:grpSpPr>
            <a:xfrm>
              <a:off x="2232025" y="772160"/>
              <a:ext cx="7731760" cy="198120"/>
              <a:chOff x="3290" y="1043"/>
              <a:chExt cx="12627" cy="324"/>
            </a:xfrm>
          </p:grpSpPr>
          <p:sp>
            <p:nvSpPr>
              <p:cNvPr id="15" name="Freeform 11"/>
              <p:cNvSpPr/>
              <p:nvPr/>
            </p:nvSpPr>
            <p:spPr>
              <a:xfrm>
                <a:off x="10225" y="1190"/>
                <a:ext cx="5693" cy="35"/>
              </a:xfrm>
              <a:custGeom>
                <a:avLst/>
                <a:gdLst/>
                <a:ahLst/>
                <a:cxnLst>
                  <a:cxn ang="0">
                    <a:pos x="0" y="0"/>
                  </a:cxn>
                  <a:cxn ang="0">
                    <a:pos x="3614738" y="0"/>
                  </a:cxn>
                  <a:cxn ang="0">
                    <a:pos x="3614738" y="22225"/>
                  </a:cxn>
                  <a:cxn ang="0">
                    <a:pos x="3565" y="22225"/>
                  </a:cxn>
                  <a:cxn ang="0">
                    <a:pos x="0" y="0"/>
                  </a:cxn>
                </a:cxnLst>
                <a:rect l="0" t="0" r="0" b="0"/>
                <a:pathLst>
                  <a:path w="6084" h="35">
                    <a:moveTo>
                      <a:pt x="0" y="0"/>
                    </a:moveTo>
                    <a:lnTo>
                      <a:pt x="6084" y="0"/>
                    </a:lnTo>
                    <a:lnTo>
                      <a:pt x="6084" y="35"/>
                    </a:lnTo>
                    <a:lnTo>
                      <a:pt x="6" y="35"/>
                    </a:lnTo>
                    <a:cubicBezTo>
                      <a:pt x="6" y="23"/>
                      <a:pt x="3" y="12"/>
                      <a:pt x="0" y="0"/>
                    </a:cubicBezTo>
                    <a:close/>
                  </a:path>
                </a:pathLst>
              </a:custGeom>
              <a:solidFill>
                <a:srgbClr val="6E3D36">
                  <a:alpha val="100000"/>
                </a:srgbClr>
              </a:solidFill>
              <a:ln w="9525">
                <a:noFill/>
              </a:ln>
            </p:spPr>
            <p:txBody>
              <a:bodyPr/>
              <a:lstStyle/>
              <a:p>
                <a:endParaRPr lang="zh-CN" altLang="en-US"/>
              </a:p>
            </p:txBody>
          </p:sp>
          <p:sp>
            <p:nvSpPr>
              <p:cNvPr id="16" name="Freeform 12"/>
              <p:cNvSpPr>
                <a:spLocks noEditPoints="1"/>
              </p:cNvSpPr>
              <p:nvPr/>
            </p:nvSpPr>
            <p:spPr>
              <a:xfrm>
                <a:off x="9048" y="1043"/>
                <a:ext cx="1107" cy="325"/>
              </a:xfrm>
              <a:custGeom>
                <a:avLst/>
                <a:gdLst/>
                <a:ahLst/>
                <a:cxnLst>
                  <a:cxn ang="0">
                    <a:pos x="571624" y="29210"/>
                  </a:cxn>
                  <a:cxn ang="0">
                    <a:pos x="463703" y="98425"/>
                  </a:cxn>
                  <a:cxn ang="0">
                    <a:pos x="388989" y="169546"/>
                  </a:cxn>
                  <a:cxn ang="0">
                    <a:pos x="372978" y="179706"/>
                  </a:cxn>
                  <a:cxn ang="0">
                    <a:pos x="455401" y="155576"/>
                  </a:cxn>
                  <a:cxn ang="0">
                    <a:pos x="560357" y="47625"/>
                  </a:cxn>
                  <a:cxn ang="0">
                    <a:pos x="610760" y="30480"/>
                  </a:cxn>
                  <a:cxn ang="0">
                    <a:pos x="230666" y="190501"/>
                  </a:cxn>
                  <a:cxn ang="0">
                    <a:pos x="119780" y="88900"/>
                  </a:cxn>
                  <a:cxn ang="0">
                    <a:pos x="68785" y="81280"/>
                  </a:cxn>
                  <a:cxn ang="0">
                    <a:pos x="71156" y="160021"/>
                  </a:cxn>
                  <a:cxn ang="0">
                    <a:pos x="134011" y="145416"/>
                  </a:cxn>
                  <a:cxn ang="0">
                    <a:pos x="77086" y="187961"/>
                  </a:cxn>
                  <a:cxn ang="0">
                    <a:pos x="2372" y="121286"/>
                  </a:cxn>
                  <a:cxn ang="0">
                    <a:pos x="52774" y="38100"/>
                  </a:cxn>
                  <a:cxn ang="0">
                    <a:pos x="132232" y="1270"/>
                  </a:cxn>
                  <a:cxn ang="0">
                    <a:pos x="211097" y="17145"/>
                  </a:cxn>
                  <a:cxn ang="0">
                    <a:pos x="325541" y="20955"/>
                  </a:cxn>
                  <a:cxn ang="0">
                    <a:pos x="351632" y="20955"/>
                  </a:cxn>
                  <a:cxn ang="0">
                    <a:pos x="377129" y="20955"/>
                  </a:cxn>
                  <a:cxn ang="0">
                    <a:pos x="492166" y="17145"/>
                  </a:cxn>
                  <a:cxn ang="0">
                    <a:pos x="639815" y="34290"/>
                  </a:cxn>
                  <a:cxn ang="0">
                    <a:pos x="687253" y="69215"/>
                  </a:cxn>
                  <a:cxn ang="0">
                    <a:pos x="638629" y="186691"/>
                  </a:cxn>
                  <a:cxn ang="0">
                    <a:pos x="567473" y="149861"/>
                  </a:cxn>
                  <a:cxn ang="0">
                    <a:pos x="573995" y="146051"/>
                  </a:cxn>
                  <a:cxn ang="0">
                    <a:pos x="664127" y="118111"/>
                  </a:cxn>
                  <a:cxn ang="0">
                    <a:pos x="610167" y="78105"/>
                  </a:cxn>
                  <a:cxn ang="0">
                    <a:pos x="540789" y="130176"/>
                  </a:cxn>
                  <a:cxn ang="0">
                    <a:pos x="403220" y="206376"/>
                  </a:cxn>
                  <a:cxn ang="0">
                    <a:pos x="351632" y="194946"/>
                  </a:cxn>
                  <a:cxn ang="0">
                    <a:pos x="300043" y="206376"/>
                  </a:cxn>
                  <a:cxn ang="0">
                    <a:pos x="100212" y="31115"/>
                  </a:cxn>
                  <a:cxn ang="0">
                    <a:pos x="202796" y="109221"/>
                  </a:cxn>
                  <a:cxn ang="0">
                    <a:pos x="310124" y="178436"/>
                  </a:cxn>
                  <a:cxn ang="0">
                    <a:pos x="324948" y="173356"/>
                  </a:cxn>
                  <a:cxn ang="0">
                    <a:pos x="294113" y="156211"/>
                  </a:cxn>
                  <a:cxn ang="0">
                    <a:pos x="193901" y="52070"/>
                  </a:cxn>
                  <a:cxn ang="0">
                    <a:pos x="91910" y="30480"/>
                  </a:cxn>
                  <a:cxn ang="0">
                    <a:pos x="321983" y="118746"/>
                  </a:cxn>
                  <a:cxn ang="0">
                    <a:pos x="351632" y="130176"/>
                  </a:cxn>
                  <a:cxn ang="0">
                    <a:pos x="380687" y="118746"/>
                  </a:cxn>
                  <a:cxn ang="0">
                    <a:pos x="402627" y="89535"/>
                  </a:cxn>
                  <a:cxn ang="0">
                    <a:pos x="364084" y="45085"/>
                  </a:cxn>
                  <a:cxn ang="0">
                    <a:pos x="364084" y="45085"/>
                  </a:cxn>
                  <a:cxn ang="0">
                    <a:pos x="300043" y="89535"/>
                  </a:cxn>
                </a:cxnLst>
                <a:rect l="0" t="0" r="0" b="0"/>
                <a:pathLst>
                  <a:path w="1186" h="325">
                    <a:moveTo>
                      <a:pt x="1030" y="48"/>
                    </a:moveTo>
                    <a:cubicBezTo>
                      <a:pt x="1010" y="43"/>
                      <a:pt x="988" y="43"/>
                      <a:pt x="964" y="46"/>
                    </a:cubicBezTo>
                    <a:cubicBezTo>
                      <a:pt x="928" y="51"/>
                      <a:pt x="891" y="63"/>
                      <a:pt x="858" y="82"/>
                    </a:cubicBezTo>
                    <a:cubicBezTo>
                      <a:pt x="829" y="99"/>
                      <a:pt x="807" y="126"/>
                      <a:pt x="782" y="155"/>
                    </a:cubicBezTo>
                    <a:cubicBezTo>
                      <a:pt x="757" y="186"/>
                      <a:pt x="729" y="220"/>
                      <a:pt x="689" y="247"/>
                    </a:cubicBezTo>
                    <a:cubicBezTo>
                      <a:pt x="679" y="255"/>
                      <a:pt x="668" y="261"/>
                      <a:pt x="656" y="267"/>
                    </a:cubicBezTo>
                    <a:cubicBezTo>
                      <a:pt x="650" y="269"/>
                      <a:pt x="644" y="271"/>
                      <a:pt x="638" y="273"/>
                    </a:cubicBezTo>
                    <a:cubicBezTo>
                      <a:pt x="635" y="277"/>
                      <a:pt x="632" y="280"/>
                      <a:pt x="629" y="283"/>
                    </a:cubicBezTo>
                    <a:cubicBezTo>
                      <a:pt x="640" y="283"/>
                      <a:pt x="651" y="283"/>
                      <a:pt x="663" y="281"/>
                    </a:cubicBezTo>
                    <a:cubicBezTo>
                      <a:pt x="699" y="276"/>
                      <a:pt x="735" y="264"/>
                      <a:pt x="768" y="245"/>
                    </a:cubicBezTo>
                    <a:cubicBezTo>
                      <a:pt x="797" y="228"/>
                      <a:pt x="820" y="201"/>
                      <a:pt x="844" y="172"/>
                    </a:cubicBezTo>
                    <a:cubicBezTo>
                      <a:pt x="871" y="139"/>
                      <a:pt x="901" y="103"/>
                      <a:pt x="945" y="75"/>
                    </a:cubicBezTo>
                    <a:cubicBezTo>
                      <a:pt x="966" y="63"/>
                      <a:pt x="994" y="53"/>
                      <a:pt x="1017" y="49"/>
                    </a:cubicBezTo>
                    <a:cubicBezTo>
                      <a:pt x="1021" y="49"/>
                      <a:pt x="1026" y="48"/>
                      <a:pt x="1030" y="48"/>
                    </a:cubicBezTo>
                    <a:close/>
                    <a:moveTo>
                      <a:pt x="506" y="325"/>
                    </a:moveTo>
                    <a:cubicBezTo>
                      <a:pt x="465" y="325"/>
                      <a:pt x="425" y="317"/>
                      <a:pt x="389" y="300"/>
                    </a:cubicBezTo>
                    <a:cubicBezTo>
                      <a:pt x="339" y="276"/>
                      <a:pt x="304" y="238"/>
                      <a:pt x="273" y="205"/>
                    </a:cubicBezTo>
                    <a:cubicBezTo>
                      <a:pt x="250" y="179"/>
                      <a:pt x="227" y="154"/>
                      <a:pt x="202" y="140"/>
                    </a:cubicBezTo>
                    <a:cubicBezTo>
                      <a:pt x="187" y="132"/>
                      <a:pt x="176" y="127"/>
                      <a:pt x="157" y="123"/>
                    </a:cubicBezTo>
                    <a:cubicBezTo>
                      <a:pt x="145" y="121"/>
                      <a:pt x="131" y="122"/>
                      <a:pt x="116" y="128"/>
                    </a:cubicBezTo>
                    <a:cubicBezTo>
                      <a:pt x="87" y="137"/>
                      <a:pt x="65" y="162"/>
                      <a:pt x="65" y="186"/>
                    </a:cubicBezTo>
                    <a:cubicBezTo>
                      <a:pt x="65" y="211"/>
                      <a:pt x="90" y="241"/>
                      <a:pt x="120" y="252"/>
                    </a:cubicBezTo>
                    <a:cubicBezTo>
                      <a:pt x="152" y="267"/>
                      <a:pt x="192" y="257"/>
                      <a:pt x="218" y="230"/>
                    </a:cubicBezTo>
                    <a:cubicBezTo>
                      <a:pt x="220" y="227"/>
                      <a:pt x="223" y="227"/>
                      <a:pt x="226" y="229"/>
                    </a:cubicBezTo>
                    <a:cubicBezTo>
                      <a:pt x="228" y="230"/>
                      <a:pt x="229" y="234"/>
                      <a:pt x="228" y="236"/>
                    </a:cubicBezTo>
                    <a:cubicBezTo>
                      <a:pt x="214" y="272"/>
                      <a:pt x="173" y="296"/>
                      <a:pt x="130" y="296"/>
                    </a:cubicBezTo>
                    <a:cubicBezTo>
                      <a:pt x="123" y="296"/>
                      <a:pt x="115" y="295"/>
                      <a:pt x="108" y="294"/>
                    </a:cubicBezTo>
                    <a:cubicBezTo>
                      <a:pt x="66" y="286"/>
                      <a:pt x="14" y="253"/>
                      <a:pt x="4" y="191"/>
                    </a:cubicBezTo>
                    <a:cubicBezTo>
                      <a:pt x="0" y="163"/>
                      <a:pt x="8" y="133"/>
                      <a:pt x="27" y="109"/>
                    </a:cubicBezTo>
                    <a:cubicBezTo>
                      <a:pt x="42" y="88"/>
                      <a:pt x="64" y="72"/>
                      <a:pt x="89" y="60"/>
                    </a:cubicBezTo>
                    <a:cubicBezTo>
                      <a:pt x="95" y="58"/>
                      <a:pt x="101" y="56"/>
                      <a:pt x="107" y="54"/>
                    </a:cubicBezTo>
                    <a:cubicBezTo>
                      <a:pt x="136" y="18"/>
                      <a:pt x="186" y="6"/>
                      <a:pt x="223" y="2"/>
                    </a:cubicBezTo>
                    <a:cubicBezTo>
                      <a:pt x="228" y="2"/>
                      <a:pt x="234" y="2"/>
                      <a:pt x="239" y="2"/>
                    </a:cubicBezTo>
                    <a:cubicBezTo>
                      <a:pt x="280" y="2"/>
                      <a:pt x="319" y="10"/>
                      <a:pt x="356" y="27"/>
                    </a:cubicBezTo>
                    <a:cubicBezTo>
                      <a:pt x="397" y="46"/>
                      <a:pt x="428" y="76"/>
                      <a:pt x="455" y="104"/>
                    </a:cubicBezTo>
                    <a:cubicBezTo>
                      <a:pt x="474" y="62"/>
                      <a:pt x="515" y="40"/>
                      <a:pt x="549" y="33"/>
                    </a:cubicBezTo>
                    <a:cubicBezTo>
                      <a:pt x="556" y="32"/>
                      <a:pt x="563" y="31"/>
                      <a:pt x="571" y="31"/>
                    </a:cubicBezTo>
                    <a:cubicBezTo>
                      <a:pt x="578" y="31"/>
                      <a:pt x="586" y="32"/>
                      <a:pt x="593" y="33"/>
                    </a:cubicBezTo>
                    <a:cubicBezTo>
                      <a:pt x="600" y="32"/>
                      <a:pt x="607" y="31"/>
                      <a:pt x="615" y="31"/>
                    </a:cubicBezTo>
                    <a:cubicBezTo>
                      <a:pt x="622" y="31"/>
                      <a:pt x="629" y="31"/>
                      <a:pt x="636" y="33"/>
                    </a:cubicBezTo>
                    <a:cubicBezTo>
                      <a:pt x="670" y="40"/>
                      <a:pt x="711" y="62"/>
                      <a:pt x="731" y="104"/>
                    </a:cubicBezTo>
                    <a:cubicBezTo>
                      <a:pt x="758" y="76"/>
                      <a:pt x="789" y="46"/>
                      <a:pt x="830" y="27"/>
                    </a:cubicBezTo>
                    <a:cubicBezTo>
                      <a:pt x="871" y="8"/>
                      <a:pt x="916" y="0"/>
                      <a:pt x="963" y="2"/>
                    </a:cubicBezTo>
                    <a:cubicBezTo>
                      <a:pt x="1000" y="6"/>
                      <a:pt x="1050" y="18"/>
                      <a:pt x="1079" y="54"/>
                    </a:cubicBezTo>
                    <a:cubicBezTo>
                      <a:pt x="1085" y="56"/>
                      <a:pt x="1091" y="58"/>
                      <a:pt x="1097" y="60"/>
                    </a:cubicBezTo>
                    <a:cubicBezTo>
                      <a:pt x="1122" y="71"/>
                      <a:pt x="1144" y="88"/>
                      <a:pt x="1159" y="109"/>
                    </a:cubicBezTo>
                    <a:cubicBezTo>
                      <a:pt x="1177" y="133"/>
                      <a:pt x="1186" y="163"/>
                      <a:pt x="1182" y="190"/>
                    </a:cubicBezTo>
                    <a:cubicBezTo>
                      <a:pt x="1172" y="253"/>
                      <a:pt x="1119" y="286"/>
                      <a:pt x="1077" y="294"/>
                    </a:cubicBezTo>
                    <a:cubicBezTo>
                      <a:pt x="1070" y="295"/>
                      <a:pt x="1063" y="296"/>
                      <a:pt x="1056" y="296"/>
                    </a:cubicBezTo>
                    <a:cubicBezTo>
                      <a:pt x="1012" y="296"/>
                      <a:pt x="972" y="272"/>
                      <a:pt x="957" y="236"/>
                    </a:cubicBezTo>
                    <a:cubicBezTo>
                      <a:pt x="956" y="234"/>
                      <a:pt x="957" y="230"/>
                      <a:pt x="960" y="229"/>
                    </a:cubicBezTo>
                    <a:cubicBezTo>
                      <a:pt x="962" y="227"/>
                      <a:pt x="966" y="227"/>
                      <a:pt x="968" y="230"/>
                    </a:cubicBezTo>
                    <a:cubicBezTo>
                      <a:pt x="993" y="257"/>
                      <a:pt x="1034" y="266"/>
                      <a:pt x="1065" y="252"/>
                    </a:cubicBezTo>
                    <a:cubicBezTo>
                      <a:pt x="1095" y="241"/>
                      <a:pt x="1120" y="211"/>
                      <a:pt x="1120" y="186"/>
                    </a:cubicBezTo>
                    <a:cubicBezTo>
                      <a:pt x="1120" y="162"/>
                      <a:pt x="1098" y="137"/>
                      <a:pt x="1070" y="128"/>
                    </a:cubicBezTo>
                    <a:cubicBezTo>
                      <a:pt x="1055" y="122"/>
                      <a:pt x="1041" y="121"/>
                      <a:pt x="1029" y="123"/>
                    </a:cubicBezTo>
                    <a:cubicBezTo>
                      <a:pt x="1009" y="127"/>
                      <a:pt x="998" y="132"/>
                      <a:pt x="984" y="140"/>
                    </a:cubicBezTo>
                    <a:cubicBezTo>
                      <a:pt x="958" y="154"/>
                      <a:pt x="936" y="179"/>
                      <a:pt x="912" y="205"/>
                    </a:cubicBezTo>
                    <a:cubicBezTo>
                      <a:pt x="882" y="238"/>
                      <a:pt x="847" y="276"/>
                      <a:pt x="797" y="300"/>
                    </a:cubicBezTo>
                    <a:cubicBezTo>
                      <a:pt x="760" y="317"/>
                      <a:pt x="721" y="325"/>
                      <a:pt x="680" y="325"/>
                    </a:cubicBezTo>
                    <a:cubicBezTo>
                      <a:pt x="675" y="325"/>
                      <a:pt x="669" y="325"/>
                      <a:pt x="664" y="324"/>
                    </a:cubicBezTo>
                    <a:cubicBezTo>
                      <a:pt x="642" y="323"/>
                      <a:pt x="616" y="318"/>
                      <a:pt x="593" y="307"/>
                    </a:cubicBezTo>
                    <a:cubicBezTo>
                      <a:pt x="569" y="318"/>
                      <a:pt x="543" y="322"/>
                      <a:pt x="522" y="324"/>
                    </a:cubicBezTo>
                    <a:cubicBezTo>
                      <a:pt x="516" y="325"/>
                      <a:pt x="511" y="325"/>
                      <a:pt x="506" y="325"/>
                    </a:cubicBezTo>
                    <a:close/>
                    <a:moveTo>
                      <a:pt x="155" y="48"/>
                    </a:moveTo>
                    <a:cubicBezTo>
                      <a:pt x="160" y="48"/>
                      <a:pt x="164" y="49"/>
                      <a:pt x="169" y="49"/>
                    </a:cubicBezTo>
                    <a:cubicBezTo>
                      <a:pt x="192" y="53"/>
                      <a:pt x="220" y="63"/>
                      <a:pt x="240" y="75"/>
                    </a:cubicBezTo>
                    <a:cubicBezTo>
                      <a:pt x="284" y="103"/>
                      <a:pt x="315" y="139"/>
                      <a:pt x="342" y="172"/>
                    </a:cubicBezTo>
                    <a:cubicBezTo>
                      <a:pt x="366" y="201"/>
                      <a:pt x="389" y="228"/>
                      <a:pt x="417" y="245"/>
                    </a:cubicBezTo>
                    <a:cubicBezTo>
                      <a:pt x="450" y="264"/>
                      <a:pt x="487" y="276"/>
                      <a:pt x="523" y="281"/>
                    </a:cubicBezTo>
                    <a:cubicBezTo>
                      <a:pt x="535" y="283"/>
                      <a:pt x="546" y="283"/>
                      <a:pt x="557" y="283"/>
                    </a:cubicBezTo>
                    <a:cubicBezTo>
                      <a:pt x="554" y="280"/>
                      <a:pt x="551" y="277"/>
                      <a:pt x="548" y="273"/>
                    </a:cubicBezTo>
                    <a:cubicBezTo>
                      <a:pt x="542" y="271"/>
                      <a:pt x="536" y="269"/>
                      <a:pt x="530" y="267"/>
                    </a:cubicBezTo>
                    <a:cubicBezTo>
                      <a:pt x="517" y="261"/>
                      <a:pt x="506" y="254"/>
                      <a:pt x="496" y="246"/>
                    </a:cubicBezTo>
                    <a:cubicBezTo>
                      <a:pt x="456" y="219"/>
                      <a:pt x="428" y="185"/>
                      <a:pt x="403" y="155"/>
                    </a:cubicBezTo>
                    <a:cubicBezTo>
                      <a:pt x="379" y="126"/>
                      <a:pt x="356" y="99"/>
                      <a:pt x="327" y="82"/>
                    </a:cubicBezTo>
                    <a:cubicBezTo>
                      <a:pt x="295" y="63"/>
                      <a:pt x="258" y="51"/>
                      <a:pt x="222" y="46"/>
                    </a:cubicBezTo>
                    <a:cubicBezTo>
                      <a:pt x="198" y="43"/>
                      <a:pt x="175" y="43"/>
                      <a:pt x="155" y="48"/>
                    </a:cubicBezTo>
                    <a:close/>
                    <a:moveTo>
                      <a:pt x="513" y="165"/>
                    </a:moveTo>
                    <a:cubicBezTo>
                      <a:pt x="523" y="174"/>
                      <a:pt x="533" y="181"/>
                      <a:pt x="543" y="187"/>
                    </a:cubicBezTo>
                    <a:cubicBezTo>
                      <a:pt x="557" y="195"/>
                      <a:pt x="568" y="200"/>
                      <a:pt x="588" y="204"/>
                    </a:cubicBezTo>
                    <a:cubicBezTo>
                      <a:pt x="589" y="204"/>
                      <a:pt x="591" y="204"/>
                      <a:pt x="593" y="205"/>
                    </a:cubicBezTo>
                    <a:cubicBezTo>
                      <a:pt x="594" y="204"/>
                      <a:pt x="596" y="204"/>
                      <a:pt x="598" y="204"/>
                    </a:cubicBezTo>
                    <a:cubicBezTo>
                      <a:pt x="617" y="200"/>
                      <a:pt x="628" y="195"/>
                      <a:pt x="642" y="187"/>
                    </a:cubicBezTo>
                    <a:cubicBezTo>
                      <a:pt x="653" y="181"/>
                      <a:pt x="663" y="174"/>
                      <a:pt x="672" y="165"/>
                    </a:cubicBezTo>
                    <a:cubicBezTo>
                      <a:pt x="677" y="158"/>
                      <a:pt x="679" y="149"/>
                      <a:pt x="679" y="141"/>
                    </a:cubicBezTo>
                    <a:cubicBezTo>
                      <a:pt x="679" y="116"/>
                      <a:pt x="655" y="86"/>
                      <a:pt x="625" y="75"/>
                    </a:cubicBezTo>
                    <a:cubicBezTo>
                      <a:pt x="621" y="73"/>
                      <a:pt x="618" y="72"/>
                      <a:pt x="614" y="71"/>
                    </a:cubicBezTo>
                    <a:lnTo>
                      <a:pt x="614" y="71"/>
                    </a:lnTo>
                    <a:lnTo>
                      <a:pt x="614" y="71"/>
                    </a:lnTo>
                    <a:cubicBezTo>
                      <a:pt x="596" y="66"/>
                      <a:pt x="577" y="67"/>
                      <a:pt x="561" y="75"/>
                    </a:cubicBezTo>
                    <a:cubicBezTo>
                      <a:pt x="531" y="86"/>
                      <a:pt x="506" y="116"/>
                      <a:pt x="506" y="141"/>
                    </a:cubicBezTo>
                    <a:cubicBezTo>
                      <a:pt x="506" y="149"/>
                      <a:pt x="509" y="158"/>
                      <a:pt x="513" y="165"/>
                    </a:cubicBezTo>
                    <a:close/>
                  </a:path>
                </a:pathLst>
              </a:custGeom>
              <a:solidFill>
                <a:srgbClr val="6E3D36">
                  <a:alpha val="100000"/>
                </a:srgbClr>
              </a:solidFill>
              <a:ln w="9525">
                <a:noFill/>
              </a:ln>
            </p:spPr>
            <p:txBody>
              <a:bodyPr/>
              <a:lstStyle/>
              <a:p>
                <a:endParaRPr lang="zh-CN" altLang="en-US"/>
              </a:p>
            </p:txBody>
          </p:sp>
          <p:sp>
            <p:nvSpPr>
              <p:cNvPr id="17" name="Freeform 13"/>
              <p:cNvSpPr/>
              <p:nvPr/>
            </p:nvSpPr>
            <p:spPr>
              <a:xfrm>
                <a:off x="3290" y="1190"/>
                <a:ext cx="5693" cy="35"/>
              </a:xfrm>
              <a:custGeom>
                <a:avLst/>
                <a:gdLst/>
                <a:ahLst/>
                <a:cxnLst>
                  <a:cxn ang="0">
                    <a:pos x="3614738" y="0"/>
                  </a:cxn>
                  <a:cxn ang="0">
                    <a:pos x="0" y="0"/>
                  </a:cxn>
                  <a:cxn ang="0">
                    <a:pos x="0" y="22225"/>
                  </a:cxn>
                  <a:cxn ang="0">
                    <a:pos x="3611767" y="22225"/>
                  </a:cxn>
                  <a:cxn ang="0">
                    <a:pos x="3614738" y="0"/>
                  </a:cxn>
                </a:cxnLst>
                <a:rect l="0" t="0" r="0" b="0"/>
                <a:pathLst>
                  <a:path w="6084" h="35">
                    <a:moveTo>
                      <a:pt x="6084" y="0"/>
                    </a:moveTo>
                    <a:lnTo>
                      <a:pt x="0" y="0"/>
                    </a:lnTo>
                    <a:lnTo>
                      <a:pt x="0" y="35"/>
                    </a:lnTo>
                    <a:lnTo>
                      <a:pt x="6079" y="35"/>
                    </a:lnTo>
                    <a:cubicBezTo>
                      <a:pt x="6079" y="23"/>
                      <a:pt x="6081" y="12"/>
                      <a:pt x="6084" y="0"/>
                    </a:cubicBezTo>
                    <a:close/>
                  </a:path>
                </a:pathLst>
              </a:custGeom>
              <a:solidFill>
                <a:srgbClr val="6E3D36">
                  <a:alpha val="100000"/>
                </a:srgbClr>
              </a:solidFill>
              <a:ln w="9525">
                <a:noFill/>
              </a:ln>
            </p:spPr>
            <p:txBody>
              <a:bodyPr/>
              <a:lstStyle/>
              <a:p>
                <a:endParaRPr lang="zh-CN" altLang="en-US"/>
              </a:p>
            </p:txBody>
          </p:sp>
        </p:grpSp>
        <p:sp>
          <p:nvSpPr>
            <p:cNvPr id="14" name="TextBox 56"/>
            <p:cNvSpPr txBox="1"/>
            <p:nvPr/>
          </p:nvSpPr>
          <p:spPr>
            <a:xfrm>
              <a:off x="4070985" y="150495"/>
              <a:ext cx="4050030" cy="521970"/>
            </a:xfrm>
            <a:prstGeom prst="rect">
              <a:avLst/>
            </a:prstGeom>
            <a:noFill/>
            <a:ln w="9525">
              <a:noFill/>
            </a:ln>
          </p:spPr>
          <p:txBody>
            <a:bodyPr wrap="square">
              <a:spAutoFit/>
            </a:bodyPr>
            <a:lstStyle/>
            <a:p>
              <a:pPr algn="ctr"/>
              <a:r>
                <a:rPr lang="zh-CN" altLang="en-US" sz="28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latin typeface="隶书" panose="02010509060101010101" pitchFamily="49" charset="-122"/>
                <a:ea typeface="隶书" panose="02010509060101010101" pitchFamily="49"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9"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SO_Shape"/>
          <p:cNvSpPr/>
          <p:nvPr/>
        </p:nvSpPr>
        <p:spPr bwMode="auto">
          <a:xfrm>
            <a:off x="2034758" y="2133510"/>
            <a:ext cx="1746250" cy="1800225"/>
          </a:xfrm>
          <a:custGeom>
            <a:avLst/>
            <a:gdLst>
              <a:gd name="T0" fmla="*/ 1479542 w 2700"/>
              <a:gd name="T1" fmla="*/ 1396279 h 2780"/>
              <a:gd name="T2" fmla="*/ 1438139 w 2700"/>
              <a:gd name="T3" fmla="*/ 1405346 h 2780"/>
              <a:gd name="T4" fmla="*/ 1428435 w 2700"/>
              <a:gd name="T5" fmla="*/ 1407289 h 2780"/>
              <a:gd name="T6" fmla="*/ 1388324 w 2700"/>
              <a:gd name="T7" fmla="*/ 1411174 h 2780"/>
              <a:gd name="T8" fmla="*/ 1387678 w 2700"/>
              <a:gd name="T9" fmla="*/ 1411174 h 2780"/>
              <a:gd name="T10" fmla="*/ 1347568 w 2700"/>
              <a:gd name="T11" fmla="*/ 1409879 h 2780"/>
              <a:gd name="T12" fmla="*/ 1339157 w 2700"/>
              <a:gd name="T13" fmla="*/ 1409232 h 2780"/>
              <a:gd name="T14" fmla="*/ 1300988 w 2700"/>
              <a:gd name="T15" fmla="*/ 1403403 h 2780"/>
              <a:gd name="T16" fmla="*/ 1101085 w 2700"/>
              <a:gd name="T17" fmla="*/ 1652739 h 2780"/>
              <a:gd name="T18" fmla="*/ 536310 w 2700"/>
              <a:gd name="T19" fmla="*/ 1652739 h 2780"/>
              <a:gd name="T20" fmla="*/ 177907 w 2700"/>
              <a:gd name="T21" fmla="*/ 942942 h 2780"/>
              <a:gd name="T22" fmla="*/ 177907 w 2700"/>
              <a:gd name="T23" fmla="*/ 939704 h 2780"/>
              <a:gd name="T24" fmla="*/ 177907 w 2700"/>
              <a:gd name="T25" fmla="*/ 937761 h 2780"/>
              <a:gd name="T26" fmla="*/ 176614 w 2700"/>
              <a:gd name="T27" fmla="*/ 901494 h 2780"/>
              <a:gd name="T28" fmla="*/ 177907 w 2700"/>
              <a:gd name="T29" fmla="*/ 901494 h 2780"/>
              <a:gd name="T30" fmla="*/ 273007 w 2700"/>
              <a:gd name="T31" fmla="*/ 792045 h 2780"/>
              <a:gd name="T32" fmla="*/ 1357919 w 2700"/>
              <a:gd name="T33" fmla="*/ 792045 h 2780"/>
              <a:gd name="T34" fmla="*/ 1451077 w 2700"/>
              <a:gd name="T35" fmla="*/ 884656 h 2780"/>
              <a:gd name="T36" fmla="*/ 1451077 w 2700"/>
              <a:gd name="T37" fmla="*/ 884656 h 2780"/>
              <a:gd name="T38" fmla="*/ 1494422 w 2700"/>
              <a:gd name="T39" fmla="*/ 889189 h 2780"/>
              <a:gd name="T40" fmla="*/ 1497657 w 2700"/>
              <a:gd name="T41" fmla="*/ 889837 h 2780"/>
              <a:gd name="T42" fmla="*/ 1575289 w 2700"/>
              <a:gd name="T43" fmla="*/ 913799 h 2780"/>
              <a:gd name="T44" fmla="*/ 1579818 w 2700"/>
              <a:gd name="T45" fmla="*/ 915741 h 2780"/>
              <a:gd name="T46" fmla="*/ 1612164 w 2700"/>
              <a:gd name="T47" fmla="*/ 934523 h 2780"/>
              <a:gd name="T48" fmla="*/ 1612811 w 2700"/>
              <a:gd name="T49" fmla="*/ 935170 h 2780"/>
              <a:gd name="T50" fmla="*/ 1641923 w 2700"/>
              <a:gd name="T51" fmla="*/ 957837 h 2780"/>
              <a:gd name="T52" fmla="*/ 1647099 w 2700"/>
              <a:gd name="T53" fmla="*/ 962370 h 2780"/>
              <a:gd name="T54" fmla="*/ 1670389 w 2700"/>
              <a:gd name="T55" fmla="*/ 988275 h 2780"/>
              <a:gd name="T56" fmla="*/ 1671035 w 2700"/>
              <a:gd name="T57" fmla="*/ 989571 h 2780"/>
              <a:gd name="T58" fmla="*/ 1689797 w 2700"/>
              <a:gd name="T59" fmla="*/ 1019361 h 2780"/>
              <a:gd name="T60" fmla="*/ 1693678 w 2700"/>
              <a:gd name="T61" fmla="*/ 1026485 h 2780"/>
              <a:gd name="T62" fmla="*/ 1706617 w 2700"/>
              <a:gd name="T63" fmla="*/ 1059514 h 2780"/>
              <a:gd name="T64" fmla="*/ 1479542 w 2700"/>
              <a:gd name="T65" fmla="*/ 1396279 h 2780"/>
              <a:gd name="T66" fmla="*/ 478086 w 2700"/>
              <a:gd name="T67" fmla="*/ 901494 h 2780"/>
              <a:gd name="T68" fmla="*/ 319586 w 2700"/>
              <a:gd name="T69" fmla="*/ 901494 h 2780"/>
              <a:gd name="T70" fmla="*/ 601650 w 2700"/>
              <a:gd name="T71" fmla="*/ 1558833 h 2780"/>
              <a:gd name="T72" fmla="*/ 478086 w 2700"/>
              <a:gd name="T73" fmla="*/ 901494 h 2780"/>
              <a:gd name="T74" fmla="*/ 1591462 w 2700"/>
              <a:gd name="T75" fmla="*/ 1093838 h 2780"/>
              <a:gd name="T76" fmla="*/ 1451077 w 2700"/>
              <a:gd name="T77" fmla="*/ 987628 h 2780"/>
              <a:gd name="T78" fmla="*/ 1355331 w 2700"/>
              <a:gd name="T79" fmla="*/ 1306907 h 2780"/>
              <a:gd name="T80" fmla="*/ 1370857 w 2700"/>
              <a:gd name="T81" fmla="*/ 1308850 h 2780"/>
              <a:gd name="T82" fmla="*/ 1377974 w 2700"/>
              <a:gd name="T83" fmla="*/ 1309497 h 2780"/>
              <a:gd name="T84" fmla="*/ 1409026 w 2700"/>
              <a:gd name="T85" fmla="*/ 1308850 h 2780"/>
              <a:gd name="T86" fmla="*/ 1418084 w 2700"/>
              <a:gd name="T87" fmla="*/ 1307555 h 2780"/>
              <a:gd name="T88" fmla="*/ 1451724 w 2700"/>
              <a:gd name="T89" fmla="*/ 1300431 h 2780"/>
              <a:gd name="T90" fmla="*/ 1591462 w 2700"/>
              <a:gd name="T91" fmla="*/ 1093838 h 2780"/>
              <a:gd name="T92" fmla="*/ 907004 w 2700"/>
              <a:gd name="T93" fmla="*/ 735054 h 2780"/>
              <a:gd name="T94" fmla="*/ 859778 w 2700"/>
              <a:gd name="T95" fmla="*/ 345832 h 2780"/>
              <a:gd name="T96" fmla="*/ 999516 w 2700"/>
              <a:gd name="T97" fmla="*/ 0 h 2780"/>
              <a:gd name="T98" fmla="*/ 907004 w 2700"/>
              <a:gd name="T99" fmla="*/ 735054 h 2780"/>
              <a:gd name="T100" fmla="*/ 663109 w 2700"/>
              <a:gd name="T101" fmla="*/ 735054 h 2780"/>
              <a:gd name="T102" fmla="*/ 624293 w 2700"/>
              <a:gd name="T103" fmla="*/ 419013 h 2780"/>
              <a:gd name="T104" fmla="*/ 738801 w 2700"/>
              <a:gd name="T105" fmla="*/ 135354 h 2780"/>
              <a:gd name="T106" fmla="*/ 663109 w 2700"/>
              <a:gd name="T107" fmla="*/ 735054 h 2780"/>
              <a:gd name="T108" fmla="*/ 1462722 w 2700"/>
              <a:gd name="T109" fmla="*/ 1800397 h 2780"/>
              <a:gd name="T110" fmla="*/ 130034 w 2700"/>
              <a:gd name="T111" fmla="*/ 1800397 h 2780"/>
              <a:gd name="T112" fmla="*/ 18761 w 2700"/>
              <a:gd name="T113" fmla="*/ 1692891 h 2780"/>
              <a:gd name="T114" fmla="*/ 1561056 w 2700"/>
              <a:gd name="T115" fmla="*/ 1692891 h 2780"/>
              <a:gd name="T116" fmla="*/ 1462722 w 2700"/>
              <a:gd name="T117" fmla="*/ 1800397 h 27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00" h="2780">
                <a:moveTo>
                  <a:pt x="2287" y="2156"/>
                </a:moveTo>
                <a:cubicBezTo>
                  <a:pt x="2266" y="2162"/>
                  <a:pt x="2244" y="2167"/>
                  <a:pt x="2223" y="2170"/>
                </a:cubicBezTo>
                <a:cubicBezTo>
                  <a:pt x="2218" y="2171"/>
                  <a:pt x="2213" y="2172"/>
                  <a:pt x="2208" y="2173"/>
                </a:cubicBezTo>
                <a:cubicBezTo>
                  <a:pt x="2187" y="2176"/>
                  <a:pt x="2166" y="2178"/>
                  <a:pt x="2146" y="2179"/>
                </a:cubicBezTo>
                <a:cubicBezTo>
                  <a:pt x="2145" y="2179"/>
                  <a:pt x="2145" y="2179"/>
                  <a:pt x="2145" y="2179"/>
                </a:cubicBezTo>
                <a:cubicBezTo>
                  <a:pt x="2124" y="2180"/>
                  <a:pt x="2103" y="2179"/>
                  <a:pt x="2083" y="2177"/>
                </a:cubicBezTo>
                <a:cubicBezTo>
                  <a:pt x="2079" y="2177"/>
                  <a:pt x="2074" y="2176"/>
                  <a:pt x="2070" y="2176"/>
                </a:cubicBezTo>
                <a:cubicBezTo>
                  <a:pt x="2050" y="2174"/>
                  <a:pt x="2030" y="2171"/>
                  <a:pt x="2011" y="2167"/>
                </a:cubicBezTo>
                <a:cubicBezTo>
                  <a:pt x="1935" y="2278"/>
                  <a:pt x="1834" y="2435"/>
                  <a:pt x="1702" y="2552"/>
                </a:cubicBezTo>
                <a:cubicBezTo>
                  <a:pt x="1669" y="2552"/>
                  <a:pt x="866" y="2552"/>
                  <a:pt x="829" y="2552"/>
                </a:cubicBezTo>
                <a:cubicBezTo>
                  <a:pt x="364" y="2311"/>
                  <a:pt x="288" y="1656"/>
                  <a:pt x="275" y="1456"/>
                </a:cubicBezTo>
                <a:cubicBezTo>
                  <a:pt x="275" y="1455"/>
                  <a:pt x="275" y="1453"/>
                  <a:pt x="275" y="1451"/>
                </a:cubicBezTo>
                <a:cubicBezTo>
                  <a:pt x="275" y="1448"/>
                  <a:pt x="275" y="1448"/>
                  <a:pt x="275" y="1448"/>
                </a:cubicBezTo>
                <a:cubicBezTo>
                  <a:pt x="273" y="1413"/>
                  <a:pt x="273" y="1392"/>
                  <a:pt x="273" y="1392"/>
                </a:cubicBezTo>
                <a:cubicBezTo>
                  <a:pt x="275" y="1392"/>
                  <a:pt x="275" y="1392"/>
                  <a:pt x="275" y="1392"/>
                </a:cubicBezTo>
                <a:cubicBezTo>
                  <a:pt x="275" y="1311"/>
                  <a:pt x="340" y="1223"/>
                  <a:pt x="422" y="1223"/>
                </a:cubicBezTo>
                <a:cubicBezTo>
                  <a:pt x="2099" y="1223"/>
                  <a:pt x="2099" y="1223"/>
                  <a:pt x="2099" y="1223"/>
                </a:cubicBezTo>
                <a:cubicBezTo>
                  <a:pt x="2171" y="1223"/>
                  <a:pt x="2231" y="1297"/>
                  <a:pt x="2243" y="1366"/>
                </a:cubicBezTo>
                <a:cubicBezTo>
                  <a:pt x="2243" y="1366"/>
                  <a:pt x="2243" y="1366"/>
                  <a:pt x="2243" y="1366"/>
                </a:cubicBezTo>
                <a:cubicBezTo>
                  <a:pt x="2266" y="1367"/>
                  <a:pt x="2288" y="1369"/>
                  <a:pt x="2310" y="1373"/>
                </a:cubicBezTo>
                <a:cubicBezTo>
                  <a:pt x="2312" y="1373"/>
                  <a:pt x="2313" y="1373"/>
                  <a:pt x="2315" y="1374"/>
                </a:cubicBezTo>
                <a:cubicBezTo>
                  <a:pt x="2357" y="1381"/>
                  <a:pt x="2398" y="1393"/>
                  <a:pt x="2435" y="1411"/>
                </a:cubicBezTo>
                <a:cubicBezTo>
                  <a:pt x="2437" y="1412"/>
                  <a:pt x="2439" y="1413"/>
                  <a:pt x="2442" y="1414"/>
                </a:cubicBezTo>
                <a:cubicBezTo>
                  <a:pt x="2459" y="1423"/>
                  <a:pt x="2477" y="1432"/>
                  <a:pt x="2492" y="1443"/>
                </a:cubicBezTo>
                <a:cubicBezTo>
                  <a:pt x="2493" y="1443"/>
                  <a:pt x="2493" y="1443"/>
                  <a:pt x="2493" y="1444"/>
                </a:cubicBezTo>
                <a:cubicBezTo>
                  <a:pt x="2509" y="1454"/>
                  <a:pt x="2524" y="1466"/>
                  <a:pt x="2538" y="1479"/>
                </a:cubicBezTo>
                <a:cubicBezTo>
                  <a:pt x="2541" y="1481"/>
                  <a:pt x="2543" y="1484"/>
                  <a:pt x="2546" y="1486"/>
                </a:cubicBezTo>
                <a:cubicBezTo>
                  <a:pt x="2559" y="1499"/>
                  <a:pt x="2571" y="1512"/>
                  <a:pt x="2582" y="1526"/>
                </a:cubicBezTo>
                <a:cubicBezTo>
                  <a:pt x="2582" y="1526"/>
                  <a:pt x="2583" y="1527"/>
                  <a:pt x="2583" y="1528"/>
                </a:cubicBezTo>
                <a:cubicBezTo>
                  <a:pt x="2594" y="1542"/>
                  <a:pt x="2604" y="1558"/>
                  <a:pt x="2612" y="1574"/>
                </a:cubicBezTo>
                <a:cubicBezTo>
                  <a:pt x="2614" y="1577"/>
                  <a:pt x="2616" y="1581"/>
                  <a:pt x="2618" y="1585"/>
                </a:cubicBezTo>
                <a:cubicBezTo>
                  <a:pt x="2626" y="1602"/>
                  <a:pt x="2633" y="1619"/>
                  <a:pt x="2638" y="1636"/>
                </a:cubicBezTo>
                <a:cubicBezTo>
                  <a:pt x="2700" y="1848"/>
                  <a:pt x="2543" y="2081"/>
                  <a:pt x="2287" y="2156"/>
                </a:cubicBezTo>
                <a:close/>
                <a:moveTo>
                  <a:pt x="739" y="1392"/>
                </a:moveTo>
                <a:cubicBezTo>
                  <a:pt x="494" y="1392"/>
                  <a:pt x="494" y="1392"/>
                  <a:pt x="494" y="1392"/>
                </a:cubicBezTo>
                <a:cubicBezTo>
                  <a:pt x="494" y="1392"/>
                  <a:pt x="462" y="2161"/>
                  <a:pt x="930" y="2407"/>
                </a:cubicBezTo>
                <a:cubicBezTo>
                  <a:pt x="565" y="1693"/>
                  <a:pt x="739" y="1392"/>
                  <a:pt x="739" y="1392"/>
                </a:cubicBezTo>
                <a:close/>
                <a:moveTo>
                  <a:pt x="2460" y="1689"/>
                </a:moveTo>
                <a:cubicBezTo>
                  <a:pt x="2433" y="1597"/>
                  <a:pt x="2347" y="1537"/>
                  <a:pt x="2243" y="1525"/>
                </a:cubicBezTo>
                <a:cubicBezTo>
                  <a:pt x="2237" y="1643"/>
                  <a:pt x="2203" y="1825"/>
                  <a:pt x="2095" y="2018"/>
                </a:cubicBezTo>
                <a:cubicBezTo>
                  <a:pt x="2103" y="2019"/>
                  <a:pt x="2111" y="2021"/>
                  <a:pt x="2119" y="2021"/>
                </a:cubicBezTo>
                <a:cubicBezTo>
                  <a:pt x="2123" y="2021"/>
                  <a:pt x="2126" y="2022"/>
                  <a:pt x="2130" y="2022"/>
                </a:cubicBezTo>
                <a:cubicBezTo>
                  <a:pt x="2146" y="2023"/>
                  <a:pt x="2162" y="2022"/>
                  <a:pt x="2178" y="2021"/>
                </a:cubicBezTo>
                <a:cubicBezTo>
                  <a:pt x="2183" y="2020"/>
                  <a:pt x="2187" y="2020"/>
                  <a:pt x="2192" y="2019"/>
                </a:cubicBezTo>
                <a:cubicBezTo>
                  <a:pt x="2209" y="2017"/>
                  <a:pt x="2227" y="2013"/>
                  <a:pt x="2244" y="2008"/>
                </a:cubicBezTo>
                <a:cubicBezTo>
                  <a:pt x="2401" y="1962"/>
                  <a:pt x="2498" y="1819"/>
                  <a:pt x="2460" y="1689"/>
                </a:cubicBezTo>
                <a:close/>
                <a:moveTo>
                  <a:pt x="1402" y="1135"/>
                </a:moveTo>
                <a:cubicBezTo>
                  <a:pt x="1716" y="713"/>
                  <a:pt x="1402" y="608"/>
                  <a:pt x="1329" y="534"/>
                </a:cubicBezTo>
                <a:cubicBezTo>
                  <a:pt x="1255" y="460"/>
                  <a:pt x="1187" y="59"/>
                  <a:pt x="1545" y="0"/>
                </a:cubicBezTo>
                <a:cubicBezTo>
                  <a:pt x="1142" y="412"/>
                  <a:pt x="2182" y="605"/>
                  <a:pt x="1402" y="1135"/>
                </a:cubicBezTo>
                <a:close/>
                <a:moveTo>
                  <a:pt x="1025" y="1135"/>
                </a:moveTo>
                <a:cubicBezTo>
                  <a:pt x="1282" y="789"/>
                  <a:pt x="1025" y="707"/>
                  <a:pt x="965" y="647"/>
                </a:cubicBezTo>
                <a:cubicBezTo>
                  <a:pt x="905" y="587"/>
                  <a:pt x="849" y="257"/>
                  <a:pt x="1142" y="209"/>
                </a:cubicBezTo>
                <a:cubicBezTo>
                  <a:pt x="813" y="546"/>
                  <a:pt x="1664" y="701"/>
                  <a:pt x="1025" y="1135"/>
                </a:cubicBezTo>
                <a:close/>
                <a:moveTo>
                  <a:pt x="2261" y="2780"/>
                </a:moveTo>
                <a:cubicBezTo>
                  <a:pt x="2099" y="2780"/>
                  <a:pt x="402" y="2780"/>
                  <a:pt x="201" y="2780"/>
                </a:cubicBezTo>
                <a:cubicBezTo>
                  <a:pt x="0" y="2780"/>
                  <a:pt x="29" y="2614"/>
                  <a:pt x="29" y="2614"/>
                </a:cubicBezTo>
                <a:cubicBezTo>
                  <a:pt x="2413" y="2614"/>
                  <a:pt x="2413" y="2614"/>
                  <a:pt x="2413" y="2614"/>
                </a:cubicBezTo>
                <a:cubicBezTo>
                  <a:pt x="2413" y="2614"/>
                  <a:pt x="2422" y="2780"/>
                  <a:pt x="2261" y="2780"/>
                </a:cubicBezTo>
                <a:close/>
              </a:path>
            </a:pathLst>
          </a:custGeom>
          <a:solidFill>
            <a:srgbClr val="8A3F1A"/>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9" name="文本框 18"/>
          <p:cNvSpPr txBox="1"/>
          <p:nvPr/>
        </p:nvSpPr>
        <p:spPr>
          <a:xfrm>
            <a:off x="4446905" y="2529205"/>
            <a:ext cx="6186805" cy="1086451"/>
          </a:xfrm>
          <a:prstGeom prst="rect">
            <a:avLst/>
          </a:prstGeom>
          <a:noFill/>
        </p:spPr>
        <p:txBody>
          <a:bodyPr wrap="square" rtlCol="0">
            <a:spAutoFit/>
          </a:bodyPr>
          <a:lstStyle/>
          <a:p>
            <a:pPr>
              <a:lnSpc>
                <a:spcPct val="140000"/>
              </a:lnSpc>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单击此处添加段落文本单击此处添加段落文本单击此处添加段落文本单击此处添加段落文本单击此处添加段落文本单击此处添加段落文本单击此处添加段落文本</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 name="TextBox 76"/>
          <p:cNvSpPr txBox="1"/>
          <p:nvPr/>
        </p:nvSpPr>
        <p:spPr>
          <a:xfrm>
            <a:off x="4446904" y="2076450"/>
            <a:ext cx="3382645" cy="523220"/>
          </a:xfrm>
          <a:prstGeom prst="rect">
            <a:avLst/>
          </a:prstGeom>
          <a:noFill/>
        </p:spPr>
        <p:txBody>
          <a:bodyPr wrap="square" rtlCol="0">
            <a:spAutoFit/>
          </a:bodyPr>
          <a:lstStyle/>
          <a:p>
            <a:r>
              <a:rPr lang="zh-CN" altLang="en-US" sz="2800" b="1" spc="600" dirty="0">
                <a:solidFill>
                  <a:srgbClr val="582E15"/>
                </a:solidFill>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solidFill>
                <a:srgbClr val="582E15"/>
              </a:solidFill>
              <a:latin typeface="隶书" panose="02010509060101010101" pitchFamily="49" charset="-122"/>
              <a:ea typeface="隶书" panose="02010509060101010101" pitchFamily="49" charset="-122"/>
              <a:sym typeface="微软雅黑" panose="020B0503020204020204" pitchFamily="34" charset="-122"/>
            </a:endParaRPr>
          </a:p>
        </p:txBody>
      </p:sp>
      <p:cxnSp>
        <p:nvCxnSpPr>
          <p:cNvPr id="2" name="直接连接符 1"/>
          <p:cNvCxnSpPr/>
          <p:nvPr/>
        </p:nvCxnSpPr>
        <p:spPr>
          <a:xfrm>
            <a:off x="2055495" y="4456430"/>
            <a:ext cx="8388350" cy="0"/>
          </a:xfrm>
          <a:prstGeom prst="line">
            <a:avLst/>
          </a:prstGeom>
          <a:ln>
            <a:solidFill>
              <a:srgbClr val="8A3F1A"/>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989455" y="4730115"/>
            <a:ext cx="8454390" cy="997196"/>
          </a:xfrm>
          <a:prstGeom prst="rect">
            <a:avLst/>
          </a:prstGeom>
          <a:noFill/>
        </p:spPr>
        <p:txBody>
          <a:bodyPr wrap="square" rtlCol="0">
            <a:spAutoFit/>
          </a:bodyPr>
          <a:lstStyle/>
          <a:p>
            <a:pPr>
              <a:lnSpc>
                <a:spcPct val="140000"/>
              </a:lnSpc>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a:t>
            </a:r>
            <a:r>
              <a:rPr lang="zh-CN" altLang="en-US" sz="1400" dirty="0" smtClean="0">
                <a:solidFill>
                  <a:srgbClr val="080808"/>
                </a:solidFill>
                <a:latin typeface="隶书" panose="02010509060101010101" pitchFamily="49" charset="-122"/>
                <a:ea typeface="隶书" panose="02010509060101010101" pitchFamily="49" charset="-122"/>
                <a:cs typeface="宋体" panose="02010600030101010101" pitchFamily="2" charset="-122"/>
              </a:rPr>
              <a:t>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2" name="组合 11"/>
          <p:cNvGrpSpPr/>
          <p:nvPr/>
        </p:nvGrpSpPr>
        <p:grpSpPr>
          <a:xfrm>
            <a:off x="2232025" y="150495"/>
            <a:ext cx="7731760" cy="819785"/>
            <a:chOff x="2232025" y="150495"/>
            <a:chExt cx="7731760" cy="819785"/>
          </a:xfrm>
        </p:grpSpPr>
        <p:grpSp>
          <p:nvGrpSpPr>
            <p:cNvPr id="13" name="组合 12"/>
            <p:cNvGrpSpPr/>
            <p:nvPr/>
          </p:nvGrpSpPr>
          <p:grpSpPr>
            <a:xfrm>
              <a:off x="2232025" y="772160"/>
              <a:ext cx="7731760" cy="198120"/>
              <a:chOff x="3290" y="1043"/>
              <a:chExt cx="12627" cy="324"/>
            </a:xfrm>
          </p:grpSpPr>
          <p:sp>
            <p:nvSpPr>
              <p:cNvPr id="15" name="Freeform 11"/>
              <p:cNvSpPr/>
              <p:nvPr/>
            </p:nvSpPr>
            <p:spPr>
              <a:xfrm>
                <a:off x="10225" y="1190"/>
                <a:ext cx="5693" cy="35"/>
              </a:xfrm>
              <a:custGeom>
                <a:avLst/>
                <a:gdLst/>
                <a:ahLst/>
                <a:cxnLst>
                  <a:cxn ang="0">
                    <a:pos x="0" y="0"/>
                  </a:cxn>
                  <a:cxn ang="0">
                    <a:pos x="3614738" y="0"/>
                  </a:cxn>
                  <a:cxn ang="0">
                    <a:pos x="3614738" y="22225"/>
                  </a:cxn>
                  <a:cxn ang="0">
                    <a:pos x="3565" y="22225"/>
                  </a:cxn>
                  <a:cxn ang="0">
                    <a:pos x="0" y="0"/>
                  </a:cxn>
                </a:cxnLst>
                <a:rect l="0" t="0" r="0" b="0"/>
                <a:pathLst>
                  <a:path w="6084" h="35">
                    <a:moveTo>
                      <a:pt x="0" y="0"/>
                    </a:moveTo>
                    <a:lnTo>
                      <a:pt x="6084" y="0"/>
                    </a:lnTo>
                    <a:lnTo>
                      <a:pt x="6084" y="35"/>
                    </a:lnTo>
                    <a:lnTo>
                      <a:pt x="6" y="35"/>
                    </a:lnTo>
                    <a:cubicBezTo>
                      <a:pt x="6" y="23"/>
                      <a:pt x="3" y="12"/>
                      <a:pt x="0" y="0"/>
                    </a:cubicBezTo>
                    <a:close/>
                  </a:path>
                </a:pathLst>
              </a:custGeom>
              <a:solidFill>
                <a:srgbClr val="6E3D36">
                  <a:alpha val="100000"/>
                </a:srgbClr>
              </a:solidFill>
              <a:ln w="9525">
                <a:noFill/>
              </a:ln>
            </p:spPr>
            <p:txBody>
              <a:bodyPr/>
              <a:lstStyle/>
              <a:p>
                <a:endParaRPr lang="zh-CN" altLang="en-US"/>
              </a:p>
            </p:txBody>
          </p:sp>
          <p:sp>
            <p:nvSpPr>
              <p:cNvPr id="16" name="Freeform 12"/>
              <p:cNvSpPr>
                <a:spLocks noEditPoints="1"/>
              </p:cNvSpPr>
              <p:nvPr/>
            </p:nvSpPr>
            <p:spPr>
              <a:xfrm>
                <a:off x="9048" y="1043"/>
                <a:ext cx="1107" cy="325"/>
              </a:xfrm>
              <a:custGeom>
                <a:avLst/>
                <a:gdLst/>
                <a:ahLst/>
                <a:cxnLst>
                  <a:cxn ang="0">
                    <a:pos x="571624" y="29210"/>
                  </a:cxn>
                  <a:cxn ang="0">
                    <a:pos x="463703" y="98425"/>
                  </a:cxn>
                  <a:cxn ang="0">
                    <a:pos x="388989" y="169546"/>
                  </a:cxn>
                  <a:cxn ang="0">
                    <a:pos x="372978" y="179706"/>
                  </a:cxn>
                  <a:cxn ang="0">
                    <a:pos x="455401" y="155576"/>
                  </a:cxn>
                  <a:cxn ang="0">
                    <a:pos x="560357" y="47625"/>
                  </a:cxn>
                  <a:cxn ang="0">
                    <a:pos x="610760" y="30480"/>
                  </a:cxn>
                  <a:cxn ang="0">
                    <a:pos x="230666" y="190501"/>
                  </a:cxn>
                  <a:cxn ang="0">
                    <a:pos x="119780" y="88900"/>
                  </a:cxn>
                  <a:cxn ang="0">
                    <a:pos x="68785" y="81280"/>
                  </a:cxn>
                  <a:cxn ang="0">
                    <a:pos x="71156" y="160021"/>
                  </a:cxn>
                  <a:cxn ang="0">
                    <a:pos x="134011" y="145416"/>
                  </a:cxn>
                  <a:cxn ang="0">
                    <a:pos x="77086" y="187961"/>
                  </a:cxn>
                  <a:cxn ang="0">
                    <a:pos x="2372" y="121286"/>
                  </a:cxn>
                  <a:cxn ang="0">
                    <a:pos x="52774" y="38100"/>
                  </a:cxn>
                  <a:cxn ang="0">
                    <a:pos x="132232" y="1270"/>
                  </a:cxn>
                  <a:cxn ang="0">
                    <a:pos x="211097" y="17145"/>
                  </a:cxn>
                  <a:cxn ang="0">
                    <a:pos x="325541" y="20955"/>
                  </a:cxn>
                  <a:cxn ang="0">
                    <a:pos x="351632" y="20955"/>
                  </a:cxn>
                  <a:cxn ang="0">
                    <a:pos x="377129" y="20955"/>
                  </a:cxn>
                  <a:cxn ang="0">
                    <a:pos x="492166" y="17145"/>
                  </a:cxn>
                  <a:cxn ang="0">
                    <a:pos x="639815" y="34290"/>
                  </a:cxn>
                  <a:cxn ang="0">
                    <a:pos x="687253" y="69215"/>
                  </a:cxn>
                  <a:cxn ang="0">
                    <a:pos x="638629" y="186691"/>
                  </a:cxn>
                  <a:cxn ang="0">
                    <a:pos x="567473" y="149861"/>
                  </a:cxn>
                  <a:cxn ang="0">
                    <a:pos x="573995" y="146051"/>
                  </a:cxn>
                  <a:cxn ang="0">
                    <a:pos x="664127" y="118111"/>
                  </a:cxn>
                  <a:cxn ang="0">
                    <a:pos x="610167" y="78105"/>
                  </a:cxn>
                  <a:cxn ang="0">
                    <a:pos x="540789" y="130176"/>
                  </a:cxn>
                  <a:cxn ang="0">
                    <a:pos x="403220" y="206376"/>
                  </a:cxn>
                  <a:cxn ang="0">
                    <a:pos x="351632" y="194946"/>
                  </a:cxn>
                  <a:cxn ang="0">
                    <a:pos x="300043" y="206376"/>
                  </a:cxn>
                  <a:cxn ang="0">
                    <a:pos x="100212" y="31115"/>
                  </a:cxn>
                  <a:cxn ang="0">
                    <a:pos x="202796" y="109221"/>
                  </a:cxn>
                  <a:cxn ang="0">
                    <a:pos x="310124" y="178436"/>
                  </a:cxn>
                  <a:cxn ang="0">
                    <a:pos x="324948" y="173356"/>
                  </a:cxn>
                  <a:cxn ang="0">
                    <a:pos x="294113" y="156211"/>
                  </a:cxn>
                  <a:cxn ang="0">
                    <a:pos x="193901" y="52070"/>
                  </a:cxn>
                  <a:cxn ang="0">
                    <a:pos x="91910" y="30480"/>
                  </a:cxn>
                  <a:cxn ang="0">
                    <a:pos x="321983" y="118746"/>
                  </a:cxn>
                  <a:cxn ang="0">
                    <a:pos x="351632" y="130176"/>
                  </a:cxn>
                  <a:cxn ang="0">
                    <a:pos x="380687" y="118746"/>
                  </a:cxn>
                  <a:cxn ang="0">
                    <a:pos x="402627" y="89535"/>
                  </a:cxn>
                  <a:cxn ang="0">
                    <a:pos x="364084" y="45085"/>
                  </a:cxn>
                  <a:cxn ang="0">
                    <a:pos x="364084" y="45085"/>
                  </a:cxn>
                  <a:cxn ang="0">
                    <a:pos x="300043" y="89535"/>
                  </a:cxn>
                </a:cxnLst>
                <a:rect l="0" t="0" r="0" b="0"/>
                <a:pathLst>
                  <a:path w="1186" h="325">
                    <a:moveTo>
                      <a:pt x="1030" y="48"/>
                    </a:moveTo>
                    <a:cubicBezTo>
                      <a:pt x="1010" y="43"/>
                      <a:pt x="988" y="43"/>
                      <a:pt x="964" y="46"/>
                    </a:cubicBezTo>
                    <a:cubicBezTo>
                      <a:pt x="928" y="51"/>
                      <a:pt x="891" y="63"/>
                      <a:pt x="858" y="82"/>
                    </a:cubicBezTo>
                    <a:cubicBezTo>
                      <a:pt x="829" y="99"/>
                      <a:pt x="807" y="126"/>
                      <a:pt x="782" y="155"/>
                    </a:cubicBezTo>
                    <a:cubicBezTo>
                      <a:pt x="757" y="186"/>
                      <a:pt x="729" y="220"/>
                      <a:pt x="689" y="247"/>
                    </a:cubicBezTo>
                    <a:cubicBezTo>
                      <a:pt x="679" y="255"/>
                      <a:pt x="668" y="261"/>
                      <a:pt x="656" y="267"/>
                    </a:cubicBezTo>
                    <a:cubicBezTo>
                      <a:pt x="650" y="269"/>
                      <a:pt x="644" y="271"/>
                      <a:pt x="638" y="273"/>
                    </a:cubicBezTo>
                    <a:cubicBezTo>
                      <a:pt x="635" y="277"/>
                      <a:pt x="632" y="280"/>
                      <a:pt x="629" y="283"/>
                    </a:cubicBezTo>
                    <a:cubicBezTo>
                      <a:pt x="640" y="283"/>
                      <a:pt x="651" y="283"/>
                      <a:pt x="663" y="281"/>
                    </a:cubicBezTo>
                    <a:cubicBezTo>
                      <a:pt x="699" y="276"/>
                      <a:pt x="735" y="264"/>
                      <a:pt x="768" y="245"/>
                    </a:cubicBezTo>
                    <a:cubicBezTo>
                      <a:pt x="797" y="228"/>
                      <a:pt x="820" y="201"/>
                      <a:pt x="844" y="172"/>
                    </a:cubicBezTo>
                    <a:cubicBezTo>
                      <a:pt x="871" y="139"/>
                      <a:pt x="901" y="103"/>
                      <a:pt x="945" y="75"/>
                    </a:cubicBezTo>
                    <a:cubicBezTo>
                      <a:pt x="966" y="63"/>
                      <a:pt x="994" y="53"/>
                      <a:pt x="1017" y="49"/>
                    </a:cubicBezTo>
                    <a:cubicBezTo>
                      <a:pt x="1021" y="49"/>
                      <a:pt x="1026" y="48"/>
                      <a:pt x="1030" y="48"/>
                    </a:cubicBezTo>
                    <a:close/>
                    <a:moveTo>
                      <a:pt x="506" y="325"/>
                    </a:moveTo>
                    <a:cubicBezTo>
                      <a:pt x="465" y="325"/>
                      <a:pt x="425" y="317"/>
                      <a:pt x="389" y="300"/>
                    </a:cubicBezTo>
                    <a:cubicBezTo>
                      <a:pt x="339" y="276"/>
                      <a:pt x="304" y="238"/>
                      <a:pt x="273" y="205"/>
                    </a:cubicBezTo>
                    <a:cubicBezTo>
                      <a:pt x="250" y="179"/>
                      <a:pt x="227" y="154"/>
                      <a:pt x="202" y="140"/>
                    </a:cubicBezTo>
                    <a:cubicBezTo>
                      <a:pt x="187" y="132"/>
                      <a:pt x="176" y="127"/>
                      <a:pt x="157" y="123"/>
                    </a:cubicBezTo>
                    <a:cubicBezTo>
                      <a:pt x="145" y="121"/>
                      <a:pt x="131" y="122"/>
                      <a:pt x="116" y="128"/>
                    </a:cubicBezTo>
                    <a:cubicBezTo>
                      <a:pt x="87" y="137"/>
                      <a:pt x="65" y="162"/>
                      <a:pt x="65" y="186"/>
                    </a:cubicBezTo>
                    <a:cubicBezTo>
                      <a:pt x="65" y="211"/>
                      <a:pt x="90" y="241"/>
                      <a:pt x="120" y="252"/>
                    </a:cubicBezTo>
                    <a:cubicBezTo>
                      <a:pt x="152" y="267"/>
                      <a:pt x="192" y="257"/>
                      <a:pt x="218" y="230"/>
                    </a:cubicBezTo>
                    <a:cubicBezTo>
                      <a:pt x="220" y="227"/>
                      <a:pt x="223" y="227"/>
                      <a:pt x="226" y="229"/>
                    </a:cubicBezTo>
                    <a:cubicBezTo>
                      <a:pt x="228" y="230"/>
                      <a:pt x="229" y="234"/>
                      <a:pt x="228" y="236"/>
                    </a:cubicBezTo>
                    <a:cubicBezTo>
                      <a:pt x="214" y="272"/>
                      <a:pt x="173" y="296"/>
                      <a:pt x="130" y="296"/>
                    </a:cubicBezTo>
                    <a:cubicBezTo>
                      <a:pt x="123" y="296"/>
                      <a:pt x="115" y="295"/>
                      <a:pt x="108" y="294"/>
                    </a:cubicBezTo>
                    <a:cubicBezTo>
                      <a:pt x="66" y="286"/>
                      <a:pt x="14" y="253"/>
                      <a:pt x="4" y="191"/>
                    </a:cubicBezTo>
                    <a:cubicBezTo>
                      <a:pt x="0" y="163"/>
                      <a:pt x="8" y="133"/>
                      <a:pt x="27" y="109"/>
                    </a:cubicBezTo>
                    <a:cubicBezTo>
                      <a:pt x="42" y="88"/>
                      <a:pt x="64" y="72"/>
                      <a:pt x="89" y="60"/>
                    </a:cubicBezTo>
                    <a:cubicBezTo>
                      <a:pt x="95" y="58"/>
                      <a:pt x="101" y="56"/>
                      <a:pt x="107" y="54"/>
                    </a:cubicBezTo>
                    <a:cubicBezTo>
                      <a:pt x="136" y="18"/>
                      <a:pt x="186" y="6"/>
                      <a:pt x="223" y="2"/>
                    </a:cubicBezTo>
                    <a:cubicBezTo>
                      <a:pt x="228" y="2"/>
                      <a:pt x="234" y="2"/>
                      <a:pt x="239" y="2"/>
                    </a:cubicBezTo>
                    <a:cubicBezTo>
                      <a:pt x="280" y="2"/>
                      <a:pt x="319" y="10"/>
                      <a:pt x="356" y="27"/>
                    </a:cubicBezTo>
                    <a:cubicBezTo>
                      <a:pt x="397" y="46"/>
                      <a:pt x="428" y="76"/>
                      <a:pt x="455" y="104"/>
                    </a:cubicBezTo>
                    <a:cubicBezTo>
                      <a:pt x="474" y="62"/>
                      <a:pt x="515" y="40"/>
                      <a:pt x="549" y="33"/>
                    </a:cubicBezTo>
                    <a:cubicBezTo>
                      <a:pt x="556" y="32"/>
                      <a:pt x="563" y="31"/>
                      <a:pt x="571" y="31"/>
                    </a:cubicBezTo>
                    <a:cubicBezTo>
                      <a:pt x="578" y="31"/>
                      <a:pt x="586" y="32"/>
                      <a:pt x="593" y="33"/>
                    </a:cubicBezTo>
                    <a:cubicBezTo>
                      <a:pt x="600" y="32"/>
                      <a:pt x="607" y="31"/>
                      <a:pt x="615" y="31"/>
                    </a:cubicBezTo>
                    <a:cubicBezTo>
                      <a:pt x="622" y="31"/>
                      <a:pt x="629" y="31"/>
                      <a:pt x="636" y="33"/>
                    </a:cubicBezTo>
                    <a:cubicBezTo>
                      <a:pt x="670" y="40"/>
                      <a:pt x="711" y="62"/>
                      <a:pt x="731" y="104"/>
                    </a:cubicBezTo>
                    <a:cubicBezTo>
                      <a:pt x="758" y="76"/>
                      <a:pt x="789" y="46"/>
                      <a:pt x="830" y="27"/>
                    </a:cubicBezTo>
                    <a:cubicBezTo>
                      <a:pt x="871" y="8"/>
                      <a:pt x="916" y="0"/>
                      <a:pt x="963" y="2"/>
                    </a:cubicBezTo>
                    <a:cubicBezTo>
                      <a:pt x="1000" y="6"/>
                      <a:pt x="1050" y="18"/>
                      <a:pt x="1079" y="54"/>
                    </a:cubicBezTo>
                    <a:cubicBezTo>
                      <a:pt x="1085" y="56"/>
                      <a:pt x="1091" y="58"/>
                      <a:pt x="1097" y="60"/>
                    </a:cubicBezTo>
                    <a:cubicBezTo>
                      <a:pt x="1122" y="71"/>
                      <a:pt x="1144" y="88"/>
                      <a:pt x="1159" y="109"/>
                    </a:cubicBezTo>
                    <a:cubicBezTo>
                      <a:pt x="1177" y="133"/>
                      <a:pt x="1186" y="163"/>
                      <a:pt x="1182" y="190"/>
                    </a:cubicBezTo>
                    <a:cubicBezTo>
                      <a:pt x="1172" y="253"/>
                      <a:pt x="1119" y="286"/>
                      <a:pt x="1077" y="294"/>
                    </a:cubicBezTo>
                    <a:cubicBezTo>
                      <a:pt x="1070" y="295"/>
                      <a:pt x="1063" y="296"/>
                      <a:pt x="1056" y="296"/>
                    </a:cubicBezTo>
                    <a:cubicBezTo>
                      <a:pt x="1012" y="296"/>
                      <a:pt x="972" y="272"/>
                      <a:pt x="957" y="236"/>
                    </a:cubicBezTo>
                    <a:cubicBezTo>
                      <a:pt x="956" y="234"/>
                      <a:pt x="957" y="230"/>
                      <a:pt x="960" y="229"/>
                    </a:cubicBezTo>
                    <a:cubicBezTo>
                      <a:pt x="962" y="227"/>
                      <a:pt x="966" y="227"/>
                      <a:pt x="968" y="230"/>
                    </a:cubicBezTo>
                    <a:cubicBezTo>
                      <a:pt x="993" y="257"/>
                      <a:pt x="1034" y="266"/>
                      <a:pt x="1065" y="252"/>
                    </a:cubicBezTo>
                    <a:cubicBezTo>
                      <a:pt x="1095" y="241"/>
                      <a:pt x="1120" y="211"/>
                      <a:pt x="1120" y="186"/>
                    </a:cubicBezTo>
                    <a:cubicBezTo>
                      <a:pt x="1120" y="162"/>
                      <a:pt x="1098" y="137"/>
                      <a:pt x="1070" y="128"/>
                    </a:cubicBezTo>
                    <a:cubicBezTo>
                      <a:pt x="1055" y="122"/>
                      <a:pt x="1041" y="121"/>
                      <a:pt x="1029" y="123"/>
                    </a:cubicBezTo>
                    <a:cubicBezTo>
                      <a:pt x="1009" y="127"/>
                      <a:pt x="998" y="132"/>
                      <a:pt x="984" y="140"/>
                    </a:cubicBezTo>
                    <a:cubicBezTo>
                      <a:pt x="958" y="154"/>
                      <a:pt x="936" y="179"/>
                      <a:pt x="912" y="205"/>
                    </a:cubicBezTo>
                    <a:cubicBezTo>
                      <a:pt x="882" y="238"/>
                      <a:pt x="847" y="276"/>
                      <a:pt x="797" y="300"/>
                    </a:cubicBezTo>
                    <a:cubicBezTo>
                      <a:pt x="760" y="317"/>
                      <a:pt x="721" y="325"/>
                      <a:pt x="680" y="325"/>
                    </a:cubicBezTo>
                    <a:cubicBezTo>
                      <a:pt x="675" y="325"/>
                      <a:pt x="669" y="325"/>
                      <a:pt x="664" y="324"/>
                    </a:cubicBezTo>
                    <a:cubicBezTo>
                      <a:pt x="642" y="323"/>
                      <a:pt x="616" y="318"/>
                      <a:pt x="593" y="307"/>
                    </a:cubicBezTo>
                    <a:cubicBezTo>
                      <a:pt x="569" y="318"/>
                      <a:pt x="543" y="322"/>
                      <a:pt x="522" y="324"/>
                    </a:cubicBezTo>
                    <a:cubicBezTo>
                      <a:pt x="516" y="325"/>
                      <a:pt x="511" y="325"/>
                      <a:pt x="506" y="325"/>
                    </a:cubicBezTo>
                    <a:close/>
                    <a:moveTo>
                      <a:pt x="155" y="48"/>
                    </a:moveTo>
                    <a:cubicBezTo>
                      <a:pt x="160" y="48"/>
                      <a:pt x="164" y="49"/>
                      <a:pt x="169" y="49"/>
                    </a:cubicBezTo>
                    <a:cubicBezTo>
                      <a:pt x="192" y="53"/>
                      <a:pt x="220" y="63"/>
                      <a:pt x="240" y="75"/>
                    </a:cubicBezTo>
                    <a:cubicBezTo>
                      <a:pt x="284" y="103"/>
                      <a:pt x="315" y="139"/>
                      <a:pt x="342" y="172"/>
                    </a:cubicBezTo>
                    <a:cubicBezTo>
                      <a:pt x="366" y="201"/>
                      <a:pt x="389" y="228"/>
                      <a:pt x="417" y="245"/>
                    </a:cubicBezTo>
                    <a:cubicBezTo>
                      <a:pt x="450" y="264"/>
                      <a:pt x="487" y="276"/>
                      <a:pt x="523" y="281"/>
                    </a:cubicBezTo>
                    <a:cubicBezTo>
                      <a:pt x="535" y="283"/>
                      <a:pt x="546" y="283"/>
                      <a:pt x="557" y="283"/>
                    </a:cubicBezTo>
                    <a:cubicBezTo>
                      <a:pt x="554" y="280"/>
                      <a:pt x="551" y="277"/>
                      <a:pt x="548" y="273"/>
                    </a:cubicBezTo>
                    <a:cubicBezTo>
                      <a:pt x="542" y="271"/>
                      <a:pt x="536" y="269"/>
                      <a:pt x="530" y="267"/>
                    </a:cubicBezTo>
                    <a:cubicBezTo>
                      <a:pt x="517" y="261"/>
                      <a:pt x="506" y="254"/>
                      <a:pt x="496" y="246"/>
                    </a:cubicBezTo>
                    <a:cubicBezTo>
                      <a:pt x="456" y="219"/>
                      <a:pt x="428" y="185"/>
                      <a:pt x="403" y="155"/>
                    </a:cubicBezTo>
                    <a:cubicBezTo>
                      <a:pt x="379" y="126"/>
                      <a:pt x="356" y="99"/>
                      <a:pt x="327" y="82"/>
                    </a:cubicBezTo>
                    <a:cubicBezTo>
                      <a:pt x="295" y="63"/>
                      <a:pt x="258" y="51"/>
                      <a:pt x="222" y="46"/>
                    </a:cubicBezTo>
                    <a:cubicBezTo>
                      <a:pt x="198" y="43"/>
                      <a:pt x="175" y="43"/>
                      <a:pt x="155" y="48"/>
                    </a:cubicBezTo>
                    <a:close/>
                    <a:moveTo>
                      <a:pt x="513" y="165"/>
                    </a:moveTo>
                    <a:cubicBezTo>
                      <a:pt x="523" y="174"/>
                      <a:pt x="533" y="181"/>
                      <a:pt x="543" y="187"/>
                    </a:cubicBezTo>
                    <a:cubicBezTo>
                      <a:pt x="557" y="195"/>
                      <a:pt x="568" y="200"/>
                      <a:pt x="588" y="204"/>
                    </a:cubicBezTo>
                    <a:cubicBezTo>
                      <a:pt x="589" y="204"/>
                      <a:pt x="591" y="204"/>
                      <a:pt x="593" y="205"/>
                    </a:cubicBezTo>
                    <a:cubicBezTo>
                      <a:pt x="594" y="204"/>
                      <a:pt x="596" y="204"/>
                      <a:pt x="598" y="204"/>
                    </a:cubicBezTo>
                    <a:cubicBezTo>
                      <a:pt x="617" y="200"/>
                      <a:pt x="628" y="195"/>
                      <a:pt x="642" y="187"/>
                    </a:cubicBezTo>
                    <a:cubicBezTo>
                      <a:pt x="653" y="181"/>
                      <a:pt x="663" y="174"/>
                      <a:pt x="672" y="165"/>
                    </a:cubicBezTo>
                    <a:cubicBezTo>
                      <a:pt x="677" y="158"/>
                      <a:pt x="679" y="149"/>
                      <a:pt x="679" y="141"/>
                    </a:cubicBezTo>
                    <a:cubicBezTo>
                      <a:pt x="679" y="116"/>
                      <a:pt x="655" y="86"/>
                      <a:pt x="625" y="75"/>
                    </a:cubicBezTo>
                    <a:cubicBezTo>
                      <a:pt x="621" y="73"/>
                      <a:pt x="618" y="72"/>
                      <a:pt x="614" y="71"/>
                    </a:cubicBezTo>
                    <a:lnTo>
                      <a:pt x="614" y="71"/>
                    </a:lnTo>
                    <a:lnTo>
                      <a:pt x="614" y="71"/>
                    </a:lnTo>
                    <a:cubicBezTo>
                      <a:pt x="596" y="66"/>
                      <a:pt x="577" y="67"/>
                      <a:pt x="561" y="75"/>
                    </a:cubicBezTo>
                    <a:cubicBezTo>
                      <a:pt x="531" y="86"/>
                      <a:pt x="506" y="116"/>
                      <a:pt x="506" y="141"/>
                    </a:cubicBezTo>
                    <a:cubicBezTo>
                      <a:pt x="506" y="149"/>
                      <a:pt x="509" y="158"/>
                      <a:pt x="513" y="165"/>
                    </a:cubicBezTo>
                    <a:close/>
                  </a:path>
                </a:pathLst>
              </a:custGeom>
              <a:solidFill>
                <a:srgbClr val="6E3D36">
                  <a:alpha val="100000"/>
                </a:srgbClr>
              </a:solidFill>
              <a:ln w="9525">
                <a:noFill/>
              </a:ln>
            </p:spPr>
            <p:txBody>
              <a:bodyPr/>
              <a:lstStyle/>
              <a:p>
                <a:endParaRPr lang="zh-CN" altLang="en-US"/>
              </a:p>
            </p:txBody>
          </p:sp>
          <p:sp>
            <p:nvSpPr>
              <p:cNvPr id="17" name="Freeform 13"/>
              <p:cNvSpPr/>
              <p:nvPr/>
            </p:nvSpPr>
            <p:spPr>
              <a:xfrm>
                <a:off x="3290" y="1190"/>
                <a:ext cx="5693" cy="35"/>
              </a:xfrm>
              <a:custGeom>
                <a:avLst/>
                <a:gdLst/>
                <a:ahLst/>
                <a:cxnLst>
                  <a:cxn ang="0">
                    <a:pos x="3614738" y="0"/>
                  </a:cxn>
                  <a:cxn ang="0">
                    <a:pos x="0" y="0"/>
                  </a:cxn>
                  <a:cxn ang="0">
                    <a:pos x="0" y="22225"/>
                  </a:cxn>
                  <a:cxn ang="0">
                    <a:pos x="3611767" y="22225"/>
                  </a:cxn>
                  <a:cxn ang="0">
                    <a:pos x="3614738" y="0"/>
                  </a:cxn>
                </a:cxnLst>
                <a:rect l="0" t="0" r="0" b="0"/>
                <a:pathLst>
                  <a:path w="6084" h="35">
                    <a:moveTo>
                      <a:pt x="6084" y="0"/>
                    </a:moveTo>
                    <a:lnTo>
                      <a:pt x="0" y="0"/>
                    </a:lnTo>
                    <a:lnTo>
                      <a:pt x="0" y="35"/>
                    </a:lnTo>
                    <a:lnTo>
                      <a:pt x="6079" y="35"/>
                    </a:lnTo>
                    <a:cubicBezTo>
                      <a:pt x="6079" y="23"/>
                      <a:pt x="6081" y="12"/>
                      <a:pt x="6084" y="0"/>
                    </a:cubicBezTo>
                    <a:close/>
                  </a:path>
                </a:pathLst>
              </a:custGeom>
              <a:solidFill>
                <a:srgbClr val="6E3D36">
                  <a:alpha val="100000"/>
                </a:srgbClr>
              </a:solidFill>
              <a:ln w="9525">
                <a:noFill/>
              </a:ln>
            </p:spPr>
            <p:txBody>
              <a:bodyPr/>
              <a:lstStyle/>
              <a:p>
                <a:endParaRPr lang="zh-CN" altLang="en-US"/>
              </a:p>
            </p:txBody>
          </p:sp>
        </p:grpSp>
        <p:sp>
          <p:nvSpPr>
            <p:cNvPr id="14" name="TextBox 56"/>
            <p:cNvSpPr txBox="1"/>
            <p:nvPr/>
          </p:nvSpPr>
          <p:spPr>
            <a:xfrm>
              <a:off x="4070985" y="150495"/>
              <a:ext cx="4050030" cy="521970"/>
            </a:xfrm>
            <a:prstGeom prst="rect">
              <a:avLst/>
            </a:prstGeom>
            <a:noFill/>
            <a:ln w="9525">
              <a:noFill/>
            </a:ln>
          </p:spPr>
          <p:txBody>
            <a:bodyPr wrap="square">
              <a:spAutoFit/>
            </a:bodyPr>
            <a:lstStyle/>
            <a:p>
              <a:pPr algn="ctr"/>
              <a:r>
                <a:rPr lang="zh-CN" altLang="en-US" sz="28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latin typeface="隶书" panose="02010509060101010101" pitchFamily="49" charset="-122"/>
                <a:ea typeface="隶书" panose="02010509060101010101" pitchFamily="49"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3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 y="2171065"/>
            <a:ext cx="12181840" cy="3369310"/>
          </a:xfrm>
          <a:prstGeom prst="rect">
            <a:avLst/>
          </a:prstGeom>
          <a:solidFill>
            <a:srgbClr val="8A3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62" name="矩形 5"/>
          <p:cNvSpPr/>
          <p:nvPr/>
        </p:nvSpPr>
        <p:spPr>
          <a:xfrm>
            <a:off x="5181600" y="1800860"/>
            <a:ext cx="6418580" cy="4109720"/>
          </a:xfrm>
          <a:prstGeom prst="rect">
            <a:avLst/>
          </a:prstGeom>
          <a:blipFill rotWithShape="1">
            <a:blip r:embed="rId3"/>
            <a:stretch>
              <a:fillRect/>
            </a:stretch>
          </a:blipFill>
          <a:ln w="9525">
            <a:noFill/>
          </a:ln>
        </p:spPr>
        <p:txBody>
          <a:bodyPr/>
          <a:lstStyle/>
          <a:p>
            <a:endParaRPr lang="zh-CN" altLang="en-US" dirty="0">
              <a:latin typeface="Arial" panose="020B0604020202020204" pitchFamily="34" charset="0"/>
            </a:endParaRPr>
          </a:p>
        </p:txBody>
      </p:sp>
      <p:sp>
        <p:nvSpPr>
          <p:cNvPr id="26633" name="Freeform 44"/>
          <p:cNvSpPr>
            <a:spLocks noEditPoints="1"/>
          </p:cNvSpPr>
          <p:nvPr/>
        </p:nvSpPr>
        <p:spPr>
          <a:xfrm>
            <a:off x="970915" y="2643505"/>
            <a:ext cx="744855" cy="554990"/>
          </a:xfrm>
          <a:custGeom>
            <a:avLst/>
            <a:gdLst/>
            <a:ahLst/>
            <a:cxnLst>
              <a:cxn ang="0">
                <a:pos x="242936" y="463945"/>
              </a:cxn>
              <a:cxn ang="0">
                <a:pos x="431125" y="130592"/>
              </a:cxn>
              <a:cxn ang="0">
                <a:pos x="482449" y="75606"/>
              </a:cxn>
              <a:cxn ang="0">
                <a:pos x="913574" y="109972"/>
              </a:cxn>
              <a:cxn ang="0">
                <a:pos x="889623" y="58423"/>
              </a:cxn>
              <a:cxn ang="0">
                <a:pos x="988850" y="27493"/>
              </a:cxn>
              <a:cxn ang="0">
                <a:pos x="1057283" y="30930"/>
              </a:cxn>
              <a:cxn ang="0">
                <a:pos x="1036753" y="130592"/>
              </a:cxn>
              <a:cxn ang="0">
                <a:pos x="999115" y="185578"/>
              </a:cxn>
              <a:cxn ang="0">
                <a:pos x="752758" y="415832"/>
              </a:cxn>
              <a:cxn ang="0">
                <a:pos x="749336" y="415832"/>
              </a:cxn>
              <a:cxn ang="0">
                <a:pos x="1146245" y="807607"/>
              </a:cxn>
              <a:cxn ang="0">
                <a:pos x="1146245" y="883213"/>
              </a:cxn>
              <a:cxn ang="0">
                <a:pos x="920418" y="883213"/>
              </a:cxn>
              <a:cxn ang="0">
                <a:pos x="670639" y="883213"/>
              </a:cxn>
              <a:cxn ang="0">
                <a:pos x="427703" y="883213"/>
              </a:cxn>
              <a:cxn ang="0">
                <a:pos x="181346" y="883213"/>
              </a:cxn>
              <a:cxn ang="0">
                <a:pos x="3422" y="845410"/>
              </a:cxn>
              <a:cxn ang="0">
                <a:pos x="37638" y="0"/>
              </a:cxn>
              <a:cxn ang="0">
                <a:pos x="75276" y="807607"/>
              </a:cxn>
              <a:cxn ang="0">
                <a:pos x="181346" y="639213"/>
              </a:cxn>
              <a:cxn ang="0">
                <a:pos x="287417" y="601410"/>
              </a:cxn>
              <a:cxn ang="0">
                <a:pos x="321633" y="807607"/>
              </a:cxn>
              <a:cxn ang="0">
                <a:pos x="427703" y="381466"/>
              </a:cxn>
              <a:cxn ang="0">
                <a:pos x="533774" y="343663"/>
              </a:cxn>
              <a:cxn ang="0">
                <a:pos x="567990" y="807607"/>
              </a:cxn>
              <a:cxn ang="0">
                <a:pos x="670639" y="508621"/>
              </a:cxn>
              <a:cxn ang="0">
                <a:pos x="780131" y="470818"/>
              </a:cxn>
              <a:cxn ang="0">
                <a:pos x="817769" y="807607"/>
              </a:cxn>
              <a:cxn ang="0">
                <a:pos x="920418" y="295550"/>
              </a:cxn>
              <a:cxn ang="0">
                <a:pos x="1026488" y="257747"/>
              </a:cxn>
              <a:cxn ang="0">
                <a:pos x="1064126" y="807607"/>
              </a:cxn>
            </a:cxnLst>
            <a:rect l="0" t="0" r="0" b="0"/>
            <a:pathLst>
              <a:path w="346" h="257">
                <a:moveTo>
                  <a:pt x="143" y="54"/>
                </a:moveTo>
                <a:lnTo>
                  <a:pt x="71" y="135"/>
                </a:lnTo>
                <a:lnTo>
                  <a:pt x="54" y="121"/>
                </a:lnTo>
                <a:lnTo>
                  <a:pt x="126" y="38"/>
                </a:lnTo>
                <a:lnTo>
                  <a:pt x="127" y="38"/>
                </a:lnTo>
                <a:lnTo>
                  <a:pt x="141" y="22"/>
                </a:lnTo>
                <a:lnTo>
                  <a:pt x="217" y="89"/>
                </a:lnTo>
                <a:lnTo>
                  <a:pt x="267" y="32"/>
                </a:lnTo>
                <a:lnTo>
                  <a:pt x="259" y="24"/>
                </a:lnTo>
                <a:cubicBezTo>
                  <a:pt x="255" y="22"/>
                  <a:pt x="256" y="18"/>
                  <a:pt x="260" y="17"/>
                </a:cubicBezTo>
                <a:lnTo>
                  <a:pt x="274" y="13"/>
                </a:lnTo>
                <a:cubicBezTo>
                  <a:pt x="278" y="11"/>
                  <a:pt x="285" y="9"/>
                  <a:pt x="289" y="8"/>
                </a:cubicBezTo>
                <a:lnTo>
                  <a:pt x="303" y="4"/>
                </a:lnTo>
                <a:cubicBezTo>
                  <a:pt x="307" y="2"/>
                  <a:pt x="310" y="5"/>
                  <a:pt x="309" y="9"/>
                </a:cubicBezTo>
                <a:lnTo>
                  <a:pt x="306" y="22"/>
                </a:lnTo>
                <a:cubicBezTo>
                  <a:pt x="305" y="27"/>
                  <a:pt x="304" y="34"/>
                  <a:pt x="303" y="38"/>
                </a:cubicBezTo>
                <a:lnTo>
                  <a:pt x="300" y="51"/>
                </a:lnTo>
                <a:cubicBezTo>
                  <a:pt x="299" y="55"/>
                  <a:pt x="296" y="57"/>
                  <a:pt x="292" y="54"/>
                </a:cubicBezTo>
                <a:lnTo>
                  <a:pt x="284" y="47"/>
                </a:lnTo>
                <a:lnTo>
                  <a:pt x="220" y="121"/>
                </a:lnTo>
                <a:lnTo>
                  <a:pt x="220" y="121"/>
                </a:lnTo>
                <a:lnTo>
                  <a:pt x="219" y="121"/>
                </a:lnTo>
                <a:lnTo>
                  <a:pt x="143" y="54"/>
                </a:lnTo>
                <a:close/>
                <a:moveTo>
                  <a:pt x="335" y="235"/>
                </a:moveTo>
                <a:cubicBezTo>
                  <a:pt x="341" y="235"/>
                  <a:pt x="346" y="240"/>
                  <a:pt x="346" y="246"/>
                </a:cubicBezTo>
                <a:cubicBezTo>
                  <a:pt x="346" y="252"/>
                  <a:pt x="341" y="257"/>
                  <a:pt x="335" y="257"/>
                </a:cubicBezTo>
                <a:lnTo>
                  <a:pt x="311" y="257"/>
                </a:lnTo>
                <a:lnTo>
                  <a:pt x="269" y="257"/>
                </a:lnTo>
                <a:lnTo>
                  <a:pt x="239" y="257"/>
                </a:lnTo>
                <a:lnTo>
                  <a:pt x="196" y="257"/>
                </a:lnTo>
                <a:lnTo>
                  <a:pt x="166" y="257"/>
                </a:lnTo>
                <a:lnTo>
                  <a:pt x="125" y="257"/>
                </a:lnTo>
                <a:lnTo>
                  <a:pt x="94" y="257"/>
                </a:lnTo>
                <a:lnTo>
                  <a:pt x="53" y="257"/>
                </a:lnTo>
                <a:lnTo>
                  <a:pt x="11" y="257"/>
                </a:lnTo>
                <a:cubicBezTo>
                  <a:pt x="5" y="257"/>
                  <a:pt x="1" y="252"/>
                  <a:pt x="1" y="246"/>
                </a:cubicBezTo>
                <a:lnTo>
                  <a:pt x="0" y="10"/>
                </a:lnTo>
                <a:cubicBezTo>
                  <a:pt x="0" y="4"/>
                  <a:pt x="5" y="0"/>
                  <a:pt x="11" y="0"/>
                </a:cubicBezTo>
                <a:cubicBezTo>
                  <a:pt x="17" y="0"/>
                  <a:pt x="22" y="4"/>
                  <a:pt x="22" y="10"/>
                </a:cubicBezTo>
                <a:lnTo>
                  <a:pt x="22" y="235"/>
                </a:lnTo>
                <a:lnTo>
                  <a:pt x="53" y="235"/>
                </a:lnTo>
                <a:lnTo>
                  <a:pt x="53" y="186"/>
                </a:lnTo>
                <a:cubicBezTo>
                  <a:pt x="53" y="180"/>
                  <a:pt x="57" y="175"/>
                  <a:pt x="63" y="175"/>
                </a:cubicBezTo>
                <a:lnTo>
                  <a:pt x="84" y="175"/>
                </a:lnTo>
                <a:cubicBezTo>
                  <a:pt x="90" y="175"/>
                  <a:pt x="94" y="180"/>
                  <a:pt x="94" y="186"/>
                </a:cubicBezTo>
                <a:lnTo>
                  <a:pt x="94" y="235"/>
                </a:lnTo>
                <a:lnTo>
                  <a:pt x="125" y="235"/>
                </a:lnTo>
                <a:lnTo>
                  <a:pt x="125" y="111"/>
                </a:lnTo>
                <a:cubicBezTo>
                  <a:pt x="125" y="105"/>
                  <a:pt x="130" y="100"/>
                  <a:pt x="135" y="100"/>
                </a:cubicBezTo>
                <a:lnTo>
                  <a:pt x="156" y="100"/>
                </a:lnTo>
                <a:cubicBezTo>
                  <a:pt x="162" y="100"/>
                  <a:pt x="166" y="105"/>
                  <a:pt x="166" y="111"/>
                </a:cubicBezTo>
                <a:lnTo>
                  <a:pt x="166" y="235"/>
                </a:lnTo>
                <a:lnTo>
                  <a:pt x="196" y="235"/>
                </a:lnTo>
                <a:lnTo>
                  <a:pt x="196" y="148"/>
                </a:lnTo>
                <a:cubicBezTo>
                  <a:pt x="196" y="142"/>
                  <a:pt x="201" y="137"/>
                  <a:pt x="207" y="137"/>
                </a:cubicBezTo>
                <a:lnTo>
                  <a:pt x="228" y="137"/>
                </a:lnTo>
                <a:cubicBezTo>
                  <a:pt x="234" y="137"/>
                  <a:pt x="239" y="142"/>
                  <a:pt x="239" y="148"/>
                </a:cubicBezTo>
                <a:lnTo>
                  <a:pt x="239" y="235"/>
                </a:lnTo>
                <a:lnTo>
                  <a:pt x="269" y="235"/>
                </a:lnTo>
                <a:lnTo>
                  <a:pt x="269" y="86"/>
                </a:lnTo>
                <a:cubicBezTo>
                  <a:pt x="269" y="80"/>
                  <a:pt x="274" y="75"/>
                  <a:pt x="280" y="75"/>
                </a:cubicBezTo>
                <a:lnTo>
                  <a:pt x="300" y="75"/>
                </a:lnTo>
                <a:cubicBezTo>
                  <a:pt x="306" y="75"/>
                  <a:pt x="311" y="80"/>
                  <a:pt x="311" y="86"/>
                </a:cubicBezTo>
                <a:lnTo>
                  <a:pt x="311" y="235"/>
                </a:lnTo>
                <a:lnTo>
                  <a:pt x="335" y="235"/>
                </a:lnTo>
                <a:close/>
              </a:path>
            </a:pathLst>
          </a:custGeom>
          <a:solidFill>
            <a:schemeClr val="bg1"/>
          </a:solidFill>
          <a:ln w="9525">
            <a:noFill/>
          </a:ln>
        </p:spPr>
        <p:txBody>
          <a:bodyPr/>
          <a:lstStyle/>
          <a:p>
            <a:endParaRPr lang="zh-CN" altLang="en-US"/>
          </a:p>
        </p:txBody>
      </p:sp>
      <p:sp>
        <p:nvSpPr>
          <p:cNvPr id="29709" name="Freeform 13"/>
          <p:cNvSpPr>
            <a:spLocks noEditPoints="1"/>
          </p:cNvSpPr>
          <p:nvPr/>
        </p:nvSpPr>
        <p:spPr>
          <a:xfrm>
            <a:off x="3421380" y="2643505"/>
            <a:ext cx="612775" cy="604838"/>
          </a:xfrm>
          <a:custGeom>
            <a:avLst/>
            <a:gdLst/>
            <a:ahLst/>
            <a:cxnLst>
              <a:cxn ang="0">
                <a:pos x="553690" y="521559"/>
              </a:cxn>
              <a:cxn ang="0">
                <a:pos x="490342" y="521559"/>
              </a:cxn>
              <a:cxn ang="0">
                <a:pos x="590238" y="58964"/>
              </a:cxn>
              <a:cxn ang="0">
                <a:pos x="508006" y="0"/>
              </a:cxn>
              <a:cxn ang="0">
                <a:pos x="287505" y="196344"/>
              </a:cxn>
              <a:cxn ang="0">
                <a:pos x="256440" y="241327"/>
              </a:cxn>
              <a:cxn ang="0">
                <a:pos x="229029" y="254701"/>
              </a:cxn>
              <a:cxn ang="0">
                <a:pos x="232075" y="337980"/>
              </a:cxn>
              <a:cxn ang="0">
                <a:pos x="54212" y="492381"/>
              </a:cxn>
              <a:cxn ang="0">
                <a:pos x="34720" y="604838"/>
              </a:cxn>
              <a:cxn ang="0">
                <a:pos x="126697" y="513049"/>
              </a:cxn>
              <a:cxn ang="0">
                <a:pos x="271059" y="377492"/>
              </a:cxn>
              <a:cxn ang="0">
                <a:pos x="352072" y="377492"/>
              </a:cxn>
              <a:cxn ang="0">
                <a:pos x="375218" y="326430"/>
              </a:cxn>
              <a:cxn ang="0">
                <a:pos x="410547" y="319136"/>
              </a:cxn>
              <a:cxn ang="0">
                <a:pos x="590238" y="58964"/>
              </a:cxn>
              <a:cxn ang="0">
                <a:pos x="238775" y="197560"/>
              </a:cxn>
              <a:cxn ang="0">
                <a:pos x="246085" y="189658"/>
              </a:cxn>
              <a:cxn ang="0">
                <a:pos x="265576" y="170814"/>
              </a:cxn>
              <a:cxn ang="0">
                <a:pos x="130961" y="608"/>
              </a:cxn>
              <a:cxn ang="0">
                <a:pos x="170554" y="97260"/>
              </a:cxn>
              <a:cxn ang="0">
                <a:pos x="12792" y="118536"/>
              </a:cxn>
              <a:cxn ang="0">
                <a:pos x="141316" y="271721"/>
              </a:cxn>
              <a:cxn ang="0">
                <a:pos x="184563" y="263211"/>
              </a:cxn>
              <a:cxn ang="0">
                <a:pos x="221111" y="215189"/>
              </a:cxn>
              <a:cxn ang="0">
                <a:pos x="409329" y="368374"/>
              </a:cxn>
              <a:cxn ang="0">
                <a:pos x="375827" y="401199"/>
              </a:cxn>
              <a:cxn ang="0">
                <a:pos x="451358" y="529461"/>
              </a:cxn>
              <a:cxn ang="0">
                <a:pos x="529326" y="604838"/>
              </a:cxn>
              <a:cxn ang="0">
                <a:pos x="596938" y="501499"/>
              </a:cxn>
              <a:cxn ang="0">
                <a:pos x="427602" y="350137"/>
              </a:cxn>
              <a:cxn ang="0">
                <a:pos x="400801" y="351961"/>
              </a:cxn>
            </a:cxnLst>
            <a:rect l="0" t="0" r="0" b="0"/>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alpha val="100000"/>
            </a:srgbClr>
          </a:solidFill>
          <a:ln w="9525">
            <a:noFill/>
          </a:ln>
        </p:spPr>
        <p:txBody>
          <a:bodyPr/>
          <a:lstStyle/>
          <a:p>
            <a:endParaRPr lang="zh-CN" altLang="en-US"/>
          </a:p>
        </p:txBody>
      </p:sp>
      <p:sp>
        <p:nvSpPr>
          <p:cNvPr id="42" name="文本框 41"/>
          <p:cNvSpPr txBox="1"/>
          <p:nvPr/>
        </p:nvSpPr>
        <p:spPr>
          <a:xfrm>
            <a:off x="389890" y="3916045"/>
            <a:ext cx="1907540" cy="1246495"/>
          </a:xfrm>
          <a:prstGeom prst="rect">
            <a:avLst/>
          </a:prstGeom>
          <a:noFill/>
        </p:spPr>
        <p:txBody>
          <a:bodyPr wrap="square" rtlCol="0" anchor="t">
            <a:spAutoFit/>
          </a:bodyPr>
          <a:lstStyle/>
          <a:p>
            <a:pPr algn="ctr">
              <a:lnSpc>
                <a:spcPct val="120000"/>
              </a:lnSpc>
            </a:pPr>
            <a:r>
              <a:rPr lang="zh-CN" altLang="en-US" sz="16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文本框 4"/>
          <p:cNvSpPr txBox="1"/>
          <p:nvPr/>
        </p:nvSpPr>
        <p:spPr>
          <a:xfrm>
            <a:off x="2774315" y="3916045"/>
            <a:ext cx="1907540" cy="1271270"/>
          </a:xfrm>
          <a:prstGeom prst="rect">
            <a:avLst/>
          </a:prstGeom>
          <a:noFill/>
        </p:spPr>
        <p:txBody>
          <a:bodyPr wrap="square" rtlCol="0" anchor="t">
            <a:spAutoFit/>
          </a:bodyPr>
          <a:lstStyle/>
          <a:p>
            <a:pPr algn="ctr">
              <a:lnSpc>
                <a:spcPct val="120000"/>
              </a:lnSpc>
            </a:pPr>
            <a:r>
              <a:rPr lang="zh-CN" altLang="en-US" sz="1600" dirty="0">
                <a:solidFill>
                  <a:schemeClr val="bg1"/>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12"/>
          <p:cNvGrpSpPr/>
          <p:nvPr/>
        </p:nvGrpSpPr>
        <p:grpSpPr>
          <a:xfrm>
            <a:off x="2232025" y="150495"/>
            <a:ext cx="7731760" cy="819785"/>
            <a:chOff x="2232025" y="150495"/>
            <a:chExt cx="7731760" cy="819785"/>
          </a:xfrm>
        </p:grpSpPr>
        <p:grpSp>
          <p:nvGrpSpPr>
            <p:cNvPr id="14" name="组合 13"/>
            <p:cNvGrpSpPr/>
            <p:nvPr/>
          </p:nvGrpSpPr>
          <p:grpSpPr>
            <a:xfrm>
              <a:off x="2232025" y="772160"/>
              <a:ext cx="7731760" cy="198120"/>
              <a:chOff x="3290" y="1043"/>
              <a:chExt cx="12627" cy="324"/>
            </a:xfrm>
          </p:grpSpPr>
          <p:sp>
            <p:nvSpPr>
              <p:cNvPr id="16" name="Freeform 11"/>
              <p:cNvSpPr/>
              <p:nvPr/>
            </p:nvSpPr>
            <p:spPr>
              <a:xfrm>
                <a:off x="10225" y="1190"/>
                <a:ext cx="5693" cy="35"/>
              </a:xfrm>
              <a:custGeom>
                <a:avLst/>
                <a:gdLst/>
                <a:ahLst/>
                <a:cxnLst>
                  <a:cxn ang="0">
                    <a:pos x="0" y="0"/>
                  </a:cxn>
                  <a:cxn ang="0">
                    <a:pos x="3614738" y="0"/>
                  </a:cxn>
                  <a:cxn ang="0">
                    <a:pos x="3614738" y="22225"/>
                  </a:cxn>
                  <a:cxn ang="0">
                    <a:pos x="3565" y="22225"/>
                  </a:cxn>
                  <a:cxn ang="0">
                    <a:pos x="0" y="0"/>
                  </a:cxn>
                </a:cxnLst>
                <a:rect l="0" t="0" r="0" b="0"/>
                <a:pathLst>
                  <a:path w="6084" h="35">
                    <a:moveTo>
                      <a:pt x="0" y="0"/>
                    </a:moveTo>
                    <a:lnTo>
                      <a:pt x="6084" y="0"/>
                    </a:lnTo>
                    <a:lnTo>
                      <a:pt x="6084" y="35"/>
                    </a:lnTo>
                    <a:lnTo>
                      <a:pt x="6" y="35"/>
                    </a:lnTo>
                    <a:cubicBezTo>
                      <a:pt x="6" y="23"/>
                      <a:pt x="3" y="12"/>
                      <a:pt x="0" y="0"/>
                    </a:cubicBezTo>
                    <a:close/>
                  </a:path>
                </a:pathLst>
              </a:custGeom>
              <a:solidFill>
                <a:srgbClr val="6E3D36">
                  <a:alpha val="100000"/>
                </a:srgbClr>
              </a:solidFill>
              <a:ln w="9525">
                <a:noFill/>
              </a:ln>
            </p:spPr>
            <p:txBody>
              <a:bodyPr/>
              <a:lstStyle/>
              <a:p>
                <a:endParaRPr lang="zh-CN" altLang="en-US"/>
              </a:p>
            </p:txBody>
          </p:sp>
          <p:sp>
            <p:nvSpPr>
              <p:cNvPr id="17" name="Freeform 12"/>
              <p:cNvSpPr>
                <a:spLocks noEditPoints="1"/>
              </p:cNvSpPr>
              <p:nvPr/>
            </p:nvSpPr>
            <p:spPr>
              <a:xfrm>
                <a:off x="9048" y="1043"/>
                <a:ext cx="1107" cy="325"/>
              </a:xfrm>
              <a:custGeom>
                <a:avLst/>
                <a:gdLst/>
                <a:ahLst/>
                <a:cxnLst>
                  <a:cxn ang="0">
                    <a:pos x="571624" y="29210"/>
                  </a:cxn>
                  <a:cxn ang="0">
                    <a:pos x="463703" y="98425"/>
                  </a:cxn>
                  <a:cxn ang="0">
                    <a:pos x="388989" y="169546"/>
                  </a:cxn>
                  <a:cxn ang="0">
                    <a:pos x="372978" y="179706"/>
                  </a:cxn>
                  <a:cxn ang="0">
                    <a:pos x="455401" y="155576"/>
                  </a:cxn>
                  <a:cxn ang="0">
                    <a:pos x="560357" y="47625"/>
                  </a:cxn>
                  <a:cxn ang="0">
                    <a:pos x="610760" y="30480"/>
                  </a:cxn>
                  <a:cxn ang="0">
                    <a:pos x="230666" y="190501"/>
                  </a:cxn>
                  <a:cxn ang="0">
                    <a:pos x="119780" y="88900"/>
                  </a:cxn>
                  <a:cxn ang="0">
                    <a:pos x="68785" y="81280"/>
                  </a:cxn>
                  <a:cxn ang="0">
                    <a:pos x="71156" y="160021"/>
                  </a:cxn>
                  <a:cxn ang="0">
                    <a:pos x="134011" y="145416"/>
                  </a:cxn>
                  <a:cxn ang="0">
                    <a:pos x="77086" y="187961"/>
                  </a:cxn>
                  <a:cxn ang="0">
                    <a:pos x="2372" y="121286"/>
                  </a:cxn>
                  <a:cxn ang="0">
                    <a:pos x="52774" y="38100"/>
                  </a:cxn>
                  <a:cxn ang="0">
                    <a:pos x="132232" y="1270"/>
                  </a:cxn>
                  <a:cxn ang="0">
                    <a:pos x="211097" y="17145"/>
                  </a:cxn>
                  <a:cxn ang="0">
                    <a:pos x="325541" y="20955"/>
                  </a:cxn>
                  <a:cxn ang="0">
                    <a:pos x="351632" y="20955"/>
                  </a:cxn>
                  <a:cxn ang="0">
                    <a:pos x="377129" y="20955"/>
                  </a:cxn>
                  <a:cxn ang="0">
                    <a:pos x="492166" y="17145"/>
                  </a:cxn>
                  <a:cxn ang="0">
                    <a:pos x="639815" y="34290"/>
                  </a:cxn>
                  <a:cxn ang="0">
                    <a:pos x="687253" y="69215"/>
                  </a:cxn>
                  <a:cxn ang="0">
                    <a:pos x="638629" y="186691"/>
                  </a:cxn>
                  <a:cxn ang="0">
                    <a:pos x="567473" y="149861"/>
                  </a:cxn>
                  <a:cxn ang="0">
                    <a:pos x="573995" y="146051"/>
                  </a:cxn>
                  <a:cxn ang="0">
                    <a:pos x="664127" y="118111"/>
                  </a:cxn>
                  <a:cxn ang="0">
                    <a:pos x="610167" y="78105"/>
                  </a:cxn>
                  <a:cxn ang="0">
                    <a:pos x="540789" y="130176"/>
                  </a:cxn>
                  <a:cxn ang="0">
                    <a:pos x="403220" y="206376"/>
                  </a:cxn>
                  <a:cxn ang="0">
                    <a:pos x="351632" y="194946"/>
                  </a:cxn>
                  <a:cxn ang="0">
                    <a:pos x="300043" y="206376"/>
                  </a:cxn>
                  <a:cxn ang="0">
                    <a:pos x="100212" y="31115"/>
                  </a:cxn>
                  <a:cxn ang="0">
                    <a:pos x="202796" y="109221"/>
                  </a:cxn>
                  <a:cxn ang="0">
                    <a:pos x="310124" y="178436"/>
                  </a:cxn>
                  <a:cxn ang="0">
                    <a:pos x="324948" y="173356"/>
                  </a:cxn>
                  <a:cxn ang="0">
                    <a:pos x="294113" y="156211"/>
                  </a:cxn>
                  <a:cxn ang="0">
                    <a:pos x="193901" y="52070"/>
                  </a:cxn>
                  <a:cxn ang="0">
                    <a:pos x="91910" y="30480"/>
                  </a:cxn>
                  <a:cxn ang="0">
                    <a:pos x="321983" y="118746"/>
                  </a:cxn>
                  <a:cxn ang="0">
                    <a:pos x="351632" y="130176"/>
                  </a:cxn>
                  <a:cxn ang="0">
                    <a:pos x="380687" y="118746"/>
                  </a:cxn>
                  <a:cxn ang="0">
                    <a:pos x="402627" y="89535"/>
                  </a:cxn>
                  <a:cxn ang="0">
                    <a:pos x="364084" y="45085"/>
                  </a:cxn>
                  <a:cxn ang="0">
                    <a:pos x="364084" y="45085"/>
                  </a:cxn>
                  <a:cxn ang="0">
                    <a:pos x="300043" y="89535"/>
                  </a:cxn>
                </a:cxnLst>
                <a:rect l="0" t="0" r="0" b="0"/>
                <a:pathLst>
                  <a:path w="1186" h="325">
                    <a:moveTo>
                      <a:pt x="1030" y="48"/>
                    </a:moveTo>
                    <a:cubicBezTo>
                      <a:pt x="1010" y="43"/>
                      <a:pt x="988" y="43"/>
                      <a:pt x="964" y="46"/>
                    </a:cubicBezTo>
                    <a:cubicBezTo>
                      <a:pt x="928" y="51"/>
                      <a:pt x="891" y="63"/>
                      <a:pt x="858" y="82"/>
                    </a:cubicBezTo>
                    <a:cubicBezTo>
                      <a:pt x="829" y="99"/>
                      <a:pt x="807" y="126"/>
                      <a:pt x="782" y="155"/>
                    </a:cubicBezTo>
                    <a:cubicBezTo>
                      <a:pt x="757" y="186"/>
                      <a:pt x="729" y="220"/>
                      <a:pt x="689" y="247"/>
                    </a:cubicBezTo>
                    <a:cubicBezTo>
                      <a:pt x="679" y="255"/>
                      <a:pt x="668" y="261"/>
                      <a:pt x="656" y="267"/>
                    </a:cubicBezTo>
                    <a:cubicBezTo>
                      <a:pt x="650" y="269"/>
                      <a:pt x="644" y="271"/>
                      <a:pt x="638" y="273"/>
                    </a:cubicBezTo>
                    <a:cubicBezTo>
                      <a:pt x="635" y="277"/>
                      <a:pt x="632" y="280"/>
                      <a:pt x="629" y="283"/>
                    </a:cubicBezTo>
                    <a:cubicBezTo>
                      <a:pt x="640" y="283"/>
                      <a:pt x="651" y="283"/>
                      <a:pt x="663" y="281"/>
                    </a:cubicBezTo>
                    <a:cubicBezTo>
                      <a:pt x="699" y="276"/>
                      <a:pt x="735" y="264"/>
                      <a:pt x="768" y="245"/>
                    </a:cubicBezTo>
                    <a:cubicBezTo>
                      <a:pt x="797" y="228"/>
                      <a:pt x="820" y="201"/>
                      <a:pt x="844" y="172"/>
                    </a:cubicBezTo>
                    <a:cubicBezTo>
                      <a:pt x="871" y="139"/>
                      <a:pt x="901" y="103"/>
                      <a:pt x="945" y="75"/>
                    </a:cubicBezTo>
                    <a:cubicBezTo>
                      <a:pt x="966" y="63"/>
                      <a:pt x="994" y="53"/>
                      <a:pt x="1017" y="49"/>
                    </a:cubicBezTo>
                    <a:cubicBezTo>
                      <a:pt x="1021" y="49"/>
                      <a:pt x="1026" y="48"/>
                      <a:pt x="1030" y="48"/>
                    </a:cubicBezTo>
                    <a:close/>
                    <a:moveTo>
                      <a:pt x="506" y="325"/>
                    </a:moveTo>
                    <a:cubicBezTo>
                      <a:pt x="465" y="325"/>
                      <a:pt x="425" y="317"/>
                      <a:pt x="389" y="300"/>
                    </a:cubicBezTo>
                    <a:cubicBezTo>
                      <a:pt x="339" y="276"/>
                      <a:pt x="304" y="238"/>
                      <a:pt x="273" y="205"/>
                    </a:cubicBezTo>
                    <a:cubicBezTo>
                      <a:pt x="250" y="179"/>
                      <a:pt x="227" y="154"/>
                      <a:pt x="202" y="140"/>
                    </a:cubicBezTo>
                    <a:cubicBezTo>
                      <a:pt x="187" y="132"/>
                      <a:pt x="176" y="127"/>
                      <a:pt x="157" y="123"/>
                    </a:cubicBezTo>
                    <a:cubicBezTo>
                      <a:pt x="145" y="121"/>
                      <a:pt x="131" y="122"/>
                      <a:pt x="116" y="128"/>
                    </a:cubicBezTo>
                    <a:cubicBezTo>
                      <a:pt x="87" y="137"/>
                      <a:pt x="65" y="162"/>
                      <a:pt x="65" y="186"/>
                    </a:cubicBezTo>
                    <a:cubicBezTo>
                      <a:pt x="65" y="211"/>
                      <a:pt x="90" y="241"/>
                      <a:pt x="120" y="252"/>
                    </a:cubicBezTo>
                    <a:cubicBezTo>
                      <a:pt x="152" y="267"/>
                      <a:pt x="192" y="257"/>
                      <a:pt x="218" y="230"/>
                    </a:cubicBezTo>
                    <a:cubicBezTo>
                      <a:pt x="220" y="227"/>
                      <a:pt x="223" y="227"/>
                      <a:pt x="226" y="229"/>
                    </a:cubicBezTo>
                    <a:cubicBezTo>
                      <a:pt x="228" y="230"/>
                      <a:pt x="229" y="234"/>
                      <a:pt x="228" y="236"/>
                    </a:cubicBezTo>
                    <a:cubicBezTo>
                      <a:pt x="214" y="272"/>
                      <a:pt x="173" y="296"/>
                      <a:pt x="130" y="296"/>
                    </a:cubicBezTo>
                    <a:cubicBezTo>
                      <a:pt x="123" y="296"/>
                      <a:pt x="115" y="295"/>
                      <a:pt x="108" y="294"/>
                    </a:cubicBezTo>
                    <a:cubicBezTo>
                      <a:pt x="66" y="286"/>
                      <a:pt x="14" y="253"/>
                      <a:pt x="4" y="191"/>
                    </a:cubicBezTo>
                    <a:cubicBezTo>
                      <a:pt x="0" y="163"/>
                      <a:pt x="8" y="133"/>
                      <a:pt x="27" y="109"/>
                    </a:cubicBezTo>
                    <a:cubicBezTo>
                      <a:pt x="42" y="88"/>
                      <a:pt x="64" y="72"/>
                      <a:pt x="89" y="60"/>
                    </a:cubicBezTo>
                    <a:cubicBezTo>
                      <a:pt x="95" y="58"/>
                      <a:pt x="101" y="56"/>
                      <a:pt x="107" y="54"/>
                    </a:cubicBezTo>
                    <a:cubicBezTo>
                      <a:pt x="136" y="18"/>
                      <a:pt x="186" y="6"/>
                      <a:pt x="223" y="2"/>
                    </a:cubicBezTo>
                    <a:cubicBezTo>
                      <a:pt x="228" y="2"/>
                      <a:pt x="234" y="2"/>
                      <a:pt x="239" y="2"/>
                    </a:cubicBezTo>
                    <a:cubicBezTo>
                      <a:pt x="280" y="2"/>
                      <a:pt x="319" y="10"/>
                      <a:pt x="356" y="27"/>
                    </a:cubicBezTo>
                    <a:cubicBezTo>
                      <a:pt x="397" y="46"/>
                      <a:pt x="428" y="76"/>
                      <a:pt x="455" y="104"/>
                    </a:cubicBezTo>
                    <a:cubicBezTo>
                      <a:pt x="474" y="62"/>
                      <a:pt x="515" y="40"/>
                      <a:pt x="549" y="33"/>
                    </a:cubicBezTo>
                    <a:cubicBezTo>
                      <a:pt x="556" y="32"/>
                      <a:pt x="563" y="31"/>
                      <a:pt x="571" y="31"/>
                    </a:cubicBezTo>
                    <a:cubicBezTo>
                      <a:pt x="578" y="31"/>
                      <a:pt x="586" y="32"/>
                      <a:pt x="593" y="33"/>
                    </a:cubicBezTo>
                    <a:cubicBezTo>
                      <a:pt x="600" y="32"/>
                      <a:pt x="607" y="31"/>
                      <a:pt x="615" y="31"/>
                    </a:cubicBezTo>
                    <a:cubicBezTo>
                      <a:pt x="622" y="31"/>
                      <a:pt x="629" y="31"/>
                      <a:pt x="636" y="33"/>
                    </a:cubicBezTo>
                    <a:cubicBezTo>
                      <a:pt x="670" y="40"/>
                      <a:pt x="711" y="62"/>
                      <a:pt x="731" y="104"/>
                    </a:cubicBezTo>
                    <a:cubicBezTo>
                      <a:pt x="758" y="76"/>
                      <a:pt x="789" y="46"/>
                      <a:pt x="830" y="27"/>
                    </a:cubicBezTo>
                    <a:cubicBezTo>
                      <a:pt x="871" y="8"/>
                      <a:pt x="916" y="0"/>
                      <a:pt x="963" y="2"/>
                    </a:cubicBezTo>
                    <a:cubicBezTo>
                      <a:pt x="1000" y="6"/>
                      <a:pt x="1050" y="18"/>
                      <a:pt x="1079" y="54"/>
                    </a:cubicBezTo>
                    <a:cubicBezTo>
                      <a:pt x="1085" y="56"/>
                      <a:pt x="1091" y="58"/>
                      <a:pt x="1097" y="60"/>
                    </a:cubicBezTo>
                    <a:cubicBezTo>
                      <a:pt x="1122" y="71"/>
                      <a:pt x="1144" y="88"/>
                      <a:pt x="1159" y="109"/>
                    </a:cubicBezTo>
                    <a:cubicBezTo>
                      <a:pt x="1177" y="133"/>
                      <a:pt x="1186" y="163"/>
                      <a:pt x="1182" y="190"/>
                    </a:cubicBezTo>
                    <a:cubicBezTo>
                      <a:pt x="1172" y="253"/>
                      <a:pt x="1119" y="286"/>
                      <a:pt x="1077" y="294"/>
                    </a:cubicBezTo>
                    <a:cubicBezTo>
                      <a:pt x="1070" y="295"/>
                      <a:pt x="1063" y="296"/>
                      <a:pt x="1056" y="296"/>
                    </a:cubicBezTo>
                    <a:cubicBezTo>
                      <a:pt x="1012" y="296"/>
                      <a:pt x="972" y="272"/>
                      <a:pt x="957" y="236"/>
                    </a:cubicBezTo>
                    <a:cubicBezTo>
                      <a:pt x="956" y="234"/>
                      <a:pt x="957" y="230"/>
                      <a:pt x="960" y="229"/>
                    </a:cubicBezTo>
                    <a:cubicBezTo>
                      <a:pt x="962" y="227"/>
                      <a:pt x="966" y="227"/>
                      <a:pt x="968" y="230"/>
                    </a:cubicBezTo>
                    <a:cubicBezTo>
                      <a:pt x="993" y="257"/>
                      <a:pt x="1034" y="266"/>
                      <a:pt x="1065" y="252"/>
                    </a:cubicBezTo>
                    <a:cubicBezTo>
                      <a:pt x="1095" y="241"/>
                      <a:pt x="1120" y="211"/>
                      <a:pt x="1120" y="186"/>
                    </a:cubicBezTo>
                    <a:cubicBezTo>
                      <a:pt x="1120" y="162"/>
                      <a:pt x="1098" y="137"/>
                      <a:pt x="1070" y="128"/>
                    </a:cubicBezTo>
                    <a:cubicBezTo>
                      <a:pt x="1055" y="122"/>
                      <a:pt x="1041" y="121"/>
                      <a:pt x="1029" y="123"/>
                    </a:cubicBezTo>
                    <a:cubicBezTo>
                      <a:pt x="1009" y="127"/>
                      <a:pt x="998" y="132"/>
                      <a:pt x="984" y="140"/>
                    </a:cubicBezTo>
                    <a:cubicBezTo>
                      <a:pt x="958" y="154"/>
                      <a:pt x="936" y="179"/>
                      <a:pt x="912" y="205"/>
                    </a:cubicBezTo>
                    <a:cubicBezTo>
                      <a:pt x="882" y="238"/>
                      <a:pt x="847" y="276"/>
                      <a:pt x="797" y="300"/>
                    </a:cubicBezTo>
                    <a:cubicBezTo>
                      <a:pt x="760" y="317"/>
                      <a:pt x="721" y="325"/>
                      <a:pt x="680" y="325"/>
                    </a:cubicBezTo>
                    <a:cubicBezTo>
                      <a:pt x="675" y="325"/>
                      <a:pt x="669" y="325"/>
                      <a:pt x="664" y="324"/>
                    </a:cubicBezTo>
                    <a:cubicBezTo>
                      <a:pt x="642" y="323"/>
                      <a:pt x="616" y="318"/>
                      <a:pt x="593" y="307"/>
                    </a:cubicBezTo>
                    <a:cubicBezTo>
                      <a:pt x="569" y="318"/>
                      <a:pt x="543" y="322"/>
                      <a:pt x="522" y="324"/>
                    </a:cubicBezTo>
                    <a:cubicBezTo>
                      <a:pt x="516" y="325"/>
                      <a:pt x="511" y="325"/>
                      <a:pt x="506" y="325"/>
                    </a:cubicBezTo>
                    <a:close/>
                    <a:moveTo>
                      <a:pt x="155" y="48"/>
                    </a:moveTo>
                    <a:cubicBezTo>
                      <a:pt x="160" y="48"/>
                      <a:pt x="164" y="49"/>
                      <a:pt x="169" y="49"/>
                    </a:cubicBezTo>
                    <a:cubicBezTo>
                      <a:pt x="192" y="53"/>
                      <a:pt x="220" y="63"/>
                      <a:pt x="240" y="75"/>
                    </a:cubicBezTo>
                    <a:cubicBezTo>
                      <a:pt x="284" y="103"/>
                      <a:pt x="315" y="139"/>
                      <a:pt x="342" y="172"/>
                    </a:cubicBezTo>
                    <a:cubicBezTo>
                      <a:pt x="366" y="201"/>
                      <a:pt x="389" y="228"/>
                      <a:pt x="417" y="245"/>
                    </a:cubicBezTo>
                    <a:cubicBezTo>
                      <a:pt x="450" y="264"/>
                      <a:pt x="487" y="276"/>
                      <a:pt x="523" y="281"/>
                    </a:cubicBezTo>
                    <a:cubicBezTo>
                      <a:pt x="535" y="283"/>
                      <a:pt x="546" y="283"/>
                      <a:pt x="557" y="283"/>
                    </a:cubicBezTo>
                    <a:cubicBezTo>
                      <a:pt x="554" y="280"/>
                      <a:pt x="551" y="277"/>
                      <a:pt x="548" y="273"/>
                    </a:cubicBezTo>
                    <a:cubicBezTo>
                      <a:pt x="542" y="271"/>
                      <a:pt x="536" y="269"/>
                      <a:pt x="530" y="267"/>
                    </a:cubicBezTo>
                    <a:cubicBezTo>
                      <a:pt x="517" y="261"/>
                      <a:pt x="506" y="254"/>
                      <a:pt x="496" y="246"/>
                    </a:cubicBezTo>
                    <a:cubicBezTo>
                      <a:pt x="456" y="219"/>
                      <a:pt x="428" y="185"/>
                      <a:pt x="403" y="155"/>
                    </a:cubicBezTo>
                    <a:cubicBezTo>
                      <a:pt x="379" y="126"/>
                      <a:pt x="356" y="99"/>
                      <a:pt x="327" y="82"/>
                    </a:cubicBezTo>
                    <a:cubicBezTo>
                      <a:pt x="295" y="63"/>
                      <a:pt x="258" y="51"/>
                      <a:pt x="222" y="46"/>
                    </a:cubicBezTo>
                    <a:cubicBezTo>
                      <a:pt x="198" y="43"/>
                      <a:pt x="175" y="43"/>
                      <a:pt x="155" y="48"/>
                    </a:cubicBezTo>
                    <a:close/>
                    <a:moveTo>
                      <a:pt x="513" y="165"/>
                    </a:moveTo>
                    <a:cubicBezTo>
                      <a:pt x="523" y="174"/>
                      <a:pt x="533" y="181"/>
                      <a:pt x="543" y="187"/>
                    </a:cubicBezTo>
                    <a:cubicBezTo>
                      <a:pt x="557" y="195"/>
                      <a:pt x="568" y="200"/>
                      <a:pt x="588" y="204"/>
                    </a:cubicBezTo>
                    <a:cubicBezTo>
                      <a:pt x="589" y="204"/>
                      <a:pt x="591" y="204"/>
                      <a:pt x="593" y="205"/>
                    </a:cubicBezTo>
                    <a:cubicBezTo>
                      <a:pt x="594" y="204"/>
                      <a:pt x="596" y="204"/>
                      <a:pt x="598" y="204"/>
                    </a:cubicBezTo>
                    <a:cubicBezTo>
                      <a:pt x="617" y="200"/>
                      <a:pt x="628" y="195"/>
                      <a:pt x="642" y="187"/>
                    </a:cubicBezTo>
                    <a:cubicBezTo>
                      <a:pt x="653" y="181"/>
                      <a:pt x="663" y="174"/>
                      <a:pt x="672" y="165"/>
                    </a:cubicBezTo>
                    <a:cubicBezTo>
                      <a:pt x="677" y="158"/>
                      <a:pt x="679" y="149"/>
                      <a:pt x="679" y="141"/>
                    </a:cubicBezTo>
                    <a:cubicBezTo>
                      <a:pt x="679" y="116"/>
                      <a:pt x="655" y="86"/>
                      <a:pt x="625" y="75"/>
                    </a:cubicBezTo>
                    <a:cubicBezTo>
                      <a:pt x="621" y="73"/>
                      <a:pt x="618" y="72"/>
                      <a:pt x="614" y="71"/>
                    </a:cubicBezTo>
                    <a:lnTo>
                      <a:pt x="614" y="71"/>
                    </a:lnTo>
                    <a:lnTo>
                      <a:pt x="614" y="71"/>
                    </a:lnTo>
                    <a:cubicBezTo>
                      <a:pt x="596" y="66"/>
                      <a:pt x="577" y="67"/>
                      <a:pt x="561" y="75"/>
                    </a:cubicBezTo>
                    <a:cubicBezTo>
                      <a:pt x="531" y="86"/>
                      <a:pt x="506" y="116"/>
                      <a:pt x="506" y="141"/>
                    </a:cubicBezTo>
                    <a:cubicBezTo>
                      <a:pt x="506" y="149"/>
                      <a:pt x="509" y="158"/>
                      <a:pt x="513" y="165"/>
                    </a:cubicBezTo>
                    <a:close/>
                  </a:path>
                </a:pathLst>
              </a:custGeom>
              <a:solidFill>
                <a:srgbClr val="6E3D36">
                  <a:alpha val="100000"/>
                </a:srgbClr>
              </a:solidFill>
              <a:ln w="9525">
                <a:noFill/>
              </a:ln>
            </p:spPr>
            <p:txBody>
              <a:bodyPr/>
              <a:lstStyle/>
              <a:p>
                <a:endParaRPr lang="zh-CN" altLang="en-US"/>
              </a:p>
            </p:txBody>
          </p:sp>
          <p:sp>
            <p:nvSpPr>
              <p:cNvPr id="18" name="Freeform 13"/>
              <p:cNvSpPr/>
              <p:nvPr/>
            </p:nvSpPr>
            <p:spPr>
              <a:xfrm>
                <a:off x="3290" y="1190"/>
                <a:ext cx="5693" cy="35"/>
              </a:xfrm>
              <a:custGeom>
                <a:avLst/>
                <a:gdLst/>
                <a:ahLst/>
                <a:cxnLst>
                  <a:cxn ang="0">
                    <a:pos x="3614738" y="0"/>
                  </a:cxn>
                  <a:cxn ang="0">
                    <a:pos x="0" y="0"/>
                  </a:cxn>
                  <a:cxn ang="0">
                    <a:pos x="0" y="22225"/>
                  </a:cxn>
                  <a:cxn ang="0">
                    <a:pos x="3611767" y="22225"/>
                  </a:cxn>
                  <a:cxn ang="0">
                    <a:pos x="3614738" y="0"/>
                  </a:cxn>
                </a:cxnLst>
                <a:rect l="0" t="0" r="0" b="0"/>
                <a:pathLst>
                  <a:path w="6084" h="35">
                    <a:moveTo>
                      <a:pt x="6084" y="0"/>
                    </a:moveTo>
                    <a:lnTo>
                      <a:pt x="0" y="0"/>
                    </a:lnTo>
                    <a:lnTo>
                      <a:pt x="0" y="35"/>
                    </a:lnTo>
                    <a:lnTo>
                      <a:pt x="6079" y="35"/>
                    </a:lnTo>
                    <a:cubicBezTo>
                      <a:pt x="6079" y="23"/>
                      <a:pt x="6081" y="12"/>
                      <a:pt x="6084" y="0"/>
                    </a:cubicBezTo>
                    <a:close/>
                  </a:path>
                </a:pathLst>
              </a:custGeom>
              <a:solidFill>
                <a:srgbClr val="6E3D36">
                  <a:alpha val="100000"/>
                </a:srgbClr>
              </a:solidFill>
              <a:ln w="9525">
                <a:noFill/>
              </a:ln>
            </p:spPr>
            <p:txBody>
              <a:bodyPr/>
              <a:lstStyle/>
              <a:p>
                <a:endParaRPr lang="zh-CN" altLang="en-US"/>
              </a:p>
            </p:txBody>
          </p:sp>
        </p:grpSp>
        <p:sp>
          <p:nvSpPr>
            <p:cNvPr id="15" name="TextBox 56"/>
            <p:cNvSpPr txBox="1"/>
            <p:nvPr/>
          </p:nvSpPr>
          <p:spPr>
            <a:xfrm>
              <a:off x="4070985" y="150495"/>
              <a:ext cx="4050030" cy="521970"/>
            </a:xfrm>
            <a:prstGeom prst="rect">
              <a:avLst/>
            </a:prstGeom>
            <a:noFill/>
            <a:ln w="9525">
              <a:noFill/>
            </a:ln>
          </p:spPr>
          <p:txBody>
            <a:bodyPr wrap="square">
              <a:spAutoFit/>
            </a:bodyPr>
            <a:lstStyle/>
            <a:p>
              <a:pPr algn="ctr"/>
              <a:r>
                <a:rPr lang="zh-CN" altLang="en-US" sz="28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latin typeface="隶书" panose="02010509060101010101" pitchFamily="49" charset="-122"/>
                <a:ea typeface="隶书" panose="02010509060101010101" pitchFamily="49"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randombar(horizontal)">
                                      <p:cBhvr>
                                        <p:cTn id="7" dur="500"/>
                                        <p:tgtEl>
                                          <p:spTgt spid="1946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6633"/>
                                        </p:tgtEl>
                                        <p:attrNameLst>
                                          <p:attrName>style.visibility</p:attrName>
                                        </p:attrNameLst>
                                      </p:cBhvr>
                                      <p:to>
                                        <p:strVal val="visible"/>
                                      </p:to>
                                    </p:set>
                                    <p:animEffect transition="in" filter="fade">
                                      <p:cBhvr>
                                        <p:cTn id="15" dur="1000"/>
                                        <p:tgtEl>
                                          <p:spTgt spid="26633"/>
                                        </p:tgtEl>
                                      </p:cBhvr>
                                    </p:animEffect>
                                    <p:anim calcmode="lin" valueType="num">
                                      <p:cBhvr>
                                        <p:cTn id="16" dur="1000" fill="hold"/>
                                        <p:tgtEl>
                                          <p:spTgt spid="26633"/>
                                        </p:tgtEl>
                                        <p:attrNameLst>
                                          <p:attrName>ppt_x</p:attrName>
                                        </p:attrNameLst>
                                      </p:cBhvr>
                                      <p:tavLst>
                                        <p:tav tm="0">
                                          <p:val>
                                            <p:strVal val="#ppt_x"/>
                                          </p:val>
                                        </p:tav>
                                        <p:tav tm="100000">
                                          <p:val>
                                            <p:strVal val="#ppt_x"/>
                                          </p:val>
                                        </p:tav>
                                      </p:tavLst>
                                    </p:anim>
                                    <p:anim calcmode="lin" valueType="num">
                                      <p:cBhvr>
                                        <p:cTn id="17" dur="1000" fill="hold"/>
                                        <p:tgtEl>
                                          <p:spTgt spid="2663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9709"/>
                                        </p:tgtEl>
                                        <p:attrNameLst>
                                          <p:attrName>style.visibility</p:attrName>
                                        </p:attrNameLst>
                                      </p:cBhvr>
                                      <p:to>
                                        <p:strVal val="visible"/>
                                      </p:to>
                                    </p:set>
                                    <p:animEffect transition="in" filter="fade">
                                      <p:cBhvr>
                                        <p:cTn id="21" dur="1000"/>
                                        <p:tgtEl>
                                          <p:spTgt spid="29709"/>
                                        </p:tgtEl>
                                      </p:cBhvr>
                                    </p:animEffect>
                                    <p:anim calcmode="lin" valueType="num">
                                      <p:cBhvr>
                                        <p:cTn id="22" dur="1000" fill="hold"/>
                                        <p:tgtEl>
                                          <p:spTgt spid="29709"/>
                                        </p:tgtEl>
                                        <p:attrNameLst>
                                          <p:attrName>ppt_x</p:attrName>
                                        </p:attrNameLst>
                                      </p:cBhvr>
                                      <p:tavLst>
                                        <p:tav tm="0">
                                          <p:val>
                                            <p:strVal val="#ppt_x"/>
                                          </p:val>
                                        </p:tav>
                                        <p:tav tm="100000">
                                          <p:val>
                                            <p:strVal val="#ppt_x"/>
                                          </p:val>
                                        </p:tav>
                                      </p:tavLst>
                                    </p:anim>
                                    <p:anim calcmode="lin" valueType="num">
                                      <p:cBhvr>
                                        <p:cTn id="23" dur="1000" fill="hold"/>
                                        <p:tgtEl>
                                          <p:spTgt spid="2970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4" presetClass="entr" presetSubtype="1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randombar(horizontal)">
                                      <p:cBhvr>
                                        <p:cTn id="27" dur="500"/>
                                        <p:tgtEl>
                                          <p:spTgt spid="42"/>
                                        </p:tgtEl>
                                      </p:cBhvr>
                                    </p:animEffect>
                                  </p:childTnLst>
                                </p:cTn>
                              </p:par>
                            </p:childTnLst>
                          </p:cTn>
                        </p:par>
                        <p:par>
                          <p:cTn id="28" fill="hold">
                            <p:stCondLst>
                              <p:cond delay="3500"/>
                            </p:stCondLst>
                            <p:childTnLst>
                              <p:par>
                                <p:cTn id="29" presetID="14" presetClass="entr" presetSubtype="1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462" grpId="0" bldLvl="0" animBg="1"/>
      <p:bldP spid="26633" grpId="0" animBg="1"/>
      <p:bldP spid="29709" grpId="0" animBg="1"/>
      <p:bldP spid="4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4011" y="1167400"/>
            <a:ext cx="6489205" cy="1828804"/>
          </a:xfrm>
          <a:prstGeom prst="rect">
            <a:avLst/>
          </a:prstGeom>
        </p:spPr>
      </p:pic>
      <p:sp>
        <p:nvSpPr>
          <p:cNvPr id="4" name="文本框 3"/>
          <p:cNvSpPr txBox="1"/>
          <p:nvPr/>
        </p:nvSpPr>
        <p:spPr>
          <a:xfrm>
            <a:off x="2930342" y="3165669"/>
            <a:ext cx="6861358" cy="1107996"/>
          </a:xfrm>
          <a:prstGeom prst="rect">
            <a:avLst/>
          </a:prstGeom>
          <a:noFill/>
        </p:spPr>
        <p:txBody>
          <a:bodyPr wrap="square" rtlCol="0">
            <a:spAutoFit/>
          </a:bodyPr>
          <a:lstStyle/>
          <a:p>
            <a:pPr algn="ctr"/>
            <a:r>
              <a:rPr lang="en-US" altLang="zh-CN" sz="6600" b="1" dirty="0">
                <a:solidFill>
                  <a:srgbClr val="582E15"/>
                </a:solidFill>
                <a:latin typeface="汉仪小麦体简" panose="00020600040101010101" pitchFamily="18" charset="-122"/>
                <a:ea typeface="汉仪小麦体简" panose="00020600040101010101" pitchFamily="18" charset="-122"/>
              </a:rPr>
              <a:t>03.</a:t>
            </a:r>
            <a:r>
              <a:rPr lang="zh-CN" altLang="en-US" sz="6600" b="1" dirty="0">
                <a:solidFill>
                  <a:srgbClr val="582E15"/>
                </a:solidFill>
                <a:latin typeface="汉仪小麦体简" panose="00020600040101010101" pitchFamily="18" charset="-122"/>
                <a:ea typeface="汉仪小麦体简" panose="00020600040101010101" pitchFamily="18" charset="-122"/>
              </a:rPr>
              <a:t>点击添加标题</a:t>
            </a:r>
          </a:p>
        </p:txBody>
      </p:sp>
      <p:sp>
        <p:nvSpPr>
          <p:cNvPr id="5" name="矩形 4"/>
          <p:cNvSpPr/>
          <p:nvPr/>
        </p:nvSpPr>
        <p:spPr>
          <a:xfrm>
            <a:off x="3174704" y="4180705"/>
            <a:ext cx="5842592" cy="68820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232025" y="150495"/>
            <a:ext cx="7731760" cy="819785"/>
            <a:chOff x="2232025" y="150495"/>
            <a:chExt cx="7731760" cy="819785"/>
          </a:xfrm>
        </p:grpSpPr>
        <p:grpSp>
          <p:nvGrpSpPr>
            <p:cNvPr id="32" name="组合 31"/>
            <p:cNvGrpSpPr/>
            <p:nvPr/>
          </p:nvGrpSpPr>
          <p:grpSpPr>
            <a:xfrm>
              <a:off x="2232025" y="772160"/>
              <a:ext cx="7731760" cy="198120"/>
              <a:chOff x="3290" y="1043"/>
              <a:chExt cx="12627" cy="324"/>
            </a:xfrm>
          </p:grpSpPr>
          <p:sp>
            <p:nvSpPr>
              <p:cNvPr id="34" name="Freeform 11"/>
              <p:cNvSpPr/>
              <p:nvPr/>
            </p:nvSpPr>
            <p:spPr>
              <a:xfrm>
                <a:off x="10225" y="1190"/>
                <a:ext cx="5693" cy="35"/>
              </a:xfrm>
              <a:custGeom>
                <a:avLst/>
                <a:gdLst/>
                <a:ahLst/>
                <a:cxnLst>
                  <a:cxn ang="0">
                    <a:pos x="0" y="0"/>
                  </a:cxn>
                  <a:cxn ang="0">
                    <a:pos x="3614738" y="0"/>
                  </a:cxn>
                  <a:cxn ang="0">
                    <a:pos x="3614738" y="22225"/>
                  </a:cxn>
                  <a:cxn ang="0">
                    <a:pos x="3565" y="22225"/>
                  </a:cxn>
                  <a:cxn ang="0">
                    <a:pos x="0" y="0"/>
                  </a:cxn>
                </a:cxnLst>
                <a:rect l="0" t="0" r="0" b="0"/>
                <a:pathLst>
                  <a:path w="6084" h="35">
                    <a:moveTo>
                      <a:pt x="0" y="0"/>
                    </a:moveTo>
                    <a:lnTo>
                      <a:pt x="6084" y="0"/>
                    </a:lnTo>
                    <a:lnTo>
                      <a:pt x="6084" y="35"/>
                    </a:lnTo>
                    <a:lnTo>
                      <a:pt x="6" y="35"/>
                    </a:lnTo>
                    <a:cubicBezTo>
                      <a:pt x="6" y="23"/>
                      <a:pt x="3" y="12"/>
                      <a:pt x="0" y="0"/>
                    </a:cubicBezTo>
                    <a:close/>
                  </a:path>
                </a:pathLst>
              </a:custGeom>
              <a:solidFill>
                <a:srgbClr val="6E3D36">
                  <a:alpha val="100000"/>
                </a:srgbClr>
              </a:solidFill>
              <a:ln w="9525">
                <a:noFill/>
              </a:ln>
            </p:spPr>
            <p:txBody>
              <a:bodyPr/>
              <a:lstStyle/>
              <a:p>
                <a:endParaRPr lang="zh-CN" altLang="en-US"/>
              </a:p>
            </p:txBody>
          </p:sp>
          <p:sp>
            <p:nvSpPr>
              <p:cNvPr id="35" name="Freeform 12"/>
              <p:cNvSpPr>
                <a:spLocks noEditPoints="1"/>
              </p:cNvSpPr>
              <p:nvPr/>
            </p:nvSpPr>
            <p:spPr>
              <a:xfrm>
                <a:off x="9048" y="1043"/>
                <a:ext cx="1107" cy="325"/>
              </a:xfrm>
              <a:custGeom>
                <a:avLst/>
                <a:gdLst/>
                <a:ahLst/>
                <a:cxnLst>
                  <a:cxn ang="0">
                    <a:pos x="571624" y="29210"/>
                  </a:cxn>
                  <a:cxn ang="0">
                    <a:pos x="463703" y="98425"/>
                  </a:cxn>
                  <a:cxn ang="0">
                    <a:pos x="388989" y="169546"/>
                  </a:cxn>
                  <a:cxn ang="0">
                    <a:pos x="372978" y="179706"/>
                  </a:cxn>
                  <a:cxn ang="0">
                    <a:pos x="455401" y="155576"/>
                  </a:cxn>
                  <a:cxn ang="0">
                    <a:pos x="560357" y="47625"/>
                  </a:cxn>
                  <a:cxn ang="0">
                    <a:pos x="610760" y="30480"/>
                  </a:cxn>
                  <a:cxn ang="0">
                    <a:pos x="230666" y="190501"/>
                  </a:cxn>
                  <a:cxn ang="0">
                    <a:pos x="119780" y="88900"/>
                  </a:cxn>
                  <a:cxn ang="0">
                    <a:pos x="68785" y="81280"/>
                  </a:cxn>
                  <a:cxn ang="0">
                    <a:pos x="71156" y="160021"/>
                  </a:cxn>
                  <a:cxn ang="0">
                    <a:pos x="134011" y="145416"/>
                  </a:cxn>
                  <a:cxn ang="0">
                    <a:pos x="77086" y="187961"/>
                  </a:cxn>
                  <a:cxn ang="0">
                    <a:pos x="2372" y="121286"/>
                  </a:cxn>
                  <a:cxn ang="0">
                    <a:pos x="52774" y="38100"/>
                  </a:cxn>
                  <a:cxn ang="0">
                    <a:pos x="132232" y="1270"/>
                  </a:cxn>
                  <a:cxn ang="0">
                    <a:pos x="211097" y="17145"/>
                  </a:cxn>
                  <a:cxn ang="0">
                    <a:pos x="325541" y="20955"/>
                  </a:cxn>
                  <a:cxn ang="0">
                    <a:pos x="351632" y="20955"/>
                  </a:cxn>
                  <a:cxn ang="0">
                    <a:pos x="377129" y="20955"/>
                  </a:cxn>
                  <a:cxn ang="0">
                    <a:pos x="492166" y="17145"/>
                  </a:cxn>
                  <a:cxn ang="0">
                    <a:pos x="639815" y="34290"/>
                  </a:cxn>
                  <a:cxn ang="0">
                    <a:pos x="687253" y="69215"/>
                  </a:cxn>
                  <a:cxn ang="0">
                    <a:pos x="638629" y="186691"/>
                  </a:cxn>
                  <a:cxn ang="0">
                    <a:pos x="567473" y="149861"/>
                  </a:cxn>
                  <a:cxn ang="0">
                    <a:pos x="573995" y="146051"/>
                  </a:cxn>
                  <a:cxn ang="0">
                    <a:pos x="664127" y="118111"/>
                  </a:cxn>
                  <a:cxn ang="0">
                    <a:pos x="610167" y="78105"/>
                  </a:cxn>
                  <a:cxn ang="0">
                    <a:pos x="540789" y="130176"/>
                  </a:cxn>
                  <a:cxn ang="0">
                    <a:pos x="403220" y="206376"/>
                  </a:cxn>
                  <a:cxn ang="0">
                    <a:pos x="351632" y="194946"/>
                  </a:cxn>
                  <a:cxn ang="0">
                    <a:pos x="300043" y="206376"/>
                  </a:cxn>
                  <a:cxn ang="0">
                    <a:pos x="100212" y="31115"/>
                  </a:cxn>
                  <a:cxn ang="0">
                    <a:pos x="202796" y="109221"/>
                  </a:cxn>
                  <a:cxn ang="0">
                    <a:pos x="310124" y="178436"/>
                  </a:cxn>
                  <a:cxn ang="0">
                    <a:pos x="324948" y="173356"/>
                  </a:cxn>
                  <a:cxn ang="0">
                    <a:pos x="294113" y="156211"/>
                  </a:cxn>
                  <a:cxn ang="0">
                    <a:pos x="193901" y="52070"/>
                  </a:cxn>
                  <a:cxn ang="0">
                    <a:pos x="91910" y="30480"/>
                  </a:cxn>
                  <a:cxn ang="0">
                    <a:pos x="321983" y="118746"/>
                  </a:cxn>
                  <a:cxn ang="0">
                    <a:pos x="351632" y="130176"/>
                  </a:cxn>
                  <a:cxn ang="0">
                    <a:pos x="380687" y="118746"/>
                  </a:cxn>
                  <a:cxn ang="0">
                    <a:pos x="402627" y="89535"/>
                  </a:cxn>
                  <a:cxn ang="0">
                    <a:pos x="364084" y="45085"/>
                  </a:cxn>
                  <a:cxn ang="0">
                    <a:pos x="364084" y="45085"/>
                  </a:cxn>
                  <a:cxn ang="0">
                    <a:pos x="300043" y="89535"/>
                  </a:cxn>
                </a:cxnLst>
                <a:rect l="0" t="0" r="0" b="0"/>
                <a:pathLst>
                  <a:path w="1186" h="325">
                    <a:moveTo>
                      <a:pt x="1030" y="48"/>
                    </a:moveTo>
                    <a:cubicBezTo>
                      <a:pt x="1010" y="43"/>
                      <a:pt x="988" y="43"/>
                      <a:pt x="964" y="46"/>
                    </a:cubicBezTo>
                    <a:cubicBezTo>
                      <a:pt x="928" y="51"/>
                      <a:pt x="891" y="63"/>
                      <a:pt x="858" y="82"/>
                    </a:cubicBezTo>
                    <a:cubicBezTo>
                      <a:pt x="829" y="99"/>
                      <a:pt x="807" y="126"/>
                      <a:pt x="782" y="155"/>
                    </a:cubicBezTo>
                    <a:cubicBezTo>
                      <a:pt x="757" y="186"/>
                      <a:pt x="729" y="220"/>
                      <a:pt x="689" y="247"/>
                    </a:cubicBezTo>
                    <a:cubicBezTo>
                      <a:pt x="679" y="255"/>
                      <a:pt x="668" y="261"/>
                      <a:pt x="656" y="267"/>
                    </a:cubicBezTo>
                    <a:cubicBezTo>
                      <a:pt x="650" y="269"/>
                      <a:pt x="644" y="271"/>
                      <a:pt x="638" y="273"/>
                    </a:cubicBezTo>
                    <a:cubicBezTo>
                      <a:pt x="635" y="277"/>
                      <a:pt x="632" y="280"/>
                      <a:pt x="629" y="283"/>
                    </a:cubicBezTo>
                    <a:cubicBezTo>
                      <a:pt x="640" y="283"/>
                      <a:pt x="651" y="283"/>
                      <a:pt x="663" y="281"/>
                    </a:cubicBezTo>
                    <a:cubicBezTo>
                      <a:pt x="699" y="276"/>
                      <a:pt x="735" y="264"/>
                      <a:pt x="768" y="245"/>
                    </a:cubicBezTo>
                    <a:cubicBezTo>
                      <a:pt x="797" y="228"/>
                      <a:pt x="820" y="201"/>
                      <a:pt x="844" y="172"/>
                    </a:cubicBezTo>
                    <a:cubicBezTo>
                      <a:pt x="871" y="139"/>
                      <a:pt x="901" y="103"/>
                      <a:pt x="945" y="75"/>
                    </a:cubicBezTo>
                    <a:cubicBezTo>
                      <a:pt x="966" y="63"/>
                      <a:pt x="994" y="53"/>
                      <a:pt x="1017" y="49"/>
                    </a:cubicBezTo>
                    <a:cubicBezTo>
                      <a:pt x="1021" y="49"/>
                      <a:pt x="1026" y="48"/>
                      <a:pt x="1030" y="48"/>
                    </a:cubicBezTo>
                    <a:close/>
                    <a:moveTo>
                      <a:pt x="506" y="325"/>
                    </a:moveTo>
                    <a:cubicBezTo>
                      <a:pt x="465" y="325"/>
                      <a:pt x="425" y="317"/>
                      <a:pt x="389" y="300"/>
                    </a:cubicBezTo>
                    <a:cubicBezTo>
                      <a:pt x="339" y="276"/>
                      <a:pt x="304" y="238"/>
                      <a:pt x="273" y="205"/>
                    </a:cubicBezTo>
                    <a:cubicBezTo>
                      <a:pt x="250" y="179"/>
                      <a:pt x="227" y="154"/>
                      <a:pt x="202" y="140"/>
                    </a:cubicBezTo>
                    <a:cubicBezTo>
                      <a:pt x="187" y="132"/>
                      <a:pt x="176" y="127"/>
                      <a:pt x="157" y="123"/>
                    </a:cubicBezTo>
                    <a:cubicBezTo>
                      <a:pt x="145" y="121"/>
                      <a:pt x="131" y="122"/>
                      <a:pt x="116" y="128"/>
                    </a:cubicBezTo>
                    <a:cubicBezTo>
                      <a:pt x="87" y="137"/>
                      <a:pt x="65" y="162"/>
                      <a:pt x="65" y="186"/>
                    </a:cubicBezTo>
                    <a:cubicBezTo>
                      <a:pt x="65" y="211"/>
                      <a:pt x="90" y="241"/>
                      <a:pt x="120" y="252"/>
                    </a:cubicBezTo>
                    <a:cubicBezTo>
                      <a:pt x="152" y="267"/>
                      <a:pt x="192" y="257"/>
                      <a:pt x="218" y="230"/>
                    </a:cubicBezTo>
                    <a:cubicBezTo>
                      <a:pt x="220" y="227"/>
                      <a:pt x="223" y="227"/>
                      <a:pt x="226" y="229"/>
                    </a:cubicBezTo>
                    <a:cubicBezTo>
                      <a:pt x="228" y="230"/>
                      <a:pt x="229" y="234"/>
                      <a:pt x="228" y="236"/>
                    </a:cubicBezTo>
                    <a:cubicBezTo>
                      <a:pt x="214" y="272"/>
                      <a:pt x="173" y="296"/>
                      <a:pt x="130" y="296"/>
                    </a:cubicBezTo>
                    <a:cubicBezTo>
                      <a:pt x="123" y="296"/>
                      <a:pt x="115" y="295"/>
                      <a:pt x="108" y="294"/>
                    </a:cubicBezTo>
                    <a:cubicBezTo>
                      <a:pt x="66" y="286"/>
                      <a:pt x="14" y="253"/>
                      <a:pt x="4" y="191"/>
                    </a:cubicBezTo>
                    <a:cubicBezTo>
                      <a:pt x="0" y="163"/>
                      <a:pt x="8" y="133"/>
                      <a:pt x="27" y="109"/>
                    </a:cubicBezTo>
                    <a:cubicBezTo>
                      <a:pt x="42" y="88"/>
                      <a:pt x="64" y="72"/>
                      <a:pt x="89" y="60"/>
                    </a:cubicBezTo>
                    <a:cubicBezTo>
                      <a:pt x="95" y="58"/>
                      <a:pt x="101" y="56"/>
                      <a:pt x="107" y="54"/>
                    </a:cubicBezTo>
                    <a:cubicBezTo>
                      <a:pt x="136" y="18"/>
                      <a:pt x="186" y="6"/>
                      <a:pt x="223" y="2"/>
                    </a:cubicBezTo>
                    <a:cubicBezTo>
                      <a:pt x="228" y="2"/>
                      <a:pt x="234" y="2"/>
                      <a:pt x="239" y="2"/>
                    </a:cubicBezTo>
                    <a:cubicBezTo>
                      <a:pt x="280" y="2"/>
                      <a:pt x="319" y="10"/>
                      <a:pt x="356" y="27"/>
                    </a:cubicBezTo>
                    <a:cubicBezTo>
                      <a:pt x="397" y="46"/>
                      <a:pt x="428" y="76"/>
                      <a:pt x="455" y="104"/>
                    </a:cubicBezTo>
                    <a:cubicBezTo>
                      <a:pt x="474" y="62"/>
                      <a:pt x="515" y="40"/>
                      <a:pt x="549" y="33"/>
                    </a:cubicBezTo>
                    <a:cubicBezTo>
                      <a:pt x="556" y="32"/>
                      <a:pt x="563" y="31"/>
                      <a:pt x="571" y="31"/>
                    </a:cubicBezTo>
                    <a:cubicBezTo>
                      <a:pt x="578" y="31"/>
                      <a:pt x="586" y="32"/>
                      <a:pt x="593" y="33"/>
                    </a:cubicBezTo>
                    <a:cubicBezTo>
                      <a:pt x="600" y="32"/>
                      <a:pt x="607" y="31"/>
                      <a:pt x="615" y="31"/>
                    </a:cubicBezTo>
                    <a:cubicBezTo>
                      <a:pt x="622" y="31"/>
                      <a:pt x="629" y="31"/>
                      <a:pt x="636" y="33"/>
                    </a:cubicBezTo>
                    <a:cubicBezTo>
                      <a:pt x="670" y="40"/>
                      <a:pt x="711" y="62"/>
                      <a:pt x="731" y="104"/>
                    </a:cubicBezTo>
                    <a:cubicBezTo>
                      <a:pt x="758" y="76"/>
                      <a:pt x="789" y="46"/>
                      <a:pt x="830" y="27"/>
                    </a:cubicBezTo>
                    <a:cubicBezTo>
                      <a:pt x="871" y="8"/>
                      <a:pt x="916" y="0"/>
                      <a:pt x="963" y="2"/>
                    </a:cubicBezTo>
                    <a:cubicBezTo>
                      <a:pt x="1000" y="6"/>
                      <a:pt x="1050" y="18"/>
                      <a:pt x="1079" y="54"/>
                    </a:cubicBezTo>
                    <a:cubicBezTo>
                      <a:pt x="1085" y="56"/>
                      <a:pt x="1091" y="58"/>
                      <a:pt x="1097" y="60"/>
                    </a:cubicBezTo>
                    <a:cubicBezTo>
                      <a:pt x="1122" y="71"/>
                      <a:pt x="1144" y="88"/>
                      <a:pt x="1159" y="109"/>
                    </a:cubicBezTo>
                    <a:cubicBezTo>
                      <a:pt x="1177" y="133"/>
                      <a:pt x="1186" y="163"/>
                      <a:pt x="1182" y="190"/>
                    </a:cubicBezTo>
                    <a:cubicBezTo>
                      <a:pt x="1172" y="253"/>
                      <a:pt x="1119" y="286"/>
                      <a:pt x="1077" y="294"/>
                    </a:cubicBezTo>
                    <a:cubicBezTo>
                      <a:pt x="1070" y="295"/>
                      <a:pt x="1063" y="296"/>
                      <a:pt x="1056" y="296"/>
                    </a:cubicBezTo>
                    <a:cubicBezTo>
                      <a:pt x="1012" y="296"/>
                      <a:pt x="972" y="272"/>
                      <a:pt x="957" y="236"/>
                    </a:cubicBezTo>
                    <a:cubicBezTo>
                      <a:pt x="956" y="234"/>
                      <a:pt x="957" y="230"/>
                      <a:pt x="960" y="229"/>
                    </a:cubicBezTo>
                    <a:cubicBezTo>
                      <a:pt x="962" y="227"/>
                      <a:pt x="966" y="227"/>
                      <a:pt x="968" y="230"/>
                    </a:cubicBezTo>
                    <a:cubicBezTo>
                      <a:pt x="993" y="257"/>
                      <a:pt x="1034" y="266"/>
                      <a:pt x="1065" y="252"/>
                    </a:cubicBezTo>
                    <a:cubicBezTo>
                      <a:pt x="1095" y="241"/>
                      <a:pt x="1120" y="211"/>
                      <a:pt x="1120" y="186"/>
                    </a:cubicBezTo>
                    <a:cubicBezTo>
                      <a:pt x="1120" y="162"/>
                      <a:pt x="1098" y="137"/>
                      <a:pt x="1070" y="128"/>
                    </a:cubicBezTo>
                    <a:cubicBezTo>
                      <a:pt x="1055" y="122"/>
                      <a:pt x="1041" y="121"/>
                      <a:pt x="1029" y="123"/>
                    </a:cubicBezTo>
                    <a:cubicBezTo>
                      <a:pt x="1009" y="127"/>
                      <a:pt x="998" y="132"/>
                      <a:pt x="984" y="140"/>
                    </a:cubicBezTo>
                    <a:cubicBezTo>
                      <a:pt x="958" y="154"/>
                      <a:pt x="936" y="179"/>
                      <a:pt x="912" y="205"/>
                    </a:cubicBezTo>
                    <a:cubicBezTo>
                      <a:pt x="882" y="238"/>
                      <a:pt x="847" y="276"/>
                      <a:pt x="797" y="300"/>
                    </a:cubicBezTo>
                    <a:cubicBezTo>
                      <a:pt x="760" y="317"/>
                      <a:pt x="721" y="325"/>
                      <a:pt x="680" y="325"/>
                    </a:cubicBezTo>
                    <a:cubicBezTo>
                      <a:pt x="675" y="325"/>
                      <a:pt x="669" y="325"/>
                      <a:pt x="664" y="324"/>
                    </a:cubicBezTo>
                    <a:cubicBezTo>
                      <a:pt x="642" y="323"/>
                      <a:pt x="616" y="318"/>
                      <a:pt x="593" y="307"/>
                    </a:cubicBezTo>
                    <a:cubicBezTo>
                      <a:pt x="569" y="318"/>
                      <a:pt x="543" y="322"/>
                      <a:pt x="522" y="324"/>
                    </a:cubicBezTo>
                    <a:cubicBezTo>
                      <a:pt x="516" y="325"/>
                      <a:pt x="511" y="325"/>
                      <a:pt x="506" y="325"/>
                    </a:cubicBezTo>
                    <a:close/>
                    <a:moveTo>
                      <a:pt x="155" y="48"/>
                    </a:moveTo>
                    <a:cubicBezTo>
                      <a:pt x="160" y="48"/>
                      <a:pt x="164" y="49"/>
                      <a:pt x="169" y="49"/>
                    </a:cubicBezTo>
                    <a:cubicBezTo>
                      <a:pt x="192" y="53"/>
                      <a:pt x="220" y="63"/>
                      <a:pt x="240" y="75"/>
                    </a:cubicBezTo>
                    <a:cubicBezTo>
                      <a:pt x="284" y="103"/>
                      <a:pt x="315" y="139"/>
                      <a:pt x="342" y="172"/>
                    </a:cubicBezTo>
                    <a:cubicBezTo>
                      <a:pt x="366" y="201"/>
                      <a:pt x="389" y="228"/>
                      <a:pt x="417" y="245"/>
                    </a:cubicBezTo>
                    <a:cubicBezTo>
                      <a:pt x="450" y="264"/>
                      <a:pt x="487" y="276"/>
                      <a:pt x="523" y="281"/>
                    </a:cubicBezTo>
                    <a:cubicBezTo>
                      <a:pt x="535" y="283"/>
                      <a:pt x="546" y="283"/>
                      <a:pt x="557" y="283"/>
                    </a:cubicBezTo>
                    <a:cubicBezTo>
                      <a:pt x="554" y="280"/>
                      <a:pt x="551" y="277"/>
                      <a:pt x="548" y="273"/>
                    </a:cubicBezTo>
                    <a:cubicBezTo>
                      <a:pt x="542" y="271"/>
                      <a:pt x="536" y="269"/>
                      <a:pt x="530" y="267"/>
                    </a:cubicBezTo>
                    <a:cubicBezTo>
                      <a:pt x="517" y="261"/>
                      <a:pt x="506" y="254"/>
                      <a:pt x="496" y="246"/>
                    </a:cubicBezTo>
                    <a:cubicBezTo>
                      <a:pt x="456" y="219"/>
                      <a:pt x="428" y="185"/>
                      <a:pt x="403" y="155"/>
                    </a:cubicBezTo>
                    <a:cubicBezTo>
                      <a:pt x="379" y="126"/>
                      <a:pt x="356" y="99"/>
                      <a:pt x="327" y="82"/>
                    </a:cubicBezTo>
                    <a:cubicBezTo>
                      <a:pt x="295" y="63"/>
                      <a:pt x="258" y="51"/>
                      <a:pt x="222" y="46"/>
                    </a:cubicBezTo>
                    <a:cubicBezTo>
                      <a:pt x="198" y="43"/>
                      <a:pt x="175" y="43"/>
                      <a:pt x="155" y="48"/>
                    </a:cubicBezTo>
                    <a:close/>
                    <a:moveTo>
                      <a:pt x="513" y="165"/>
                    </a:moveTo>
                    <a:cubicBezTo>
                      <a:pt x="523" y="174"/>
                      <a:pt x="533" y="181"/>
                      <a:pt x="543" y="187"/>
                    </a:cubicBezTo>
                    <a:cubicBezTo>
                      <a:pt x="557" y="195"/>
                      <a:pt x="568" y="200"/>
                      <a:pt x="588" y="204"/>
                    </a:cubicBezTo>
                    <a:cubicBezTo>
                      <a:pt x="589" y="204"/>
                      <a:pt x="591" y="204"/>
                      <a:pt x="593" y="205"/>
                    </a:cubicBezTo>
                    <a:cubicBezTo>
                      <a:pt x="594" y="204"/>
                      <a:pt x="596" y="204"/>
                      <a:pt x="598" y="204"/>
                    </a:cubicBezTo>
                    <a:cubicBezTo>
                      <a:pt x="617" y="200"/>
                      <a:pt x="628" y="195"/>
                      <a:pt x="642" y="187"/>
                    </a:cubicBezTo>
                    <a:cubicBezTo>
                      <a:pt x="653" y="181"/>
                      <a:pt x="663" y="174"/>
                      <a:pt x="672" y="165"/>
                    </a:cubicBezTo>
                    <a:cubicBezTo>
                      <a:pt x="677" y="158"/>
                      <a:pt x="679" y="149"/>
                      <a:pt x="679" y="141"/>
                    </a:cubicBezTo>
                    <a:cubicBezTo>
                      <a:pt x="679" y="116"/>
                      <a:pt x="655" y="86"/>
                      <a:pt x="625" y="75"/>
                    </a:cubicBezTo>
                    <a:cubicBezTo>
                      <a:pt x="621" y="73"/>
                      <a:pt x="618" y="72"/>
                      <a:pt x="614" y="71"/>
                    </a:cubicBezTo>
                    <a:lnTo>
                      <a:pt x="614" y="71"/>
                    </a:lnTo>
                    <a:lnTo>
                      <a:pt x="614" y="71"/>
                    </a:lnTo>
                    <a:cubicBezTo>
                      <a:pt x="596" y="66"/>
                      <a:pt x="577" y="67"/>
                      <a:pt x="561" y="75"/>
                    </a:cubicBezTo>
                    <a:cubicBezTo>
                      <a:pt x="531" y="86"/>
                      <a:pt x="506" y="116"/>
                      <a:pt x="506" y="141"/>
                    </a:cubicBezTo>
                    <a:cubicBezTo>
                      <a:pt x="506" y="149"/>
                      <a:pt x="509" y="158"/>
                      <a:pt x="513" y="165"/>
                    </a:cubicBezTo>
                    <a:close/>
                  </a:path>
                </a:pathLst>
              </a:custGeom>
              <a:solidFill>
                <a:srgbClr val="6E3D36">
                  <a:alpha val="100000"/>
                </a:srgbClr>
              </a:solidFill>
              <a:ln w="9525">
                <a:noFill/>
              </a:ln>
            </p:spPr>
            <p:txBody>
              <a:bodyPr/>
              <a:lstStyle/>
              <a:p>
                <a:endParaRPr lang="zh-CN" altLang="en-US"/>
              </a:p>
            </p:txBody>
          </p:sp>
          <p:sp>
            <p:nvSpPr>
              <p:cNvPr id="36" name="Freeform 13"/>
              <p:cNvSpPr/>
              <p:nvPr/>
            </p:nvSpPr>
            <p:spPr>
              <a:xfrm>
                <a:off x="3290" y="1190"/>
                <a:ext cx="5693" cy="35"/>
              </a:xfrm>
              <a:custGeom>
                <a:avLst/>
                <a:gdLst/>
                <a:ahLst/>
                <a:cxnLst>
                  <a:cxn ang="0">
                    <a:pos x="3614738" y="0"/>
                  </a:cxn>
                  <a:cxn ang="0">
                    <a:pos x="0" y="0"/>
                  </a:cxn>
                  <a:cxn ang="0">
                    <a:pos x="0" y="22225"/>
                  </a:cxn>
                  <a:cxn ang="0">
                    <a:pos x="3611767" y="22225"/>
                  </a:cxn>
                  <a:cxn ang="0">
                    <a:pos x="3614738" y="0"/>
                  </a:cxn>
                </a:cxnLst>
                <a:rect l="0" t="0" r="0" b="0"/>
                <a:pathLst>
                  <a:path w="6084" h="35">
                    <a:moveTo>
                      <a:pt x="6084" y="0"/>
                    </a:moveTo>
                    <a:lnTo>
                      <a:pt x="0" y="0"/>
                    </a:lnTo>
                    <a:lnTo>
                      <a:pt x="0" y="35"/>
                    </a:lnTo>
                    <a:lnTo>
                      <a:pt x="6079" y="35"/>
                    </a:lnTo>
                    <a:cubicBezTo>
                      <a:pt x="6079" y="23"/>
                      <a:pt x="6081" y="12"/>
                      <a:pt x="6084" y="0"/>
                    </a:cubicBezTo>
                    <a:close/>
                  </a:path>
                </a:pathLst>
              </a:custGeom>
              <a:solidFill>
                <a:srgbClr val="6E3D36">
                  <a:alpha val="100000"/>
                </a:srgbClr>
              </a:solidFill>
              <a:ln w="9525">
                <a:noFill/>
              </a:ln>
            </p:spPr>
            <p:txBody>
              <a:bodyPr/>
              <a:lstStyle/>
              <a:p>
                <a:endParaRPr lang="zh-CN" altLang="en-US"/>
              </a:p>
            </p:txBody>
          </p:sp>
        </p:grpSp>
        <p:sp>
          <p:nvSpPr>
            <p:cNvPr id="33" name="TextBox 56"/>
            <p:cNvSpPr txBox="1"/>
            <p:nvPr/>
          </p:nvSpPr>
          <p:spPr>
            <a:xfrm>
              <a:off x="4070985" y="150495"/>
              <a:ext cx="4050030" cy="521970"/>
            </a:xfrm>
            <a:prstGeom prst="rect">
              <a:avLst/>
            </a:prstGeom>
            <a:noFill/>
            <a:ln w="9525">
              <a:noFill/>
            </a:ln>
          </p:spPr>
          <p:txBody>
            <a:bodyPr wrap="square">
              <a:spAutoFit/>
            </a:bodyPr>
            <a:lstStyle/>
            <a:p>
              <a:pPr algn="ctr"/>
              <a:r>
                <a:rPr lang="zh-CN" altLang="en-US" sz="28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latin typeface="隶书" panose="02010509060101010101" pitchFamily="49" charset="-122"/>
                <a:ea typeface="隶书" panose="02010509060101010101" pitchFamily="49" charset="-122"/>
                <a:sym typeface="微软雅黑" panose="020B0503020204020204" pitchFamily="34" charset="-122"/>
              </a:endParaRPr>
            </a:p>
          </p:txBody>
        </p:sp>
      </p:gr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176" y="1904999"/>
            <a:ext cx="2572629" cy="2111401"/>
          </a:xfrm>
          <a:prstGeom prst="rect">
            <a:avLst/>
          </a:prstGeom>
        </p:spPr>
      </p:pic>
      <p:sp>
        <p:nvSpPr>
          <p:cNvPr id="10" name="KSO_Shape"/>
          <p:cNvSpPr/>
          <p:nvPr/>
        </p:nvSpPr>
        <p:spPr bwMode="auto">
          <a:xfrm>
            <a:off x="7286344" y="1603778"/>
            <a:ext cx="2340287" cy="2412623"/>
          </a:xfrm>
          <a:custGeom>
            <a:avLst/>
            <a:gdLst>
              <a:gd name="T0" fmla="*/ 1479542 w 2700"/>
              <a:gd name="T1" fmla="*/ 1396279 h 2780"/>
              <a:gd name="T2" fmla="*/ 1438139 w 2700"/>
              <a:gd name="T3" fmla="*/ 1405346 h 2780"/>
              <a:gd name="T4" fmla="*/ 1428435 w 2700"/>
              <a:gd name="T5" fmla="*/ 1407289 h 2780"/>
              <a:gd name="T6" fmla="*/ 1388324 w 2700"/>
              <a:gd name="T7" fmla="*/ 1411174 h 2780"/>
              <a:gd name="T8" fmla="*/ 1387678 w 2700"/>
              <a:gd name="T9" fmla="*/ 1411174 h 2780"/>
              <a:gd name="T10" fmla="*/ 1347568 w 2700"/>
              <a:gd name="T11" fmla="*/ 1409879 h 2780"/>
              <a:gd name="T12" fmla="*/ 1339157 w 2700"/>
              <a:gd name="T13" fmla="*/ 1409232 h 2780"/>
              <a:gd name="T14" fmla="*/ 1300988 w 2700"/>
              <a:gd name="T15" fmla="*/ 1403403 h 2780"/>
              <a:gd name="T16" fmla="*/ 1101085 w 2700"/>
              <a:gd name="T17" fmla="*/ 1652739 h 2780"/>
              <a:gd name="T18" fmla="*/ 536310 w 2700"/>
              <a:gd name="T19" fmla="*/ 1652739 h 2780"/>
              <a:gd name="T20" fmla="*/ 177907 w 2700"/>
              <a:gd name="T21" fmla="*/ 942942 h 2780"/>
              <a:gd name="T22" fmla="*/ 177907 w 2700"/>
              <a:gd name="T23" fmla="*/ 939704 h 2780"/>
              <a:gd name="T24" fmla="*/ 177907 w 2700"/>
              <a:gd name="T25" fmla="*/ 937761 h 2780"/>
              <a:gd name="T26" fmla="*/ 176614 w 2700"/>
              <a:gd name="T27" fmla="*/ 901494 h 2780"/>
              <a:gd name="T28" fmla="*/ 177907 w 2700"/>
              <a:gd name="T29" fmla="*/ 901494 h 2780"/>
              <a:gd name="T30" fmla="*/ 273007 w 2700"/>
              <a:gd name="T31" fmla="*/ 792045 h 2780"/>
              <a:gd name="T32" fmla="*/ 1357919 w 2700"/>
              <a:gd name="T33" fmla="*/ 792045 h 2780"/>
              <a:gd name="T34" fmla="*/ 1451077 w 2700"/>
              <a:gd name="T35" fmla="*/ 884656 h 2780"/>
              <a:gd name="T36" fmla="*/ 1451077 w 2700"/>
              <a:gd name="T37" fmla="*/ 884656 h 2780"/>
              <a:gd name="T38" fmla="*/ 1494422 w 2700"/>
              <a:gd name="T39" fmla="*/ 889189 h 2780"/>
              <a:gd name="T40" fmla="*/ 1497657 w 2700"/>
              <a:gd name="T41" fmla="*/ 889837 h 2780"/>
              <a:gd name="T42" fmla="*/ 1575289 w 2700"/>
              <a:gd name="T43" fmla="*/ 913799 h 2780"/>
              <a:gd name="T44" fmla="*/ 1579818 w 2700"/>
              <a:gd name="T45" fmla="*/ 915741 h 2780"/>
              <a:gd name="T46" fmla="*/ 1612164 w 2700"/>
              <a:gd name="T47" fmla="*/ 934523 h 2780"/>
              <a:gd name="T48" fmla="*/ 1612811 w 2700"/>
              <a:gd name="T49" fmla="*/ 935170 h 2780"/>
              <a:gd name="T50" fmla="*/ 1641923 w 2700"/>
              <a:gd name="T51" fmla="*/ 957837 h 2780"/>
              <a:gd name="T52" fmla="*/ 1647099 w 2700"/>
              <a:gd name="T53" fmla="*/ 962370 h 2780"/>
              <a:gd name="T54" fmla="*/ 1670389 w 2700"/>
              <a:gd name="T55" fmla="*/ 988275 h 2780"/>
              <a:gd name="T56" fmla="*/ 1671035 w 2700"/>
              <a:gd name="T57" fmla="*/ 989571 h 2780"/>
              <a:gd name="T58" fmla="*/ 1689797 w 2700"/>
              <a:gd name="T59" fmla="*/ 1019361 h 2780"/>
              <a:gd name="T60" fmla="*/ 1693678 w 2700"/>
              <a:gd name="T61" fmla="*/ 1026485 h 2780"/>
              <a:gd name="T62" fmla="*/ 1706617 w 2700"/>
              <a:gd name="T63" fmla="*/ 1059514 h 2780"/>
              <a:gd name="T64" fmla="*/ 1479542 w 2700"/>
              <a:gd name="T65" fmla="*/ 1396279 h 2780"/>
              <a:gd name="T66" fmla="*/ 478086 w 2700"/>
              <a:gd name="T67" fmla="*/ 901494 h 2780"/>
              <a:gd name="T68" fmla="*/ 319586 w 2700"/>
              <a:gd name="T69" fmla="*/ 901494 h 2780"/>
              <a:gd name="T70" fmla="*/ 601650 w 2700"/>
              <a:gd name="T71" fmla="*/ 1558833 h 2780"/>
              <a:gd name="T72" fmla="*/ 478086 w 2700"/>
              <a:gd name="T73" fmla="*/ 901494 h 2780"/>
              <a:gd name="T74" fmla="*/ 1591462 w 2700"/>
              <a:gd name="T75" fmla="*/ 1093838 h 2780"/>
              <a:gd name="T76" fmla="*/ 1451077 w 2700"/>
              <a:gd name="T77" fmla="*/ 987628 h 2780"/>
              <a:gd name="T78" fmla="*/ 1355331 w 2700"/>
              <a:gd name="T79" fmla="*/ 1306907 h 2780"/>
              <a:gd name="T80" fmla="*/ 1370857 w 2700"/>
              <a:gd name="T81" fmla="*/ 1308850 h 2780"/>
              <a:gd name="T82" fmla="*/ 1377974 w 2700"/>
              <a:gd name="T83" fmla="*/ 1309497 h 2780"/>
              <a:gd name="T84" fmla="*/ 1409026 w 2700"/>
              <a:gd name="T85" fmla="*/ 1308850 h 2780"/>
              <a:gd name="T86" fmla="*/ 1418084 w 2700"/>
              <a:gd name="T87" fmla="*/ 1307555 h 2780"/>
              <a:gd name="T88" fmla="*/ 1451724 w 2700"/>
              <a:gd name="T89" fmla="*/ 1300431 h 2780"/>
              <a:gd name="T90" fmla="*/ 1591462 w 2700"/>
              <a:gd name="T91" fmla="*/ 1093838 h 2780"/>
              <a:gd name="T92" fmla="*/ 907004 w 2700"/>
              <a:gd name="T93" fmla="*/ 735054 h 2780"/>
              <a:gd name="T94" fmla="*/ 859778 w 2700"/>
              <a:gd name="T95" fmla="*/ 345832 h 2780"/>
              <a:gd name="T96" fmla="*/ 999516 w 2700"/>
              <a:gd name="T97" fmla="*/ 0 h 2780"/>
              <a:gd name="T98" fmla="*/ 907004 w 2700"/>
              <a:gd name="T99" fmla="*/ 735054 h 2780"/>
              <a:gd name="T100" fmla="*/ 663109 w 2700"/>
              <a:gd name="T101" fmla="*/ 735054 h 2780"/>
              <a:gd name="T102" fmla="*/ 624293 w 2700"/>
              <a:gd name="T103" fmla="*/ 419013 h 2780"/>
              <a:gd name="T104" fmla="*/ 738801 w 2700"/>
              <a:gd name="T105" fmla="*/ 135354 h 2780"/>
              <a:gd name="T106" fmla="*/ 663109 w 2700"/>
              <a:gd name="T107" fmla="*/ 735054 h 2780"/>
              <a:gd name="T108" fmla="*/ 1462722 w 2700"/>
              <a:gd name="T109" fmla="*/ 1800397 h 2780"/>
              <a:gd name="T110" fmla="*/ 130034 w 2700"/>
              <a:gd name="T111" fmla="*/ 1800397 h 2780"/>
              <a:gd name="T112" fmla="*/ 18761 w 2700"/>
              <a:gd name="T113" fmla="*/ 1692891 h 2780"/>
              <a:gd name="T114" fmla="*/ 1561056 w 2700"/>
              <a:gd name="T115" fmla="*/ 1692891 h 2780"/>
              <a:gd name="T116" fmla="*/ 1462722 w 2700"/>
              <a:gd name="T117" fmla="*/ 1800397 h 27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00" h="2780">
                <a:moveTo>
                  <a:pt x="2287" y="2156"/>
                </a:moveTo>
                <a:cubicBezTo>
                  <a:pt x="2266" y="2162"/>
                  <a:pt x="2244" y="2167"/>
                  <a:pt x="2223" y="2170"/>
                </a:cubicBezTo>
                <a:cubicBezTo>
                  <a:pt x="2218" y="2171"/>
                  <a:pt x="2213" y="2172"/>
                  <a:pt x="2208" y="2173"/>
                </a:cubicBezTo>
                <a:cubicBezTo>
                  <a:pt x="2187" y="2176"/>
                  <a:pt x="2166" y="2178"/>
                  <a:pt x="2146" y="2179"/>
                </a:cubicBezTo>
                <a:cubicBezTo>
                  <a:pt x="2145" y="2179"/>
                  <a:pt x="2145" y="2179"/>
                  <a:pt x="2145" y="2179"/>
                </a:cubicBezTo>
                <a:cubicBezTo>
                  <a:pt x="2124" y="2180"/>
                  <a:pt x="2103" y="2179"/>
                  <a:pt x="2083" y="2177"/>
                </a:cubicBezTo>
                <a:cubicBezTo>
                  <a:pt x="2079" y="2177"/>
                  <a:pt x="2074" y="2176"/>
                  <a:pt x="2070" y="2176"/>
                </a:cubicBezTo>
                <a:cubicBezTo>
                  <a:pt x="2050" y="2174"/>
                  <a:pt x="2030" y="2171"/>
                  <a:pt x="2011" y="2167"/>
                </a:cubicBezTo>
                <a:cubicBezTo>
                  <a:pt x="1935" y="2278"/>
                  <a:pt x="1834" y="2435"/>
                  <a:pt x="1702" y="2552"/>
                </a:cubicBezTo>
                <a:cubicBezTo>
                  <a:pt x="1669" y="2552"/>
                  <a:pt x="866" y="2552"/>
                  <a:pt x="829" y="2552"/>
                </a:cubicBezTo>
                <a:cubicBezTo>
                  <a:pt x="364" y="2311"/>
                  <a:pt x="288" y="1656"/>
                  <a:pt x="275" y="1456"/>
                </a:cubicBezTo>
                <a:cubicBezTo>
                  <a:pt x="275" y="1455"/>
                  <a:pt x="275" y="1453"/>
                  <a:pt x="275" y="1451"/>
                </a:cubicBezTo>
                <a:cubicBezTo>
                  <a:pt x="275" y="1448"/>
                  <a:pt x="275" y="1448"/>
                  <a:pt x="275" y="1448"/>
                </a:cubicBezTo>
                <a:cubicBezTo>
                  <a:pt x="273" y="1413"/>
                  <a:pt x="273" y="1392"/>
                  <a:pt x="273" y="1392"/>
                </a:cubicBezTo>
                <a:cubicBezTo>
                  <a:pt x="275" y="1392"/>
                  <a:pt x="275" y="1392"/>
                  <a:pt x="275" y="1392"/>
                </a:cubicBezTo>
                <a:cubicBezTo>
                  <a:pt x="275" y="1311"/>
                  <a:pt x="340" y="1223"/>
                  <a:pt x="422" y="1223"/>
                </a:cubicBezTo>
                <a:cubicBezTo>
                  <a:pt x="2099" y="1223"/>
                  <a:pt x="2099" y="1223"/>
                  <a:pt x="2099" y="1223"/>
                </a:cubicBezTo>
                <a:cubicBezTo>
                  <a:pt x="2171" y="1223"/>
                  <a:pt x="2231" y="1297"/>
                  <a:pt x="2243" y="1366"/>
                </a:cubicBezTo>
                <a:cubicBezTo>
                  <a:pt x="2243" y="1366"/>
                  <a:pt x="2243" y="1366"/>
                  <a:pt x="2243" y="1366"/>
                </a:cubicBezTo>
                <a:cubicBezTo>
                  <a:pt x="2266" y="1367"/>
                  <a:pt x="2288" y="1369"/>
                  <a:pt x="2310" y="1373"/>
                </a:cubicBezTo>
                <a:cubicBezTo>
                  <a:pt x="2312" y="1373"/>
                  <a:pt x="2313" y="1373"/>
                  <a:pt x="2315" y="1374"/>
                </a:cubicBezTo>
                <a:cubicBezTo>
                  <a:pt x="2357" y="1381"/>
                  <a:pt x="2398" y="1393"/>
                  <a:pt x="2435" y="1411"/>
                </a:cubicBezTo>
                <a:cubicBezTo>
                  <a:pt x="2437" y="1412"/>
                  <a:pt x="2439" y="1413"/>
                  <a:pt x="2442" y="1414"/>
                </a:cubicBezTo>
                <a:cubicBezTo>
                  <a:pt x="2459" y="1423"/>
                  <a:pt x="2477" y="1432"/>
                  <a:pt x="2492" y="1443"/>
                </a:cubicBezTo>
                <a:cubicBezTo>
                  <a:pt x="2493" y="1443"/>
                  <a:pt x="2493" y="1443"/>
                  <a:pt x="2493" y="1444"/>
                </a:cubicBezTo>
                <a:cubicBezTo>
                  <a:pt x="2509" y="1454"/>
                  <a:pt x="2524" y="1466"/>
                  <a:pt x="2538" y="1479"/>
                </a:cubicBezTo>
                <a:cubicBezTo>
                  <a:pt x="2541" y="1481"/>
                  <a:pt x="2543" y="1484"/>
                  <a:pt x="2546" y="1486"/>
                </a:cubicBezTo>
                <a:cubicBezTo>
                  <a:pt x="2559" y="1499"/>
                  <a:pt x="2571" y="1512"/>
                  <a:pt x="2582" y="1526"/>
                </a:cubicBezTo>
                <a:cubicBezTo>
                  <a:pt x="2582" y="1526"/>
                  <a:pt x="2583" y="1527"/>
                  <a:pt x="2583" y="1528"/>
                </a:cubicBezTo>
                <a:cubicBezTo>
                  <a:pt x="2594" y="1542"/>
                  <a:pt x="2604" y="1558"/>
                  <a:pt x="2612" y="1574"/>
                </a:cubicBezTo>
                <a:cubicBezTo>
                  <a:pt x="2614" y="1577"/>
                  <a:pt x="2616" y="1581"/>
                  <a:pt x="2618" y="1585"/>
                </a:cubicBezTo>
                <a:cubicBezTo>
                  <a:pt x="2626" y="1602"/>
                  <a:pt x="2633" y="1619"/>
                  <a:pt x="2638" y="1636"/>
                </a:cubicBezTo>
                <a:cubicBezTo>
                  <a:pt x="2700" y="1848"/>
                  <a:pt x="2543" y="2081"/>
                  <a:pt x="2287" y="2156"/>
                </a:cubicBezTo>
                <a:close/>
                <a:moveTo>
                  <a:pt x="739" y="1392"/>
                </a:moveTo>
                <a:cubicBezTo>
                  <a:pt x="494" y="1392"/>
                  <a:pt x="494" y="1392"/>
                  <a:pt x="494" y="1392"/>
                </a:cubicBezTo>
                <a:cubicBezTo>
                  <a:pt x="494" y="1392"/>
                  <a:pt x="462" y="2161"/>
                  <a:pt x="930" y="2407"/>
                </a:cubicBezTo>
                <a:cubicBezTo>
                  <a:pt x="565" y="1693"/>
                  <a:pt x="739" y="1392"/>
                  <a:pt x="739" y="1392"/>
                </a:cubicBezTo>
                <a:close/>
                <a:moveTo>
                  <a:pt x="2460" y="1689"/>
                </a:moveTo>
                <a:cubicBezTo>
                  <a:pt x="2433" y="1597"/>
                  <a:pt x="2347" y="1537"/>
                  <a:pt x="2243" y="1525"/>
                </a:cubicBezTo>
                <a:cubicBezTo>
                  <a:pt x="2237" y="1643"/>
                  <a:pt x="2203" y="1825"/>
                  <a:pt x="2095" y="2018"/>
                </a:cubicBezTo>
                <a:cubicBezTo>
                  <a:pt x="2103" y="2019"/>
                  <a:pt x="2111" y="2021"/>
                  <a:pt x="2119" y="2021"/>
                </a:cubicBezTo>
                <a:cubicBezTo>
                  <a:pt x="2123" y="2021"/>
                  <a:pt x="2126" y="2022"/>
                  <a:pt x="2130" y="2022"/>
                </a:cubicBezTo>
                <a:cubicBezTo>
                  <a:pt x="2146" y="2023"/>
                  <a:pt x="2162" y="2022"/>
                  <a:pt x="2178" y="2021"/>
                </a:cubicBezTo>
                <a:cubicBezTo>
                  <a:pt x="2183" y="2020"/>
                  <a:pt x="2187" y="2020"/>
                  <a:pt x="2192" y="2019"/>
                </a:cubicBezTo>
                <a:cubicBezTo>
                  <a:pt x="2209" y="2017"/>
                  <a:pt x="2227" y="2013"/>
                  <a:pt x="2244" y="2008"/>
                </a:cubicBezTo>
                <a:cubicBezTo>
                  <a:pt x="2401" y="1962"/>
                  <a:pt x="2498" y="1819"/>
                  <a:pt x="2460" y="1689"/>
                </a:cubicBezTo>
                <a:close/>
                <a:moveTo>
                  <a:pt x="1402" y="1135"/>
                </a:moveTo>
                <a:cubicBezTo>
                  <a:pt x="1716" y="713"/>
                  <a:pt x="1402" y="608"/>
                  <a:pt x="1329" y="534"/>
                </a:cubicBezTo>
                <a:cubicBezTo>
                  <a:pt x="1255" y="460"/>
                  <a:pt x="1187" y="59"/>
                  <a:pt x="1545" y="0"/>
                </a:cubicBezTo>
                <a:cubicBezTo>
                  <a:pt x="1142" y="412"/>
                  <a:pt x="2182" y="605"/>
                  <a:pt x="1402" y="1135"/>
                </a:cubicBezTo>
                <a:close/>
                <a:moveTo>
                  <a:pt x="1025" y="1135"/>
                </a:moveTo>
                <a:cubicBezTo>
                  <a:pt x="1282" y="789"/>
                  <a:pt x="1025" y="707"/>
                  <a:pt x="965" y="647"/>
                </a:cubicBezTo>
                <a:cubicBezTo>
                  <a:pt x="905" y="587"/>
                  <a:pt x="849" y="257"/>
                  <a:pt x="1142" y="209"/>
                </a:cubicBezTo>
                <a:cubicBezTo>
                  <a:pt x="813" y="546"/>
                  <a:pt x="1664" y="701"/>
                  <a:pt x="1025" y="1135"/>
                </a:cubicBezTo>
                <a:close/>
                <a:moveTo>
                  <a:pt x="2261" y="2780"/>
                </a:moveTo>
                <a:cubicBezTo>
                  <a:pt x="2099" y="2780"/>
                  <a:pt x="402" y="2780"/>
                  <a:pt x="201" y="2780"/>
                </a:cubicBezTo>
                <a:cubicBezTo>
                  <a:pt x="0" y="2780"/>
                  <a:pt x="29" y="2614"/>
                  <a:pt x="29" y="2614"/>
                </a:cubicBezTo>
                <a:cubicBezTo>
                  <a:pt x="2413" y="2614"/>
                  <a:pt x="2413" y="2614"/>
                  <a:pt x="2413" y="2614"/>
                </a:cubicBezTo>
                <a:cubicBezTo>
                  <a:pt x="2413" y="2614"/>
                  <a:pt x="2422" y="2780"/>
                  <a:pt x="2261" y="2780"/>
                </a:cubicBezTo>
                <a:close/>
              </a:path>
            </a:pathLst>
          </a:custGeom>
          <a:solidFill>
            <a:srgbClr val="8A3F1A"/>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nvGrpSpPr>
          <p:cNvPr id="2" name="组合 1"/>
          <p:cNvGrpSpPr/>
          <p:nvPr/>
        </p:nvGrpSpPr>
        <p:grpSpPr>
          <a:xfrm>
            <a:off x="1626552" y="4016401"/>
            <a:ext cx="3689351" cy="1658950"/>
            <a:chOff x="1493202" y="4168801"/>
            <a:chExt cx="3689351" cy="1658950"/>
          </a:xfrm>
        </p:grpSpPr>
        <p:sp>
          <p:nvSpPr>
            <p:cNvPr id="11" name="文本框 10"/>
            <p:cNvSpPr txBox="1"/>
            <p:nvPr/>
          </p:nvSpPr>
          <p:spPr>
            <a:xfrm>
              <a:off x="1493202" y="4741300"/>
              <a:ext cx="3689351" cy="1086451"/>
            </a:xfrm>
            <a:prstGeom prst="rect">
              <a:avLst/>
            </a:prstGeom>
            <a:noFill/>
          </p:spPr>
          <p:txBody>
            <a:bodyPr wrap="square" rtlCol="0">
              <a:spAutoFit/>
            </a:bodyPr>
            <a:lstStyle/>
            <a:p>
              <a:pPr algn="ctr">
                <a:lnSpc>
                  <a:spcPct val="140000"/>
                </a:lnSpc>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TextBox 76"/>
            <p:cNvSpPr txBox="1"/>
            <p:nvPr/>
          </p:nvSpPr>
          <p:spPr>
            <a:xfrm>
              <a:off x="1646555" y="4168801"/>
              <a:ext cx="3382645" cy="523220"/>
            </a:xfrm>
            <a:prstGeom prst="rect">
              <a:avLst/>
            </a:prstGeom>
            <a:noFill/>
          </p:spPr>
          <p:txBody>
            <a:bodyPr wrap="square" rtlCol="0">
              <a:spAutoFit/>
            </a:bodyPr>
            <a:lstStyle/>
            <a:p>
              <a:pPr algn="ctr"/>
              <a:r>
                <a:rPr lang="zh-CN" altLang="en-US" sz="2800" b="1" spc="600" dirty="0">
                  <a:solidFill>
                    <a:srgbClr val="582E15"/>
                  </a:solidFill>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solidFill>
                  <a:srgbClr val="582E15"/>
                </a:solidFill>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14" name="组合 13"/>
          <p:cNvGrpSpPr/>
          <p:nvPr/>
        </p:nvGrpSpPr>
        <p:grpSpPr>
          <a:xfrm>
            <a:off x="6611812" y="4016401"/>
            <a:ext cx="3689351" cy="1658950"/>
            <a:chOff x="1493202" y="4168801"/>
            <a:chExt cx="3689351" cy="1658950"/>
          </a:xfrm>
        </p:grpSpPr>
        <p:sp>
          <p:nvSpPr>
            <p:cNvPr id="15" name="文本框 14"/>
            <p:cNvSpPr txBox="1"/>
            <p:nvPr/>
          </p:nvSpPr>
          <p:spPr>
            <a:xfrm>
              <a:off x="1493202" y="4741300"/>
              <a:ext cx="3689351" cy="1086451"/>
            </a:xfrm>
            <a:prstGeom prst="rect">
              <a:avLst/>
            </a:prstGeom>
            <a:noFill/>
          </p:spPr>
          <p:txBody>
            <a:bodyPr wrap="square" rtlCol="0">
              <a:spAutoFit/>
            </a:bodyPr>
            <a:lstStyle/>
            <a:p>
              <a:pPr algn="ctr">
                <a:lnSpc>
                  <a:spcPct val="140000"/>
                </a:lnSpc>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76"/>
            <p:cNvSpPr txBox="1"/>
            <p:nvPr/>
          </p:nvSpPr>
          <p:spPr>
            <a:xfrm>
              <a:off x="1646555" y="4168801"/>
              <a:ext cx="3382645" cy="523220"/>
            </a:xfrm>
            <a:prstGeom prst="rect">
              <a:avLst/>
            </a:prstGeom>
            <a:noFill/>
          </p:spPr>
          <p:txBody>
            <a:bodyPr wrap="square" rtlCol="0">
              <a:spAutoFit/>
            </a:bodyPr>
            <a:lstStyle/>
            <a:p>
              <a:pPr algn="ctr"/>
              <a:r>
                <a:rPr lang="zh-CN" altLang="en-US" sz="2800" b="1" spc="600" dirty="0">
                  <a:solidFill>
                    <a:srgbClr val="582E15"/>
                  </a:solidFill>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solidFill>
                  <a:srgbClr val="582E15"/>
                </a:solidFill>
                <a:latin typeface="隶书" panose="02010509060101010101" pitchFamily="49" charset="-122"/>
                <a:ea typeface="隶书" panose="02010509060101010101" pitchFamily="49"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4011" y="1167400"/>
            <a:ext cx="6489205" cy="1828804"/>
          </a:xfrm>
          <a:prstGeom prst="rect">
            <a:avLst/>
          </a:prstGeom>
        </p:spPr>
      </p:pic>
      <p:sp>
        <p:nvSpPr>
          <p:cNvPr id="4" name="文本框 3"/>
          <p:cNvSpPr txBox="1"/>
          <p:nvPr/>
        </p:nvSpPr>
        <p:spPr>
          <a:xfrm>
            <a:off x="2930342" y="3165669"/>
            <a:ext cx="6861358" cy="1107996"/>
          </a:xfrm>
          <a:prstGeom prst="rect">
            <a:avLst/>
          </a:prstGeom>
          <a:noFill/>
        </p:spPr>
        <p:txBody>
          <a:bodyPr wrap="square" rtlCol="0">
            <a:spAutoFit/>
          </a:bodyPr>
          <a:lstStyle/>
          <a:p>
            <a:pPr algn="ctr"/>
            <a:r>
              <a:rPr lang="en-US" altLang="zh-CN" sz="6600" b="1" dirty="0">
                <a:solidFill>
                  <a:srgbClr val="582E15"/>
                </a:solidFill>
                <a:latin typeface="汉仪小麦体简" panose="00020600040101010101" pitchFamily="18" charset="-122"/>
                <a:ea typeface="汉仪小麦体简" panose="00020600040101010101" pitchFamily="18" charset="-122"/>
              </a:rPr>
              <a:t>04.</a:t>
            </a:r>
            <a:r>
              <a:rPr lang="zh-CN" altLang="en-US" sz="6600" b="1" dirty="0">
                <a:solidFill>
                  <a:srgbClr val="582E15"/>
                </a:solidFill>
                <a:latin typeface="汉仪小麦体简" panose="00020600040101010101" pitchFamily="18" charset="-122"/>
                <a:ea typeface="汉仪小麦体简" panose="00020600040101010101" pitchFamily="18" charset="-122"/>
              </a:rPr>
              <a:t>点击添加标题</a:t>
            </a:r>
          </a:p>
        </p:txBody>
      </p:sp>
      <p:sp>
        <p:nvSpPr>
          <p:cNvPr id="5" name="矩形 4"/>
          <p:cNvSpPr/>
          <p:nvPr/>
        </p:nvSpPr>
        <p:spPr>
          <a:xfrm>
            <a:off x="3174704" y="4180705"/>
            <a:ext cx="5842592" cy="68820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18665" y="2326005"/>
            <a:ext cx="1643380" cy="2623427"/>
            <a:chOff x="2018665" y="2326005"/>
            <a:chExt cx="1643380" cy="2623427"/>
          </a:xfrm>
        </p:grpSpPr>
        <p:grpSp>
          <p:nvGrpSpPr>
            <p:cNvPr id="38922" name="组合 13"/>
            <p:cNvGrpSpPr/>
            <p:nvPr/>
          </p:nvGrpSpPr>
          <p:grpSpPr>
            <a:xfrm>
              <a:off x="2461260" y="2326005"/>
              <a:ext cx="757555" cy="757555"/>
              <a:chOff x="1664208" y="2185988"/>
              <a:chExt cx="757238" cy="757238"/>
            </a:xfrm>
          </p:grpSpPr>
          <p:sp>
            <p:nvSpPr>
              <p:cNvPr id="15" name="流程图: 联系 14"/>
              <p:cNvSpPr/>
              <p:nvPr/>
            </p:nvSpPr>
            <p:spPr>
              <a:xfrm>
                <a:off x="1664208" y="2185988"/>
                <a:ext cx="757238" cy="757238"/>
              </a:xfrm>
              <a:prstGeom prst="flowChartConnector">
                <a:avLst/>
              </a:prstGeom>
              <a:solidFill>
                <a:srgbClr val="582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n-lt"/>
                  <a:ea typeface="+mn-ea"/>
                  <a:cs typeface="+mn-cs"/>
                </a:endParaRPr>
              </a:p>
            </p:txBody>
          </p:sp>
          <p:sp>
            <p:nvSpPr>
              <p:cNvPr id="38952" name="Freeform 399"/>
              <p:cNvSpPr>
                <a:spLocks noEditPoints="1"/>
              </p:cNvSpPr>
              <p:nvPr/>
            </p:nvSpPr>
            <p:spPr>
              <a:xfrm>
                <a:off x="1884076" y="2414588"/>
                <a:ext cx="308769" cy="308769"/>
              </a:xfrm>
              <a:custGeom>
                <a:avLst/>
                <a:gdLst/>
                <a:ahLst/>
                <a:cxnLst>
                  <a:cxn ang="0">
                    <a:pos x="308769" y="74780"/>
                  </a:cxn>
                  <a:cxn ang="0">
                    <a:pos x="233989" y="0"/>
                  </a:cxn>
                  <a:cxn ang="0">
                    <a:pos x="36184" y="200217"/>
                  </a:cxn>
                  <a:cxn ang="0">
                    <a:pos x="36184" y="200217"/>
                  </a:cxn>
                  <a:cxn ang="0">
                    <a:pos x="36184" y="200217"/>
                  </a:cxn>
                  <a:cxn ang="0">
                    <a:pos x="36184" y="200217"/>
                  </a:cxn>
                  <a:cxn ang="0">
                    <a:pos x="36184" y="200217"/>
                  </a:cxn>
                  <a:cxn ang="0">
                    <a:pos x="0" y="308769"/>
                  </a:cxn>
                  <a:cxn ang="0">
                    <a:pos x="108552" y="274997"/>
                  </a:cxn>
                  <a:cxn ang="0">
                    <a:pos x="108552" y="274997"/>
                  </a:cxn>
                  <a:cxn ang="0">
                    <a:pos x="108552" y="274997"/>
                  </a:cxn>
                  <a:cxn ang="0">
                    <a:pos x="108552" y="274997"/>
                  </a:cxn>
                  <a:cxn ang="0">
                    <a:pos x="308769" y="74780"/>
                  </a:cxn>
                  <a:cxn ang="0">
                    <a:pos x="26535" y="282234"/>
                  </a:cxn>
                  <a:cxn ang="0">
                    <a:pos x="50657" y="207454"/>
                  </a:cxn>
                  <a:cxn ang="0">
                    <a:pos x="98903" y="258112"/>
                  </a:cxn>
                  <a:cxn ang="0">
                    <a:pos x="26535" y="282234"/>
                  </a:cxn>
                </a:cxnLst>
                <a:rect l="0" t="0" r="0" b="0"/>
                <a:pathLst>
                  <a:path w="128" h="128">
                    <a:moveTo>
                      <a:pt x="128" y="31"/>
                    </a:moveTo>
                    <a:lnTo>
                      <a:pt x="97" y="0"/>
                    </a:lnTo>
                    <a:lnTo>
                      <a:pt x="15" y="83"/>
                    </a:lnTo>
                    <a:lnTo>
                      <a:pt x="15" y="83"/>
                    </a:lnTo>
                    <a:lnTo>
                      <a:pt x="15" y="83"/>
                    </a:lnTo>
                    <a:lnTo>
                      <a:pt x="15" y="83"/>
                    </a:lnTo>
                    <a:lnTo>
                      <a:pt x="15" y="83"/>
                    </a:lnTo>
                    <a:lnTo>
                      <a:pt x="0" y="128"/>
                    </a:lnTo>
                    <a:lnTo>
                      <a:pt x="45" y="114"/>
                    </a:lnTo>
                    <a:lnTo>
                      <a:pt x="45" y="114"/>
                    </a:lnTo>
                    <a:lnTo>
                      <a:pt x="45" y="114"/>
                    </a:lnTo>
                    <a:lnTo>
                      <a:pt x="45" y="114"/>
                    </a:lnTo>
                    <a:lnTo>
                      <a:pt x="128" y="31"/>
                    </a:lnTo>
                    <a:close/>
                    <a:moveTo>
                      <a:pt x="11" y="117"/>
                    </a:moveTo>
                    <a:lnTo>
                      <a:pt x="21" y="86"/>
                    </a:lnTo>
                    <a:lnTo>
                      <a:pt x="41" y="107"/>
                    </a:lnTo>
                    <a:lnTo>
                      <a:pt x="11" y="117"/>
                    </a:lnTo>
                    <a:close/>
                  </a:path>
                </a:pathLst>
              </a:custGeom>
              <a:solidFill>
                <a:schemeClr val="bg1">
                  <a:alpha val="100000"/>
                </a:schemeClr>
              </a:solidFill>
              <a:ln w="9525">
                <a:noFill/>
              </a:ln>
            </p:spPr>
            <p:txBody>
              <a:bodyPr/>
              <a:lstStyle/>
              <a:p>
                <a:endParaRPr lang="zh-CN" altLang="en-US"/>
              </a:p>
            </p:txBody>
          </p:sp>
        </p:grpSp>
        <p:sp>
          <p:nvSpPr>
            <p:cNvPr id="8" name="文本框 7"/>
            <p:cNvSpPr txBox="1"/>
            <p:nvPr/>
          </p:nvSpPr>
          <p:spPr>
            <a:xfrm>
              <a:off x="2018665" y="3650615"/>
              <a:ext cx="1643380" cy="1298817"/>
            </a:xfrm>
            <a:prstGeom prst="rect">
              <a:avLst/>
            </a:prstGeom>
            <a:noFill/>
          </p:spPr>
          <p:txBody>
            <a:bodyPr wrap="square" rtlCol="0">
              <a:spAutoFit/>
            </a:bodyPr>
            <a:lstStyle/>
            <a:p>
              <a:pPr>
                <a:lnSpc>
                  <a:spcPct val="140000"/>
                </a:lnSpc>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14" name="直接连接符 13"/>
            <p:cNvCxnSpPr/>
            <p:nvPr/>
          </p:nvCxnSpPr>
          <p:spPr>
            <a:xfrm>
              <a:off x="2171065" y="3370580"/>
              <a:ext cx="132270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5191760" y="2068830"/>
            <a:ext cx="1871980" cy="3139440"/>
            <a:chOff x="5191760" y="2068830"/>
            <a:chExt cx="1871980" cy="3139440"/>
          </a:xfrm>
        </p:grpSpPr>
        <p:grpSp>
          <p:nvGrpSpPr>
            <p:cNvPr id="3" name="组合 2"/>
            <p:cNvGrpSpPr/>
            <p:nvPr/>
          </p:nvGrpSpPr>
          <p:grpSpPr>
            <a:xfrm>
              <a:off x="5191760" y="2068830"/>
              <a:ext cx="1871980" cy="3139440"/>
              <a:chOff x="8296" y="2838"/>
              <a:chExt cx="2948" cy="4944"/>
            </a:xfrm>
          </p:grpSpPr>
          <p:sp>
            <p:nvSpPr>
              <p:cNvPr id="12" name="矩形 11"/>
              <p:cNvSpPr/>
              <p:nvPr/>
            </p:nvSpPr>
            <p:spPr>
              <a:xfrm>
                <a:off x="8296" y="2838"/>
                <a:ext cx="2948" cy="494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38924" name="组合 19"/>
              <p:cNvGrpSpPr/>
              <p:nvPr/>
            </p:nvGrpSpPr>
            <p:grpSpPr>
              <a:xfrm>
                <a:off x="9174" y="3243"/>
                <a:ext cx="1192" cy="1193"/>
                <a:chOff x="3812096" y="2185988"/>
                <a:chExt cx="757238" cy="757238"/>
              </a:xfrm>
            </p:grpSpPr>
            <p:sp>
              <p:nvSpPr>
                <p:cNvPr id="21" name="流程图: 联系 20"/>
                <p:cNvSpPr/>
                <p:nvPr/>
              </p:nvSpPr>
              <p:spPr>
                <a:xfrm>
                  <a:off x="3812096" y="2185988"/>
                  <a:ext cx="757238" cy="757238"/>
                </a:xfrm>
                <a:prstGeom prst="flowChartConnector">
                  <a:avLst/>
                </a:prstGeom>
                <a:solidFill>
                  <a:srgbClr val="582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8948" name="Freeform 122"/>
                <p:cNvSpPr/>
                <p:nvPr/>
              </p:nvSpPr>
              <p:spPr>
                <a:xfrm>
                  <a:off x="4045459" y="2446464"/>
                  <a:ext cx="297942" cy="297942"/>
                </a:xfrm>
                <a:custGeom>
                  <a:avLst/>
                  <a:gdLst/>
                  <a:ahLst/>
                  <a:cxnLst>
                    <a:cxn ang="0">
                      <a:pos x="275340" y="185957"/>
                    </a:cxn>
                    <a:cxn ang="0">
                      <a:pos x="222943" y="191094"/>
                    </a:cxn>
                    <a:cxn ang="0">
                      <a:pos x="163354" y="130478"/>
                    </a:cxn>
                    <a:cxn ang="0">
                      <a:pos x="294860" y="51369"/>
                    </a:cxn>
                    <a:cxn ang="0">
                      <a:pos x="272257" y="28767"/>
                    </a:cxn>
                    <a:cxn ang="0">
                      <a:pos x="103766" y="71917"/>
                    </a:cxn>
                    <a:cxn ang="0">
                      <a:pos x="42123" y="9246"/>
                    </a:cxn>
                    <a:cxn ang="0">
                      <a:pos x="9246" y="9246"/>
                    </a:cxn>
                    <a:cxn ang="0">
                      <a:pos x="9246" y="42123"/>
                    </a:cxn>
                    <a:cxn ang="0">
                      <a:pos x="71917" y="103766"/>
                    </a:cxn>
                    <a:cxn ang="0">
                      <a:pos x="28767" y="272257"/>
                    </a:cxn>
                    <a:cxn ang="0">
                      <a:pos x="51369" y="294860"/>
                    </a:cxn>
                    <a:cxn ang="0">
                      <a:pos x="130478" y="163354"/>
                    </a:cxn>
                    <a:cxn ang="0">
                      <a:pos x="190066" y="222943"/>
                    </a:cxn>
                    <a:cxn ang="0">
                      <a:pos x="185957" y="276367"/>
                    </a:cxn>
                    <a:cxn ang="0">
                      <a:pos x="208559" y="297942"/>
                    </a:cxn>
                    <a:cxn ang="0">
                      <a:pos x="240408" y="240408"/>
                    </a:cxn>
                    <a:cxn ang="0">
                      <a:pos x="297942" y="208559"/>
                    </a:cxn>
                    <a:cxn ang="0">
                      <a:pos x="275340" y="185957"/>
                    </a:cxn>
                  </a:cxnLst>
                  <a:rect l="0" t="0" r="0" b="0"/>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alpha val="100000"/>
                  </a:schemeClr>
                </a:solidFill>
                <a:ln w="9525">
                  <a:noFill/>
                </a:ln>
              </p:spPr>
              <p:txBody>
                <a:bodyPr/>
                <a:lstStyle/>
                <a:p>
                  <a:endParaRPr lang="zh-CN" altLang="en-US"/>
                </a:p>
              </p:txBody>
            </p:sp>
          </p:grpSp>
        </p:grpSp>
        <p:sp>
          <p:nvSpPr>
            <p:cNvPr id="10" name="文本框 9"/>
            <p:cNvSpPr txBox="1"/>
            <p:nvPr/>
          </p:nvSpPr>
          <p:spPr>
            <a:xfrm>
              <a:off x="5309870" y="3650615"/>
              <a:ext cx="1643380" cy="1263808"/>
            </a:xfrm>
            <a:prstGeom prst="rect">
              <a:avLst/>
            </a:prstGeom>
            <a:noFill/>
          </p:spPr>
          <p:txBody>
            <a:bodyPr wrap="square" rtlCol="0">
              <a:spAutoFit/>
            </a:bodyPr>
            <a:lstStyle/>
            <a:p>
              <a:pPr>
                <a:lnSpc>
                  <a:spcPct val="140000"/>
                </a:lnSpc>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16" name="直接连接符 15"/>
            <p:cNvCxnSpPr/>
            <p:nvPr/>
          </p:nvCxnSpPr>
          <p:spPr>
            <a:xfrm>
              <a:off x="5466080" y="3367405"/>
              <a:ext cx="132270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8595995" y="2326005"/>
            <a:ext cx="1643380" cy="2588418"/>
            <a:chOff x="8595995" y="2326005"/>
            <a:chExt cx="1643380" cy="2588418"/>
          </a:xfrm>
        </p:grpSpPr>
        <p:grpSp>
          <p:nvGrpSpPr>
            <p:cNvPr id="38923" name="组合 16"/>
            <p:cNvGrpSpPr/>
            <p:nvPr/>
          </p:nvGrpSpPr>
          <p:grpSpPr>
            <a:xfrm>
              <a:off x="9036050" y="2326005"/>
              <a:ext cx="757555" cy="757555"/>
              <a:chOff x="5852124" y="2185988"/>
              <a:chExt cx="757238" cy="757238"/>
            </a:xfrm>
          </p:grpSpPr>
          <p:sp>
            <p:nvSpPr>
              <p:cNvPr id="18" name="流程图: 联系 17"/>
              <p:cNvSpPr/>
              <p:nvPr/>
            </p:nvSpPr>
            <p:spPr>
              <a:xfrm>
                <a:off x="5852124" y="2185988"/>
                <a:ext cx="757238" cy="757238"/>
              </a:xfrm>
              <a:prstGeom prst="flowChartConnector">
                <a:avLst/>
              </a:prstGeom>
              <a:solidFill>
                <a:srgbClr val="8A3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8950" name="Freeform 93"/>
              <p:cNvSpPr>
                <a:spLocks noEditPoints="1"/>
              </p:cNvSpPr>
              <p:nvPr/>
            </p:nvSpPr>
            <p:spPr>
              <a:xfrm>
                <a:off x="6096000" y="2353770"/>
                <a:ext cx="274937" cy="369587"/>
              </a:xfrm>
              <a:custGeom>
                <a:avLst/>
                <a:gdLst/>
                <a:ahLst/>
                <a:cxnLst>
                  <a:cxn ang="0">
                    <a:pos x="239297" y="161694"/>
                  </a:cxn>
                  <a:cxn ang="0">
                    <a:pos x="239297" y="101380"/>
                  </a:cxn>
                  <a:cxn ang="0">
                    <a:pos x="138741" y="0"/>
                  </a:cxn>
                  <a:cxn ang="0">
                    <a:pos x="137469" y="0"/>
                  </a:cxn>
                  <a:cxn ang="0">
                    <a:pos x="134923" y="0"/>
                  </a:cxn>
                  <a:cxn ang="0">
                    <a:pos x="35640" y="101380"/>
                  </a:cxn>
                  <a:cxn ang="0">
                    <a:pos x="35640" y="161694"/>
                  </a:cxn>
                  <a:cxn ang="0">
                    <a:pos x="0" y="161694"/>
                  </a:cxn>
                  <a:cxn ang="0">
                    <a:pos x="0" y="369587"/>
                  </a:cxn>
                  <a:cxn ang="0">
                    <a:pos x="274937" y="369587"/>
                  </a:cxn>
                  <a:cxn ang="0">
                    <a:pos x="274937" y="161694"/>
                  </a:cxn>
                  <a:cxn ang="0">
                    <a:pos x="239297" y="161694"/>
                  </a:cxn>
                  <a:cxn ang="0">
                    <a:pos x="169290" y="332372"/>
                  </a:cxn>
                  <a:cxn ang="0">
                    <a:pos x="106920" y="332372"/>
                  </a:cxn>
                  <a:cxn ang="0">
                    <a:pos x="122194" y="264357"/>
                  </a:cxn>
                  <a:cxn ang="0">
                    <a:pos x="106920" y="237408"/>
                  </a:cxn>
                  <a:cxn ang="0">
                    <a:pos x="137469" y="206609"/>
                  </a:cxn>
                  <a:cxn ang="0">
                    <a:pos x="169290" y="237408"/>
                  </a:cxn>
                  <a:cxn ang="0">
                    <a:pos x="152743" y="264357"/>
                  </a:cxn>
                  <a:cxn ang="0">
                    <a:pos x="169290" y="332372"/>
                  </a:cxn>
                  <a:cxn ang="0">
                    <a:pos x="188383" y="161694"/>
                  </a:cxn>
                  <a:cxn ang="0">
                    <a:pos x="85281" y="161694"/>
                  </a:cxn>
                  <a:cxn ang="0">
                    <a:pos x="85281" y="101380"/>
                  </a:cxn>
                  <a:cxn ang="0">
                    <a:pos x="134923" y="51332"/>
                  </a:cxn>
                  <a:cxn ang="0">
                    <a:pos x="137469" y="51332"/>
                  </a:cxn>
                  <a:cxn ang="0">
                    <a:pos x="138741" y="51332"/>
                  </a:cxn>
                  <a:cxn ang="0">
                    <a:pos x="188383" y="101380"/>
                  </a:cxn>
                  <a:cxn ang="0">
                    <a:pos x="188383" y="161694"/>
                  </a:cxn>
                </a:cxnLst>
                <a:rect l="0" t="0" r="0" b="0"/>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alpha val="100000"/>
                </a:schemeClr>
              </a:solidFill>
              <a:ln w="9525">
                <a:noFill/>
              </a:ln>
            </p:spPr>
            <p:txBody>
              <a:bodyPr/>
              <a:lstStyle/>
              <a:p>
                <a:endParaRPr lang="zh-CN" altLang="en-US"/>
              </a:p>
            </p:txBody>
          </p:sp>
        </p:grpSp>
        <p:sp>
          <p:nvSpPr>
            <p:cNvPr id="11" name="文本框 10"/>
            <p:cNvSpPr txBox="1"/>
            <p:nvPr/>
          </p:nvSpPr>
          <p:spPr>
            <a:xfrm>
              <a:off x="8595995" y="3650615"/>
              <a:ext cx="1643380" cy="1263808"/>
            </a:xfrm>
            <a:prstGeom prst="rect">
              <a:avLst/>
            </a:prstGeom>
            <a:noFill/>
          </p:spPr>
          <p:txBody>
            <a:bodyPr wrap="square" rtlCol="0">
              <a:spAutoFit/>
            </a:bodyPr>
            <a:lstStyle/>
            <a:p>
              <a:pPr>
                <a:lnSpc>
                  <a:spcPct val="140000"/>
                </a:lnSpc>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17" name="直接连接符 16"/>
            <p:cNvCxnSpPr/>
            <p:nvPr/>
          </p:nvCxnSpPr>
          <p:spPr>
            <a:xfrm>
              <a:off x="8753475" y="3370580"/>
              <a:ext cx="132270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2232025" y="150495"/>
            <a:ext cx="7731760" cy="819785"/>
            <a:chOff x="2232025" y="150495"/>
            <a:chExt cx="7731760" cy="819785"/>
          </a:xfrm>
        </p:grpSpPr>
        <p:grpSp>
          <p:nvGrpSpPr>
            <p:cNvPr id="32" name="组合 31"/>
            <p:cNvGrpSpPr/>
            <p:nvPr/>
          </p:nvGrpSpPr>
          <p:grpSpPr>
            <a:xfrm>
              <a:off x="2232025" y="772160"/>
              <a:ext cx="7731760" cy="198120"/>
              <a:chOff x="3290" y="1043"/>
              <a:chExt cx="12627" cy="324"/>
            </a:xfrm>
          </p:grpSpPr>
          <p:sp>
            <p:nvSpPr>
              <p:cNvPr id="34" name="Freeform 11"/>
              <p:cNvSpPr/>
              <p:nvPr/>
            </p:nvSpPr>
            <p:spPr>
              <a:xfrm>
                <a:off x="10225" y="1190"/>
                <a:ext cx="5693" cy="35"/>
              </a:xfrm>
              <a:custGeom>
                <a:avLst/>
                <a:gdLst/>
                <a:ahLst/>
                <a:cxnLst>
                  <a:cxn ang="0">
                    <a:pos x="0" y="0"/>
                  </a:cxn>
                  <a:cxn ang="0">
                    <a:pos x="3614738" y="0"/>
                  </a:cxn>
                  <a:cxn ang="0">
                    <a:pos x="3614738" y="22225"/>
                  </a:cxn>
                  <a:cxn ang="0">
                    <a:pos x="3565" y="22225"/>
                  </a:cxn>
                  <a:cxn ang="0">
                    <a:pos x="0" y="0"/>
                  </a:cxn>
                </a:cxnLst>
                <a:rect l="0" t="0" r="0" b="0"/>
                <a:pathLst>
                  <a:path w="6084" h="35">
                    <a:moveTo>
                      <a:pt x="0" y="0"/>
                    </a:moveTo>
                    <a:lnTo>
                      <a:pt x="6084" y="0"/>
                    </a:lnTo>
                    <a:lnTo>
                      <a:pt x="6084" y="35"/>
                    </a:lnTo>
                    <a:lnTo>
                      <a:pt x="6" y="35"/>
                    </a:lnTo>
                    <a:cubicBezTo>
                      <a:pt x="6" y="23"/>
                      <a:pt x="3" y="12"/>
                      <a:pt x="0" y="0"/>
                    </a:cubicBezTo>
                    <a:close/>
                  </a:path>
                </a:pathLst>
              </a:custGeom>
              <a:solidFill>
                <a:srgbClr val="6E3D36">
                  <a:alpha val="100000"/>
                </a:srgbClr>
              </a:solidFill>
              <a:ln w="9525">
                <a:noFill/>
              </a:ln>
            </p:spPr>
            <p:txBody>
              <a:bodyPr/>
              <a:lstStyle/>
              <a:p>
                <a:endParaRPr lang="zh-CN" altLang="en-US"/>
              </a:p>
            </p:txBody>
          </p:sp>
          <p:sp>
            <p:nvSpPr>
              <p:cNvPr id="35" name="Freeform 12"/>
              <p:cNvSpPr>
                <a:spLocks noEditPoints="1"/>
              </p:cNvSpPr>
              <p:nvPr/>
            </p:nvSpPr>
            <p:spPr>
              <a:xfrm>
                <a:off x="9048" y="1043"/>
                <a:ext cx="1107" cy="325"/>
              </a:xfrm>
              <a:custGeom>
                <a:avLst/>
                <a:gdLst/>
                <a:ahLst/>
                <a:cxnLst>
                  <a:cxn ang="0">
                    <a:pos x="571624" y="29210"/>
                  </a:cxn>
                  <a:cxn ang="0">
                    <a:pos x="463703" y="98425"/>
                  </a:cxn>
                  <a:cxn ang="0">
                    <a:pos x="388989" y="169546"/>
                  </a:cxn>
                  <a:cxn ang="0">
                    <a:pos x="372978" y="179706"/>
                  </a:cxn>
                  <a:cxn ang="0">
                    <a:pos x="455401" y="155576"/>
                  </a:cxn>
                  <a:cxn ang="0">
                    <a:pos x="560357" y="47625"/>
                  </a:cxn>
                  <a:cxn ang="0">
                    <a:pos x="610760" y="30480"/>
                  </a:cxn>
                  <a:cxn ang="0">
                    <a:pos x="230666" y="190501"/>
                  </a:cxn>
                  <a:cxn ang="0">
                    <a:pos x="119780" y="88900"/>
                  </a:cxn>
                  <a:cxn ang="0">
                    <a:pos x="68785" y="81280"/>
                  </a:cxn>
                  <a:cxn ang="0">
                    <a:pos x="71156" y="160021"/>
                  </a:cxn>
                  <a:cxn ang="0">
                    <a:pos x="134011" y="145416"/>
                  </a:cxn>
                  <a:cxn ang="0">
                    <a:pos x="77086" y="187961"/>
                  </a:cxn>
                  <a:cxn ang="0">
                    <a:pos x="2372" y="121286"/>
                  </a:cxn>
                  <a:cxn ang="0">
                    <a:pos x="52774" y="38100"/>
                  </a:cxn>
                  <a:cxn ang="0">
                    <a:pos x="132232" y="1270"/>
                  </a:cxn>
                  <a:cxn ang="0">
                    <a:pos x="211097" y="17145"/>
                  </a:cxn>
                  <a:cxn ang="0">
                    <a:pos x="325541" y="20955"/>
                  </a:cxn>
                  <a:cxn ang="0">
                    <a:pos x="351632" y="20955"/>
                  </a:cxn>
                  <a:cxn ang="0">
                    <a:pos x="377129" y="20955"/>
                  </a:cxn>
                  <a:cxn ang="0">
                    <a:pos x="492166" y="17145"/>
                  </a:cxn>
                  <a:cxn ang="0">
                    <a:pos x="639815" y="34290"/>
                  </a:cxn>
                  <a:cxn ang="0">
                    <a:pos x="687253" y="69215"/>
                  </a:cxn>
                  <a:cxn ang="0">
                    <a:pos x="638629" y="186691"/>
                  </a:cxn>
                  <a:cxn ang="0">
                    <a:pos x="567473" y="149861"/>
                  </a:cxn>
                  <a:cxn ang="0">
                    <a:pos x="573995" y="146051"/>
                  </a:cxn>
                  <a:cxn ang="0">
                    <a:pos x="664127" y="118111"/>
                  </a:cxn>
                  <a:cxn ang="0">
                    <a:pos x="610167" y="78105"/>
                  </a:cxn>
                  <a:cxn ang="0">
                    <a:pos x="540789" y="130176"/>
                  </a:cxn>
                  <a:cxn ang="0">
                    <a:pos x="403220" y="206376"/>
                  </a:cxn>
                  <a:cxn ang="0">
                    <a:pos x="351632" y="194946"/>
                  </a:cxn>
                  <a:cxn ang="0">
                    <a:pos x="300043" y="206376"/>
                  </a:cxn>
                  <a:cxn ang="0">
                    <a:pos x="100212" y="31115"/>
                  </a:cxn>
                  <a:cxn ang="0">
                    <a:pos x="202796" y="109221"/>
                  </a:cxn>
                  <a:cxn ang="0">
                    <a:pos x="310124" y="178436"/>
                  </a:cxn>
                  <a:cxn ang="0">
                    <a:pos x="324948" y="173356"/>
                  </a:cxn>
                  <a:cxn ang="0">
                    <a:pos x="294113" y="156211"/>
                  </a:cxn>
                  <a:cxn ang="0">
                    <a:pos x="193901" y="52070"/>
                  </a:cxn>
                  <a:cxn ang="0">
                    <a:pos x="91910" y="30480"/>
                  </a:cxn>
                  <a:cxn ang="0">
                    <a:pos x="321983" y="118746"/>
                  </a:cxn>
                  <a:cxn ang="0">
                    <a:pos x="351632" y="130176"/>
                  </a:cxn>
                  <a:cxn ang="0">
                    <a:pos x="380687" y="118746"/>
                  </a:cxn>
                  <a:cxn ang="0">
                    <a:pos x="402627" y="89535"/>
                  </a:cxn>
                  <a:cxn ang="0">
                    <a:pos x="364084" y="45085"/>
                  </a:cxn>
                  <a:cxn ang="0">
                    <a:pos x="364084" y="45085"/>
                  </a:cxn>
                  <a:cxn ang="0">
                    <a:pos x="300043" y="89535"/>
                  </a:cxn>
                </a:cxnLst>
                <a:rect l="0" t="0" r="0" b="0"/>
                <a:pathLst>
                  <a:path w="1186" h="325">
                    <a:moveTo>
                      <a:pt x="1030" y="48"/>
                    </a:moveTo>
                    <a:cubicBezTo>
                      <a:pt x="1010" y="43"/>
                      <a:pt x="988" y="43"/>
                      <a:pt x="964" y="46"/>
                    </a:cubicBezTo>
                    <a:cubicBezTo>
                      <a:pt x="928" y="51"/>
                      <a:pt x="891" y="63"/>
                      <a:pt x="858" y="82"/>
                    </a:cubicBezTo>
                    <a:cubicBezTo>
                      <a:pt x="829" y="99"/>
                      <a:pt x="807" y="126"/>
                      <a:pt x="782" y="155"/>
                    </a:cubicBezTo>
                    <a:cubicBezTo>
                      <a:pt x="757" y="186"/>
                      <a:pt x="729" y="220"/>
                      <a:pt x="689" y="247"/>
                    </a:cubicBezTo>
                    <a:cubicBezTo>
                      <a:pt x="679" y="255"/>
                      <a:pt x="668" y="261"/>
                      <a:pt x="656" y="267"/>
                    </a:cubicBezTo>
                    <a:cubicBezTo>
                      <a:pt x="650" y="269"/>
                      <a:pt x="644" y="271"/>
                      <a:pt x="638" y="273"/>
                    </a:cubicBezTo>
                    <a:cubicBezTo>
                      <a:pt x="635" y="277"/>
                      <a:pt x="632" y="280"/>
                      <a:pt x="629" y="283"/>
                    </a:cubicBezTo>
                    <a:cubicBezTo>
                      <a:pt x="640" y="283"/>
                      <a:pt x="651" y="283"/>
                      <a:pt x="663" y="281"/>
                    </a:cubicBezTo>
                    <a:cubicBezTo>
                      <a:pt x="699" y="276"/>
                      <a:pt x="735" y="264"/>
                      <a:pt x="768" y="245"/>
                    </a:cubicBezTo>
                    <a:cubicBezTo>
                      <a:pt x="797" y="228"/>
                      <a:pt x="820" y="201"/>
                      <a:pt x="844" y="172"/>
                    </a:cubicBezTo>
                    <a:cubicBezTo>
                      <a:pt x="871" y="139"/>
                      <a:pt x="901" y="103"/>
                      <a:pt x="945" y="75"/>
                    </a:cubicBezTo>
                    <a:cubicBezTo>
                      <a:pt x="966" y="63"/>
                      <a:pt x="994" y="53"/>
                      <a:pt x="1017" y="49"/>
                    </a:cubicBezTo>
                    <a:cubicBezTo>
                      <a:pt x="1021" y="49"/>
                      <a:pt x="1026" y="48"/>
                      <a:pt x="1030" y="48"/>
                    </a:cubicBezTo>
                    <a:close/>
                    <a:moveTo>
                      <a:pt x="506" y="325"/>
                    </a:moveTo>
                    <a:cubicBezTo>
                      <a:pt x="465" y="325"/>
                      <a:pt x="425" y="317"/>
                      <a:pt x="389" y="300"/>
                    </a:cubicBezTo>
                    <a:cubicBezTo>
                      <a:pt x="339" y="276"/>
                      <a:pt x="304" y="238"/>
                      <a:pt x="273" y="205"/>
                    </a:cubicBezTo>
                    <a:cubicBezTo>
                      <a:pt x="250" y="179"/>
                      <a:pt x="227" y="154"/>
                      <a:pt x="202" y="140"/>
                    </a:cubicBezTo>
                    <a:cubicBezTo>
                      <a:pt x="187" y="132"/>
                      <a:pt x="176" y="127"/>
                      <a:pt x="157" y="123"/>
                    </a:cubicBezTo>
                    <a:cubicBezTo>
                      <a:pt x="145" y="121"/>
                      <a:pt x="131" y="122"/>
                      <a:pt x="116" y="128"/>
                    </a:cubicBezTo>
                    <a:cubicBezTo>
                      <a:pt x="87" y="137"/>
                      <a:pt x="65" y="162"/>
                      <a:pt x="65" y="186"/>
                    </a:cubicBezTo>
                    <a:cubicBezTo>
                      <a:pt x="65" y="211"/>
                      <a:pt x="90" y="241"/>
                      <a:pt x="120" y="252"/>
                    </a:cubicBezTo>
                    <a:cubicBezTo>
                      <a:pt x="152" y="267"/>
                      <a:pt x="192" y="257"/>
                      <a:pt x="218" y="230"/>
                    </a:cubicBezTo>
                    <a:cubicBezTo>
                      <a:pt x="220" y="227"/>
                      <a:pt x="223" y="227"/>
                      <a:pt x="226" y="229"/>
                    </a:cubicBezTo>
                    <a:cubicBezTo>
                      <a:pt x="228" y="230"/>
                      <a:pt x="229" y="234"/>
                      <a:pt x="228" y="236"/>
                    </a:cubicBezTo>
                    <a:cubicBezTo>
                      <a:pt x="214" y="272"/>
                      <a:pt x="173" y="296"/>
                      <a:pt x="130" y="296"/>
                    </a:cubicBezTo>
                    <a:cubicBezTo>
                      <a:pt x="123" y="296"/>
                      <a:pt x="115" y="295"/>
                      <a:pt x="108" y="294"/>
                    </a:cubicBezTo>
                    <a:cubicBezTo>
                      <a:pt x="66" y="286"/>
                      <a:pt x="14" y="253"/>
                      <a:pt x="4" y="191"/>
                    </a:cubicBezTo>
                    <a:cubicBezTo>
                      <a:pt x="0" y="163"/>
                      <a:pt x="8" y="133"/>
                      <a:pt x="27" y="109"/>
                    </a:cubicBezTo>
                    <a:cubicBezTo>
                      <a:pt x="42" y="88"/>
                      <a:pt x="64" y="72"/>
                      <a:pt x="89" y="60"/>
                    </a:cubicBezTo>
                    <a:cubicBezTo>
                      <a:pt x="95" y="58"/>
                      <a:pt x="101" y="56"/>
                      <a:pt x="107" y="54"/>
                    </a:cubicBezTo>
                    <a:cubicBezTo>
                      <a:pt x="136" y="18"/>
                      <a:pt x="186" y="6"/>
                      <a:pt x="223" y="2"/>
                    </a:cubicBezTo>
                    <a:cubicBezTo>
                      <a:pt x="228" y="2"/>
                      <a:pt x="234" y="2"/>
                      <a:pt x="239" y="2"/>
                    </a:cubicBezTo>
                    <a:cubicBezTo>
                      <a:pt x="280" y="2"/>
                      <a:pt x="319" y="10"/>
                      <a:pt x="356" y="27"/>
                    </a:cubicBezTo>
                    <a:cubicBezTo>
                      <a:pt x="397" y="46"/>
                      <a:pt x="428" y="76"/>
                      <a:pt x="455" y="104"/>
                    </a:cubicBezTo>
                    <a:cubicBezTo>
                      <a:pt x="474" y="62"/>
                      <a:pt x="515" y="40"/>
                      <a:pt x="549" y="33"/>
                    </a:cubicBezTo>
                    <a:cubicBezTo>
                      <a:pt x="556" y="32"/>
                      <a:pt x="563" y="31"/>
                      <a:pt x="571" y="31"/>
                    </a:cubicBezTo>
                    <a:cubicBezTo>
                      <a:pt x="578" y="31"/>
                      <a:pt x="586" y="32"/>
                      <a:pt x="593" y="33"/>
                    </a:cubicBezTo>
                    <a:cubicBezTo>
                      <a:pt x="600" y="32"/>
                      <a:pt x="607" y="31"/>
                      <a:pt x="615" y="31"/>
                    </a:cubicBezTo>
                    <a:cubicBezTo>
                      <a:pt x="622" y="31"/>
                      <a:pt x="629" y="31"/>
                      <a:pt x="636" y="33"/>
                    </a:cubicBezTo>
                    <a:cubicBezTo>
                      <a:pt x="670" y="40"/>
                      <a:pt x="711" y="62"/>
                      <a:pt x="731" y="104"/>
                    </a:cubicBezTo>
                    <a:cubicBezTo>
                      <a:pt x="758" y="76"/>
                      <a:pt x="789" y="46"/>
                      <a:pt x="830" y="27"/>
                    </a:cubicBezTo>
                    <a:cubicBezTo>
                      <a:pt x="871" y="8"/>
                      <a:pt x="916" y="0"/>
                      <a:pt x="963" y="2"/>
                    </a:cubicBezTo>
                    <a:cubicBezTo>
                      <a:pt x="1000" y="6"/>
                      <a:pt x="1050" y="18"/>
                      <a:pt x="1079" y="54"/>
                    </a:cubicBezTo>
                    <a:cubicBezTo>
                      <a:pt x="1085" y="56"/>
                      <a:pt x="1091" y="58"/>
                      <a:pt x="1097" y="60"/>
                    </a:cubicBezTo>
                    <a:cubicBezTo>
                      <a:pt x="1122" y="71"/>
                      <a:pt x="1144" y="88"/>
                      <a:pt x="1159" y="109"/>
                    </a:cubicBezTo>
                    <a:cubicBezTo>
                      <a:pt x="1177" y="133"/>
                      <a:pt x="1186" y="163"/>
                      <a:pt x="1182" y="190"/>
                    </a:cubicBezTo>
                    <a:cubicBezTo>
                      <a:pt x="1172" y="253"/>
                      <a:pt x="1119" y="286"/>
                      <a:pt x="1077" y="294"/>
                    </a:cubicBezTo>
                    <a:cubicBezTo>
                      <a:pt x="1070" y="295"/>
                      <a:pt x="1063" y="296"/>
                      <a:pt x="1056" y="296"/>
                    </a:cubicBezTo>
                    <a:cubicBezTo>
                      <a:pt x="1012" y="296"/>
                      <a:pt x="972" y="272"/>
                      <a:pt x="957" y="236"/>
                    </a:cubicBezTo>
                    <a:cubicBezTo>
                      <a:pt x="956" y="234"/>
                      <a:pt x="957" y="230"/>
                      <a:pt x="960" y="229"/>
                    </a:cubicBezTo>
                    <a:cubicBezTo>
                      <a:pt x="962" y="227"/>
                      <a:pt x="966" y="227"/>
                      <a:pt x="968" y="230"/>
                    </a:cubicBezTo>
                    <a:cubicBezTo>
                      <a:pt x="993" y="257"/>
                      <a:pt x="1034" y="266"/>
                      <a:pt x="1065" y="252"/>
                    </a:cubicBezTo>
                    <a:cubicBezTo>
                      <a:pt x="1095" y="241"/>
                      <a:pt x="1120" y="211"/>
                      <a:pt x="1120" y="186"/>
                    </a:cubicBezTo>
                    <a:cubicBezTo>
                      <a:pt x="1120" y="162"/>
                      <a:pt x="1098" y="137"/>
                      <a:pt x="1070" y="128"/>
                    </a:cubicBezTo>
                    <a:cubicBezTo>
                      <a:pt x="1055" y="122"/>
                      <a:pt x="1041" y="121"/>
                      <a:pt x="1029" y="123"/>
                    </a:cubicBezTo>
                    <a:cubicBezTo>
                      <a:pt x="1009" y="127"/>
                      <a:pt x="998" y="132"/>
                      <a:pt x="984" y="140"/>
                    </a:cubicBezTo>
                    <a:cubicBezTo>
                      <a:pt x="958" y="154"/>
                      <a:pt x="936" y="179"/>
                      <a:pt x="912" y="205"/>
                    </a:cubicBezTo>
                    <a:cubicBezTo>
                      <a:pt x="882" y="238"/>
                      <a:pt x="847" y="276"/>
                      <a:pt x="797" y="300"/>
                    </a:cubicBezTo>
                    <a:cubicBezTo>
                      <a:pt x="760" y="317"/>
                      <a:pt x="721" y="325"/>
                      <a:pt x="680" y="325"/>
                    </a:cubicBezTo>
                    <a:cubicBezTo>
                      <a:pt x="675" y="325"/>
                      <a:pt x="669" y="325"/>
                      <a:pt x="664" y="324"/>
                    </a:cubicBezTo>
                    <a:cubicBezTo>
                      <a:pt x="642" y="323"/>
                      <a:pt x="616" y="318"/>
                      <a:pt x="593" y="307"/>
                    </a:cubicBezTo>
                    <a:cubicBezTo>
                      <a:pt x="569" y="318"/>
                      <a:pt x="543" y="322"/>
                      <a:pt x="522" y="324"/>
                    </a:cubicBezTo>
                    <a:cubicBezTo>
                      <a:pt x="516" y="325"/>
                      <a:pt x="511" y="325"/>
                      <a:pt x="506" y="325"/>
                    </a:cubicBezTo>
                    <a:close/>
                    <a:moveTo>
                      <a:pt x="155" y="48"/>
                    </a:moveTo>
                    <a:cubicBezTo>
                      <a:pt x="160" y="48"/>
                      <a:pt x="164" y="49"/>
                      <a:pt x="169" y="49"/>
                    </a:cubicBezTo>
                    <a:cubicBezTo>
                      <a:pt x="192" y="53"/>
                      <a:pt x="220" y="63"/>
                      <a:pt x="240" y="75"/>
                    </a:cubicBezTo>
                    <a:cubicBezTo>
                      <a:pt x="284" y="103"/>
                      <a:pt x="315" y="139"/>
                      <a:pt x="342" y="172"/>
                    </a:cubicBezTo>
                    <a:cubicBezTo>
                      <a:pt x="366" y="201"/>
                      <a:pt x="389" y="228"/>
                      <a:pt x="417" y="245"/>
                    </a:cubicBezTo>
                    <a:cubicBezTo>
                      <a:pt x="450" y="264"/>
                      <a:pt x="487" y="276"/>
                      <a:pt x="523" y="281"/>
                    </a:cubicBezTo>
                    <a:cubicBezTo>
                      <a:pt x="535" y="283"/>
                      <a:pt x="546" y="283"/>
                      <a:pt x="557" y="283"/>
                    </a:cubicBezTo>
                    <a:cubicBezTo>
                      <a:pt x="554" y="280"/>
                      <a:pt x="551" y="277"/>
                      <a:pt x="548" y="273"/>
                    </a:cubicBezTo>
                    <a:cubicBezTo>
                      <a:pt x="542" y="271"/>
                      <a:pt x="536" y="269"/>
                      <a:pt x="530" y="267"/>
                    </a:cubicBezTo>
                    <a:cubicBezTo>
                      <a:pt x="517" y="261"/>
                      <a:pt x="506" y="254"/>
                      <a:pt x="496" y="246"/>
                    </a:cubicBezTo>
                    <a:cubicBezTo>
                      <a:pt x="456" y="219"/>
                      <a:pt x="428" y="185"/>
                      <a:pt x="403" y="155"/>
                    </a:cubicBezTo>
                    <a:cubicBezTo>
                      <a:pt x="379" y="126"/>
                      <a:pt x="356" y="99"/>
                      <a:pt x="327" y="82"/>
                    </a:cubicBezTo>
                    <a:cubicBezTo>
                      <a:pt x="295" y="63"/>
                      <a:pt x="258" y="51"/>
                      <a:pt x="222" y="46"/>
                    </a:cubicBezTo>
                    <a:cubicBezTo>
                      <a:pt x="198" y="43"/>
                      <a:pt x="175" y="43"/>
                      <a:pt x="155" y="48"/>
                    </a:cubicBezTo>
                    <a:close/>
                    <a:moveTo>
                      <a:pt x="513" y="165"/>
                    </a:moveTo>
                    <a:cubicBezTo>
                      <a:pt x="523" y="174"/>
                      <a:pt x="533" y="181"/>
                      <a:pt x="543" y="187"/>
                    </a:cubicBezTo>
                    <a:cubicBezTo>
                      <a:pt x="557" y="195"/>
                      <a:pt x="568" y="200"/>
                      <a:pt x="588" y="204"/>
                    </a:cubicBezTo>
                    <a:cubicBezTo>
                      <a:pt x="589" y="204"/>
                      <a:pt x="591" y="204"/>
                      <a:pt x="593" y="205"/>
                    </a:cubicBezTo>
                    <a:cubicBezTo>
                      <a:pt x="594" y="204"/>
                      <a:pt x="596" y="204"/>
                      <a:pt x="598" y="204"/>
                    </a:cubicBezTo>
                    <a:cubicBezTo>
                      <a:pt x="617" y="200"/>
                      <a:pt x="628" y="195"/>
                      <a:pt x="642" y="187"/>
                    </a:cubicBezTo>
                    <a:cubicBezTo>
                      <a:pt x="653" y="181"/>
                      <a:pt x="663" y="174"/>
                      <a:pt x="672" y="165"/>
                    </a:cubicBezTo>
                    <a:cubicBezTo>
                      <a:pt x="677" y="158"/>
                      <a:pt x="679" y="149"/>
                      <a:pt x="679" y="141"/>
                    </a:cubicBezTo>
                    <a:cubicBezTo>
                      <a:pt x="679" y="116"/>
                      <a:pt x="655" y="86"/>
                      <a:pt x="625" y="75"/>
                    </a:cubicBezTo>
                    <a:cubicBezTo>
                      <a:pt x="621" y="73"/>
                      <a:pt x="618" y="72"/>
                      <a:pt x="614" y="71"/>
                    </a:cubicBezTo>
                    <a:lnTo>
                      <a:pt x="614" y="71"/>
                    </a:lnTo>
                    <a:lnTo>
                      <a:pt x="614" y="71"/>
                    </a:lnTo>
                    <a:cubicBezTo>
                      <a:pt x="596" y="66"/>
                      <a:pt x="577" y="67"/>
                      <a:pt x="561" y="75"/>
                    </a:cubicBezTo>
                    <a:cubicBezTo>
                      <a:pt x="531" y="86"/>
                      <a:pt x="506" y="116"/>
                      <a:pt x="506" y="141"/>
                    </a:cubicBezTo>
                    <a:cubicBezTo>
                      <a:pt x="506" y="149"/>
                      <a:pt x="509" y="158"/>
                      <a:pt x="513" y="165"/>
                    </a:cubicBezTo>
                    <a:close/>
                  </a:path>
                </a:pathLst>
              </a:custGeom>
              <a:solidFill>
                <a:srgbClr val="6E3D36">
                  <a:alpha val="100000"/>
                </a:srgbClr>
              </a:solidFill>
              <a:ln w="9525">
                <a:noFill/>
              </a:ln>
            </p:spPr>
            <p:txBody>
              <a:bodyPr/>
              <a:lstStyle/>
              <a:p>
                <a:endParaRPr lang="zh-CN" altLang="en-US"/>
              </a:p>
            </p:txBody>
          </p:sp>
          <p:sp>
            <p:nvSpPr>
              <p:cNvPr id="36" name="Freeform 13"/>
              <p:cNvSpPr/>
              <p:nvPr/>
            </p:nvSpPr>
            <p:spPr>
              <a:xfrm>
                <a:off x="3290" y="1190"/>
                <a:ext cx="5693" cy="35"/>
              </a:xfrm>
              <a:custGeom>
                <a:avLst/>
                <a:gdLst/>
                <a:ahLst/>
                <a:cxnLst>
                  <a:cxn ang="0">
                    <a:pos x="3614738" y="0"/>
                  </a:cxn>
                  <a:cxn ang="0">
                    <a:pos x="0" y="0"/>
                  </a:cxn>
                  <a:cxn ang="0">
                    <a:pos x="0" y="22225"/>
                  </a:cxn>
                  <a:cxn ang="0">
                    <a:pos x="3611767" y="22225"/>
                  </a:cxn>
                  <a:cxn ang="0">
                    <a:pos x="3614738" y="0"/>
                  </a:cxn>
                </a:cxnLst>
                <a:rect l="0" t="0" r="0" b="0"/>
                <a:pathLst>
                  <a:path w="6084" h="35">
                    <a:moveTo>
                      <a:pt x="6084" y="0"/>
                    </a:moveTo>
                    <a:lnTo>
                      <a:pt x="0" y="0"/>
                    </a:lnTo>
                    <a:lnTo>
                      <a:pt x="0" y="35"/>
                    </a:lnTo>
                    <a:lnTo>
                      <a:pt x="6079" y="35"/>
                    </a:lnTo>
                    <a:cubicBezTo>
                      <a:pt x="6079" y="23"/>
                      <a:pt x="6081" y="12"/>
                      <a:pt x="6084" y="0"/>
                    </a:cubicBezTo>
                    <a:close/>
                  </a:path>
                </a:pathLst>
              </a:custGeom>
              <a:solidFill>
                <a:srgbClr val="6E3D36">
                  <a:alpha val="100000"/>
                </a:srgbClr>
              </a:solidFill>
              <a:ln w="9525">
                <a:noFill/>
              </a:ln>
            </p:spPr>
            <p:txBody>
              <a:bodyPr/>
              <a:lstStyle/>
              <a:p>
                <a:endParaRPr lang="zh-CN" altLang="en-US"/>
              </a:p>
            </p:txBody>
          </p:sp>
        </p:grpSp>
        <p:sp>
          <p:nvSpPr>
            <p:cNvPr id="33" name="TextBox 56"/>
            <p:cNvSpPr txBox="1"/>
            <p:nvPr/>
          </p:nvSpPr>
          <p:spPr>
            <a:xfrm>
              <a:off x="4070985" y="150495"/>
              <a:ext cx="4050030" cy="521970"/>
            </a:xfrm>
            <a:prstGeom prst="rect">
              <a:avLst/>
            </a:prstGeom>
            <a:noFill/>
            <a:ln w="9525">
              <a:noFill/>
            </a:ln>
          </p:spPr>
          <p:txBody>
            <a:bodyPr wrap="square">
              <a:spAutoFit/>
            </a:bodyPr>
            <a:lstStyle/>
            <a:p>
              <a:pPr algn="ctr"/>
              <a:r>
                <a:rPr lang="zh-CN" altLang="en-US" sz="28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latin typeface="隶书" panose="02010509060101010101" pitchFamily="49" charset="-122"/>
                <a:ea typeface="隶书" panose="02010509060101010101" pitchFamily="49"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2"/>
          <p:cNvSpPr/>
          <p:nvPr>
            <p:custDataLst>
              <p:tags r:id="rId1"/>
            </p:custDataLst>
          </p:nvPr>
        </p:nvSpPr>
        <p:spPr bwMode="auto">
          <a:xfrm>
            <a:off x="1635126" y="3109318"/>
            <a:ext cx="4607759" cy="680500"/>
          </a:xfrm>
          <a:custGeom>
            <a:avLst/>
            <a:gdLst>
              <a:gd name="T0" fmla="*/ 2147483646 w 447"/>
              <a:gd name="T1" fmla="*/ 0 h 66"/>
              <a:gd name="T2" fmla="*/ 2147483646 w 447"/>
              <a:gd name="T3" fmla="*/ 0 h 66"/>
              <a:gd name="T4" fmla="*/ 2147483646 w 447"/>
              <a:gd name="T5" fmla="*/ 0 h 66"/>
              <a:gd name="T6" fmla="*/ 2147483646 w 447"/>
              <a:gd name="T7" fmla="*/ 2147483646 h 66"/>
              <a:gd name="T8" fmla="*/ 2147483646 w 447"/>
              <a:gd name="T9" fmla="*/ 2147483646 h 66"/>
              <a:gd name="T10" fmla="*/ 2147483646 w 447"/>
              <a:gd name="T11" fmla="*/ 2147483646 h 66"/>
              <a:gd name="T12" fmla="*/ 2147483646 w 447"/>
              <a:gd name="T13" fmla="*/ 2147483646 h 66"/>
              <a:gd name="T14" fmla="*/ 2147483646 w 447"/>
              <a:gd name="T15" fmla="*/ 2147483646 h 66"/>
              <a:gd name="T16" fmla="*/ 2147483646 w 447"/>
              <a:gd name="T17" fmla="*/ 2147483646 h 66"/>
              <a:gd name="T18" fmla="*/ 2147483646 w 447"/>
              <a:gd name="T19" fmla="*/ 2147483646 h 66"/>
              <a:gd name="T20" fmla="*/ 2147483646 w 447"/>
              <a:gd name="T21" fmla="*/ 2147483646 h 66"/>
              <a:gd name="T22" fmla="*/ 2147483646 w 447"/>
              <a:gd name="T23" fmla="*/ 2147483646 h 66"/>
              <a:gd name="T24" fmla="*/ 2147483646 w 447"/>
              <a:gd name="T25" fmla="*/ 2147483646 h 66"/>
              <a:gd name="T26" fmla="*/ 2147483646 w 447"/>
              <a:gd name="T27" fmla="*/ 2147483646 h 66"/>
              <a:gd name="T28" fmla="*/ 0 w 447"/>
              <a:gd name="T29" fmla="*/ 2147483646 h 66"/>
              <a:gd name="T30" fmla="*/ 2147483646 w 447"/>
              <a:gd name="T31" fmla="*/ 2147483646 h 66"/>
              <a:gd name="T32" fmla="*/ 2147483646 w 447"/>
              <a:gd name="T33" fmla="*/ 2147483646 h 66"/>
              <a:gd name="T34" fmla="*/ 2147483646 w 447"/>
              <a:gd name="T35" fmla="*/ 0 h 66"/>
              <a:gd name="T36" fmla="*/ 2147483646 w 447"/>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7" h="66">
                <a:moveTo>
                  <a:pt x="33" y="0"/>
                </a:moveTo>
                <a:cubicBezTo>
                  <a:pt x="131" y="0"/>
                  <a:pt x="317" y="0"/>
                  <a:pt x="415" y="0"/>
                </a:cubicBezTo>
                <a:cubicBezTo>
                  <a:pt x="416" y="0"/>
                  <a:pt x="417" y="0"/>
                  <a:pt x="418" y="0"/>
                </a:cubicBezTo>
                <a:cubicBezTo>
                  <a:pt x="427" y="2"/>
                  <a:pt x="433" y="5"/>
                  <a:pt x="439" y="12"/>
                </a:cubicBezTo>
                <a:cubicBezTo>
                  <a:pt x="442" y="16"/>
                  <a:pt x="444" y="20"/>
                  <a:pt x="445" y="25"/>
                </a:cubicBezTo>
                <a:cubicBezTo>
                  <a:pt x="446" y="29"/>
                  <a:pt x="447" y="33"/>
                  <a:pt x="446" y="38"/>
                </a:cubicBezTo>
                <a:cubicBezTo>
                  <a:pt x="446" y="39"/>
                  <a:pt x="446" y="40"/>
                  <a:pt x="445" y="41"/>
                </a:cubicBezTo>
                <a:cubicBezTo>
                  <a:pt x="443" y="49"/>
                  <a:pt x="439" y="55"/>
                  <a:pt x="432" y="60"/>
                </a:cubicBezTo>
                <a:cubicBezTo>
                  <a:pt x="428" y="63"/>
                  <a:pt x="424" y="64"/>
                  <a:pt x="420" y="65"/>
                </a:cubicBezTo>
                <a:cubicBezTo>
                  <a:pt x="418" y="66"/>
                  <a:pt x="416" y="66"/>
                  <a:pt x="414" y="66"/>
                </a:cubicBezTo>
                <a:cubicBezTo>
                  <a:pt x="316" y="66"/>
                  <a:pt x="129" y="66"/>
                  <a:pt x="31" y="66"/>
                </a:cubicBezTo>
                <a:cubicBezTo>
                  <a:pt x="27" y="66"/>
                  <a:pt x="23" y="65"/>
                  <a:pt x="19" y="63"/>
                </a:cubicBezTo>
                <a:cubicBezTo>
                  <a:pt x="18" y="62"/>
                  <a:pt x="17" y="62"/>
                  <a:pt x="16" y="61"/>
                </a:cubicBezTo>
                <a:cubicBezTo>
                  <a:pt x="8" y="56"/>
                  <a:pt x="4" y="50"/>
                  <a:pt x="1" y="41"/>
                </a:cubicBezTo>
                <a:cubicBezTo>
                  <a:pt x="0" y="37"/>
                  <a:pt x="0" y="32"/>
                  <a:pt x="0" y="28"/>
                </a:cubicBezTo>
                <a:cubicBezTo>
                  <a:pt x="1" y="27"/>
                  <a:pt x="1" y="26"/>
                  <a:pt x="1" y="25"/>
                </a:cubicBezTo>
                <a:cubicBezTo>
                  <a:pt x="3" y="16"/>
                  <a:pt x="8" y="10"/>
                  <a:pt x="15" y="5"/>
                </a:cubicBezTo>
                <a:cubicBezTo>
                  <a:pt x="18" y="3"/>
                  <a:pt x="22" y="1"/>
                  <a:pt x="27" y="0"/>
                </a:cubicBezTo>
                <a:cubicBezTo>
                  <a:pt x="29" y="0"/>
                  <a:pt x="31" y="0"/>
                  <a:pt x="33" y="0"/>
                </a:cubicBezTo>
                <a:close/>
              </a:path>
            </a:pathLst>
          </a:custGeom>
          <a:solidFill>
            <a:srgbClr val="C79C72"/>
          </a:solidFill>
          <a:ln>
            <a:noFill/>
          </a:ln>
        </p:spPr>
        <p:txBody>
          <a:bodyPr/>
          <a:lstStyle/>
          <a:p>
            <a:endParaRPr lang="zh-CN" altLang="en-US"/>
          </a:p>
        </p:txBody>
      </p:sp>
      <p:sp>
        <p:nvSpPr>
          <p:cNvPr id="2" name="MH_Other_3"/>
          <p:cNvSpPr/>
          <p:nvPr>
            <p:custDataLst>
              <p:tags r:id="rId2"/>
            </p:custDataLst>
          </p:nvPr>
        </p:nvSpPr>
        <p:spPr bwMode="auto">
          <a:xfrm>
            <a:off x="1635126" y="2244304"/>
            <a:ext cx="4607759" cy="680500"/>
          </a:xfrm>
          <a:custGeom>
            <a:avLst/>
            <a:gdLst>
              <a:gd name="T0" fmla="*/ 2147483646 w 447"/>
              <a:gd name="T1" fmla="*/ 0 h 66"/>
              <a:gd name="T2" fmla="*/ 2147483646 w 447"/>
              <a:gd name="T3" fmla="*/ 0 h 66"/>
              <a:gd name="T4" fmla="*/ 2147483646 w 447"/>
              <a:gd name="T5" fmla="*/ 2147483646 h 66"/>
              <a:gd name="T6" fmla="*/ 2147483646 w 447"/>
              <a:gd name="T7" fmla="*/ 2147483646 h 66"/>
              <a:gd name="T8" fmla="*/ 2147483646 w 447"/>
              <a:gd name="T9" fmla="*/ 2147483646 h 66"/>
              <a:gd name="T10" fmla="*/ 2147483646 w 447"/>
              <a:gd name="T11" fmla="*/ 2147483646 h 66"/>
              <a:gd name="T12" fmla="*/ 2147483646 w 447"/>
              <a:gd name="T13" fmla="*/ 2147483646 h 66"/>
              <a:gd name="T14" fmla="*/ 2147483646 w 447"/>
              <a:gd name="T15" fmla="*/ 2147483646 h 66"/>
              <a:gd name="T16" fmla="*/ 2147483646 w 447"/>
              <a:gd name="T17" fmla="*/ 2147483646 h 66"/>
              <a:gd name="T18" fmla="*/ 2147483646 w 447"/>
              <a:gd name="T19" fmla="*/ 2147483646 h 66"/>
              <a:gd name="T20" fmla="*/ 2147483646 w 447"/>
              <a:gd name="T21" fmla="*/ 2147483646 h 66"/>
              <a:gd name="T22" fmla="*/ 2147483646 w 447"/>
              <a:gd name="T23" fmla="*/ 2147483646 h 66"/>
              <a:gd name="T24" fmla="*/ 2147483646 w 447"/>
              <a:gd name="T25" fmla="*/ 2147483646 h 66"/>
              <a:gd name="T26" fmla="*/ 2147483646 w 447"/>
              <a:gd name="T27" fmla="*/ 2147483646 h 66"/>
              <a:gd name="T28" fmla="*/ 0 w 447"/>
              <a:gd name="T29" fmla="*/ 2147483646 h 66"/>
              <a:gd name="T30" fmla="*/ 2147483646 w 447"/>
              <a:gd name="T31" fmla="*/ 2147483646 h 66"/>
              <a:gd name="T32" fmla="*/ 2147483646 w 447"/>
              <a:gd name="T33" fmla="*/ 2147483646 h 66"/>
              <a:gd name="T34" fmla="*/ 2147483646 w 447"/>
              <a:gd name="T35" fmla="*/ 2147483646 h 66"/>
              <a:gd name="T36" fmla="*/ 2147483646 w 447"/>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7" h="66">
                <a:moveTo>
                  <a:pt x="33" y="0"/>
                </a:moveTo>
                <a:cubicBezTo>
                  <a:pt x="131" y="0"/>
                  <a:pt x="317" y="0"/>
                  <a:pt x="415" y="0"/>
                </a:cubicBezTo>
                <a:cubicBezTo>
                  <a:pt x="416" y="0"/>
                  <a:pt x="417" y="0"/>
                  <a:pt x="418" y="1"/>
                </a:cubicBezTo>
                <a:cubicBezTo>
                  <a:pt x="427" y="2"/>
                  <a:pt x="433" y="6"/>
                  <a:pt x="439" y="12"/>
                </a:cubicBezTo>
                <a:cubicBezTo>
                  <a:pt x="442" y="16"/>
                  <a:pt x="444" y="20"/>
                  <a:pt x="445" y="25"/>
                </a:cubicBezTo>
                <a:cubicBezTo>
                  <a:pt x="446" y="30"/>
                  <a:pt x="447" y="34"/>
                  <a:pt x="446" y="38"/>
                </a:cubicBezTo>
                <a:cubicBezTo>
                  <a:pt x="446" y="39"/>
                  <a:pt x="446" y="40"/>
                  <a:pt x="445" y="42"/>
                </a:cubicBezTo>
                <a:cubicBezTo>
                  <a:pt x="443" y="50"/>
                  <a:pt x="439" y="56"/>
                  <a:pt x="432" y="61"/>
                </a:cubicBezTo>
                <a:cubicBezTo>
                  <a:pt x="428" y="63"/>
                  <a:pt x="424" y="65"/>
                  <a:pt x="420" y="66"/>
                </a:cubicBezTo>
                <a:cubicBezTo>
                  <a:pt x="418" y="66"/>
                  <a:pt x="416" y="66"/>
                  <a:pt x="414" y="66"/>
                </a:cubicBezTo>
                <a:cubicBezTo>
                  <a:pt x="316" y="66"/>
                  <a:pt x="129" y="66"/>
                  <a:pt x="31" y="66"/>
                </a:cubicBezTo>
                <a:cubicBezTo>
                  <a:pt x="27" y="66"/>
                  <a:pt x="23" y="65"/>
                  <a:pt x="19" y="63"/>
                </a:cubicBezTo>
                <a:cubicBezTo>
                  <a:pt x="18" y="63"/>
                  <a:pt x="17" y="62"/>
                  <a:pt x="16" y="62"/>
                </a:cubicBezTo>
                <a:cubicBezTo>
                  <a:pt x="8" y="57"/>
                  <a:pt x="4" y="50"/>
                  <a:pt x="1" y="42"/>
                </a:cubicBezTo>
                <a:cubicBezTo>
                  <a:pt x="0" y="37"/>
                  <a:pt x="0" y="33"/>
                  <a:pt x="0" y="28"/>
                </a:cubicBezTo>
                <a:cubicBezTo>
                  <a:pt x="1" y="27"/>
                  <a:pt x="1" y="26"/>
                  <a:pt x="1" y="25"/>
                </a:cubicBezTo>
                <a:cubicBezTo>
                  <a:pt x="3" y="17"/>
                  <a:pt x="8" y="11"/>
                  <a:pt x="15" y="6"/>
                </a:cubicBezTo>
                <a:cubicBezTo>
                  <a:pt x="18" y="3"/>
                  <a:pt x="22" y="2"/>
                  <a:pt x="27" y="1"/>
                </a:cubicBezTo>
                <a:cubicBezTo>
                  <a:pt x="29" y="1"/>
                  <a:pt x="31" y="0"/>
                  <a:pt x="33" y="0"/>
                </a:cubicBezTo>
                <a:close/>
              </a:path>
            </a:pathLst>
          </a:custGeom>
          <a:solidFill>
            <a:srgbClr val="C79C72"/>
          </a:solidFill>
          <a:ln>
            <a:noFill/>
          </a:ln>
        </p:spPr>
        <p:txBody>
          <a:bodyPr/>
          <a:lstStyle/>
          <a:p>
            <a:endParaRPr lang="zh-CN" altLang="en-US"/>
          </a:p>
        </p:txBody>
      </p:sp>
      <p:sp>
        <p:nvSpPr>
          <p:cNvPr id="5" name="MH_Other_4"/>
          <p:cNvSpPr/>
          <p:nvPr>
            <p:custDataLst>
              <p:tags r:id="rId3"/>
            </p:custDataLst>
          </p:nvPr>
        </p:nvSpPr>
        <p:spPr bwMode="auto">
          <a:xfrm>
            <a:off x="1635126" y="3970312"/>
            <a:ext cx="4607759" cy="680500"/>
          </a:xfrm>
          <a:custGeom>
            <a:avLst/>
            <a:gdLst>
              <a:gd name="T0" fmla="*/ 2147483646 w 447"/>
              <a:gd name="T1" fmla="*/ 0 h 66"/>
              <a:gd name="T2" fmla="*/ 2147483646 w 447"/>
              <a:gd name="T3" fmla="*/ 0 h 66"/>
              <a:gd name="T4" fmla="*/ 2147483646 w 447"/>
              <a:gd name="T5" fmla="*/ 2147483646 h 66"/>
              <a:gd name="T6" fmla="*/ 2147483646 w 447"/>
              <a:gd name="T7" fmla="*/ 2147483646 h 66"/>
              <a:gd name="T8" fmla="*/ 2147483646 w 447"/>
              <a:gd name="T9" fmla="*/ 2147483646 h 66"/>
              <a:gd name="T10" fmla="*/ 2147483646 w 447"/>
              <a:gd name="T11" fmla="*/ 2147483646 h 66"/>
              <a:gd name="T12" fmla="*/ 2147483646 w 447"/>
              <a:gd name="T13" fmla="*/ 2147483646 h 66"/>
              <a:gd name="T14" fmla="*/ 2147483646 w 447"/>
              <a:gd name="T15" fmla="*/ 2147483646 h 66"/>
              <a:gd name="T16" fmla="*/ 2147483646 w 447"/>
              <a:gd name="T17" fmla="*/ 2147483646 h 66"/>
              <a:gd name="T18" fmla="*/ 2147483646 w 447"/>
              <a:gd name="T19" fmla="*/ 2147483646 h 66"/>
              <a:gd name="T20" fmla="*/ 2147483646 w 447"/>
              <a:gd name="T21" fmla="*/ 2147483646 h 66"/>
              <a:gd name="T22" fmla="*/ 2147483646 w 447"/>
              <a:gd name="T23" fmla="*/ 2147483646 h 66"/>
              <a:gd name="T24" fmla="*/ 2147483646 w 447"/>
              <a:gd name="T25" fmla="*/ 2147483646 h 66"/>
              <a:gd name="T26" fmla="*/ 2147483646 w 447"/>
              <a:gd name="T27" fmla="*/ 2147483646 h 66"/>
              <a:gd name="T28" fmla="*/ 0 w 447"/>
              <a:gd name="T29" fmla="*/ 2147483646 h 66"/>
              <a:gd name="T30" fmla="*/ 2147483646 w 447"/>
              <a:gd name="T31" fmla="*/ 2147483646 h 66"/>
              <a:gd name="T32" fmla="*/ 2147483646 w 447"/>
              <a:gd name="T33" fmla="*/ 2147483646 h 66"/>
              <a:gd name="T34" fmla="*/ 2147483646 w 447"/>
              <a:gd name="T35" fmla="*/ 2147483646 h 66"/>
              <a:gd name="T36" fmla="*/ 2147483646 w 447"/>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7" h="66">
                <a:moveTo>
                  <a:pt x="33" y="0"/>
                </a:moveTo>
                <a:cubicBezTo>
                  <a:pt x="131" y="0"/>
                  <a:pt x="317" y="0"/>
                  <a:pt x="415" y="0"/>
                </a:cubicBezTo>
                <a:cubicBezTo>
                  <a:pt x="416" y="0"/>
                  <a:pt x="417" y="1"/>
                  <a:pt x="418" y="1"/>
                </a:cubicBezTo>
                <a:cubicBezTo>
                  <a:pt x="427" y="2"/>
                  <a:pt x="433" y="6"/>
                  <a:pt x="439" y="12"/>
                </a:cubicBezTo>
                <a:cubicBezTo>
                  <a:pt x="442" y="16"/>
                  <a:pt x="444" y="20"/>
                  <a:pt x="445" y="25"/>
                </a:cubicBezTo>
                <a:cubicBezTo>
                  <a:pt x="446" y="30"/>
                  <a:pt x="447" y="34"/>
                  <a:pt x="446" y="38"/>
                </a:cubicBezTo>
                <a:cubicBezTo>
                  <a:pt x="446" y="39"/>
                  <a:pt x="446" y="41"/>
                  <a:pt x="445" y="42"/>
                </a:cubicBezTo>
                <a:cubicBezTo>
                  <a:pt x="443" y="50"/>
                  <a:pt x="439" y="56"/>
                  <a:pt x="432" y="61"/>
                </a:cubicBezTo>
                <a:cubicBezTo>
                  <a:pt x="428" y="63"/>
                  <a:pt x="424" y="65"/>
                  <a:pt x="420" y="66"/>
                </a:cubicBezTo>
                <a:cubicBezTo>
                  <a:pt x="418" y="66"/>
                  <a:pt x="416" y="66"/>
                  <a:pt x="414" y="66"/>
                </a:cubicBezTo>
                <a:cubicBezTo>
                  <a:pt x="316" y="66"/>
                  <a:pt x="129" y="66"/>
                  <a:pt x="31" y="66"/>
                </a:cubicBezTo>
                <a:cubicBezTo>
                  <a:pt x="27" y="66"/>
                  <a:pt x="23" y="65"/>
                  <a:pt x="19" y="63"/>
                </a:cubicBezTo>
                <a:cubicBezTo>
                  <a:pt x="18" y="63"/>
                  <a:pt x="17" y="62"/>
                  <a:pt x="16" y="62"/>
                </a:cubicBezTo>
                <a:cubicBezTo>
                  <a:pt x="8" y="57"/>
                  <a:pt x="4" y="50"/>
                  <a:pt x="1" y="42"/>
                </a:cubicBezTo>
                <a:cubicBezTo>
                  <a:pt x="0" y="37"/>
                  <a:pt x="0" y="33"/>
                  <a:pt x="0" y="28"/>
                </a:cubicBezTo>
                <a:cubicBezTo>
                  <a:pt x="1" y="27"/>
                  <a:pt x="1" y="26"/>
                  <a:pt x="1" y="25"/>
                </a:cubicBezTo>
                <a:cubicBezTo>
                  <a:pt x="3" y="17"/>
                  <a:pt x="8" y="11"/>
                  <a:pt x="15" y="6"/>
                </a:cubicBezTo>
                <a:cubicBezTo>
                  <a:pt x="18" y="4"/>
                  <a:pt x="22" y="2"/>
                  <a:pt x="27" y="1"/>
                </a:cubicBezTo>
                <a:cubicBezTo>
                  <a:pt x="29" y="1"/>
                  <a:pt x="31" y="0"/>
                  <a:pt x="33" y="0"/>
                </a:cubicBezTo>
                <a:close/>
              </a:path>
            </a:pathLst>
          </a:custGeom>
          <a:solidFill>
            <a:srgbClr val="C79C72"/>
          </a:solidFill>
          <a:ln>
            <a:noFill/>
          </a:ln>
        </p:spPr>
        <p:txBody>
          <a:bodyPr/>
          <a:lstStyle/>
          <a:p>
            <a:endParaRPr lang="zh-CN" altLang="en-US"/>
          </a:p>
        </p:txBody>
      </p:sp>
      <p:sp>
        <p:nvSpPr>
          <p:cNvPr id="6" name="MH_Other_5"/>
          <p:cNvSpPr/>
          <p:nvPr>
            <p:custDataLst>
              <p:tags r:id="rId4"/>
            </p:custDataLst>
          </p:nvPr>
        </p:nvSpPr>
        <p:spPr bwMode="auto">
          <a:xfrm>
            <a:off x="1635126" y="4830878"/>
            <a:ext cx="4607759" cy="680500"/>
          </a:xfrm>
          <a:custGeom>
            <a:avLst/>
            <a:gdLst>
              <a:gd name="T0" fmla="*/ 2147483646 w 447"/>
              <a:gd name="T1" fmla="*/ 0 h 66"/>
              <a:gd name="T2" fmla="*/ 2147483646 w 447"/>
              <a:gd name="T3" fmla="*/ 0 h 66"/>
              <a:gd name="T4" fmla="*/ 2147483646 w 447"/>
              <a:gd name="T5" fmla="*/ 0 h 66"/>
              <a:gd name="T6" fmla="*/ 2147483646 w 447"/>
              <a:gd name="T7" fmla="*/ 2147483646 h 66"/>
              <a:gd name="T8" fmla="*/ 2147483646 w 447"/>
              <a:gd name="T9" fmla="*/ 2147483646 h 66"/>
              <a:gd name="T10" fmla="*/ 2147483646 w 447"/>
              <a:gd name="T11" fmla="*/ 2147483646 h 66"/>
              <a:gd name="T12" fmla="*/ 2147483646 w 447"/>
              <a:gd name="T13" fmla="*/ 2147483646 h 66"/>
              <a:gd name="T14" fmla="*/ 2147483646 w 447"/>
              <a:gd name="T15" fmla="*/ 2147483646 h 66"/>
              <a:gd name="T16" fmla="*/ 2147483646 w 447"/>
              <a:gd name="T17" fmla="*/ 2147483646 h 66"/>
              <a:gd name="T18" fmla="*/ 2147483646 w 447"/>
              <a:gd name="T19" fmla="*/ 2147483646 h 66"/>
              <a:gd name="T20" fmla="*/ 2147483646 w 447"/>
              <a:gd name="T21" fmla="*/ 2147483646 h 66"/>
              <a:gd name="T22" fmla="*/ 2147483646 w 447"/>
              <a:gd name="T23" fmla="*/ 2147483646 h 66"/>
              <a:gd name="T24" fmla="*/ 2147483646 w 447"/>
              <a:gd name="T25" fmla="*/ 2147483646 h 66"/>
              <a:gd name="T26" fmla="*/ 2147483646 w 447"/>
              <a:gd name="T27" fmla="*/ 2147483646 h 66"/>
              <a:gd name="T28" fmla="*/ 0 w 447"/>
              <a:gd name="T29" fmla="*/ 2147483646 h 66"/>
              <a:gd name="T30" fmla="*/ 2147483646 w 447"/>
              <a:gd name="T31" fmla="*/ 2147483646 h 66"/>
              <a:gd name="T32" fmla="*/ 2147483646 w 447"/>
              <a:gd name="T33" fmla="*/ 2147483646 h 66"/>
              <a:gd name="T34" fmla="*/ 2147483646 w 447"/>
              <a:gd name="T35" fmla="*/ 2147483646 h 66"/>
              <a:gd name="T36" fmla="*/ 2147483646 w 447"/>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7" h="66">
                <a:moveTo>
                  <a:pt x="33" y="0"/>
                </a:moveTo>
                <a:cubicBezTo>
                  <a:pt x="131" y="0"/>
                  <a:pt x="317" y="0"/>
                  <a:pt x="415" y="0"/>
                </a:cubicBezTo>
                <a:cubicBezTo>
                  <a:pt x="416" y="0"/>
                  <a:pt x="417" y="0"/>
                  <a:pt x="418" y="0"/>
                </a:cubicBezTo>
                <a:cubicBezTo>
                  <a:pt x="427" y="2"/>
                  <a:pt x="433" y="5"/>
                  <a:pt x="439" y="12"/>
                </a:cubicBezTo>
                <a:cubicBezTo>
                  <a:pt x="442" y="16"/>
                  <a:pt x="444" y="20"/>
                  <a:pt x="445" y="25"/>
                </a:cubicBezTo>
                <a:cubicBezTo>
                  <a:pt x="446" y="29"/>
                  <a:pt x="447" y="33"/>
                  <a:pt x="446" y="38"/>
                </a:cubicBezTo>
                <a:cubicBezTo>
                  <a:pt x="446" y="39"/>
                  <a:pt x="446" y="40"/>
                  <a:pt x="445" y="41"/>
                </a:cubicBezTo>
                <a:cubicBezTo>
                  <a:pt x="443" y="49"/>
                  <a:pt x="439" y="55"/>
                  <a:pt x="432" y="60"/>
                </a:cubicBezTo>
                <a:cubicBezTo>
                  <a:pt x="428" y="63"/>
                  <a:pt x="424" y="64"/>
                  <a:pt x="420" y="65"/>
                </a:cubicBezTo>
                <a:cubicBezTo>
                  <a:pt x="418" y="66"/>
                  <a:pt x="416" y="66"/>
                  <a:pt x="414" y="66"/>
                </a:cubicBezTo>
                <a:cubicBezTo>
                  <a:pt x="316" y="66"/>
                  <a:pt x="129" y="66"/>
                  <a:pt x="31" y="66"/>
                </a:cubicBezTo>
                <a:cubicBezTo>
                  <a:pt x="27" y="66"/>
                  <a:pt x="23" y="65"/>
                  <a:pt x="19" y="63"/>
                </a:cubicBezTo>
                <a:cubicBezTo>
                  <a:pt x="18" y="62"/>
                  <a:pt x="17" y="62"/>
                  <a:pt x="16" y="61"/>
                </a:cubicBezTo>
                <a:cubicBezTo>
                  <a:pt x="8" y="56"/>
                  <a:pt x="4" y="50"/>
                  <a:pt x="1" y="41"/>
                </a:cubicBezTo>
                <a:cubicBezTo>
                  <a:pt x="0" y="37"/>
                  <a:pt x="0" y="33"/>
                  <a:pt x="0" y="28"/>
                </a:cubicBezTo>
                <a:cubicBezTo>
                  <a:pt x="1" y="27"/>
                  <a:pt x="1" y="26"/>
                  <a:pt x="1" y="25"/>
                </a:cubicBezTo>
                <a:cubicBezTo>
                  <a:pt x="3" y="17"/>
                  <a:pt x="8" y="10"/>
                  <a:pt x="15" y="6"/>
                </a:cubicBezTo>
                <a:cubicBezTo>
                  <a:pt x="18" y="3"/>
                  <a:pt x="22" y="2"/>
                  <a:pt x="27" y="1"/>
                </a:cubicBezTo>
                <a:cubicBezTo>
                  <a:pt x="29" y="0"/>
                  <a:pt x="31" y="0"/>
                  <a:pt x="33" y="0"/>
                </a:cubicBezTo>
                <a:close/>
              </a:path>
            </a:pathLst>
          </a:custGeom>
          <a:solidFill>
            <a:srgbClr val="C79C72"/>
          </a:solidFill>
          <a:ln>
            <a:noFill/>
          </a:ln>
        </p:spPr>
        <p:txBody>
          <a:bodyPr/>
          <a:lstStyle/>
          <a:p>
            <a:endParaRPr lang="zh-CN" altLang="en-US"/>
          </a:p>
        </p:txBody>
      </p:sp>
      <p:sp>
        <p:nvSpPr>
          <p:cNvPr id="7" name="MH_Other_6"/>
          <p:cNvSpPr/>
          <p:nvPr>
            <p:custDataLst>
              <p:tags r:id="rId5"/>
            </p:custDataLst>
          </p:nvPr>
        </p:nvSpPr>
        <p:spPr bwMode="auto">
          <a:xfrm>
            <a:off x="2635561" y="2347565"/>
            <a:ext cx="3514221" cy="484136"/>
          </a:xfrm>
          <a:custGeom>
            <a:avLst/>
            <a:gdLst>
              <a:gd name="T0" fmla="*/ 2147483646 w 341"/>
              <a:gd name="T1" fmla="*/ 0 h 47"/>
              <a:gd name="T2" fmla="*/ 2147483646 w 341"/>
              <a:gd name="T3" fmla="*/ 0 h 47"/>
              <a:gd name="T4" fmla="*/ 2147483646 w 341"/>
              <a:gd name="T5" fmla="*/ 2147483646 h 47"/>
              <a:gd name="T6" fmla="*/ 2147483646 w 341"/>
              <a:gd name="T7" fmla="*/ 2147483646 h 47"/>
              <a:gd name="T8" fmla="*/ 2147483646 w 341"/>
              <a:gd name="T9" fmla="*/ 2147483646 h 47"/>
              <a:gd name="T10" fmla="*/ 2147483646 w 341"/>
              <a:gd name="T11" fmla="*/ 2147483646 h 47"/>
              <a:gd name="T12" fmla="*/ 2147483646 w 341"/>
              <a:gd name="T13" fmla="*/ 2147483646 h 47"/>
              <a:gd name="T14" fmla="*/ 2147483646 w 341"/>
              <a:gd name="T15" fmla="*/ 2147483646 h 47"/>
              <a:gd name="T16" fmla="*/ 2147483646 w 341"/>
              <a:gd name="T17" fmla="*/ 2147483646 h 47"/>
              <a:gd name="T18" fmla="*/ 2147483646 w 341"/>
              <a:gd name="T19" fmla="*/ 2147483646 h 47"/>
              <a:gd name="T20" fmla="*/ 2147483646 w 34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1" h="47">
                <a:moveTo>
                  <a:pt x="24" y="0"/>
                </a:moveTo>
                <a:cubicBezTo>
                  <a:pt x="318" y="0"/>
                  <a:pt x="318" y="0"/>
                  <a:pt x="318" y="0"/>
                </a:cubicBezTo>
                <a:cubicBezTo>
                  <a:pt x="325" y="0"/>
                  <a:pt x="331" y="3"/>
                  <a:pt x="335" y="9"/>
                </a:cubicBezTo>
                <a:cubicBezTo>
                  <a:pt x="340" y="15"/>
                  <a:pt x="341" y="22"/>
                  <a:pt x="339" y="29"/>
                </a:cubicBezTo>
                <a:cubicBezTo>
                  <a:pt x="337" y="37"/>
                  <a:pt x="332" y="43"/>
                  <a:pt x="324" y="45"/>
                </a:cubicBezTo>
                <a:cubicBezTo>
                  <a:pt x="322" y="46"/>
                  <a:pt x="319" y="47"/>
                  <a:pt x="316" y="47"/>
                </a:cubicBezTo>
                <a:cubicBezTo>
                  <a:pt x="23" y="47"/>
                  <a:pt x="23" y="47"/>
                  <a:pt x="23" y="47"/>
                </a:cubicBezTo>
                <a:cubicBezTo>
                  <a:pt x="16" y="46"/>
                  <a:pt x="10" y="43"/>
                  <a:pt x="5" y="37"/>
                </a:cubicBezTo>
                <a:cubicBezTo>
                  <a:pt x="1" y="31"/>
                  <a:pt x="0" y="25"/>
                  <a:pt x="1" y="17"/>
                </a:cubicBezTo>
                <a:cubicBezTo>
                  <a:pt x="4" y="10"/>
                  <a:pt x="9" y="4"/>
                  <a:pt x="16" y="1"/>
                </a:cubicBezTo>
                <a:cubicBezTo>
                  <a:pt x="19" y="0"/>
                  <a:pt x="21" y="0"/>
                  <a:pt x="24" y="0"/>
                </a:cubicBezTo>
                <a:close/>
              </a:path>
            </a:pathLst>
          </a:custGeom>
          <a:solidFill>
            <a:schemeClr val="bg1"/>
          </a:solidFill>
          <a:ln>
            <a:noFill/>
          </a:ln>
        </p:spPr>
        <p:txBody>
          <a:bodyPr/>
          <a:lstStyle/>
          <a:p>
            <a:endParaRPr lang="zh-CN" altLang="en-US"/>
          </a:p>
        </p:txBody>
      </p:sp>
      <p:sp>
        <p:nvSpPr>
          <p:cNvPr id="9" name="MH_Other_8"/>
          <p:cNvSpPr/>
          <p:nvPr>
            <p:custDataLst>
              <p:tags r:id="rId6"/>
            </p:custDataLst>
          </p:nvPr>
        </p:nvSpPr>
        <p:spPr bwMode="auto">
          <a:xfrm>
            <a:off x="2738820" y="2440667"/>
            <a:ext cx="1367770" cy="287773"/>
          </a:xfrm>
          <a:prstGeom prst="roundRect">
            <a:avLst>
              <a:gd name="adj" fmla="val 50000"/>
            </a:avLst>
          </a:prstGeom>
          <a:solidFill>
            <a:srgbClr val="8A3F1A"/>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0" name="MH_Other_9"/>
          <p:cNvSpPr/>
          <p:nvPr>
            <p:custDataLst>
              <p:tags r:id="rId7"/>
            </p:custDataLst>
          </p:nvPr>
        </p:nvSpPr>
        <p:spPr bwMode="auto">
          <a:xfrm>
            <a:off x="2635561" y="3202420"/>
            <a:ext cx="3514221" cy="484136"/>
          </a:xfrm>
          <a:custGeom>
            <a:avLst/>
            <a:gdLst>
              <a:gd name="T0" fmla="*/ 2147483646 w 341"/>
              <a:gd name="T1" fmla="*/ 0 h 47"/>
              <a:gd name="T2" fmla="*/ 2147483646 w 341"/>
              <a:gd name="T3" fmla="*/ 0 h 47"/>
              <a:gd name="T4" fmla="*/ 2147483646 w 341"/>
              <a:gd name="T5" fmla="*/ 2147483646 h 47"/>
              <a:gd name="T6" fmla="*/ 2147483646 w 341"/>
              <a:gd name="T7" fmla="*/ 2147483646 h 47"/>
              <a:gd name="T8" fmla="*/ 2147483646 w 341"/>
              <a:gd name="T9" fmla="*/ 2147483646 h 47"/>
              <a:gd name="T10" fmla="*/ 2147483646 w 341"/>
              <a:gd name="T11" fmla="*/ 2147483646 h 47"/>
              <a:gd name="T12" fmla="*/ 2147483646 w 341"/>
              <a:gd name="T13" fmla="*/ 2147483646 h 47"/>
              <a:gd name="T14" fmla="*/ 2147483646 w 341"/>
              <a:gd name="T15" fmla="*/ 2147483646 h 47"/>
              <a:gd name="T16" fmla="*/ 2147483646 w 341"/>
              <a:gd name="T17" fmla="*/ 2147483646 h 47"/>
              <a:gd name="T18" fmla="*/ 2147483646 w 341"/>
              <a:gd name="T19" fmla="*/ 2147483646 h 47"/>
              <a:gd name="T20" fmla="*/ 2147483646 w 34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1" h="47">
                <a:moveTo>
                  <a:pt x="24" y="0"/>
                </a:moveTo>
                <a:cubicBezTo>
                  <a:pt x="122" y="0"/>
                  <a:pt x="220" y="0"/>
                  <a:pt x="318" y="0"/>
                </a:cubicBezTo>
                <a:cubicBezTo>
                  <a:pt x="325" y="1"/>
                  <a:pt x="331" y="4"/>
                  <a:pt x="335" y="10"/>
                </a:cubicBezTo>
                <a:cubicBezTo>
                  <a:pt x="340" y="16"/>
                  <a:pt x="341" y="22"/>
                  <a:pt x="339" y="30"/>
                </a:cubicBezTo>
                <a:cubicBezTo>
                  <a:pt x="337" y="37"/>
                  <a:pt x="332" y="43"/>
                  <a:pt x="324" y="46"/>
                </a:cubicBezTo>
                <a:cubicBezTo>
                  <a:pt x="322" y="47"/>
                  <a:pt x="319" y="47"/>
                  <a:pt x="316" y="47"/>
                </a:cubicBezTo>
                <a:cubicBezTo>
                  <a:pt x="219" y="47"/>
                  <a:pt x="121" y="47"/>
                  <a:pt x="23" y="47"/>
                </a:cubicBezTo>
                <a:cubicBezTo>
                  <a:pt x="16" y="47"/>
                  <a:pt x="10" y="44"/>
                  <a:pt x="5" y="38"/>
                </a:cubicBezTo>
                <a:cubicBezTo>
                  <a:pt x="1" y="32"/>
                  <a:pt x="0" y="25"/>
                  <a:pt x="1" y="18"/>
                </a:cubicBezTo>
                <a:cubicBezTo>
                  <a:pt x="4" y="10"/>
                  <a:pt x="9" y="5"/>
                  <a:pt x="16" y="2"/>
                </a:cubicBezTo>
                <a:cubicBezTo>
                  <a:pt x="19" y="1"/>
                  <a:pt x="21"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MH_Other_11"/>
          <p:cNvSpPr/>
          <p:nvPr>
            <p:custDataLst>
              <p:tags r:id="rId8"/>
            </p:custDataLst>
          </p:nvPr>
        </p:nvSpPr>
        <p:spPr bwMode="auto">
          <a:xfrm>
            <a:off x="2635561" y="4069125"/>
            <a:ext cx="3514221" cy="484136"/>
          </a:xfrm>
          <a:custGeom>
            <a:avLst/>
            <a:gdLst>
              <a:gd name="T0" fmla="*/ 2147483646 w 341"/>
              <a:gd name="T1" fmla="*/ 0 h 47"/>
              <a:gd name="T2" fmla="*/ 2147483646 w 341"/>
              <a:gd name="T3" fmla="*/ 0 h 47"/>
              <a:gd name="T4" fmla="*/ 2147483646 w 341"/>
              <a:gd name="T5" fmla="*/ 2147483646 h 47"/>
              <a:gd name="T6" fmla="*/ 2147483646 w 341"/>
              <a:gd name="T7" fmla="*/ 2147483646 h 47"/>
              <a:gd name="T8" fmla="*/ 2147483646 w 341"/>
              <a:gd name="T9" fmla="*/ 2147483646 h 47"/>
              <a:gd name="T10" fmla="*/ 2147483646 w 341"/>
              <a:gd name="T11" fmla="*/ 2147483646 h 47"/>
              <a:gd name="T12" fmla="*/ 2147483646 w 341"/>
              <a:gd name="T13" fmla="*/ 2147483646 h 47"/>
              <a:gd name="T14" fmla="*/ 2147483646 w 341"/>
              <a:gd name="T15" fmla="*/ 2147483646 h 47"/>
              <a:gd name="T16" fmla="*/ 2147483646 w 341"/>
              <a:gd name="T17" fmla="*/ 2147483646 h 47"/>
              <a:gd name="T18" fmla="*/ 2147483646 w 341"/>
              <a:gd name="T19" fmla="*/ 2147483646 h 47"/>
              <a:gd name="T20" fmla="*/ 2147483646 w 34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1" h="47">
                <a:moveTo>
                  <a:pt x="24" y="0"/>
                </a:moveTo>
                <a:cubicBezTo>
                  <a:pt x="122" y="0"/>
                  <a:pt x="220" y="0"/>
                  <a:pt x="318" y="0"/>
                </a:cubicBezTo>
                <a:cubicBezTo>
                  <a:pt x="325" y="0"/>
                  <a:pt x="331" y="3"/>
                  <a:pt x="335" y="9"/>
                </a:cubicBezTo>
                <a:cubicBezTo>
                  <a:pt x="340" y="15"/>
                  <a:pt x="341" y="22"/>
                  <a:pt x="339" y="29"/>
                </a:cubicBezTo>
                <a:cubicBezTo>
                  <a:pt x="337" y="37"/>
                  <a:pt x="332" y="43"/>
                  <a:pt x="324" y="46"/>
                </a:cubicBezTo>
                <a:cubicBezTo>
                  <a:pt x="322" y="46"/>
                  <a:pt x="319" y="47"/>
                  <a:pt x="316" y="47"/>
                </a:cubicBezTo>
                <a:cubicBezTo>
                  <a:pt x="219" y="47"/>
                  <a:pt x="121" y="47"/>
                  <a:pt x="23" y="47"/>
                </a:cubicBezTo>
                <a:cubicBezTo>
                  <a:pt x="16" y="46"/>
                  <a:pt x="10" y="43"/>
                  <a:pt x="5" y="38"/>
                </a:cubicBezTo>
                <a:cubicBezTo>
                  <a:pt x="1" y="31"/>
                  <a:pt x="0" y="25"/>
                  <a:pt x="1" y="17"/>
                </a:cubicBezTo>
                <a:cubicBezTo>
                  <a:pt x="4" y="10"/>
                  <a:pt x="9" y="4"/>
                  <a:pt x="16" y="1"/>
                </a:cubicBezTo>
                <a:cubicBezTo>
                  <a:pt x="19" y="0"/>
                  <a:pt x="21"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MH_Other_13"/>
          <p:cNvSpPr/>
          <p:nvPr>
            <p:custDataLst>
              <p:tags r:id="rId9"/>
            </p:custDataLst>
          </p:nvPr>
        </p:nvSpPr>
        <p:spPr bwMode="auto">
          <a:xfrm>
            <a:off x="2635561" y="4923981"/>
            <a:ext cx="3514221" cy="494293"/>
          </a:xfrm>
          <a:custGeom>
            <a:avLst/>
            <a:gdLst>
              <a:gd name="T0" fmla="*/ 2147483646 w 341"/>
              <a:gd name="T1" fmla="*/ 0 h 48"/>
              <a:gd name="T2" fmla="*/ 2147483646 w 341"/>
              <a:gd name="T3" fmla="*/ 0 h 48"/>
              <a:gd name="T4" fmla="*/ 2147483646 w 341"/>
              <a:gd name="T5" fmla="*/ 2147483646 h 48"/>
              <a:gd name="T6" fmla="*/ 2147483646 w 341"/>
              <a:gd name="T7" fmla="*/ 2147483646 h 48"/>
              <a:gd name="T8" fmla="*/ 2147483646 w 341"/>
              <a:gd name="T9" fmla="*/ 2147483646 h 48"/>
              <a:gd name="T10" fmla="*/ 2147483646 w 341"/>
              <a:gd name="T11" fmla="*/ 2147483646 h 48"/>
              <a:gd name="T12" fmla="*/ 2147483646 w 341"/>
              <a:gd name="T13" fmla="*/ 2147483646 h 48"/>
              <a:gd name="T14" fmla="*/ 2147483646 w 341"/>
              <a:gd name="T15" fmla="*/ 2147483646 h 48"/>
              <a:gd name="T16" fmla="*/ 2147483646 w 341"/>
              <a:gd name="T17" fmla="*/ 2147483646 h 48"/>
              <a:gd name="T18" fmla="*/ 2147483646 w 341"/>
              <a:gd name="T19" fmla="*/ 2147483646 h 48"/>
              <a:gd name="T20" fmla="*/ 2147483646 w 34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1" h="48">
                <a:moveTo>
                  <a:pt x="24" y="0"/>
                </a:moveTo>
                <a:cubicBezTo>
                  <a:pt x="318" y="0"/>
                  <a:pt x="318" y="0"/>
                  <a:pt x="318" y="0"/>
                </a:cubicBezTo>
                <a:cubicBezTo>
                  <a:pt x="325" y="1"/>
                  <a:pt x="331" y="4"/>
                  <a:pt x="335" y="10"/>
                </a:cubicBezTo>
                <a:cubicBezTo>
                  <a:pt x="340" y="16"/>
                  <a:pt x="341" y="23"/>
                  <a:pt x="339" y="30"/>
                </a:cubicBezTo>
                <a:cubicBezTo>
                  <a:pt x="337" y="38"/>
                  <a:pt x="332" y="43"/>
                  <a:pt x="324" y="46"/>
                </a:cubicBezTo>
                <a:cubicBezTo>
                  <a:pt x="322" y="47"/>
                  <a:pt x="319" y="47"/>
                  <a:pt x="316" y="48"/>
                </a:cubicBezTo>
                <a:cubicBezTo>
                  <a:pt x="23" y="48"/>
                  <a:pt x="23" y="48"/>
                  <a:pt x="23" y="48"/>
                </a:cubicBezTo>
                <a:cubicBezTo>
                  <a:pt x="16" y="47"/>
                  <a:pt x="10" y="44"/>
                  <a:pt x="5" y="38"/>
                </a:cubicBezTo>
                <a:cubicBezTo>
                  <a:pt x="1" y="32"/>
                  <a:pt x="0" y="25"/>
                  <a:pt x="1" y="18"/>
                </a:cubicBezTo>
                <a:cubicBezTo>
                  <a:pt x="4" y="10"/>
                  <a:pt x="9" y="5"/>
                  <a:pt x="16" y="2"/>
                </a:cubicBezTo>
                <a:cubicBezTo>
                  <a:pt x="19" y="1"/>
                  <a:pt x="21"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MH_Other_15"/>
          <p:cNvSpPr/>
          <p:nvPr>
            <p:custDataLst>
              <p:tags r:id="rId10"/>
            </p:custDataLst>
          </p:nvPr>
        </p:nvSpPr>
        <p:spPr bwMode="auto">
          <a:xfrm>
            <a:off x="2738821" y="3305679"/>
            <a:ext cx="1154479" cy="289466"/>
          </a:xfrm>
          <a:prstGeom prst="roundRect">
            <a:avLst>
              <a:gd name="adj" fmla="val 50000"/>
            </a:avLst>
          </a:prstGeom>
          <a:solidFill>
            <a:srgbClr val="8A3F1A"/>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7" name="MH_Other_16"/>
          <p:cNvSpPr/>
          <p:nvPr>
            <p:custDataLst>
              <p:tags r:id="rId11"/>
            </p:custDataLst>
          </p:nvPr>
        </p:nvSpPr>
        <p:spPr bwMode="auto">
          <a:xfrm>
            <a:off x="2738820" y="4160535"/>
            <a:ext cx="2803251" cy="299623"/>
          </a:xfrm>
          <a:prstGeom prst="roundRect">
            <a:avLst>
              <a:gd name="adj" fmla="val 50000"/>
            </a:avLst>
          </a:prstGeom>
          <a:solidFill>
            <a:srgbClr val="8A3F1A"/>
          </a:solidFill>
          <a:ln>
            <a:noFill/>
          </a:ln>
        </p:spPr>
        <p:txBody>
          <a:bodyPr/>
          <a:lstStyle/>
          <a:p>
            <a:pPr>
              <a:defRPr/>
            </a:pPr>
            <a:endParaRPr lang="zh-CN" altLang="en-US"/>
          </a:p>
        </p:txBody>
      </p:sp>
      <p:sp>
        <p:nvSpPr>
          <p:cNvPr id="18" name="MH_Other_17"/>
          <p:cNvSpPr/>
          <p:nvPr>
            <p:custDataLst>
              <p:tags r:id="rId12"/>
            </p:custDataLst>
          </p:nvPr>
        </p:nvSpPr>
        <p:spPr bwMode="auto">
          <a:xfrm>
            <a:off x="2738820" y="5027242"/>
            <a:ext cx="2215855" cy="287773"/>
          </a:xfrm>
          <a:prstGeom prst="roundRect">
            <a:avLst>
              <a:gd name="adj" fmla="val 50000"/>
            </a:avLst>
          </a:prstGeom>
          <a:solidFill>
            <a:srgbClr val="8A3F1A"/>
          </a:solidFill>
          <a:ln>
            <a:noFill/>
          </a:ln>
        </p:spPr>
        <p:txBody>
          <a:bodyPr/>
          <a:lstStyle/>
          <a:p>
            <a:pPr>
              <a:defRPr/>
            </a:pPr>
            <a:endParaRPr lang="zh-CN" altLang="en-US"/>
          </a:p>
        </p:txBody>
      </p:sp>
      <p:sp>
        <p:nvSpPr>
          <p:cNvPr id="19" name="MH_Text_1"/>
          <p:cNvSpPr txBox="1">
            <a:spLocks noChangeArrowheads="1"/>
          </p:cNvSpPr>
          <p:nvPr>
            <p:custDataLst>
              <p:tags r:id="rId13"/>
            </p:custDataLst>
          </p:nvPr>
        </p:nvSpPr>
        <p:spPr bwMode="auto">
          <a:xfrm>
            <a:off x="1750598" y="2362798"/>
            <a:ext cx="8426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defRPr/>
            </a:pPr>
            <a:r>
              <a:rPr lang="en-US" altLang="zh-CN" sz="2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63%</a:t>
            </a:r>
          </a:p>
        </p:txBody>
      </p:sp>
      <p:sp>
        <p:nvSpPr>
          <p:cNvPr id="20" name="MH_Text_2"/>
          <p:cNvSpPr txBox="1">
            <a:spLocks noChangeArrowheads="1"/>
          </p:cNvSpPr>
          <p:nvPr>
            <p:custDataLst>
              <p:tags r:id="rId14"/>
            </p:custDataLst>
          </p:nvPr>
        </p:nvSpPr>
        <p:spPr bwMode="auto">
          <a:xfrm>
            <a:off x="1984383" y="3236275"/>
            <a:ext cx="619016" cy="40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defRPr/>
            </a:pPr>
            <a:r>
              <a:rPr lang="en-US" altLang="zh-CN" sz="2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35%</a:t>
            </a:r>
          </a:p>
        </p:txBody>
      </p:sp>
      <p:sp>
        <p:nvSpPr>
          <p:cNvPr id="21" name="MH_Text_3"/>
          <p:cNvSpPr txBox="1"/>
          <p:nvPr>
            <p:custDataLst>
              <p:tags r:id="rId15"/>
            </p:custDataLst>
          </p:nvPr>
        </p:nvSpPr>
        <p:spPr>
          <a:xfrm>
            <a:off x="1991154" y="4092824"/>
            <a:ext cx="619016" cy="404990"/>
          </a:xfrm>
          <a:prstGeom prst="rect">
            <a:avLst/>
          </a:prstGeom>
          <a:noFill/>
        </p:spPr>
        <p:txBody>
          <a:bodyPr wrap="none">
            <a:spAutoFit/>
          </a:bodyPr>
          <a:lstStyle/>
          <a:p>
            <a:pPr algn="r">
              <a:defRPr/>
            </a:pP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84%</a:t>
            </a:r>
          </a:p>
        </p:txBody>
      </p:sp>
      <p:sp>
        <p:nvSpPr>
          <p:cNvPr id="22" name="MH_Text_4"/>
          <p:cNvSpPr txBox="1"/>
          <p:nvPr>
            <p:custDataLst>
              <p:tags r:id="rId16"/>
            </p:custDataLst>
          </p:nvPr>
        </p:nvSpPr>
        <p:spPr>
          <a:xfrm>
            <a:off x="1984383" y="4966300"/>
            <a:ext cx="619016" cy="404990"/>
          </a:xfrm>
          <a:prstGeom prst="rect">
            <a:avLst/>
          </a:prstGeom>
          <a:noFill/>
        </p:spPr>
        <p:txBody>
          <a:bodyPr wrap="none">
            <a:spAutoFit/>
          </a:bodyPr>
          <a:lstStyle/>
          <a:p>
            <a:pPr algn="r">
              <a:defRPr/>
            </a:pP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67%</a:t>
            </a:r>
          </a:p>
        </p:txBody>
      </p:sp>
      <p:sp>
        <p:nvSpPr>
          <p:cNvPr id="8" name="文本框 7"/>
          <p:cNvSpPr txBox="1"/>
          <p:nvPr/>
        </p:nvSpPr>
        <p:spPr>
          <a:xfrm>
            <a:off x="6465210" y="1971174"/>
            <a:ext cx="4078605" cy="822918"/>
          </a:xfrm>
          <a:prstGeom prst="rect">
            <a:avLst/>
          </a:prstGeom>
          <a:noFill/>
        </p:spPr>
        <p:txBody>
          <a:bodyPr wrap="square" rtlCol="0" anchor="t">
            <a:spAutoFit/>
          </a:bodyPr>
          <a:lstStyle/>
          <a:p>
            <a:pPr>
              <a:lnSpc>
                <a:spcPct val="140000"/>
              </a:lnSpc>
            </a:pPr>
            <a:r>
              <a:rPr lang="zh-CN" altLang="en-US"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文本框 10"/>
          <p:cNvSpPr txBox="1"/>
          <p:nvPr/>
        </p:nvSpPr>
        <p:spPr>
          <a:xfrm>
            <a:off x="6465210" y="2924804"/>
            <a:ext cx="4078605" cy="822918"/>
          </a:xfrm>
          <a:prstGeom prst="rect">
            <a:avLst/>
          </a:prstGeom>
          <a:noFill/>
        </p:spPr>
        <p:txBody>
          <a:bodyPr wrap="square" rtlCol="0" anchor="t">
            <a:spAutoFit/>
          </a:bodyPr>
          <a:lstStyle/>
          <a:p>
            <a:pPr>
              <a:lnSpc>
                <a:spcPct val="140000"/>
              </a:lnSpc>
            </a:pPr>
            <a:r>
              <a:rPr lang="zh-CN" altLang="en-US"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文本框 12"/>
          <p:cNvSpPr txBox="1"/>
          <p:nvPr/>
        </p:nvSpPr>
        <p:spPr>
          <a:xfrm>
            <a:off x="6465210" y="3878434"/>
            <a:ext cx="4078605" cy="822918"/>
          </a:xfrm>
          <a:prstGeom prst="rect">
            <a:avLst/>
          </a:prstGeom>
          <a:noFill/>
        </p:spPr>
        <p:txBody>
          <a:bodyPr wrap="square" rtlCol="0" anchor="t">
            <a:spAutoFit/>
          </a:bodyPr>
          <a:lstStyle/>
          <a:p>
            <a:pPr>
              <a:lnSpc>
                <a:spcPct val="140000"/>
              </a:lnSpc>
            </a:pPr>
            <a:r>
              <a:rPr lang="zh-CN" altLang="en-US"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文本框 14"/>
          <p:cNvSpPr txBox="1"/>
          <p:nvPr/>
        </p:nvSpPr>
        <p:spPr>
          <a:xfrm>
            <a:off x="6465210" y="4832063"/>
            <a:ext cx="4078605" cy="822918"/>
          </a:xfrm>
          <a:prstGeom prst="rect">
            <a:avLst/>
          </a:prstGeom>
          <a:noFill/>
        </p:spPr>
        <p:txBody>
          <a:bodyPr wrap="square" rtlCol="0" anchor="t">
            <a:spAutoFit/>
          </a:bodyPr>
          <a:lstStyle/>
          <a:p>
            <a:pPr>
              <a:lnSpc>
                <a:spcPct val="140000"/>
              </a:lnSpc>
            </a:pPr>
            <a:r>
              <a:rPr lang="zh-CN" altLang="en-US"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7" name="组合 26"/>
          <p:cNvGrpSpPr/>
          <p:nvPr/>
        </p:nvGrpSpPr>
        <p:grpSpPr>
          <a:xfrm>
            <a:off x="2232025" y="150495"/>
            <a:ext cx="7731760" cy="819785"/>
            <a:chOff x="2232025" y="150495"/>
            <a:chExt cx="7731760" cy="819785"/>
          </a:xfrm>
        </p:grpSpPr>
        <p:grpSp>
          <p:nvGrpSpPr>
            <p:cNvPr id="28" name="组合 27"/>
            <p:cNvGrpSpPr/>
            <p:nvPr/>
          </p:nvGrpSpPr>
          <p:grpSpPr>
            <a:xfrm>
              <a:off x="2232025" y="772160"/>
              <a:ext cx="7731760" cy="198120"/>
              <a:chOff x="3290" y="1043"/>
              <a:chExt cx="12627" cy="324"/>
            </a:xfrm>
          </p:grpSpPr>
          <p:sp>
            <p:nvSpPr>
              <p:cNvPr id="30" name="Freeform 11"/>
              <p:cNvSpPr/>
              <p:nvPr/>
            </p:nvSpPr>
            <p:spPr>
              <a:xfrm>
                <a:off x="10225" y="1190"/>
                <a:ext cx="5693" cy="35"/>
              </a:xfrm>
              <a:custGeom>
                <a:avLst/>
                <a:gdLst/>
                <a:ahLst/>
                <a:cxnLst>
                  <a:cxn ang="0">
                    <a:pos x="0" y="0"/>
                  </a:cxn>
                  <a:cxn ang="0">
                    <a:pos x="3614738" y="0"/>
                  </a:cxn>
                  <a:cxn ang="0">
                    <a:pos x="3614738" y="22225"/>
                  </a:cxn>
                  <a:cxn ang="0">
                    <a:pos x="3565" y="22225"/>
                  </a:cxn>
                  <a:cxn ang="0">
                    <a:pos x="0" y="0"/>
                  </a:cxn>
                </a:cxnLst>
                <a:rect l="0" t="0" r="0" b="0"/>
                <a:pathLst>
                  <a:path w="6084" h="35">
                    <a:moveTo>
                      <a:pt x="0" y="0"/>
                    </a:moveTo>
                    <a:lnTo>
                      <a:pt x="6084" y="0"/>
                    </a:lnTo>
                    <a:lnTo>
                      <a:pt x="6084" y="35"/>
                    </a:lnTo>
                    <a:lnTo>
                      <a:pt x="6" y="35"/>
                    </a:lnTo>
                    <a:cubicBezTo>
                      <a:pt x="6" y="23"/>
                      <a:pt x="3" y="12"/>
                      <a:pt x="0" y="0"/>
                    </a:cubicBezTo>
                    <a:close/>
                  </a:path>
                </a:pathLst>
              </a:custGeom>
              <a:solidFill>
                <a:srgbClr val="6E3D36">
                  <a:alpha val="100000"/>
                </a:srgbClr>
              </a:solidFill>
              <a:ln w="9525">
                <a:noFill/>
              </a:ln>
            </p:spPr>
            <p:txBody>
              <a:bodyPr/>
              <a:lstStyle/>
              <a:p>
                <a:endParaRPr lang="zh-CN" altLang="en-US"/>
              </a:p>
            </p:txBody>
          </p:sp>
          <p:sp>
            <p:nvSpPr>
              <p:cNvPr id="31" name="Freeform 12"/>
              <p:cNvSpPr>
                <a:spLocks noEditPoints="1"/>
              </p:cNvSpPr>
              <p:nvPr/>
            </p:nvSpPr>
            <p:spPr>
              <a:xfrm>
                <a:off x="9048" y="1043"/>
                <a:ext cx="1107" cy="325"/>
              </a:xfrm>
              <a:custGeom>
                <a:avLst/>
                <a:gdLst/>
                <a:ahLst/>
                <a:cxnLst>
                  <a:cxn ang="0">
                    <a:pos x="571624" y="29210"/>
                  </a:cxn>
                  <a:cxn ang="0">
                    <a:pos x="463703" y="98425"/>
                  </a:cxn>
                  <a:cxn ang="0">
                    <a:pos x="388989" y="169546"/>
                  </a:cxn>
                  <a:cxn ang="0">
                    <a:pos x="372978" y="179706"/>
                  </a:cxn>
                  <a:cxn ang="0">
                    <a:pos x="455401" y="155576"/>
                  </a:cxn>
                  <a:cxn ang="0">
                    <a:pos x="560357" y="47625"/>
                  </a:cxn>
                  <a:cxn ang="0">
                    <a:pos x="610760" y="30480"/>
                  </a:cxn>
                  <a:cxn ang="0">
                    <a:pos x="230666" y="190501"/>
                  </a:cxn>
                  <a:cxn ang="0">
                    <a:pos x="119780" y="88900"/>
                  </a:cxn>
                  <a:cxn ang="0">
                    <a:pos x="68785" y="81280"/>
                  </a:cxn>
                  <a:cxn ang="0">
                    <a:pos x="71156" y="160021"/>
                  </a:cxn>
                  <a:cxn ang="0">
                    <a:pos x="134011" y="145416"/>
                  </a:cxn>
                  <a:cxn ang="0">
                    <a:pos x="77086" y="187961"/>
                  </a:cxn>
                  <a:cxn ang="0">
                    <a:pos x="2372" y="121286"/>
                  </a:cxn>
                  <a:cxn ang="0">
                    <a:pos x="52774" y="38100"/>
                  </a:cxn>
                  <a:cxn ang="0">
                    <a:pos x="132232" y="1270"/>
                  </a:cxn>
                  <a:cxn ang="0">
                    <a:pos x="211097" y="17145"/>
                  </a:cxn>
                  <a:cxn ang="0">
                    <a:pos x="325541" y="20955"/>
                  </a:cxn>
                  <a:cxn ang="0">
                    <a:pos x="351632" y="20955"/>
                  </a:cxn>
                  <a:cxn ang="0">
                    <a:pos x="377129" y="20955"/>
                  </a:cxn>
                  <a:cxn ang="0">
                    <a:pos x="492166" y="17145"/>
                  </a:cxn>
                  <a:cxn ang="0">
                    <a:pos x="639815" y="34290"/>
                  </a:cxn>
                  <a:cxn ang="0">
                    <a:pos x="687253" y="69215"/>
                  </a:cxn>
                  <a:cxn ang="0">
                    <a:pos x="638629" y="186691"/>
                  </a:cxn>
                  <a:cxn ang="0">
                    <a:pos x="567473" y="149861"/>
                  </a:cxn>
                  <a:cxn ang="0">
                    <a:pos x="573995" y="146051"/>
                  </a:cxn>
                  <a:cxn ang="0">
                    <a:pos x="664127" y="118111"/>
                  </a:cxn>
                  <a:cxn ang="0">
                    <a:pos x="610167" y="78105"/>
                  </a:cxn>
                  <a:cxn ang="0">
                    <a:pos x="540789" y="130176"/>
                  </a:cxn>
                  <a:cxn ang="0">
                    <a:pos x="403220" y="206376"/>
                  </a:cxn>
                  <a:cxn ang="0">
                    <a:pos x="351632" y="194946"/>
                  </a:cxn>
                  <a:cxn ang="0">
                    <a:pos x="300043" y="206376"/>
                  </a:cxn>
                  <a:cxn ang="0">
                    <a:pos x="100212" y="31115"/>
                  </a:cxn>
                  <a:cxn ang="0">
                    <a:pos x="202796" y="109221"/>
                  </a:cxn>
                  <a:cxn ang="0">
                    <a:pos x="310124" y="178436"/>
                  </a:cxn>
                  <a:cxn ang="0">
                    <a:pos x="324948" y="173356"/>
                  </a:cxn>
                  <a:cxn ang="0">
                    <a:pos x="294113" y="156211"/>
                  </a:cxn>
                  <a:cxn ang="0">
                    <a:pos x="193901" y="52070"/>
                  </a:cxn>
                  <a:cxn ang="0">
                    <a:pos x="91910" y="30480"/>
                  </a:cxn>
                  <a:cxn ang="0">
                    <a:pos x="321983" y="118746"/>
                  </a:cxn>
                  <a:cxn ang="0">
                    <a:pos x="351632" y="130176"/>
                  </a:cxn>
                  <a:cxn ang="0">
                    <a:pos x="380687" y="118746"/>
                  </a:cxn>
                  <a:cxn ang="0">
                    <a:pos x="402627" y="89535"/>
                  </a:cxn>
                  <a:cxn ang="0">
                    <a:pos x="364084" y="45085"/>
                  </a:cxn>
                  <a:cxn ang="0">
                    <a:pos x="364084" y="45085"/>
                  </a:cxn>
                  <a:cxn ang="0">
                    <a:pos x="300043" y="89535"/>
                  </a:cxn>
                </a:cxnLst>
                <a:rect l="0" t="0" r="0" b="0"/>
                <a:pathLst>
                  <a:path w="1186" h="325">
                    <a:moveTo>
                      <a:pt x="1030" y="48"/>
                    </a:moveTo>
                    <a:cubicBezTo>
                      <a:pt x="1010" y="43"/>
                      <a:pt x="988" y="43"/>
                      <a:pt x="964" y="46"/>
                    </a:cubicBezTo>
                    <a:cubicBezTo>
                      <a:pt x="928" y="51"/>
                      <a:pt x="891" y="63"/>
                      <a:pt x="858" y="82"/>
                    </a:cubicBezTo>
                    <a:cubicBezTo>
                      <a:pt x="829" y="99"/>
                      <a:pt x="807" y="126"/>
                      <a:pt x="782" y="155"/>
                    </a:cubicBezTo>
                    <a:cubicBezTo>
                      <a:pt x="757" y="186"/>
                      <a:pt x="729" y="220"/>
                      <a:pt x="689" y="247"/>
                    </a:cubicBezTo>
                    <a:cubicBezTo>
                      <a:pt x="679" y="255"/>
                      <a:pt x="668" y="261"/>
                      <a:pt x="656" y="267"/>
                    </a:cubicBezTo>
                    <a:cubicBezTo>
                      <a:pt x="650" y="269"/>
                      <a:pt x="644" y="271"/>
                      <a:pt x="638" y="273"/>
                    </a:cubicBezTo>
                    <a:cubicBezTo>
                      <a:pt x="635" y="277"/>
                      <a:pt x="632" y="280"/>
                      <a:pt x="629" y="283"/>
                    </a:cubicBezTo>
                    <a:cubicBezTo>
                      <a:pt x="640" y="283"/>
                      <a:pt x="651" y="283"/>
                      <a:pt x="663" y="281"/>
                    </a:cubicBezTo>
                    <a:cubicBezTo>
                      <a:pt x="699" y="276"/>
                      <a:pt x="735" y="264"/>
                      <a:pt x="768" y="245"/>
                    </a:cubicBezTo>
                    <a:cubicBezTo>
                      <a:pt x="797" y="228"/>
                      <a:pt x="820" y="201"/>
                      <a:pt x="844" y="172"/>
                    </a:cubicBezTo>
                    <a:cubicBezTo>
                      <a:pt x="871" y="139"/>
                      <a:pt x="901" y="103"/>
                      <a:pt x="945" y="75"/>
                    </a:cubicBezTo>
                    <a:cubicBezTo>
                      <a:pt x="966" y="63"/>
                      <a:pt x="994" y="53"/>
                      <a:pt x="1017" y="49"/>
                    </a:cubicBezTo>
                    <a:cubicBezTo>
                      <a:pt x="1021" y="49"/>
                      <a:pt x="1026" y="48"/>
                      <a:pt x="1030" y="48"/>
                    </a:cubicBezTo>
                    <a:close/>
                    <a:moveTo>
                      <a:pt x="506" y="325"/>
                    </a:moveTo>
                    <a:cubicBezTo>
                      <a:pt x="465" y="325"/>
                      <a:pt x="425" y="317"/>
                      <a:pt x="389" y="300"/>
                    </a:cubicBezTo>
                    <a:cubicBezTo>
                      <a:pt x="339" y="276"/>
                      <a:pt x="304" y="238"/>
                      <a:pt x="273" y="205"/>
                    </a:cubicBezTo>
                    <a:cubicBezTo>
                      <a:pt x="250" y="179"/>
                      <a:pt x="227" y="154"/>
                      <a:pt x="202" y="140"/>
                    </a:cubicBezTo>
                    <a:cubicBezTo>
                      <a:pt x="187" y="132"/>
                      <a:pt x="176" y="127"/>
                      <a:pt x="157" y="123"/>
                    </a:cubicBezTo>
                    <a:cubicBezTo>
                      <a:pt x="145" y="121"/>
                      <a:pt x="131" y="122"/>
                      <a:pt x="116" y="128"/>
                    </a:cubicBezTo>
                    <a:cubicBezTo>
                      <a:pt x="87" y="137"/>
                      <a:pt x="65" y="162"/>
                      <a:pt x="65" y="186"/>
                    </a:cubicBezTo>
                    <a:cubicBezTo>
                      <a:pt x="65" y="211"/>
                      <a:pt x="90" y="241"/>
                      <a:pt x="120" y="252"/>
                    </a:cubicBezTo>
                    <a:cubicBezTo>
                      <a:pt x="152" y="267"/>
                      <a:pt x="192" y="257"/>
                      <a:pt x="218" y="230"/>
                    </a:cubicBezTo>
                    <a:cubicBezTo>
                      <a:pt x="220" y="227"/>
                      <a:pt x="223" y="227"/>
                      <a:pt x="226" y="229"/>
                    </a:cubicBezTo>
                    <a:cubicBezTo>
                      <a:pt x="228" y="230"/>
                      <a:pt x="229" y="234"/>
                      <a:pt x="228" y="236"/>
                    </a:cubicBezTo>
                    <a:cubicBezTo>
                      <a:pt x="214" y="272"/>
                      <a:pt x="173" y="296"/>
                      <a:pt x="130" y="296"/>
                    </a:cubicBezTo>
                    <a:cubicBezTo>
                      <a:pt x="123" y="296"/>
                      <a:pt x="115" y="295"/>
                      <a:pt x="108" y="294"/>
                    </a:cubicBezTo>
                    <a:cubicBezTo>
                      <a:pt x="66" y="286"/>
                      <a:pt x="14" y="253"/>
                      <a:pt x="4" y="191"/>
                    </a:cubicBezTo>
                    <a:cubicBezTo>
                      <a:pt x="0" y="163"/>
                      <a:pt x="8" y="133"/>
                      <a:pt x="27" y="109"/>
                    </a:cubicBezTo>
                    <a:cubicBezTo>
                      <a:pt x="42" y="88"/>
                      <a:pt x="64" y="72"/>
                      <a:pt x="89" y="60"/>
                    </a:cubicBezTo>
                    <a:cubicBezTo>
                      <a:pt x="95" y="58"/>
                      <a:pt x="101" y="56"/>
                      <a:pt x="107" y="54"/>
                    </a:cubicBezTo>
                    <a:cubicBezTo>
                      <a:pt x="136" y="18"/>
                      <a:pt x="186" y="6"/>
                      <a:pt x="223" y="2"/>
                    </a:cubicBezTo>
                    <a:cubicBezTo>
                      <a:pt x="228" y="2"/>
                      <a:pt x="234" y="2"/>
                      <a:pt x="239" y="2"/>
                    </a:cubicBezTo>
                    <a:cubicBezTo>
                      <a:pt x="280" y="2"/>
                      <a:pt x="319" y="10"/>
                      <a:pt x="356" y="27"/>
                    </a:cubicBezTo>
                    <a:cubicBezTo>
                      <a:pt x="397" y="46"/>
                      <a:pt x="428" y="76"/>
                      <a:pt x="455" y="104"/>
                    </a:cubicBezTo>
                    <a:cubicBezTo>
                      <a:pt x="474" y="62"/>
                      <a:pt x="515" y="40"/>
                      <a:pt x="549" y="33"/>
                    </a:cubicBezTo>
                    <a:cubicBezTo>
                      <a:pt x="556" y="32"/>
                      <a:pt x="563" y="31"/>
                      <a:pt x="571" y="31"/>
                    </a:cubicBezTo>
                    <a:cubicBezTo>
                      <a:pt x="578" y="31"/>
                      <a:pt x="586" y="32"/>
                      <a:pt x="593" y="33"/>
                    </a:cubicBezTo>
                    <a:cubicBezTo>
                      <a:pt x="600" y="32"/>
                      <a:pt x="607" y="31"/>
                      <a:pt x="615" y="31"/>
                    </a:cubicBezTo>
                    <a:cubicBezTo>
                      <a:pt x="622" y="31"/>
                      <a:pt x="629" y="31"/>
                      <a:pt x="636" y="33"/>
                    </a:cubicBezTo>
                    <a:cubicBezTo>
                      <a:pt x="670" y="40"/>
                      <a:pt x="711" y="62"/>
                      <a:pt x="731" y="104"/>
                    </a:cubicBezTo>
                    <a:cubicBezTo>
                      <a:pt x="758" y="76"/>
                      <a:pt x="789" y="46"/>
                      <a:pt x="830" y="27"/>
                    </a:cubicBezTo>
                    <a:cubicBezTo>
                      <a:pt x="871" y="8"/>
                      <a:pt x="916" y="0"/>
                      <a:pt x="963" y="2"/>
                    </a:cubicBezTo>
                    <a:cubicBezTo>
                      <a:pt x="1000" y="6"/>
                      <a:pt x="1050" y="18"/>
                      <a:pt x="1079" y="54"/>
                    </a:cubicBezTo>
                    <a:cubicBezTo>
                      <a:pt x="1085" y="56"/>
                      <a:pt x="1091" y="58"/>
                      <a:pt x="1097" y="60"/>
                    </a:cubicBezTo>
                    <a:cubicBezTo>
                      <a:pt x="1122" y="71"/>
                      <a:pt x="1144" y="88"/>
                      <a:pt x="1159" y="109"/>
                    </a:cubicBezTo>
                    <a:cubicBezTo>
                      <a:pt x="1177" y="133"/>
                      <a:pt x="1186" y="163"/>
                      <a:pt x="1182" y="190"/>
                    </a:cubicBezTo>
                    <a:cubicBezTo>
                      <a:pt x="1172" y="253"/>
                      <a:pt x="1119" y="286"/>
                      <a:pt x="1077" y="294"/>
                    </a:cubicBezTo>
                    <a:cubicBezTo>
                      <a:pt x="1070" y="295"/>
                      <a:pt x="1063" y="296"/>
                      <a:pt x="1056" y="296"/>
                    </a:cubicBezTo>
                    <a:cubicBezTo>
                      <a:pt x="1012" y="296"/>
                      <a:pt x="972" y="272"/>
                      <a:pt x="957" y="236"/>
                    </a:cubicBezTo>
                    <a:cubicBezTo>
                      <a:pt x="956" y="234"/>
                      <a:pt x="957" y="230"/>
                      <a:pt x="960" y="229"/>
                    </a:cubicBezTo>
                    <a:cubicBezTo>
                      <a:pt x="962" y="227"/>
                      <a:pt x="966" y="227"/>
                      <a:pt x="968" y="230"/>
                    </a:cubicBezTo>
                    <a:cubicBezTo>
                      <a:pt x="993" y="257"/>
                      <a:pt x="1034" y="266"/>
                      <a:pt x="1065" y="252"/>
                    </a:cubicBezTo>
                    <a:cubicBezTo>
                      <a:pt x="1095" y="241"/>
                      <a:pt x="1120" y="211"/>
                      <a:pt x="1120" y="186"/>
                    </a:cubicBezTo>
                    <a:cubicBezTo>
                      <a:pt x="1120" y="162"/>
                      <a:pt x="1098" y="137"/>
                      <a:pt x="1070" y="128"/>
                    </a:cubicBezTo>
                    <a:cubicBezTo>
                      <a:pt x="1055" y="122"/>
                      <a:pt x="1041" y="121"/>
                      <a:pt x="1029" y="123"/>
                    </a:cubicBezTo>
                    <a:cubicBezTo>
                      <a:pt x="1009" y="127"/>
                      <a:pt x="998" y="132"/>
                      <a:pt x="984" y="140"/>
                    </a:cubicBezTo>
                    <a:cubicBezTo>
                      <a:pt x="958" y="154"/>
                      <a:pt x="936" y="179"/>
                      <a:pt x="912" y="205"/>
                    </a:cubicBezTo>
                    <a:cubicBezTo>
                      <a:pt x="882" y="238"/>
                      <a:pt x="847" y="276"/>
                      <a:pt x="797" y="300"/>
                    </a:cubicBezTo>
                    <a:cubicBezTo>
                      <a:pt x="760" y="317"/>
                      <a:pt x="721" y="325"/>
                      <a:pt x="680" y="325"/>
                    </a:cubicBezTo>
                    <a:cubicBezTo>
                      <a:pt x="675" y="325"/>
                      <a:pt x="669" y="325"/>
                      <a:pt x="664" y="324"/>
                    </a:cubicBezTo>
                    <a:cubicBezTo>
                      <a:pt x="642" y="323"/>
                      <a:pt x="616" y="318"/>
                      <a:pt x="593" y="307"/>
                    </a:cubicBezTo>
                    <a:cubicBezTo>
                      <a:pt x="569" y="318"/>
                      <a:pt x="543" y="322"/>
                      <a:pt x="522" y="324"/>
                    </a:cubicBezTo>
                    <a:cubicBezTo>
                      <a:pt x="516" y="325"/>
                      <a:pt x="511" y="325"/>
                      <a:pt x="506" y="325"/>
                    </a:cubicBezTo>
                    <a:close/>
                    <a:moveTo>
                      <a:pt x="155" y="48"/>
                    </a:moveTo>
                    <a:cubicBezTo>
                      <a:pt x="160" y="48"/>
                      <a:pt x="164" y="49"/>
                      <a:pt x="169" y="49"/>
                    </a:cubicBezTo>
                    <a:cubicBezTo>
                      <a:pt x="192" y="53"/>
                      <a:pt x="220" y="63"/>
                      <a:pt x="240" y="75"/>
                    </a:cubicBezTo>
                    <a:cubicBezTo>
                      <a:pt x="284" y="103"/>
                      <a:pt x="315" y="139"/>
                      <a:pt x="342" y="172"/>
                    </a:cubicBezTo>
                    <a:cubicBezTo>
                      <a:pt x="366" y="201"/>
                      <a:pt x="389" y="228"/>
                      <a:pt x="417" y="245"/>
                    </a:cubicBezTo>
                    <a:cubicBezTo>
                      <a:pt x="450" y="264"/>
                      <a:pt x="487" y="276"/>
                      <a:pt x="523" y="281"/>
                    </a:cubicBezTo>
                    <a:cubicBezTo>
                      <a:pt x="535" y="283"/>
                      <a:pt x="546" y="283"/>
                      <a:pt x="557" y="283"/>
                    </a:cubicBezTo>
                    <a:cubicBezTo>
                      <a:pt x="554" y="280"/>
                      <a:pt x="551" y="277"/>
                      <a:pt x="548" y="273"/>
                    </a:cubicBezTo>
                    <a:cubicBezTo>
                      <a:pt x="542" y="271"/>
                      <a:pt x="536" y="269"/>
                      <a:pt x="530" y="267"/>
                    </a:cubicBezTo>
                    <a:cubicBezTo>
                      <a:pt x="517" y="261"/>
                      <a:pt x="506" y="254"/>
                      <a:pt x="496" y="246"/>
                    </a:cubicBezTo>
                    <a:cubicBezTo>
                      <a:pt x="456" y="219"/>
                      <a:pt x="428" y="185"/>
                      <a:pt x="403" y="155"/>
                    </a:cubicBezTo>
                    <a:cubicBezTo>
                      <a:pt x="379" y="126"/>
                      <a:pt x="356" y="99"/>
                      <a:pt x="327" y="82"/>
                    </a:cubicBezTo>
                    <a:cubicBezTo>
                      <a:pt x="295" y="63"/>
                      <a:pt x="258" y="51"/>
                      <a:pt x="222" y="46"/>
                    </a:cubicBezTo>
                    <a:cubicBezTo>
                      <a:pt x="198" y="43"/>
                      <a:pt x="175" y="43"/>
                      <a:pt x="155" y="48"/>
                    </a:cubicBezTo>
                    <a:close/>
                    <a:moveTo>
                      <a:pt x="513" y="165"/>
                    </a:moveTo>
                    <a:cubicBezTo>
                      <a:pt x="523" y="174"/>
                      <a:pt x="533" y="181"/>
                      <a:pt x="543" y="187"/>
                    </a:cubicBezTo>
                    <a:cubicBezTo>
                      <a:pt x="557" y="195"/>
                      <a:pt x="568" y="200"/>
                      <a:pt x="588" y="204"/>
                    </a:cubicBezTo>
                    <a:cubicBezTo>
                      <a:pt x="589" y="204"/>
                      <a:pt x="591" y="204"/>
                      <a:pt x="593" y="205"/>
                    </a:cubicBezTo>
                    <a:cubicBezTo>
                      <a:pt x="594" y="204"/>
                      <a:pt x="596" y="204"/>
                      <a:pt x="598" y="204"/>
                    </a:cubicBezTo>
                    <a:cubicBezTo>
                      <a:pt x="617" y="200"/>
                      <a:pt x="628" y="195"/>
                      <a:pt x="642" y="187"/>
                    </a:cubicBezTo>
                    <a:cubicBezTo>
                      <a:pt x="653" y="181"/>
                      <a:pt x="663" y="174"/>
                      <a:pt x="672" y="165"/>
                    </a:cubicBezTo>
                    <a:cubicBezTo>
                      <a:pt x="677" y="158"/>
                      <a:pt x="679" y="149"/>
                      <a:pt x="679" y="141"/>
                    </a:cubicBezTo>
                    <a:cubicBezTo>
                      <a:pt x="679" y="116"/>
                      <a:pt x="655" y="86"/>
                      <a:pt x="625" y="75"/>
                    </a:cubicBezTo>
                    <a:cubicBezTo>
                      <a:pt x="621" y="73"/>
                      <a:pt x="618" y="72"/>
                      <a:pt x="614" y="71"/>
                    </a:cubicBezTo>
                    <a:lnTo>
                      <a:pt x="614" y="71"/>
                    </a:lnTo>
                    <a:lnTo>
                      <a:pt x="614" y="71"/>
                    </a:lnTo>
                    <a:cubicBezTo>
                      <a:pt x="596" y="66"/>
                      <a:pt x="577" y="67"/>
                      <a:pt x="561" y="75"/>
                    </a:cubicBezTo>
                    <a:cubicBezTo>
                      <a:pt x="531" y="86"/>
                      <a:pt x="506" y="116"/>
                      <a:pt x="506" y="141"/>
                    </a:cubicBezTo>
                    <a:cubicBezTo>
                      <a:pt x="506" y="149"/>
                      <a:pt x="509" y="158"/>
                      <a:pt x="513" y="165"/>
                    </a:cubicBezTo>
                    <a:close/>
                  </a:path>
                </a:pathLst>
              </a:custGeom>
              <a:solidFill>
                <a:srgbClr val="6E3D36">
                  <a:alpha val="100000"/>
                </a:srgbClr>
              </a:solidFill>
              <a:ln w="9525">
                <a:noFill/>
              </a:ln>
            </p:spPr>
            <p:txBody>
              <a:bodyPr/>
              <a:lstStyle/>
              <a:p>
                <a:endParaRPr lang="zh-CN" altLang="en-US"/>
              </a:p>
            </p:txBody>
          </p:sp>
          <p:sp>
            <p:nvSpPr>
              <p:cNvPr id="32" name="Freeform 13"/>
              <p:cNvSpPr/>
              <p:nvPr/>
            </p:nvSpPr>
            <p:spPr>
              <a:xfrm>
                <a:off x="3290" y="1190"/>
                <a:ext cx="5693" cy="35"/>
              </a:xfrm>
              <a:custGeom>
                <a:avLst/>
                <a:gdLst/>
                <a:ahLst/>
                <a:cxnLst>
                  <a:cxn ang="0">
                    <a:pos x="3614738" y="0"/>
                  </a:cxn>
                  <a:cxn ang="0">
                    <a:pos x="0" y="0"/>
                  </a:cxn>
                  <a:cxn ang="0">
                    <a:pos x="0" y="22225"/>
                  </a:cxn>
                  <a:cxn ang="0">
                    <a:pos x="3611767" y="22225"/>
                  </a:cxn>
                  <a:cxn ang="0">
                    <a:pos x="3614738" y="0"/>
                  </a:cxn>
                </a:cxnLst>
                <a:rect l="0" t="0" r="0" b="0"/>
                <a:pathLst>
                  <a:path w="6084" h="35">
                    <a:moveTo>
                      <a:pt x="6084" y="0"/>
                    </a:moveTo>
                    <a:lnTo>
                      <a:pt x="0" y="0"/>
                    </a:lnTo>
                    <a:lnTo>
                      <a:pt x="0" y="35"/>
                    </a:lnTo>
                    <a:lnTo>
                      <a:pt x="6079" y="35"/>
                    </a:lnTo>
                    <a:cubicBezTo>
                      <a:pt x="6079" y="23"/>
                      <a:pt x="6081" y="12"/>
                      <a:pt x="6084" y="0"/>
                    </a:cubicBezTo>
                    <a:close/>
                  </a:path>
                </a:pathLst>
              </a:custGeom>
              <a:solidFill>
                <a:srgbClr val="6E3D36">
                  <a:alpha val="100000"/>
                </a:srgbClr>
              </a:solidFill>
              <a:ln w="9525">
                <a:noFill/>
              </a:ln>
            </p:spPr>
            <p:txBody>
              <a:bodyPr/>
              <a:lstStyle/>
              <a:p>
                <a:endParaRPr lang="zh-CN" altLang="en-US"/>
              </a:p>
            </p:txBody>
          </p:sp>
        </p:grpSp>
        <p:sp>
          <p:nvSpPr>
            <p:cNvPr id="29" name="TextBox 56"/>
            <p:cNvSpPr txBox="1"/>
            <p:nvPr/>
          </p:nvSpPr>
          <p:spPr>
            <a:xfrm>
              <a:off x="4070985" y="150495"/>
              <a:ext cx="4050030" cy="521970"/>
            </a:xfrm>
            <a:prstGeom prst="rect">
              <a:avLst/>
            </a:prstGeom>
            <a:noFill/>
            <a:ln w="9525">
              <a:noFill/>
            </a:ln>
          </p:spPr>
          <p:txBody>
            <a:bodyPr wrap="square">
              <a:spAutoFit/>
            </a:bodyPr>
            <a:lstStyle/>
            <a:p>
              <a:pPr algn="ctr"/>
              <a:r>
                <a:rPr lang="zh-CN" altLang="en-US" sz="28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latin typeface="隶书" panose="02010509060101010101" pitchFamily="49" charset="-122"/>
                <a:ea typeface="隶书" panose="02010509060101010101" pitchFamily="49"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par>
                          <p:cTn id="52" fill="hold">
                            <p:stCondLst>
                              <p:cond delay="65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7000"/>
                            </p:stCondLst>
                            <p:childTnLst>
                              <p:par>
                                <p:cTn id="57" presetID="22" presetClass="entr" presetSubtype="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par>
                          <p:cTn id="60" fill="hold">
                            <p:stCondLst>
                              <p:cond delay="7500"/>
                            </p:stCondLst>
                            <p:childTnLst>
                              <p:par>
                                <p:cTn id="61" presetID="22" presetClass="entr" presetSubtype="8"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left)">
                                      <p:cBhvr>
                                        <p:cTn id="73" dur="500"/>
                                        <p:tgtEl>
                                          <p:spTgt spid="6"/>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500"/>
                                        <p:tgtEl>
                                          <p:spTgt spid="14"/>
                                        </p:tgtEl>
                                      </p:cBhvr>
                                    </p:animEffect>
                                  </p:childTnLst>
                                </p:cTn>
                              </p:par>
                            </p:childTnLst>
                          </p:cTn>
                        </p:par>
                        <p:par>
                          <p:cTn id="78" fill="hold">
                            <p:stCondLst>
                              <p:cond delay="10000"/>
                            </p:stCondLst>
                            <p:childTnLst>
                              <p:par>
                                <p:cTn id="79" presetID="22" presetClass="entr" presetSubtype="8"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left)">
                                      <p:cBhvr>
                                        <p:cTn id="81" dur="500"/>
                                        <p:tgtEl>
                                          <p:spTgt spid="18"/>
                                        </p:tgtEl>
                                      </p:cBhvr>
                                    </p:animEffect>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500"/>
                                        <p:tgtEl>
                                          <p:spTgt spid="22"/>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anim calcmode="lin" valueType="num">
                                      <p:cBhvr>
                                        <p:cTn id="90" dur="1000" fill="hold"/>
                                        <p:tgtEl>
                                          <p:spTgt spid="15"/>
                                        </p:tgtEl>
                                        <p:attrNameLst>
                                          <p:attrName>ppt_x</p:attrName>
                                        </p:attrNameLst>
                                      </p:cBhvr>
                                      <p:tavLst>
                                        <p:tav tm="0">
                                          <p:val>
                                            <p:strVal val="#ppt_x"/>
                                          </p:val>
                                        </p:tav>
                                        <p:tav tm="100000">
                                          <p:val>
                                            <p:strVal val="#ppt_x"/>
                                          </p:val>
                                        </p:tav>
                                      </p:tavLst>
                                    </p:anim>
                                    <p:anim calcmode="lin" valueType="num">
                                      <p:cBhvr>
                                        <p:cTn id="9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P spid="6" grpId="0" animBg="1"/>
      <p:bldP spid="7" grpId="0" animBg="1"/>
      <p:bldP spid="9" grpId="0" animBg="1"/>
      <p:bldP spid="10" grpId="0" animBg="1"/>
      <p:bldP spid="12" grpId="0" animBg="1"/>
      <p:bldP spid="14" grpId="0" animBg="1"/>
      <p:bldP spid="16" grpId="0" animBg="1"/>
      <p:bldP spid="17" grpId="0" animBg="1"/>
      <p:bldP spid="18" grpId="0" animBg="1"/>
      <p:bldP spid="19" grpId="0"/>
      <p:bldP spid="20" grpId="0"/>
      <p:bldP spid="21" grpId="0"/>
      <p:bldP spid="22" grpId="0"/>
      <p:bldP spid="8" grpId="0"/>
      <p:bldP spid="11"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4011" y="1167400"/>
            <a:ext cx="6489205" cy="1828804"/>
          </a:xfrm>
          <a:prstGeom prst="rect">
            <a:avLst/>
          </a:prstGeom>
        </p:spPr>
      </p:pic>
      <p:sp>
        <p:nvSpPr>
          <p:cNvPr id="4" name="文本框 3"/>
          <p:cNvSpPr txBox="1"/>
          <p:nvPr/>
        </p:nvSpPr>
        <p:spPr>
          <a:xfrm>
            <a:off x="2930342" y="3165669"/>
            <a:ext cx="6287144" cy="1107996"/>
          </a:xfrm>
          <a:prstGeom prst="rect">
            <a:avLst/>
          </a:prstGeom>
          <a:noFill/>
        </p:spPr>
        <p:txBody>
          <a:bodyPr wrap="square" rtlCol="0">
            <a:spAutoFit/>
          </a:bodyPr>
          <a:lstStyle/>
          <a:p>
            <a:pPr algn="ctr"/>
            <a:r>
              <a:rPr lang="zh-CN" altLang="en-US" sz="6600" b="1" dirty="0">
                <a:solidFill>
                  <a:srgbClr val="582E15"/>
                </a:solidFill>
                <a:latin typeface="汉仪小麦体简" panose="00020600040101010101" pitchFamily="18" charset="-122"/>
                <a:ea typeface="汉仪小麦体简" panose="00020600040101010101" pitchFamily="18" charset="-122"/>
              </a:rPr>
              <a:t>感谢您的聆听</a:t>
            </a:r>
          </a:p>
        </p:txBody>
      </p:sp>
      <p:sp>
        <p:nvSpPr>
          <p:cNvPr id="5" name="矩形 4"/>
          <p:cNvSpPr/>
          <p:nvPr/>
        </p:nvSpPr>
        <p:spPr>
          <a:xfrm>
            <a:off x="3174704" y="4180705"/>
            <a:ext cx="5842592" cy="68820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9"/>
          <p:cNvGrpSpPr>
            <a:grpSpLocks noChangeAspect="1"/>
          </p:cNvGrpSpPr>
          <p:nvPr/>
        </p:nvGrpSpPr>
        <p:grpSpPr bwMode="auto">
          <a:xfrm>
            <a:off x="11430997" y="531187"/>
            <a:ext cx="219075" cy="1651944"/>
            <a:chOff x="3746" y="492"/>
            <a:chExt cx="148" cy="1116"/>
          </a:xfrm>
        </p:grpSpPr>
        <p:sp>
          <p:nvSpPr>
            <p:cNvPr id="6" name="AutoShape 78"/>
            <p:cNvSpPr>
              <a:spLocks noChangeAspect="1" noChangeArrowheads="1" noTextEdit="1"/>
            </p:cNvSpPr>
            <p:nvPr/>
          </p:nvSpPr>
          <p:spPr bwMode="auto">
            <a:xfrm>
              <a:off x="3746" y="492"/>
              <a:ext cx="148"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Freeform 80"/>
            <p:cNvSpPr/>
            <p:nvPr/>
          </p:nvSpPr>
          <p:spPr bwMode="auto">
            <a:xfrm>
              <a:off x="3714" y="952"/>
              <a:ext cx="151" cy="656"/>
            </a:xfrm>
            <a:custGeom>
              <a:avLst/>
              <a:gdLst>
                <a:gd name="T0" fmla="*/ 233 w 324"/>
                <a:gd name="T1" fmla="*/ 0 h 1423"/>
                <a:gd name="T2" fmla="*/ 90 w 324"/>
                <a:gd name="T3" fmla="*/ 618 h 1423"/>
                <a:gd name="T4" fmla="*/ 71 w 324"/>
                <a:gd name="T5" fmla="*/ 1423 h 1423"/>
                <a:gd name="T6" fmla="*/ 223 w 324"/>
                <a:gd name="T7" fmla="*/ 690 h 1423"/>
                <a:gd name="T8" fmla="*/ 233 w 324"/>
                <a:gd name="T9" fmla="*/ 0 h 1423"/>
              </a:gdLst>
              <a:ahLst/>
              <a:cxnLst>
                <a:cxn ang="0">
                  <a:pos x="T0" y="T1"/>
                </a:cxn>
                <a:cxn ang="0">
                  <a:pos x="T2" y="T3"/>
                </a:cxn>
                <a:cxn ang="0">
                  <a:pos x="T4" y="T5"/>
                </a:cxn>
                <a:cxn ang="0">
                  <a:pos x="T6" y="T7"/>
                </a:cxn>
                <a:cxn ang="0">
                  <a:pos x="T8" y="T9"/>
                </a:cxn>
              </a:cxnLst>
              <a:rect l="0" t="0" r="r" b="b"/>
              <a:pathLst>
                <a:path w="324" h="1423">
                  <a:moveTo>
                    <a:pt x="233" y="0"/>
                  </a:moveTo>
                  <a:cubicBezTo>
                    <a:pt x="233" y="0"/>
                    <a:pt x="0" y="267"/>
                    <a:pt x="90" y="618"/>
                  </a:cubicBezTo>
                  <a:cubicBezTo>
                    <a:pt x="144" y="830"/>
                    <a:pt x="224" y="1208"/>
                    <a:pt x="71" y="1423"/>
                  </a:cubicBezTo>
                  <a:cubicBezTo>
                    <a:pt x="71" y="1423"/>
                    <a:pt x="324" y="1204"/>
                    <a:pt x="223" y="690"/>
                  </a:cubicBezTo>
                  <a:cubicBezTo>
                    <a:pt x="223" y="690"/>
                    <a:pt x="94" y="250"/>
                    <a:pt x="233" y="0"/>
                  </a:cubicBezTo>
                </a:path>
              </a:pathLst>
            </a:custGeom>
            <a:solidFill>
              <a:srgbClr val="8A3F1A">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 name="Freeform 81"/>
            <p:cNvSpPr/>
            <p:nvPr/>
          </p:nvSpPr>
          <p:spPr bwMode="auto">
            <a:xfrm>
              <a:off x="3779" y="493"/>
              <a:ext cx="151" cy="655"/>
            </a:xfrm>
            <a:custGeom>
              <a:avLst/>
              <a:gdLst>
                <a:gd name="T0" fmla="*/ 233 w 325"/>
                <a:gd name="T1" fmla="*/ 0 h 1423"/>
                <a:gd name="T2" fmla="*/ 90 w 325"/>
                <a:gd name="T3" fmla="*/ 618 h 1423"/>
                <a:gd name="T4" fmla="*/ 71 w 325"/>
                <a:gd name="T5" fmla="*/ 1423 h 1423"/>
                <a:gd name="T6" fmla="*/ 223 w 325"/>
                <a:gd name="T7" fmla="*/ 690 h 1423"/>
                <a:gd name="T8" fmla="*/ 233 w 325"/>
                <a:gd name="T9" fmla="*/ 0 h 1423"/>
              </a:gdLst>
              <a:ahLst/>
              <a:cxnLst>
                <a:cxn ang="0">
                  <a:pos x="T0" y="T1"/>
                </a:cxn>
                <a:cxn ang="0">
                  <a:pos x="T2" y="T3"/>
                </a:cxn>
                <a:cxn ang="0">
                  <a:pos x="T4" y="T5"/>
                </a:cxn>
                <a:cxn ang="0">
                  <a:pos x="T6" y="T7"/>
                </a:cxn>
                <a:cxn ang="0">
                  <a:pos x="T8" y="T9"/>
                </a:cxn>
              </a:cxnLst>
              <a:rect l="0" t="0" r="r" b="b"/>
              <a:pathLst>
                <a:path w="325" h="1423">
                  <a:moveTo>
                    <a:pt x="233" y="0"/>
                  </a:moveTo>
                  <a:cubicBezTo>
                    <a:pt x="233" y="0"/>
                    <a:pt x="0" y="267"/>
                    <a:pt x="90" y="618"/>
                  </a:cubicBezTo>
                  <a:cubicBezTo>
                    <a:pt x="144" y="830"/>
                    <a:pt x="224" y="1208"/>
                    <a:pt x="71" y="1423"/>
                  </a:cubicBezTo>
                  <a:cubicBezTo>
                    <a:pt x="71" y="1423"/>
                    <a:pt x="325" y="1204"/>
                    <a:pt x="223" y="690"/>
                  </a:cubicBezTo>
                  <a:cubicBezTo>
                    <a:pt x="223" y="690"/>
                    <a:pt x="94" y="250"/>
                    <a:pt x="233" y="0"/>
                  </a:cubicBezTo>
                </a:path>
              </a:pathLst>
            </a:custGeom>
            <a:solidFill>
              <a:srgbClr val="8A3F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1059961" y="1129223"/>
            <a:ext cx="4229101" cy="4648200"/>
            <a:chOff x="1162049" y="857250"/>
            <a:chExt cx="4229101" cy="464820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18106" t="15997" r="15999" b="16225"/>
            <a:stretch>
              <a:fillRect/>
            </a:stretch>
          </p:blipFill>
          <p:spPr>
            <a:xfrm>
              <a:off x="1162049" y="857250"/>
              <a:ext cx="4229101" cy="4648200"/>
            </a:xfrm>
            <a:prstGeom prst="rect">
              <a:avLst/>
            </a:prstGeom>
          </p:spPr>
        </p:pic>
        <p:sp>
          <p:nvSpPr>
            <p:cNvPr id="13" name="矩形 12"/>
            <p:cNvSpPr/>
            <p:nvPr/>
          </p:nvSpPr>
          <p:spPr>
            <a:xfrm>
              <a:off x="2424127" y="2611558"/>
              <a:ext cx="1569660" cy="923330"/>
            </a:xfrm>
            <a:prstGeom prst="rect">
              <a:avLst/>
            </a:prstGeom>
          </p:spPr>
          <p:txBody>
            <a:bodyPr wrap="none">
              <a:spAutoFit/>
            </a:bodyPr>
            <a:lstStyle/>
            <a:p>
              <a:r>
                <a:rPr lang="zh-CN" altLang="en-US" sz="5400" dirty="0">
                  <a:solidFill>
                    <a:srgbClr val="582E15"/>
                  </a:solidFill>
                  <a:latin typeface="隶书" panose="02010509060101010101" pitchFamily="49" charset="-122"/>
                  <a:ea typeface="隶书" panose="02010509060101010101" pitchFamily="49" charset="-122"/>
                </a:rPr>
                <a:t>目录</a:t>
              </a:r>
            </a:p>
          </p:txBody>
        </p:sp>
      </p:grpSp>
      <p:grpSp>
        <p:nvGrpSpPr>
          <p:cNvPr id="20" name="组合 19"/>
          <p:cNvGrpSpPr/>
          <p:nvPr/>
        </p:nvGrpSpPr>
        <p:grpSpPr>
          <a:xfrm>
            <a:off x="5904152" y="531187"/>
            <a:ext cx="4292858" cy="1134411"/>
            <a:chOff x="6745690" y="1538900"/>
            <a:chExt cx="4292858" cy="1134411"/>
          </a:xfrm>
        </p:grpSpPr>
        <p:grpSp>
          <p:nvGrpSpPr>
            <p:cNvPr id="16" name="组合 15"/>
            <p:cNvGrpSpPr/>
            <p:nvPr/>
          </p:nvGrpSpPr>
          <p:grpSpPr>
            <a:xfrm>
              <a:off x="6745690" y="1538900"/>
              <a:ext cx="1357743" cy="1134411"/>
              <a:chOff x="6745690" y="1538900"/>
              <a:chExt cx="1357743" cy="1134411"/>
            </a:xfrm>
          </p:grpSpPr>
          <p:pic>
            <p:nvPicPr>
              <p:cNvPr id="4" name="图片 2"/>
              <p:cNvPicPr>
                <a:picLocks noChangeAspect="1"/>
              </p:cNvPicPr>
              <p:nvPr/>
            </p:nvPicPr>
            <p:blipFill>
              <a:blip r:embed="rId4"/>
              <a:stretch>
                <a:fillRect/>
              </a:stretch>
            </p:blipFill>
            <p:spPr>
              <a:xfrm>
                <a:off x="6745690" y="1538900"/>
                <a:ext cx="1357743" cy="1134411"/>
              </a:xfrm>
              <a:prstGeom prst="rect">
                <a:avLst/>
              </a:prstGeom>
              <a:noFill/>
              <a:ln w="9525">
                <a:noFill/>
              </a:ln>
            </p:spPr>
          </p:pic>
          <p:sp>
            <p:nvSpPr>
              <p:cNvPr id="15" name="矩形 14"/>
              <p:cNvSpPr/>
              <p:nvPr/>
            </p:nvSpPr>
            <p:spPr>
              <a:xfrm>
                <a:off x="7097976" y="2026783"/>
                <a:ext cx="639919" cy="584775"/>
              </a:xfrm>
              <a:prstGeom prst="rect">
                <a:avLst/>
              </a:prstGeom>
            </p:spPr>
            <p:txBody>
              <a:bodyPr wrap="none">
                <a:spAutoFit/>
              </a:bodyPr>
              <a:lstStyle/>
              <a:p>
                <a:r>
                  <a:rPr lang="en-US" altLang="zh-CN" sz="3200" b="1" dirty="0">
                    <a:solidFill>
                      <a:schemeClr val="bg1"/>
                    </a:solidFill>
                    <a:latin typeface="+mn-ea"/>
                  </a:rPr>
                  <a:t>01</a:t>
                </a:r>
                <a:endParaRPr lang="zh-CN" altLang="en-US" sz="3200" b="1" dirty="0">
                  <a:solidFill>
                    <a:schemeClr val="bg1"/>
                  </a:solidFill>
                  <a:latin typeface="+mn-ea"/>
                </a:endParaRPr>
              </a:p>
            </p:txBody>
          </p:sp>
        </p:grpSp>
        <p:grpSp>
          <p:nvGrpSpPr>
            <p:cNvPr id="19" name="组合 18"/>
            <p:cNvGrpSpPr/>
            <p:nvPr/>
          </p:nvGrpSpPr>
          <p:grpSpPr>
            <a:xfrm>
              <a:off x="8150801" y="1675271"/>
              <a:ext cx="2887747" cy="998040"/>
              <a:chOff x="8245622" y="1644441"/>
              <a:chExt cx="2887747" cy="998040"/>
            </a:xfrm>
          </p:grpSpPr>
          <p:sp>
            <p:nvSpPr>
              <p:cNvPr id="17" name="文本框 16"/>
              <p:cNvSpPr txBox="1"/>
              <p:nvPr/>
            </p:nvSpPr>
            <p:spPr>
              <a:xfrm>
                <a:off x="8245622" y="1644441"/>
                <a:ext cx="2703354" cy="461665"/>
              </a:xfrm>
              <a:prstGeom prst="rect">
                <a:avLst/>
              </a:prstGeom>
              <a:noFill/>
            </p:spPr>
            <p:txBody>
              <a:bodyPr wrap="square" rtlCol="0">
                <a:spAutoFit/>
              </a:bodyPr>
              <a:lstStyle/>
              <a:p>
                <a:r>
                  <a:rPr lang="zh-CN" altLang="en-US" sz="2400" b="1" spc="600" dirty="0">
                    <a:latin typeface="隶书" panose="02010509060101010101" pitchFamily="49" charset="-122"/>
                    <a:ea typeface="隶书" panose="02010509060101010101" pitchFamily="49" charset="-122"/>
                    <a:sym typeface="微软雅黑" panose="020B0503020204020204" pitchFamily="34" charset="-122"/>
                  </a:rPr>
                  <a:t>点击添加标题</a:t>
                </a:r>
              </a:p>
            </p:txBody>
          </p:sp>
          <p:sp>
            <p:nvSpPr>
              <p:cNvPr id="18" name="矩形 39"/>
              <p:cNvSpPr>
                <a:spLocks noChangeArrowheads="1"/>
              </p:cNvSpPr>
              <p:nvPr/>
            </p:nvSpPr>
            <p:spPr bwMode="auto">
              <a:xfrm>
                <a:off x="8245622" y="2039431"/>
                <a:ext cx="2887747"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宋体" panose="02010600030101010101" pitchFamily="2" charset="-122"/>
                  </a:defRPr>
                </a:lvl1pPr>
                <a:lvl2pPr defTabSz="1217930">
                  <a:defRPr>
                    <a:solidFill>
                      <a:schemeClr val="tx1"/>
                    </a:solidFill>
                    <a:latin typeface="Arial" panose="020B0604020202020204" pitchFamily="34" charset="0"/>
                    <a:ea typeface="宋体" panose="02010600030101010101" pitchFamily="2" charset="-122"/>
                  </a:defRPr>
                </a:lvl2pPr>
                <a:lvl3pPr defTabSz="1217930">
                  <a:defRPr>
                    <a:solidFill>
                      <a:schemeClr val="tx1"/>
                    </a:solidFill>
                    <a:latin typeface="Arial" panose="020B0604020202020204" pitchFamily="34" charset="0"/>
                    <a:ea typeface="宋体" panose="02010600030101010101" pitchFamily="2" charset="-122"/>
                  </a:defRPr>
                </a:lvl3pPr>
                <a:lvl4pPr defTabSz="1217930">
                  <a:defRPr>
                    <a:solidFill>
                      <a:schemeClr val="tx1"/>
                    </a:solidFill>
                    <a:latin typeface="Arial" panose="020B0604020202020204" pitchFamily="34" charset="0"/>
                    <a:ea typeface="宋体" panose="02010600030101010101" pitchFamily="2" charset="-122"/>
                  </a:defRPr>
                </a:lvl4pPr>
                <a:lvl5pPr defTabSz="1217930">
                  <a:defRPr>
                    <a:solidFill>
                      <a:schemeClr val="tx1"/>
                    </a:solidFill>
                    <a:latin typeface="Arial" panose="020B0604020202020204" pitchFamily="34" charset="0"/>
                    <a:ea typeface="宋体" panose="02010600030101010101" pitchFamily="2" charset="-122"/>
                  </a:defRPr>
                </a:lvl5pPr>
                <a:lvl6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spcBef>
                    <a:spcPts val="1000"/>
                  </a:spcBef>
                </a:pPr>
                <a:r>
                  <a:rPr lang="zh-CN" altLang="en-US" sz="12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a:t>
                </a:r>
              </a:p>
            </p:txBody>
          </p:sp>
        </p:grpSp>
      </p:grpSp>
      <p:grpSp>
        <p:nvGrpSpPr>
          <p:cNvPr id="21" name="组合 20"/>
          <p:cNvGrpSpPr/>
          <p:nvPr/>
        </p:nvGrpSpPr>
        <p:grpSpPr>
          <a:xfrm>
            <a:off x="5904152" y="1887756"/>
            <a:ext cx="4292858" cy="1134411"/>
            <a:chOff x="6745690" y="1538900"/>
            <a:chExt cx="4292858" cy="1134411"/>
          </a:xfrm>
        </p:grpSpPr>
        <p:grpSp>
          <p:nvGrpSpPr>
            <p:cNvPr id="22" name="组合 21"/>
            <p:cNvGrpSpPr/>
            <p:nvPr/>
          </p:nvGrpSpPr>
          <p:grpSpPr>
            <a:xfrm>
              <a:off x="6745690" y="1538900"/>
              <a:ext cx="1357743" cy="1134411"/>
              <a:chOff x="6745690" y="1538900"/>
              <a:chExt cx="1357743" cy="1134411"/>
            </a:xfrm>
          </p:grpSpPr>
          <p:pic>
            <p:nvPicPr>
              <p:cNvPr id="26" name="图片 2"/>
              <p:cNvPicPr>
                <a:picLocks noChangeAspect="1"/>
              </p:cNvPicPr>
              <p:nvPr/>
            </p:nvPicPr>
            <p:blipFill>
              <a:blip r:embed="rId4"/>
              <a:stretch>
                <a:fillRect/>
              </a:stretch>
            </p:blipFill>
            <p:spPr>
              <a:xfrm>
                <a:off x="6745690" y="1538900"/>
                <a:ext cx="1357743" cy="1134411"/>
              </a:xfrm>
              <a:prstGeom prst="rect">
                <a:avLst/>
              </a:prstGeom>
              <a:noFill/>
              <a:ln w="9525">
                <a:noFill/>
              </a:ln>
            </p:spPr>
          </p:pic>
          <p:sp>
            <p:nvSpPr>
              <p:cNvPr id="27" name="矩形 26"/>
              <p:cNvSpPr/>
              <p:nvPr/>
            </p:nvSpPr>
            <p:spPr>
              <a:xfrm>
                <a:off x="7097976" y="2026783"/>
                <a:ext cx="639919" cy="584775"/>
              </a:xfrm>
              <a:prstGeom prst="rect">
                <a:avLst/>
              </a:prstGeom>
            </p:spPr>
            <p:txBody>
              <a:bodyPr wrap="none">
                <a:spAutoFit/>
              </a:bodyPr>
              <a:lstStyle/>
              <a:p>
                <a:r>
                  <a:rPr lang="en-US" altLang="zh-CN" sz="3200" b="1" dirty="0">
                    <a:solidFill>
                      <a:schemeClr val="bg1"/>
                    </a:solidFill>
                    <a:latin typeface="+mn-ea"/>
                  </a:rPr>
                  <a:t>02</a:t>
                </a:r>
                <a:endParaRPr lang="zh-CN" altLang="en-US" sz="3200" b="1" dirty="0">
                  <a:solidFill>
                    <a:schemeClr val="bg1"/>
                  </a:solidFill>
                  <a:latin typeface="+mn-ea"/>
                </a:endParaRPr>
              </a:p>
            </p:txBody>
          </p:sp>
        </p:grpSp>
        <p:grpSp>
          <p:nvGrpSpPr>
            <p:cNvPr id="23" name="组合 22"/>
            <p:cNvGrpSpPr/>
            <p:nvPr/>
          </p:nvGrpSpPr>
          <p:grpSpPr>
            <a:xfrm>
              <a:off x="8150801" y="1675271"/>
              <a:ext cx="2887747" cy="998040"/>
              <a:chOff x="8245622" y="1644441"/>
              <a:chExt cx="2887747" cy="998040"/>
            </a:xfrm>
          </p:grpSpPr>
          <p:sp>
            <p:nvSpPr>
              <p:cNvPr id="24" name="文本框 23"/>
              <p:cNvSpPr txBox="1"/>
              <p:nvPr/>
            </p:nvSpPr>
            <p:spPr>
              <a:xfrm>
                <a:off x="8245622" y="1644441"/>
                <a:ext cx="2703354" cy="461665"/>
              </a:xfrm>
              <a:prstGeom prst="rect">
                <a:avLst/>
              </a:prstGeom>
              <a:noFill/>
            </p:spPr>
            <p:txBody>
              <a:bodyPr wrap="square" rtlCol="0">
                <a:spAutoFit/>
              </a:bodyPr>
              <a:lstStyle/>
              <a:p>
                <a:r>
                  <a:rPr lang="zh-CN" altLang="en-US" sz="2400" b="1" spc="600" dirty="0">
                    <a:latin typeface="隶书" panose="02010509060101010101" pitchFamily="49" charset="-122"/>
                    <a:ea typeface="隶书" panose="02010509060101010101" pitchFamily="49" charset="-122"/>
                    <a:sym typeface="微软雅黑" panose="020B0503020204020204" pitchFamily="34" charset="-122"/>
                  </a:rPr>
                  <a:t>点击添加标题</a:t>
                </a:r>
              </a:p>
            </p:txBody>
          </p:sp>
          <p:sp>
            <p:nvSpPr>
              <p:cNvPr id="25" name="矩形 39"/>
              <p:cNvSpPr>
                <a:spLocks noChangeArrowheads="1"/>
              </p:cNvSpPr>
              <p:nvPr/>
            </p:nvSpPr>
            <p:spPr bwMode="auto">
              <a:xfrm>
                <a:off x="8245622" y="2039431"/>
                <a:ext cx="2887747"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宋体" panose="02010600030101010101" pitchFamily="2" charset="-122"/>
                  </a:defRPr>
                </a:lvl1pPr>
                <a:lvl2pPr defTabSz="1217930">
                  <a:defRPr>
                    <a:solidFill>
                      <a:schemeClr val="tx1"/>
                    </a:solidFill>
                    <a:latin typeface="Arial" panose="020B0604020202020204" pitchFamily="34" charset="0"/>
                    <a:ea typeface="宋体" panose="02010600030101010101" pitchFamily="2" charset="-122"/>
                  </a:defRPr>
                </a:lvl2pPr>
                <a:lvl3pPr defTabSz="1217930">
                  <a:defRPr>
                    <a:solidFill>
                      <a:schemeClr val="tx1"/>
                    </a:solidFill>
                    <a:latin typeface="Arial" panose="020B0604020202020204" pitchFamily="34" charset="0"/>
                    <a:ea typeface="宋体" panose="02010600030101010101" pitchFamily="2" charset="-122"/>
                  </a:defRPr>
                </a:lvl3pPr>
                <a:lvl4pPr defTabSz="1217930">
                  <a:defRPr>
                    <a:solidFill>
                      <a:schemeClr val="tx1"/>
                    </a:solidFill>
                    <a:latin typeface="Arial" panose="020B0604020202020204" pitchFamily="34" charset="0"/>
                    <a:ea typeface="宋体" panose="02010600030101010101" pitchFamily="2" charset="-122"/>
                  </a:defRPr>
                </a:lvl4pPr>
                <a:lvl5pPr defTabSz="1217930">
                  <a:defRPr>
                    <a:solidFill>
                      <a:schemeClr val="tx1"/>
                    </a:solidFill>
                    <a:latin typeface="Arial" panose="020B0604020202020204" pitchFamily="34" charset="0"/>
                    <a:ea typeface="宋体" panose="02010600030101010101" pitchFamily="2" charset="-122"/>
                  </a:defRPr>
                </a:lvl5pPr>
                <a:lvl6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spcBef>
                    <a:spcPts val="1000"/>
                  </a:spcBef>
                </a:pPr>
                <a:r>
                  <a:rPr lang="zh-CN" altLang="en-US" sz="12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a:t>
                </a:r>
              </a:p>
            </p:txBody>
          </p:sp>
        </p:grpSp>
      </p:grpSp>
      <p:grpSp>
        <p:nvGrpSpPr>
          <p:cNvPr id="28" name="组合 27"/>
          <p:cNvGrpSpPr/>
          <p:nvPr/>
        </p:nvGrpSpPr>
        <p:grpSpPr>
          <a:xfrm>
            <a:off x="5904152" y="3244325"/>
            <a:ext cx="4292858" cy="1134411"/>
            <a:chOff x="6745690" y="1538900"/>
            <a:chExt cx="4292858" cy="1134411"/>
          </a:xfrm>
        </p:grpSpPr>
        <p:grpSp>
          <p:nvGrpSpPr>
            <p:cNvPr id="29" name="组合 28"/>
            <p:cNvGrpSpPr/>
            <p:nvPr/>
          </p:nvGrpSpPr>
          <p:grpSpPr>
            <a:xfrm>
              <a:off x="6745690" y="1538900"/>
              <a:ext cx="1357743" cy="1134411"/>
              <a:chOff x="6745690" y="1538900"/>
              <a:chExt cx="1357743" cy="1134411"/>
            </a:xfrm>
          </p:grpSpPr>
          <p:pic>
            <p:nvPicPr>
              <p:cNvPr id="33" name="图片 2"/>
              <p:cNvPicPr>
                <a:picLocks noChangeAspect="1"/>
              </p:cNvPicPr>
              <p:nvPr/>
            </p:nvPicPr>
            <p:blipFill>
              <a:blip r:embed="rId4"/>
              <a:stretch>
                <a:fillRect/>
              </a:stretch>
            </p:blipFill>
            <p:spPr>
              <a:xfrm>
                <a:off x="6745690" y="1538900"/>
                <a:ext cx="1357743" cy="1134411"/>
              </a:xfrm>
              <a:prstGeom prst="rect">
                <a:avLst/>
              </a:prstGeom>
              <a:noFill/>
              <a:ln w="9525">
                <a:noFill/>
              </a:ln>
            </p:spPr>
          </p:pic>
          <p:sp>
            <p:nvSpPr>
              <p:cNvPr id="34" name="矩形 33"/>
              <p:cNvSpPr/>
              <p:nvPr/>
            </p:nvSpPr>
            <p:spPr>
              <a:xfrm>
                <a:off x="7097976" y="2026783"/>
                <a:ext cx="639919" cy="584775"/>
              </a:xfrm>
              <a:prstGeom prst="rect">
                <a:avLst/>
              </a:prstGeom>
            </p:spPr>
            <p:txBody>
              <a:bodyPr wrap="none">
                <a:spAutoFit/>
              </a:bodyPr>
              <a:lstStyle/>
              <a:p>
                <a:r>
                  <a:rPr lang="en-US" altLang="zh-CN" sz="3200" b="1" dirty="0">
                    <a:solidFill>
                      <a:schemeClr val="bg1"/>
                    </a:solidFill>
                    <a:latin typeface="+mn-ea"/>
                  </a:rPr>
                  <a:t>03</a:t>
                </a:r>
                <a:endParaRPr lang="zh-CN" altLang="en-US" sz="3200" b="1" dirty="0">
                  <a:solidFill>
                    <a:schemeClr val="bg1"/>
                  </a:solidFill>
                  <a:latin typeface="+mn-ea"/>
                </a:endParaRPr>
              </a:p>
            </p:txBody>
          </p:sp>
        </p:grpSp>
        <p:grpSp>
          <p:nvGrpSpPr>
            <p:cNvPr id="30" name="组合 29"/>
            <p:cNvGrpSpPr/>
            <p:nvPr/>
          </p:nvGrpSpPr>
          <p:grpSpPr>
            <a:xfrm>
              <a:off x="8150801" y="1675271"/>
              <a:ext cx="2887747" cy="998040"/>
              <a:chOff x="8245622" y="1644441"/>
              <a:chExt cx="2887747" cy="998040"/>
            </a:xfrm>
          </p:grpSpPr>
          <p:sp>
            <p:nvSpPr>
              <p:cNvPr id="31" name="文本框 30"/>
              <p:cNvSpPr txBox="1"/>
              <p:nvPr/>
            </p:nvSpPr>
            <p:spPr>
              <a:xfrm>
                <a:off x="8245622" y="1644441"/>
                <a:ext cx="2703354" cy="461665"/>
              </a:xfrm>
              <a:prstGeom prst="rect">
                <a:avLst/>
              </a:prstGeom>
              <a:noFill/>
            </p:spPr>
            <p:txBody>
              <a:bodyPr wrap="square" rtlCol="0">
                <a:spAutoFit/>
              </a:bodyPr>
              <a:lstStyle/>
              <a:p>
                <a:r>
                  <a:rPr lang="zh-CN" altLang="en-US" sz="2400" b="1" spc="600" dirty="0">
                    <a:latin typeface="隶书" panose="02010509060101010101" pitchFamily="49" charset="-122"/>
                    <a:ea typeface="隶书" panose="02010509060101010101" pitchFamily="49" charset="-122"/>
                    <a:sym typeface="微软雅黑" panose="020B0503020204020204" pitchFamily="34" charset="-122"/>
                  </a:rPr>
                  <a:t>点击添加标题</a:t>
                </a:r>
              </a:p>
            </p:txBody>
          </p:sp>
          <p:sp>
            <p:nvSpPr>
              <p:cNvPr id="32" name="矩形 39"/>
              <p:cNvSpPr>
                <a:spLocks noChangeArrowheads="1"/>
              </p:cNvSpPr>
              <p:nvPr/>
            </p:nvSpPr>
            <p:spPr bwMode="auto">
              <a:xfrm>
                <a:off x="8245622" y="2039431"/>
                <a:ext cx="2887747"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宋体" panose="02010600030101010101" pitchFamily="2" charset="-122"/>
                  </a:defRPr>
                </a:lvl1pPr>
                <a:lvl2pPr defTabSz="1217930">
                  <a:defRPr>
                    <a:solidFill>
                      <a:schemeClr val="tx1"/>
                    </a:solidFill>
                    <a:latin typeface="Arial" panose="020B0604020202020204" pitchFamily="34" charset="0"/>
                    <a:ea typeface="宋体" panose="02010600030101010101" pitchFamily="2" charset="-122"/>
                  </a:defRPr>
                </a:lvl2pPr>
                <a:lvl3pPr defTabSz="1217930">
                  <a:defRPr>
                    <a:solidFill>
                      <a:schemeClr val="tx1"/>
                    </a:solidFill>
                    <a:latin typeface="Arial" panose="020B0604020202020204" pitchFamily="34" charset="0"/>
                    <a:ea typeface="宋体" panose="02010600030101010101" pitchFamily="2" charset="-122"/>
                  </a:defRPr>
                </a:lvl3pPr>
                <a:lvl4pPr defTabSz="1217930">
                  <a:defRPr>
                    <a:solidFill>
                      <a:schemeClr val="tx1"/>
                    </a:solidFill>
                    <a:latin typeface="Arial" panose="020B0604020202020204" pitchFamily="34" charset="0"/>
                    <a:ea typeface="宋体" panose="02010600030101010101" pitchFamily="2" charset="-122"/>
                  </a:defRPr>
                </a:lvl4pPr>
                <a:lvl5pPr defTabSz="1217930">
                  <a:defRPr>
                    <a:solidFill>
                      <a:schemeClr val="tx1"/>
                    </a:solidFill>
                    <a:latin typeface="Arial" panose="020B0604020202020204" pitchFamily="34" charset="0"/>
                    <a:ea typeface="宋体" panose="02010600030101010101" pitchFamily="2" charset="-122"/>
                  </a:defRPr>
                </a:lvl5pPr>
                <a:lvl6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spcBef>
                    <a:spcPts val="1000"/>
                  </a:spcBef>
                </a:pPr>
                <a:r>
                  <a:rPr lang="zh-CN" altLang="en-US" sz="12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a:t>
                </a:r>
              </a:p>
            </p:txBody>
          </p:sp>
        </p:grpSp>
      </p:grpSp>
      <p:grpSp>
        <p:nvGrpSpPr>
          <p:cNvPr id="35" name="组合 34"/>
          <p:cNvGrpSpPr/>
          <p:nvPr/>
        </p:nvGrpSpPr>
        <p:grpSpPr>
          <a:xfrm>
            <a:off x="5904152" y="4600894"/>
            <a:ext cx="4292858" cy="1177692"/>
            <a:chOff x="6745690" y="1538900"/>
            <a:chExt cx="4292858" cy="1177692"/>
          </a:xfrm>
        </p:grpSpPr>
        <p:grpSp>
          <p:nvGrpSpPr>
            <p:cNvPr id="36" name="组合 35"/>
            <p:cNvGrpSpPr/>
            <p:nvPr/>
          </p:nvGrpSpPr>
          <p:grpSpPr>
            <a:xfrm>
              <a:off x="6745690" y="1538900"/>
              <a:ext cx="1357743" cy="1134411"/>
              <a:chOff x="6745690" y="1538900"/>
              <a:chExt cx="1357743" cy="1134411"/>
            </a:xfrm>
          </p:grpSpPr>
          <p:pic>
            <p:nvPicPr>
              <p:cNvPr id="40" name="图片 2"/>
              <p:cNvPicPr>
                <a:picLocks noChangeAspect="1"/>
              </p:cNvPicPr>
              <p:nvPr/>
            </p:nvPicPr>
            <p:blipFill>
              <a:blip r:embed="rId4"/>
              <a:stretch>
                <a:fillRect/>
              </a:stretch>
            </p:blipFill>
            <p:spPr>
              <a:xfrm>
                <a:off x="6745690" y="1538900"/>
                <a:ext cx="1357743" cy="1134411"/>
              </a:xfrm>
              <a:prstGeom prst="rect">
                <a:avLst/>
              </a:prstGeom>
              <a:noFill/>
              <a:ln w="9525">
                <a:noFill/>
              </a:ln>
            </p:spPr>
          </p:pic>
          <p:sp>
            <p:nvSpPr>
              <p:cNvPr id="41" name="矩形 40"/>
              <p:cNvSpPr/>
              <p:nvPr/>
            </p:nvSpPr>
            <p:spPr>
              <a:xfrm>
                <a:off x="7097976" y="2026783"/>
                <a:ext cx="639919" cy="584775"/>
              </a:xfrm>
              <a:prstGeom prst="rect">
                <a:avLst/>
              </a:prstGeom>
            </p:spPr>
            <p:txBody>
              <a:bodyPr wrap="none">
                <a:spAutoFit/>
              </a:bodyPr>
              <a:lstStyle/>
              <a:p>
                <a:r>
                  <a:rPr lang="en-US" altLang="zh-CN" sz="3200" b="1" dirty="0">
                    <a:solidFill>
                      <a:schemeClr val="bg1"/>
                    </a:solidFill>
                    <a:latin typeface="+mn-ea"/>
                  </a:rPr>
                  <a:t>04</a:t>
                </a:r>
                <a:endParaRPr lang="zh-CN" altLang="en-US" sz="3200" b="1" dirty="0">
                  <a:solidFill>
                    <a:schemeClr val="bg1"/>
                  </a:solidFill>
                  <a:latin typeface="+mn-ea"/>
                </a:endParaRPr>
              </a:p>
            </p:txBody>
          </p:sp>
        </p:grpSp>
        <p:grpSp>
          <p:nvGrpSpPr>
            <p:cNvPr id="37" name="组合 36"/>
            <p:cNvGrpSpPr/>
            <p:nvPr/>
          </p:nvGrpSpPr>
          <p:grpSpPr>
            <a:xfrm>
              <a:off x="8150801" y="1675271"/>
              <a:ext cx="2887747" cy="1041321"/>
              <a:chOff x="8245622" y="1644441"/>
              <a:chExt cx="2887747" cy="1041321"/>
            </a:xfrm>
          </p:grpSpPr>
          <p:sp>
            <p:nvSpPr>
              <p:cNvPr id="38" name="文本框 37"/>
              <p:cNvSpPr txBox="1"/>
              <p:nvPr/>
            </p:nvSpPr>
            <p:spPr>
              <a:xfrm>
                <a:off x="8245622" y="1644441"/>
                <a:ext cx="2703354" cy="461665"/>
              </a:xfrm>
              <a:prstGeom prst="rect">
                <a:avLst/>
              </a:prstGeom>
              <a:noFill/>
            </p:spPr>
            <p:txBody>
              <a:bodyPr wrap="square" rtlCol="0">
                <a:spAutoFit/>
              </a:bodyPr>
              <a:lstStyle/>
              <a:p>
                <a:r>
                  <a:rPr lang="zh-CN" altLang="en-US" sz="2400" b="1" spc="600" dirty="0">
                    <a:latin typeface="隶书" panose="02010509060101010101" pitchFamily="49" charset="-122"/>
                    <a:ea typeface="隶书" panose="02010509060101010101" pitchFamily="49" charset="-122"/>
                    <a:sym typeface="微软雅黑" panose="020B0503020204020204" pitchFamily="34" charset="-122"/>
                  </a:rPr>
                  <a:t>点击添加标题</a:t>
                </a:r>
              </a:p>
            </p:txBody>
          </p:sp>
          <p:sp>
            <p:nvSpPr>
              <p:cNvPr id="39" name="矩形 39"/>
              <p:cNvSpPr>
                <a:spLocks noChangeArrowheads="1"/>
              </p:cNvSpPr>
              <p:nvPr/>
            </p:nvSpPr>
            <p:spPr bwMode="auto">
              <a:xfrm>
                <a:off x="8245622" y="2039431"/>
                <a:ext cx="28877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宋体" panose="02010600030101010101" pitchFamily="2" charset="-122"/>
                  </a:defRPr>
                </a:lvl1pPr>
                <a:lvl2pPr defTabSz="1217930">
                  <a:defRPr>
                    <a:solidFill>
                      <a:schemeClr val="tx1"/>
                    </a:solidFill>
                    <a:latin typeface="Arial" panose="020B0604020202020204" pitchFamily="34" charset="0"/>
                    <a:ea typeface="宋体" panose="02010600030101010101" pitchFamily="2" charset="-122"/>
                  </a:defRPr>
                </a:lvl2pPr>
                <a:lvl3pPr defTabSz="1217930">
                  <a:defRPr>
                    <a:solidFill>
                      <a:schemeClr val="tx1"/>
                    </a:solidFill>
                    <a:latin typeface="Arial" panose="020B0604020202020204" pitchFamily="34" charset="0"/>
                    <a:ea typeface="宋体" panose="02010600030101010101" pitchFamily="2" charset="-122"/>
                  </a:defRPr>
                </a:lvl3pPr>
                <a:lvl4pPr defTabSz="1217930">
                  <a:defRPr>
                    <a:solidFill>
                      <a:schemeClr val="tx1"/>
                    </a:solidFill>
                    <a:latin typeface="Arial" panose="020B0604020202020204" pitchFamily="34" charset="0"/>
                    <a:ea typeface="宋体" panose="02010600030101010101" pitchFamily="2" charset="-122"/>
                  </a:defRPr>
                </a:lvl4pPr>
                <a:lvl5pPr defTabSz="1217930">
                  <a:defRPr>
                    <a:solidFill>
                      <a:schemeClr val="tx1"/>
                    </a:solidFill>
                    <a:latin typeface="Arial" panose="020B0604020202020204" pitchFamily="34" charset="0"/>
                    <a:ea typeface="宋体" panose="02010600030101010101" pitchFamily="2" charset="-122"/>
                  </a:defRPr>
                </a:lvl5pPr>
                <a:lvl6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spcBef>
                    <a:spcPts val="1000"/>
                  </a:spcBef>
                </a:pPr>
                <a:r>
                  <a:rPr lang="zh-CN" altLang="en-US" sz="12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a:t>
                </a:r>
                <a:r>
                  <a:rPr lang="zh-CN" altLang="en-US" sz="1200" dirty="0" smtClean="0">
                    <a:solidFill>
                      <a:srgbClr val="080808"/>
                    </a:solidFill>
                    <a:latin typeface="隶书" panose="02010509060101010101" pitchFamily="49" charset="-122"/>
                    <a:ea typeface="隶书" panose="02010509060101010101" pitchFamily="49" charset="-122"/>
                  </a:rPr>
                  <a:t>本</a:t>
                </a:r>
                <a:endParaRPr lang="zh-CN" altLang="en-US" sz="1200" dirty="0">
                  <a:solidFill>
                    <a:srgbClr val="080808"/>
                  </a:solidFill>
                  <a:latin typeface="隶书" panose="02010509060101010101" pitchFamily="49" charset="-122"/>
                  <a:ea typeface="隶书" panose="02010509060101010101" pitchFamily="49"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4011" y="1167400"/>
            <a:ext cx="6489205" cy="1828804"/>
          </a:xfrm>
          <a:prstGeom prst="rect">
            <a:avLst/>
          </a:prstGeom>
        </p:spPr>
      </p:pic>
      <p:sp>
        <p:nvSpPr>
          <p:cNvPr id="4" name="文本框 3"/>
          <p:cNvSpPr txBox="1"/>
          <p:nvPr/>
        </p:nvSpPr>
        <p:spPr>
          <a:xfrm>
            <a:off x="2930342" y="3165669"/>
            <a:ext cx="6861358" cy="1107996"/>
          </a:xfrm>
          <a:prstGeom prst="rect">
            <a:avLst/>
          </a:prstGeom>
          <a:noFill/>
        </p:spPr>
        <p:txBody>
          <a:bodyPr wrap="square" rtlCol="0">
            <a:spAutoFit/>
          </a:bodyPr>
          <a:lstStyle/>
          <a:p>
            <a:pPr algn="ctr"/>
            <a:r>
              <a:rPr lang="en-US" altLang="zh-CN" sz="6600" b="1" dirty="0">
                <a:solidFill>
                  <a:srgbClr val="582E15"/>
                </a:solidFill>
                <a:latin typeface="汉仪小麦体简" panose="00020600040101010101" pitchFamily="18" charset="-122"/>
                <a:ea typeface="汉仪小麦体简" panose="00020600040101010101" pitchFamily="18" charset="-122"/>
              </a:rPr>
              <a:t>01.</a:t>
            </a:r>
            <a:r>
              <a:rPr lang="zh-CN" altLang="en-US" sz="6600" b="1" dirty="0">
                <a:solidFill>
                  <a:srgbClr val="582E15"/>
                </a:solidFill>
                <a:latin typeface="汉仪小麦体简" panose="00020600040101010101" pitchFamily="18" charset="-122"/>
                <a:ea typeface="汉仪小麦体简" panose="00020600040101010101" pitchFamily="18" charset="-122"/>
              </a:rPr>
              <a:t>点击添加标题</a:t>
            </a:r>
          </a:p>
        </p:txBody>
      </p:sp>
      <p:sp>
        <p:nvSpPr>
          <p:cNvPr id="5" name="矩形 4"/>
          <p:cNvSpPr/>
          <p:nvPr/>
        </p:nvSpPr>
        <p:spPr>
          <a:xfrm>
            <a:off x="3174704" y="4180705"/>
            <a:ext cx="5842592" cy="68820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100" y="1354150"/>
            <a:ext cx="3024345" cy="4335449"/>
          </a:xfrm>
          <a:prstGeom prst="rect">
            <a:avLst/>
          </a:prstGeom>
        </p:spPr>
      </p:pic>
      <p:grpSp>
        <p:nvGrpSpPr>
          <p:cNvPr id="8" name="组合 7"/>
          <p:cNvGrpSpPr/>
          <p:nvPr/>
        </p:nvGrpSpPr>
        <p:grpSpPr>
          <a:xfrm>
            <a:off x="5467108" y="1391279"/>
            <a:ext cx="5467590" cy="1292662"/>
            <a:chOff x="8973481" y="1193885"/>
            <a:chExt cx="1859596" cy="1278164"/>
          </a:xfrm>
        </p:grpSpPr>
        <p:sp>
          <p:nvSpPr>
            <p:cNvPr id="9" name="矩形 39"/>
            <p:cNvSpPr>
              <a:spLocks noChangeArrowheads="1"/>
            </p:cNvSpPr>
            <p:nvPr/>
          </p:nvSpPr>
          <p:spPr bwMode="auto">
            <a:xfrm>
              <a:off x="8973481" y="1650372"/>
              <a:ext cx="1859596" cy="82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a:t>
              </a:r>
            </a:p>
          </p:txBody>
        </p:sp>
        <p:sp>
          <p:nvSpPr>
            <p:cNvPr id="10" name="文本框 9"/>
            <p:cNvSpPr txBox="1"/>
            <p:nvPr/>
          </p:nvSpPr>
          <p:spPr>
            <a:xfrm>
              <a:off x="8999398" y="1193885"/>
              <a:ext cx="1137121" cy="456487"/>
            </a:xfrm>
            <a:prstGeom prst="rect">
              <a:avLst/>
            </a:prstGeom>
            <a:noFill/>
          </p:spPr>
          <p:txBody>
            <a:bodyPr vert="horz" wrap="square" rtlCol="0">
              <a:spAutoFit/>
            </a:bodyPr>
            <a:lstStyle/>
            <a:p>
              <a:r>
                <a:rPr lang="zh-CN" altLang="en-US" sz="24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400" b="1" spc="600" dirty="0">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11" name="组合 10"/>
          <p:cNvGrpSpPr/>
          <p:nvPr/>
        </p:nvGrpSpPr>
        <p:grpSpPr>
          <a:xfrm>
            <a:off x="5467108" y="3005290"/>
            <a:ext cx="5467590" cy="1292662"/>
            <a:chOff x="8973481" y="1193885"/>
            <a:chExt cx="1859596" cy="1278164"/>
          </a:xfrm>
        </p:grpSpPr>
        <p:sp>
          <p:nvSpPr>
            <p:cNvPr id="12" name="矩形 39"/>
            <p:cNvSpPr>
              <a:spLocks noChangeArrowheads="1"/>
            </p:cNvSpPr>
            <p:nvPr/>
          </p:nvSpPr>
          <p:spPr bwMode="auto">
            <a:xfrm>
              <a:off x="8973481" y="1650372"/>
              <a:ext cx="1859596" cy="82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a:t>
              </a:r>
            </a:p>
          </p:txBody>
        </p:sp>
        <p:sp>
          <p:nvSpPr>
            <p:cNvPr id="13" name="文本框 12"/>
            <p:cNvSpPr txBox="1"/>
            <p:nvPr/>
          </p:nvSpPr>
          <p:spPr>
            <a:xfrm>
              <a:off x="8999398" y="1193885"/>
              <a:ext cx="1137121" cy="456487"/>
            </a:xfrm>
            <a:prstGeom prst="rect">
              <a:avLst/>
            </a:prstGeom>
            <a:noFill/>
          </p:spPr>
          <p:txBody>
            <a:bodyPr vert="horz" wrap="square" rtlCol="0">
              <a:spAutoFit/>
            </a:bodyPr>
            <a:lstStyle/>
            <a:p>
              <a:r>
                <a:rPr lang="zh-CN" altLang="en-US" sz="24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400" b="1" spc="600" dirty="0">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14" name="组合 13"/>
          <p:cNvGrpSpPr/>
          <p:nvPr/>
        </p:nvGrpSpPr>
        <p:grpSpPr>
          <a:xfrm>
            <a:off x="5467108" y="4619302"/>
            <a:ext cx="5467590" cy="1292662"/>
            <a:chOff x="8973481" y="1193885"/>
            <a:chExt cx="1859596" cy="1278164"/>
          </a:xfrm>
        </p:grpSpPr>
        <p:sp>
          <p:nvSpPr>
            <p:cNvPr id="15" name="矩形 39"/>
            <p:cNvSpPr>
              <a:spLocks noChangeArrowheads="1"/>
            </p:cNvSpPr>
            <p:nvPr/>
          </p:nvSpPr>
          <p:spPr bwMode="auto">
            <a:xfrm>
              <a:off x="8973481" y="1650372"/>
              <a:ext cx="1859596" cy="82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a:t>
              </a:r>
            </a:p>
          </p:txBody>
        </p:sp>
        <p:sp>
          <p:nvSpPr>
            <p:cNvPr id="16" name="文本框 15"/>
            <p:cNvSpPr txBox="1"/>
            <p:nvPr/>
          </p:nvSpPr>
          <p:spPr>
            <a:xfrm>
              <a:off x="8999398" y="1193885"/>
              <a:ext cx="1137121" cy="456487"/>
            </a:xfrm>
            <a:prstGeom prst="rect">
              <a:avLst/>
            </a:prstGeom>
            <a:noFill/>
          </p:spPr>
          <p:txBody>
            <a:bodyPr vert="horz" wrap="square" rtlCol="0">
              <a:spAutoFit/>
            </a:bodyPr>
            <a:lstStyle/>
            <a:p>
              <a:r>
                <a:rPr lang="zh-CN" altLang="en-US" sz="24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400" b="1" spc="600" dirty="0">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17" name="组合 16"/>
          <p:cNvGrpSpPr/>
          <p:nvPr/>
        </p:nvGrpSpPr>
        <p:grpSpPr>
          <a:xfrm>
            <a:off x="2232025" y="150495"/>
            <a:ext cx="7731760" cy="819785"/>
            <a:chOff x="2232025" y="150495"/>
            <a:chExt cx="7731760" cy="819785"/>
          </a:xfrm>
        </p:grpSpPr>
        <p:grpSp>
          <p:nvGrpSpPr>
            <p:cNvPr id="18" name="组合 17"/>
            <p:cNvGrpSpPr/>
            <p:nvPr/>
          </p:nvGrpSpPr>
          <p:grpSpPr>
            <a:xfrm>
              <a:off x="2232025" y="772160"/>
              <a:ext cx="7731760" cy="198120"/>
              <a:chOff x="3290" y="1043"/>
              <a:chExt cx="12627" cy="324"/>
            </a:xfrm>
          </p:grpSpPr>
          <p:sp>
            <p:nvSpPr>
              <p:cNvPr id="20" name="Freeform 11"/>
              <p:cNvSpPr/>
              <p:nvPr/>
            </p:nvSpPr>
            <p:spPr>
              <a:xfrm>
                <a:off x="10225" y="1190"/>
                <a:ext cx="5693" cy="35"/>
              </a:xfrm>
              <a:custGeom>
                <a:avLst/>
                <a:gdLst/>
                <a:ahLst/>
                <a:cxnLst>
                  <a:cxn ang="0">
                    <a:pos x="0" y="0"/>
                  </a:cxn>
                  <a:cxn ang="0">
                    <a:pos x="3614738" y="0"/>
                  </a:cxn>
                  <a:cxn ang="0">
                    <a:pos x="3614738" y="22225"/>
                  </a:cxn>
                  <a:cxn ang="0">
                    <a:pos x="3565" y="22225"/>
                  </a:cxn>
                  <a:cxn ang="0">
                    <a:pos x="0" y="0"/>
                  </a:cxn>
                </a:cxnLst>
                <a:rect l="0" t="0" r="0" b="0"/>
                <a:pathLst>
                  <a:path w="6084" h="35">
                    <a:moveTo>
                      <a:pt x="0" y="0"/>
                    </a:moveTo>
                    <a:lnTo>
                      <a:pt x="6084" y="0"/>
                    </a:lnTo>
                    <a:lnTo>
                      <a:pt x="6084" y="35"/>
                    </a:lnTo>
                    <a:lnTo>
                      <a:pt x="6" y="35"/>
                    </a:lnTo>
                    <a:cubicBezTo>
                      <a:pt x="6" y="23"/>
                      <a:pt x="3" y="12"/>
                      <a:pt x="0" y="0"/>
                    </a:cubicBezTo>
                    <a:close/>
                  </a:path>
                </a:pathLst>
              </a:custGeom>
              <a:solidFill>
                <a:srgbClr val="6E3D36">
                  <a:alpha val="100000"/>
                </a:srgbClr>
              </a:solidFill>
              <a:ln w="9525">
                <a:noFill/>
              </a:ln>
            </p:spPr>
            <p:txBody>
              <a:bodyPr/>
              <a:lstStyle/>
              <a:p>
                <a:endParaRPr lang="zh-CN" altLang="en-US"/>
              </a:p>
            </p:txBody>
          </p:sp>
          <p:sp>
            <p:nvSpPr>
              <p:cNvPr id="21" name="Freeform 12"/>
              <p:cNvSpPr>
                <a:spLocks noEditPoints="1"/>
              </p:cNvSpPr>
              <p:nvPr/>
            </p:nvSpPr>
            <p:spPr>
              <a:xfrm>
                <a:off x="9048" y="1043"/>
                <a:ext cx="1107" cy="325"/>
              </a:xfrm>
              <a:custGeom>
                <a:avLst/>
                <a:gdLst/>
                <a:ahLst/>
                <a:cxnLst>
                  <a:cxn ang="0">
                    <a:pos x="571624" y="29210"/>
                  </a:cxn>
                  <a:cxn ang="0">
                    <a:pos x="463703" y="98425"/>
                  </a:cxn>
                  <a:cxn ang="0">
                    <a:pos x="388989" y="169546"/>
                  </a:cxn>
                  <a:cxn ang="0">
                    <a:pos x="372978" y="179706"/>
                  </a:cxn>
                  <a:cxn ang="0">
                    <a:pos x="455401" y="155576"/>
                  </a:cxn>
                  <a:cxn ang="0">
                    <a:pos x="560357" y="47625"/>
                  </a:cxn>
                  <a:cxn ang="0">
                    <a:pos x="610760" y="30480"/>
                  </a:cxn>
                  <a:cxn ang="0">
                    <a:pos x="230666" y="190501"/>
                  </a:cxn>
                  <a:cxn ang="0">
                    <a:pos x="119780" y="88900"/>
                  </a:cxn>
                  <a:cxn ang="0">
                    <a:pos x="68785" y="81280"/>
                  </a:cxn>
                  <a:cxn ang="0">
                    <a:pos x="71156" y="160021"/>
                  </a:cxn>
                  <a:cxn ang="0">
                    <a:pos x="134011" y="145416"/>
                  </a:cxn>
                  <a:cxn ang="0">
                    <a:pos x="77086" y="187961"/>
                  </a:cxn>
                  <a:cxn ang="0">
                    <a:pos x="2372" y="121286"/>
                  </a:cxn>
                  <a:cxn ang="0">
                    <a:pos x="52774" y="38100"/>
                  </a:cxn>
                  <a:cxn ang="0">
                    <a:pos x="132232" y="1270"/>
                  </a:cxn>
                  <a:cxn ang="0">
                    <a:pos x="211097" y="17145"/>
                  </a:cxn>
                  <a:cxn ang="0">
                    <a:pos x="325541" y="20955"/>
                  </a:cxn>
                  <a:cxn ang="0">
                    <a:pos x="351632" y="20955"/>
                  </a:cxn>
                  <a:cxn ang="0">
                    <a:pos x="377129" y="20955"/>
                  </a:cxn>
                  <a:cxn ang="0">
                    <a:pos x="492166" y="17145"/>
                  </a:cxn>
                  <a:cxn ang="0">
                    <a:pos x="639815" y="34290"/>
                  </a:cxn>
                  <a:cxn ang="0">
                    <a:pos x="687253" y="69215"/>
                  </a:cxn>
                  <a:cxn ang="0">
                    <a:pos x="638629" y="186691"/>
                  </a:cxn>
                  <a:cxn ang="0">
                    <a:pos x="567473" y="149861"/>
                  </a:cxn>
                  <a:cxn ang="0">
                    <a:pos x="573995" y="146051"/>
                  </a:cxn>
                  <a:cxn ang="0">
                    <a:pos x="664127" y="118111"/>
                  </a:cxn>
                  <a:cxn ang="0">
                    <a:pos x="610167" y="78105"/>
                  </a:cxn>
                  <a:cxn ang="0">
                    <a:pos x="540789" y="130176"/>
                  </a:cxn>
                  <a:cxn ang="0">
                    <a:pos x="403220" y="206376"/>
                  </a:cxn>
                  <a:cxn ang="0">
                    <a:pos x="351632" y="194946"/>
                  </a:cxn>
                  <a:cxn ang="0">
                    <a:pos x="300043" y="206376"/>
                  </a:cxn>
                  <a:cxn ang="0">
                    <a:pos x="100212" y="31115"/>
                  </a:cxn>
                  <a:cxn ang="0">
                    <a:pos x="202796" y="109221"/>
                  </a:cxn>
                  <a:cxn ang="0">
                    <a:pos x="310124" y="178436"/>
                  </a:cxn>
                  <a:cxn ang="0">
                    <a:pos x="324948" y="173356"/>
                  </a:cxn>
                  <a:cxn ang="0">
                    <a:pos x="294113" y="156211"/>
                  </a:cxn>
                  <a:cxn ang="0">
                    <a:pos x="193901" y="52070"/>
                  </a:cxn>
                  <a:cxn ang="0">
                    <a:pos x="91910" y="30480"/>
                  </a:cxn>
                  <a:cxn ang="0">
                    <a:pos x="321983" y="118746"/>
                  </a:cxn>
                  <a:cxn ang="0">
                    <a:pos x="351632" y="130176"/>
                  </a:cxn>
                  <a:cxn ang="0">
                    <a:pos x="380687" y="118746"/>
                  </a:cxn>
                  <a:cxn ang="0">
                    <a:pos x="402627" y="89535"/>
                  </a:cxn>
                  <a:cxn ang="0">
                    <a:pos x="364084" y="45085"/>
                  </a:cxn>
                  <a:cxn ang="0">
                    <a:pos x="364084" y="45085"/>
                  </a:cxn>
                  <a:cxn ang="0">
                    <a:pos x="300043" y="89535"/>
                  </a:cxn>
                </a:cxnLst>
                <a:rect l="0" t="0" r="0" b="0"/>
                <a:pathLst>
                  <a:path w="1186" h="325">
                    <a:moveTo>
                      <a:pt x="1030" y="48"/>
                    </a:moveTo>
                    <a:cubicBezTo>
                      <a:pt x="1010" y="43"/>
                      <a:pt x="988" y="43"/>
                      <a:pt x="964" y="46"/>
                    </a:cubicBezTo>
                    <a:cubicBezTo>
                      <a:pt x="928" y="51"/>
                      <a:pt x="891" y="63"/>
                      <a:pt x="858" y="82"/>
                    </a:cubicBezTo>
                    <a:cubicBezTo>
                      <a:pt x="829" y="99"/>
                      <a:pt x="807" y="126"/>
                      <a:pt x="782" y="155"/>
                    </a:cubicBezTo>
                    <a:cubicBezTo>
                      <a:pt x="757" y="186"/>
                      <a:pt x="729" y="220"/>
                      <a:pt x="689" y="247"/>
                    </a:cubicBezTo>
                    <a:cubicBezTo>
                      <a:pt x="679" y="255"/>
                      <a:pt x="668" y="261"/>
                      <a:pt x="656" y="267"/>
                    </a:cubicBezTo>
                    <a:cubicBezTo>
                      <a:pt x="650" y="269"/>
                      <a:pt x="644" y="271"/>
                      <a:pt x="638" y="273"/>
                    </a:cubicBezTo>
                    <a:cubicBezTo>
                      <a:pt x="635" y="277"/>
                      <a:pt x="632" y="280"/>
                      <a:pt x="629" y="283"/>
                    </a:cubicBezTo>
                    <a:cubicBezTo>
                      <a:pt x="640" y="283"/>
                      <a:pt x="651" y="283"/>
                      <a:pt x="663" y="281"/>
                    </a:cubicBezTo>
                    <a:cubicBezTo>
                      <a:pt x="699" y="276"/>
                      <a:pt x="735" y="264"/>
                      <a:pt x="768" y="245"/>
                    </a:cubicBezTo>
                    <a:cubicBezTo>
                      <a:pt x="797" y="228"/>
                      <a:pt x="820" y="201"/>
                      <a:pt x="844" y="172"/>
                    </a:cubicBezTo>
                    <a:cubicBezTo>
                      <a:pt x="871" y="139"/>
                      <a:pt x="901" y="103"/>
                      <a:pt x="945" y="75"/>
                    </a:cubicBezTo>
                    <a:cubicBezTo>
                      <a:pt x="966" y="63"/>
                      <a:pt x="994" y="53"/>
                      <a:pt x="1017" y="49"/>
                    </a:cubicBezTo>
                    <a:cubicBezTo>
                      <a:pt x="1021" y="49"/>
                      <a:pt x="1026" y="48"/>
                      <a:pt x="1030" y="48"/>
                    </a:cubicBezTo>
                    <a:close/>
                    <a:moveTo>
                      <a:pt x="506" y="325"/>
                    </a:moveTo>
                    <a:cubicBezTo>
                      <a:pt x="465" y="325"/>
                      <a:pt x="425" y="317"/>
                      <a:pt x="389" y="300"/>
                    </a:cubicBezTo>
                    <a:cubicBezTo>
                      <a:pt x="339" y="276"/>
                      <a:pt x="304" y="238"/>
                      <a:pt x="273" y="205"/>
                    </a:cubicBezTo>
                    <a:cubicBezTo>
                      <a:pt x="250" y="179"/>
                      <a:pt x="227" y="154"/>
                      <a:pt x="202" y="140"/>
                    </a:cubicBezTo>
                    <a:cubicBezTo>
                      <a:pt x="187" y="132"/>
                      <a:pt x="176" y="127"/>
                      <a:pt x="157" y="123"/>
                    </a:cubicBezTo>
                    <a:cubicBezTo>
                      <a:pt x="145" y="121"/>
                      <a:pt x="131" y="122"/>
                      <a:pt x="116" y="128"/>
                    </a:cubicBezTo>
                    <a:cubicBezTo>
                      <a:pt x="87" y="137"/>
                      <a:pt x="65" y="162"/>
                      <a:pt x="65" y="186"/>
                    </a:cubicBezTo>
                    <a:cubicBezTo>
                      <a:pt x="65" y="211"/>
                      <a:pt x="90" y="241"/>
                      <a:pt x="120" y="252"/>
                    </a:cubicBezTo>
                    <a:cubicBezTo>
                      <a:pt x="152" y="267"/>
                      <a:pt x="192" y="257"/>
                      <a:pt x="218" y="230"/>
                    </a:cubicBezTo>
                    <a:cubicBezTo>
                      <a:pt x="220" y="227"/>
                      <a:pt x="223" y="227"/>
                      <a:pt x="226" y="229"/>
                    </a:cubicBezTo>
                    <a:cubicBezTo>
                      <a:pt x="228" y="230"/>
                      <a:pt x="229" y="234"/>
                      <a:pt x="228" y="236"/>
                    </a:cubicBezTo>
                    <a:cubicBezTo>
                      <a:pt x="214" y="272"/>
                      <a:pt x="173" y="296"/>
                      <a:pt x="130" y="296"/>
                    </a:cubicBezTo>
                    <a:cubicBezTo>
                      <a:pt x="123" y="296"/>
                      <a:pt x="115" y="295"/>
                      <a:pt x="108" y="294"/>
                    </a:cubicBezTo>
                    <a:cubicBezTo>
                      <a:pt x="66" y="286"/>
                      <a:pt x="14" y="253"/>
                      <a:pt x="4" y="191"/>
                    </a:cubicBezTo>
                    <a:cubicBezTo>
                      <a:pt x="0" y="163"/>
                      <a:pt x="8" y="133"/>
                      <a:pt x="27" y="109"/>
                    </a:cubicBezTo>
                    <a:cubicBezTo>
                      <a:pt x="42" y="88"/>
                      <a:pt x="64" y="72"/>
                      <a:pt x="89" y="60"/>
                    </a:cubicBezTo>
                    <a:cubicBezTo>
                      <a:pt x="95" y="58"/>
                      <a:pt x="101" y="56"/>
                      <a:pt x="107" y="54"/>
                    </a:cubicBezTo>
                    <a:cubicBezTo>
                      <a:pt x="136" y="18"/>
                      <a:pt x="186" y="6"/>
                      <a:pt x="223" y="2"/>
                    </a:cubicBezTo>
                    <a:cubicBezTo>
                      <a:pt x="228" y="2"/>
                      <a:pt x="234" y="2"/>
                      <a:pt x="239" y="2"/>
                    </a:cubicBezTo>
                    <a:cubicBezTo>
                      <a:pt x="280" y="2"/>
                      <a:pt x="319" y="10"/>
                      <a:pt x="356" y="27"/>
                    </a:cubicBezTo>
                    <a:cubicBezTo>
                      <a:pt x="397" y="46"/>
                      <a:pt x="428" y="76"/>
                      <a:pt x="455" y="104"/>
                    </a:cubicBezTo>
                    <a:cubicBezTo>
                      <a:pt x="474" y="62"/>
                      <a:pt x="515" y="40"/>
                      <a:pt x="549" y="33"/>
                    </a:cubicBezTo>
                    <a:cubicBezTo>
                      <a:pt x="556" y="32"/>
                      <a:pt x="563" y="31"/>
                      <a:pt x="571" y="31"/>
                    </a:cubicBezTo>
                    <a:cubicBezTo>
                      <a:pt x="578" y="31"/>
                      <a:pt x="586" y="32"/>
                      <a:pt x="593" y="33"/>
                    </a:cubicBezTo>
                    <a:cubicBezTo>
                      <a:pt x="600" y="32"/>
                      <a:pt x="607" y="31"/>
                      <a:pt x="615" y="31"/>
                    </a:cubicBezTo>
                    <a:cubicBezTo>
                      <a:pt x="622" y="31"/>
                      <a:pt x="629" y="31"/>
                      <a:pt x="636" y="33"/>
                    </a:cubicBezTo>
                    <a:cubicBezTo>
                      <a:pt x="670" y="40"/>
                      <a:pt x="711" y="62"/>
                      <a:pt x="731" y="104"/>
                    </a:cubicBezTo>
                    <a:cubicBezTo>
                      <a:pt x="758" y="76"/>
                      <a:pt x="789" y="46"/>
                      <a:pt x="830" y="27"/>
                    </a:cubicBezTo>
                    <a:cubicBezTo>
                      <a:pt x="871" y="8"/>
                      <a:pt x="916" y="0"/>
                      <a:pt x="963" y="2"/>
                    </a:cubicBezTo>
                    <a:cubicBezTo>
                      <a:pt x="1000" y="6"/>
                      <a:pt x="1050" y="18"/>
                      <a:pt x="1079" y="54"/>
                    </a:cubicBezTo>
                    <a:cubicBezTo>
                      <a:pt x="1085" y="56"/>
                      <a:pt x="1091" y="58"/>
                      <a:pt x="1097" y="60"/>
                    </a:cubicBezTo>
                    <a:cubicBezTo>
                      <a:pt x="1122" y="71"/>
                      <a:pt x="1144" y="88"/>
                      <a:pt x="1159" y="109"/>
                    </a:cubicBezTo>
                    <a:cubicBezTo>
                      <a:pt x="1177" y="133"/>
                      <a:pt x="1186" y="163"/>
                      <a:pt x="1182" y="190"/>
                    </a:cubicBezTo>
                    <a:cubicBezTo>
                      <a:pt x="1172" y="253"/>
                      <a:pt x="1119" y="286"/>
                      <a:pt x="1077" y="294"/>
                    </a:cubicBezTo>
                    <a:cubicBezTo>
                      <a:pt x="1070" y="295"/>
                      <a:pt x="1063" y="296"/>
                      <a:pt x="1056" y="296"/>
                    </a:cubicBezTo>
                    <a:cubicBezTo>
                      <a:pt x="1012" y="296"/>
                      <a:pt x="972" y="272"/>
                      <a:pt x="957" y="236"/>
                    </a:cubicBezTo>
                    <a:cubicBezTo>
                      <a:pt x="956" y="234"/>
                      <a:pt x="957" y="230"/>
                      <a:pt x="960" y="229"/>
                    </a:cubicBezTo>
                    <a:cubicBezTo>
                      <a:pt x="962" y="227"/>
                      <a:pt x="966" y="227"/>
                      <a:pt x="968" y="230"/>
                    </a:cubicBezTo>
                    <a:cubicBezTo>
                      <a:pt x="993" y="257"/>
                      <a:pt x="1034" y="266"/>
                      <a:pt x="1065" y="252"/>
                    </a:cubicBezTo>
                    <a:cubicBezTo>
                      <a:pt x="1095" y="241"/>
                      <a:pt x="1120" y="211"/>
                      <a:pt x="1120" y="186"/>
                    </a:cubicBezTo>
                    <a:cubicBezTo>
                      <a:pt x="1120" y="162"/>
                      <a:pt x="1098" y="137"/>
                      <a:pt x="1070" y="128"/>
                    </a:cubicBezTo>
                    <a:cubicBezTo>
                      <a:pt x="1055" y="122"/>
                      <a:pt x="1041" y="121"/>
                      <a:pt x="1029" y="123"/>
                    </a:cubicBezTo>
                    <a:cubicBezTo>
                      <a:pt x="1009" y="127"/>
                      <a:pt x="998" y="132"/>
                      <a:pt x="984" y="140"/>
                    </a:cubicBezTo>
                    <a:cubicBezTo>
                      <a:pt x="958" y="154"/>
                      <a:pt x="936" y="179"/>
                      <a:pt x="912" y="205"/>
                    </a:cubicBezTo>
                    <a:cubicBezTo>
                      <a:pt x="882" y="238"/>
                      <a:pt x="847" y="276"/>
                      <a:pt x="797" y="300"/>
                    </a:cubicBezTo>
                    <a:cubicBezTo>
                      <a:pt x="760" y="317"/>
                      <a:pt x="721" y="325"/>
                      <a:pt x="680" y="325"/>
                    </a:cubicBezTo>
                    <a:cubicBezTo>
                      <a:pt x="675" y="325"/>
                      <a:pt x="669" y="325"/>
                      <a:pt x="664" y="324"/>
                    </a:cubicBezTo>
                    <a:cubicBezTo>
                      <a:pt x="642" y="323"/>
                      <a:pt x="616" y="318"/>
                      <a:pt x="593" y="307"/>
                    </a:cubicBezTo>
                    <a:cubicBezTo>
                      <a:pt x="569" y="318"/>
                      <a:pt x="543" y="322"/>
                      <a:pt x="522" y="324"/>
                    </a:cubicBezTo>
                    <a:cubicBezTo>
                      <a:pt x="516" y="325"/>
                      <a:pt x="511" y="325"/>
                      <a:pt x="506" y="325"/>
                    </a:cubicBezTo>
                    <a:close/>
                    <a:moveTo>
                      <a:pt x="155" y="48"/>
                    </a:moveTo>
                    <a:cubicBezTo>
                      <a:pt x="160" y="48"/>
                      <a:pt x="164" y="49"/>
                      <a:pt x="169" y="49"/>
                    </a:cubicBezTo>
                    <a:cubicBezTo>
                      <a:pt x="192" y="53"/>
                      <a:pt x="220" y="63"/>
                      <a:pt x="240" y="75"/>
                    </a:cubicBezTo>
                    <a:cubicBezTo>
                      <a:pt x="284" y="103"/>
                      <a:pt x="315" y="139"/>
                      <a:pt x="342" y="172"/>
                    </a:cubicBezTo>
                    <a:cubicBezTo>
                      <a:pt x="366" y="201"/>
                      <a:pt x="389" y="228"/>
                      <a:pt x="417" y="245"/>
                    </a:cubicBezTo>
                    <a:cubicBezTo>
                      <a:pt x="450" y="264"/>
                      <a:pt x="487" y="276"/>
                      <a:pt x="523" y="281"/>
                    </a:cubicBezTo>
                    <a:cubicBezTo>
                      <a:pt x="535" y="283"/>
                      <a:pt x="546" y="283"/>
                      <a:pt x="557" y="283"/>
                    </a:cubicBezTo>
                    <a:cubicBezTo>
                      <a:pt x="554" y="280"/>
                      <a:pt x="551" y="277"/>
                      <a:pt x="548" y="273"/>
                    </a:cubicBezTo>
                    <a:cubicBezTo>
                      <a:pt x="542" y="271"/>
                      <a:pt x="536" y="269"/>
                      <a:pt x="530" y="267"/>
                    </a:cubicBezTo>
                    <a:cubicBezTo>
                      <a:pt x="517" y="261"/>
                      <a:pt x="506" y="254"/>
                      <a:pt x="496" y="246"/>
                    </a:cubicBezTo>
                    <a:cubicBezTo>
                      <a:pt x="456" y="219"/>
                      <a:pt x="428" y="185"/>
                      <a:pt x="403" y="155"/>
                    </a:cubicBezTo>
                    <a:cubicBezTo>
                      <a:pt x="379" y="126"/>
                      <a:pt x="356" y="99"/>
                      <a:pt x="327" y="82"/>
                    </a:cubicBezTo>
                    <a:cubicBezTo>
                      <a:pt x="295" y="63"/>
                      <a:pt x="258" y="51"/>
                      <a:pt x="222" y="46"/>
                    </a:cubicBezTo>
                    <a:cubicBezTo>
                      <a:pt x="198" y="43"/>
                      <a:pt x="175" y="43"/>
                      <a:pt x="155" y="48"/>
                    </a:cubicBezTo>
                    <a:close/>
                    <a:moveTo>
                      <a:pt x="513" y="165"/>
                    </a:moveTo>
                    <a:cubicBezTo>
                      <a:pt x="523" y="174"/>
                      <a:pt x="533" y="181"/>
                      <a:pt x="543" y="187"/>
                    </a:cubicBezTo>
                    <a:cubicBezTo>
                      <a:pt x="557" y="195"/>
                      <a:pt x="568" y="200"/>
                      <a:pt x="588" y="204"/>
                    </a:cubicBezTo>
                    <a:cubicBezTo>
                      <a:pt x="589" y="204"/>
                      <a:pt x="591" y="204"/>
                      <a:pt x="593" y="205"/>
                    </a:cubicBezTo>
                    <a:cubicBezTo>
                      <a:pt x="594" y="204"/>
                      <a:pt x="596" y="204"/>
                      <a:pt x="598" y="204"/>
                    </a:cubicBezTo>
                    <a:cubicBezTo>
                      <a:pt x="617" y="200"/>
                      <a:pt x="628" y="195"/>
                      <a:pt x="642" y="187"/>
                    </a:cubicBezTo>
                    <a:cubicBezTo>
                      <a:pt x="653" y="181"/>
                      <a:pt x="663" y="174"/>
                      <a:pt x="672" y="165"/>
                    </a:cubicBezTo>
                    <a:cubicBezTo>
                      <a:pt x="677" y="158"/>
                      <a:pt x="679" y="149"/>
                      <a:pt x="679" y="141"/>
                    </a:cubicBezTo>
                    <a:cubicBezTo>
                      <a:pt x="679" y="116"/>
                      <a:pt x="655" y="86"/>
                      <a:pt x="625" y="75"/>
                    </a:cubicBezTo>
                    <a:cubicBezTo>
                      <a:pt x="621" y="73"/>
                      <a:pt x="618" y="72"/>
                      <a:pt x="614" y="71"/>
                    </a:cubicBezTo>
                    <a:lnTo>
                      <a:pt x="614" y="71"/>
                    </a:lnTo>
                    <a:lnTo>
                      <a:pt x="614" y="71"/>
                    </a:lnTo>
                    <a:cubicBezTo>
                      <a:pt x="596" y="66"/>
                      <a:pt x="577" y="67"/>
                      <a:pt x="561" y="75"/>
                    </a:cubicBezTo>
                    <a:cubicBezTo>
                      <a:pt x="531" y="86"/>
                      <a:pt x="506" y="116"/>
                      <a:pt x="506" y="141"/>
                    </a:cubicBezTo>
                    <a:cubicBezTo>
                      <a:pt x="506" y="149"/>
                      <a:pt x="509" y="158"/>
                      <a:pt x="513" y="165"/>
                    </a:cubicBezTo>
                    <a:close/>
                  </a:path>
                </a:pathLst>
              </a:custGeom>
              <a:solidFill>
                <a:srgbClr val="6E3D36">
                  <a:alpha val="100000"/>
                </a:srgbClr>
              </a:solidFill>
              <a:ln w="9525">
                <a:noFill/>
              </a:ln>
            </p:spPr>
            <p:txBody>
              <a:bodyPr/>
              <a:lstStyle/>
              <a:p>
                <a:endParaRPr lang="zh-CN" altLang="en-US"/>
              </a:p>
            </p:txBody>
          </p:sp>
          <p:sp>
            <p:nvSpPr>
              <p:cNvPr id="22" name="Freeform 13"/>
              <p:cNvSpPr/>
              <p:nvPr/>
            </p:nvSpPr>
            <p:spPr>
              <a:xfrm>
                <a:off x="3290" y="1190"/>
                <a:ext cx="5693" cy="35"/>
              </a:xfrm>
              <a:custGeom>
                <a:avLst/>
                <a:gdLst/>
                <a:ahLst/>
                <a:cxnLst>
                  <a:cxn ang="0">
                    <a:pos x="3614738" y="0"/>
                  </a:cxn>
                  <a:cxn ang="0">
                    <a:pos x="0" y="0"/>
                  </a:cxn>
                  <a:cxn ang="0">
                    <a:pos x="0" y="22225"/>
                  </a:cxn>
                  <a:cxn ang="0">
                    <a:pos x="3611767" y="22225"/>
                  </a:cxn>
                  <a:cxn ang="0">
                    <a:pos x="3614738" y="0"/>
                  </a:cxn>
                </a:cxnLst>
                <a:rect l="0" t="0" r="0" b="0"/>
                <a:pathLst>
                  <a:path w="6084" h="35">
                    <a:moveTo>
                      <a:pt x="6084" y="0"/>
                    </a:moveTo>
                    <a:lnTo>
                      <a:pt x="0" y="0"/>
                    </a:lnTo>
                    <a:lnTo>
                      <a:pt x="0" y="35"/>
                    </a:lnTo>
                    <a:lnTo>
                      <a:pt x="6079" y="35"/>
                    </a:lnTo>
                    <a:cubicBezTo>
                      <a:pt x="6079" y="23"/>
                      <a:pt x="6081" y="12"/>
                      <a:pt x="6084" y="0"/>
                    </a:cubicBezTo>
                    <a:close/>
                  </a:path>
                </a:pathLst>
              </a:custGeom>
              <a:solidFill>
                <a:srgbClr val="6E3D36">
                  <a:alpha val="100000"/>
                </a:srgbClr>
              </a:solidFill>
              <a:ln w="9525">
                <a:noFill/>
              </a:ln>
            </p:spPr>
            <p:txBody>
              <a:bodyPr/>
              <a:lstStyle/>
              <a:p>
                <a:endParaRPr lang="zh-CN" altLang="en-US"/>
              </a:p>
            </p:txBody>
          </p:sp>
        </p:grpSp>
        <p:sp>
          <p:nvSpPr>
            <p:cNvPr id="19" name="TextBox 56"/>
            <p:cNvSpPr txBox="1"/>
            <p:nvPr/>
          </p:nvSpPr>
          <p:spPr>
            <a:xfrm>
              <a:off x="4070985" y="150495"/>
              <a:ext cx="4050030" cy="521970"/>
            </a:xfrm>
            <a:prstGeom prst="rect">
              <a:avLst/>
            </a:prstGeom>
            <a:noFill/>
            <a:ln w="9525">
              <a:noFill/>
            </a:ln>
          </p:spPr>
          <p:txBody>
            <a:bodyPr wrap="square">
              <a:spAutoFit/>
            </a:bodyPr>
            <a:lstStyle/>
            <a:p>
              <a:pPr algn="ctr"/>
              <a:r>
                <a:rPr lang="zh-CN" altLang="en-US" sz="28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latin typeface="隶书" panose="02010509060101010101" pitchFamily="49" charset="-122"/>
                <a:ea typeface="隶书" panose="02010509060101010101" pitchFamily="49"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l="22884" r="8854" b="7080"/>
          <a:stretch>
            <a:fillRect/>
          </a:stretch>
        </p:blipFill>
        <p:spPr>
          <a:xfrm>
            <a:off x="5585352" y="1160475"/>
            <a:ext cx="3553691" cy="4837370"/>
          </a:xfrm>
          <a:prstGeom prst="rect">
            <a:avLst/>
          </a:prstGeom>
        </p:spPr>
      </p:pic>
      <p:grpSp>
        <p:nvGrpSpPr>
          <p:cNvPr id="31" name="组合 30"/>
          <p:cNvGrpSpPr/>
          <p:nvPr/>
        </p:nvGrpSpPr>
        <p:grpSpPr>
          <a:xfrm>
            <a:off x="2232025" y="150495"/>
            <a:ext cx="7731760" cy="819785"/>
            <a:chOff x="2232025" y="150495"/>
            <a:chExt cx="7731760" cy="819785"/>
          </a:xfrm>
        </p:grpSpPr>
        <p:grpSp>
          <p:nvGrpSpPr>
            <p:cNvPr id="32" name="组合 31"/>
            <p:cNvGrpSpPr/>
            <p:nvPr/>
          </p:nvGrpSpPr>
          <p:grpSpPr>
            <a:xfrm>
              <a:off x="2232025" y="772160"/>
              <a:ext cx="7731760" cy="198120"/>
              <a:chOff x="3290" y="1043"/>
              <a:chExt cx="12627" cy="324"/>
            </a:xfrm>
          </p:grpSpPr>
          <p:sp>
            <p:nvSpPr>
              <p:cNvPr id="34" name="Freeform 11"/>
              <p:cNvSpPr/>
              <p:nvPr/>
            </p:nvSpPr>
            <p:spPr>
              <a:xfrm>
                <a:off x="10225" y="1190"/>
                <a:ext cx="5693" cy="35"/>
              </a:xfrm>
              <a:custGeom>
                <a:avLst/>
                <a:gdLst/>
                <a:ahLst/>
                <a:cxnLst>
                  <a:cxn ang="0">
                    <a:pos x="0" y="0"/>
                  </a:cxn>
                  <a:cxn ang="0">
                    <a:pos x="3614738" y="0"/>
                  </a:cxn>
                  <a:cxn ang="0">
                    <a:pos x="3614738" y="22225"/>
                  </a:cxn>
                  <a:cxn ang="0">
                    <a:pos x="3565" y="22225"/>
                  </a:cxn>
                  <a:cxn ang="0">
                    <a:pos x="0" y="0"/>
                  </a:cxn>
                </a:cxnLst>
                <a:rect l="0" t="0" r="0" b="0"/>
                <a:pathLst>
                  <a:path w="6084" h="35">
                    <a:moveTo>
                      <a:pt x="0" y="0"/>
                    </a:moveTo>
                    <a:lnTo>
                      <a:pt x="6084" y="0"/>
                    </a:lnTo>
                    <a:lnTo>
                      <a:pt x="6084" y="35"/>
                    </a:lnTo>
                    <a:lnTo>
                      <a:pt x="6" y="35"/>
                    </a:lnTo>
                    <a:cubicBezTo>
                      <a:pt x="6" y="23"/>
                      <a:pt x="3" y="12"/>
                      <a:pt x="0" y="0"/>
                    </a:cubicBezTo>
                    <a:close/>
                  </a:path>
                </a:pathLst>
              </a:custGeom>
              <a:solidFill>
                <a:srgbClr val="6E3D36">
                  <a:alpha val="100000"/>
                </a:srgbClr>
              </a:solidFill>
              <a:ln w="9525">
                <a:noFill/>
              </a:ln>
            </p:spPr>
            <p:txBody>
              <a:bodyPr/>
              <a:lstStyle/>
              <a:p>
                <a:endParaRPr lang="zh-CN" altLang="en-US"/>
              </a:p>
            </p:txBody>
          </p:sp>
          <p:sp>
            <p:nvSpPr>
              <p:cNvPr id="35" name="Freeform 12"/>
              <p:cNvSpPr>
                <a:spLocks noEditPoints="1"/>
              </p:cNvSpPr>
              <p:nvPr/>
            </p:nvSpPr>
            <p:spPr>
              <a:xfrm>
                <a:off x="9048" y="1043"/>
                <a:ext cx="1107" cy="325"/>
              </a:xfrm>
              <a:custGeom>
                <a:avLst/>
                <a:gdLst/>
                <a:ahLst/>
                <a:cxnLst>
                  <a:cxn ang="0">
                    <a:pos x="571624" y="29210"/>
                  </a:cxn>
                  <a:cxn ang="0">
                    <a:pos x="463703" y="98425"/>
                  </a:cxn>
                  <a:cxn ang="0">
                    <a:pos x="388989" y="169546"/>
                  </a:cxn>
                  <a:cxn ang="0">
                    <a:pos x="372978" y="179706"/>
                  </a:cxn>
                  <a:cxn ang="0">
                    <a:pos x="455401" y="155576"/>
                  </a:cxn>
                  <a:cxn ang="0">
                    <a:pos x="560357" y="47625"/>
                  </a:cxn>
                  <a:cxn ang="0">
                    <a:pos x="610760" y="30480"/>
                  </a:cxn>
                  <a:cxn ang="0">
                    <a:pos x="230666" y="190501"/>
                  </a:cxn>
                  <a:cxn ang="0">
                    <a:pos x="119780" y="88900"/>
                  </a:cxn>
                  <a:cxn ang="0">
                    <a:pos x="68785" y="81280"/>
                  </a:cxn>
                  <a:cxn ang="0">
                    <a:pos x="71156" y="160021"/>
                  </a:cxn>
                  <a:cxn ang="0">
                    <a:pos x="134011" y="145416"/>
                  </a:cxn>
                  <a:cxn ang="0">
                    <a:pos x="77086" y="187961"/>
                  </a:cxn>
                  <a:cxn ang="0">
                    <a:pos x="2372" y="121286"/>
                  </a:cxn>
                  <a:cxn ang="0">
                    <a:pos x="52774" y="38100"/>
                  </a:cxn>
                  <a:cxn ang="0">
                    <a:pos x="132232" y="1270"/>
                  </a:cxn>
                  <a:cxn ang="0">
                    <a:pos x="211097" y="17145"/>
                  </a:cxn>
                  <a:cxn ang="0">
                    <a:pos x="325541" y="20955"/>
                  </a:cxn>
                  <a:cxn ang="0">
                    <a:pos x="351632" y="20955"/>
                  </a:cxn>
                  <a:cxn ang="0">
                    <a:pos x="377129" y="20955"/>
                  </a:cxn>
                  <a:cxn ang="0">
                    <a:pos x="492166" y="17145"/>
                  </a:cxn>
                  <a:cxn ang="0">
                    <a:pos x="639815" y="34290"/>
                  </a:cxn>
                  <a:cxn ang="0">
                    <a:pos x="687253" y="69215"/>
                  </a:cxn>
                  <a:cxn ang="0">
                    <a:pos x="638629" y="186691"/>
                  </a:cxn>
                  <a:cxn ang="0">
                    <a:pos x="567473" y="149861"/>
                  </a:cxn>
                  <a:cxn ang="0">
                    <a:pos x="573995" y="146051"/>
                  </a:cxn>
                  <a:cxn ang="0">
                    <a:pos x="664127" y="118111"/>
                  </a:cxn>
                  <a:cxn ang="0">
                    <a:pos x="610167" y="78105"/>
                  </a:cxn>
                  <a:cxn ang="0">
                    <a:pos x="540789" y="130176"/>
                  </a:cxn>
                  <a:cxn ang="0">
                    <a:pos x="403220" y="206376"/>
                  </a:cxn>
                  <a:cxn ang="0">
                    <a:pos x="351632" y="194946"/>
                  </a:cxn>
                  <a:cxn ang="0">
                    <a:pos x="300043" y="206376"/>
                  </a:cxn>
                  <a:cxn ang="0">
                    <a:pos x="100212" y="31115"/>
                  </a:cxn>
                  <a:cxn ang="0">
                    <a:pos x="202796" y="109221"/>
                  </a:cxn>
                  <a:cxn ang="0">
                    <a:pos x="310124" y="178436"/>
                  </a:cxn>
                  <a:cxn ang="0">
                    <a:pos x="324948" y="173356"/>
                  </a:cxn>
                  <a:cxn ang="0">
                    <a:pos x="294113" y="156211"/>
                  </a:cxn>
                  <a:cxn ang="0">
                    <a:pos x="193901" y="52070"/>
                  </a:cxn>
                  <a:cxn ang="0">
                    <a:pos x="91910" y="30480"/>
                  </a:cxn>
                  <a:cxn ang="0">
                    <a:pos x="321983" y="118746"/>
                  </a:cxn>
                  <a:cxn ang="0">
                    <a:pos x="351632" y="130176"/>
                  </a:cxn>
                  <a:cxn ang="0">
                    <a:pos x="380687" y="118746"/>
                  </a:cxn>
                  <a:cxn ang="0">
                    <a:pos x="402627" y="89535"/>
                  </a:cxn>
                  <a:cxn ang="0">
                    <a:pos x="364084" y="45085"/>
                  </a:cxn>
                  <a:cxn ang="0">
                    <a:pos x="364084" y="45085"/>
                  </a:cxn>
                  <a:cxn ang="0">
                    <a:pos x="300043" y="89535"/>
                  </a:cxn>
                </a:cxnLst>
                <a:rect l="0" t="0" r="0" b="0"/>
                <a:pathLst>
                  <a:path w="1186" h="325">
                    <a:moveTo>
                      <a:pt x="1030" y="48"/>
                    </a:moveTo>
                    <a:cubicBezTo>
                      <a:pt x="1010" y="43"/>
                      <a:pt x="988" y="43"/>
                      <a:pt x="964" y="46"/>
                    </a:cubicBezTo>
                    <a:cubicBezTo>
                      <a:pt x="928" y="51"/>
                      <a:pt x="891" y="63"/>
                      <a:pt x="858" y="82"/>
                    </a:cubicBezTo>
                    <a:cubicBezTo>
                      <a:pt x="829" y="99"/>
                      <a:pt x="807" y="126"/>
                      <a:pt x="782" y="155"/>
                    </a:cubicBezTo>
                    <a:cubicBezTo>
                      <a:pt x="757" y="186"/>
                      <a:pt x="729" y="220"/>
                      <a:pt x="689" y="247"/>
                    </a:cubicBezTo>
                    <a:cubicBezTo>
                      <a:pt x="679" y="255"/>
                      <a:pt x="668" y="261"/>
                      <a:pt x="656" y="267"/>
                    </a:cubicBezTo>
                    <a:cubicBezTo>
                      <a:pt x="650" y="269"/>
                      <a:pt x="644" y="271"/>
                      <a:pt x="638" y="273"/>
                    </a:cubicBezTo>
                    <a:cubicBezTo>
                      <a:pt x="635" y="277"/>
                      <a:pt x="632" y="280"/>
                      <a:pt x="629" y="283"/>
                    </a:cubicBezTo>
                    <a:cubicBezTo>
                      <a:pt x="640" y="283"/>
                      <a:pt x="651" y="283"/>
                      <a:pt x="663" y="281"/>
                    </a:cubicBezTo>
                    <a:cubicBezTo>
                      <a:pt x="699" y="276"/>
                      <a:pt x="735" y="264"/>
                      <a:pt x="768" y="245"/>
                    </a:cubicBezTo>
                    <a:cubicBezTo>
                      <a:pt x="797" y="228"/>
                      <a:pt x="820" y="201"/>
                      <a:pt x="844" y="172"/>
                    </a:cubicBezTo>
                    <a:cubicBezTo>
                      <a:pt x="871" y="139"/>
                      <a:pt x="901" y="103"/>
                      <a:pt x="945" y="75"/>
                    </a:cubicBezTo>
                    <a:cubicBezTo>
                      <a:pt x="966" y="63"/>
                      <a:pt x="994" y="53"/>
                      <a:pt x="1017" y="49"/>
                    </a:cubicBezTo>
                    <a:cubicBezTo>
                      <a:pt x="1021" y="49"/>
                      <a:pt x="1026" y="48"/>
                      <a:pt x="1030" y="48"/>
                    </a:cubicBezTo>
                    <a:close/>
                    <a:moveTo>
                      <a:pt x="506" y="325"/>
                    </a:moveTo>
                    <a:cubicBezTo>
                      <a:pt x="465" y="325"/>
                      <a:pt x="425" y="317"/>
                      <a:pt x="389" y="300"/>
                    </a:cubicBezTo>
                    <a:cubicBezTo>
                      <a:pt x="339" y="276"/>
                      <a:pt x="304" y="238"/>
                      <a:pt x="273" y="205"/>
                    </a:cubicBezTo>
                    <a:cubicBezTo>
                      <a:pt x="250" y="179"/>
                      <a:pt x="227" y="154"/>
                      <a:pt x="202" y="140"/>
                    </a:cubicBezTo>
                    <a:cubicBezTo>
                      <a:pt x="187" y="132"/>
                      <a:pt x="176" y="127"/>
                      <a:pt x="157" y="123"/>
                    </a:cubicBezTo>
                    <a:cubicBezTo>
                      <a:pt x="145" y="121"/>
                      <a:pt x="131" y="122"/>
                      <a:pt x="116" y="128"/>
                    </a:cubicBezTo>
                    <a:cubicBezTo>
                      <a:pt x="87" y="137"/>
                      <a:pt x="65" y="162"/>
                      <a:pt x="65" y="186"/>
                    </a:cubicBezTo>
                    <a:cubicBezTo>
                      <a:pt x="65" y="211"/>
                      <a:pt x="90" y="241"/>
                      <a:pt x="120" y="252"/>
                    </a:cubicBezTo>
                    <a:cubicBezTo>
                      <a:pt x="152" y="267"/>
                      <a:pt x="192" y="257"/>
                      <a:pt x="218" y="230"/>
                    </a:cubicBezTo>
                    <a:cubicBezTo>
                      <a:pt x="220" y="227"/>
                      <a:pt x="223" y="227"/>
                      <a:pt x="226" y="229"/>
                    </a:cubicBezTo>
                    <a:cubicBezTo>
                      <a:pt x="228" y="230"/>
                      <a:pt x="229" y="234"/>
                      <a:pt x="228" y="236"/>
                    </a:cubicBezTo>
                    <a:cubicBezTo>
                      <a:pt x="214" y="272"/>
                      <a:pt x="173" y="296"/>
                      <a:pt x="130" y="296"/>
                    </a:cubicBezTo>
                    <a:cubicBezTo>
                      <a:pt x="123" y="296"/>
                      <a:pt x="115" y="295"/>
                      <a:pt x="108" y="294"/>
                    </a:cubicBezTo>
                    <a:cubicBezTo>
                      <a:pt x="66" y="286"/>
                      <a:pt x="14" y="253"/>
                      <a:pt x="4" y="191"/>
                    </a:cubicBezTo>
                    <a:cubicBezTo>
                      <a:pt x="0" y="163"/>
                      <a:pt x="8" y="133"/>
                      <a:pt x="27" y="109"/>
                    </a:cubicBezTo>
                    <a:cubicBezTo>
                      <a:pt x="42" y="88"/>
                      <a:pt x="64" y="72"/>
                      <a:pt x="89" y="60"/>
                    </a:cubicBezTo>
                    <a:cubicBezTo>
                      <a:pt x="95" y="58"/>
                      <a:pt x="101" y="56"/>
                      <a:pt x="107" y="54"/>
                    </a:cubicBezTo>
                    <a:cubicBezTo>
                      <a:pt x="136" y="18"/>
                      <a:pt x="186" y="6"/>
                      <a:pt x="223" y="2"/>
                    </a:cubicBezTo>
                    <a:cubicBezTo>
                      <a:pt x="228" y="2"/>
                      <a:pt x="234" y="2"/>
                      <a:pt x="239" y="2"/>
                    </a:cubicBezTo>
                    <a:cubicBezTo>
                      <a:pt x="280" y="2"/>
                      <a:pt x="319" y="10"/>
                      <a:pt x="356" y="27"/>
                    </a:cubicBezTo>
                    <a:cubicBezTo>
                      <a:pt x="397" y="46"/>
                      <a:pt x="428" y="76"/>
                      <a:pt x="455" y="104"/>
                    </a:cubicBezTo>
                    <a:cubicBezTo>
                      <a:pt x="474" y="62"/>
                      <a:pt x="515" y="40"/>
                      <a:pt x="549" y="33"/>
                    </a:cubicBezTo>
                    <a:cubicBezTo>
                      <a:pt x="556" y="32"/>
                      <a:pt x="563" y="31"/>
                      <a:pt x="571" y="31"/>
                    </a:cubicBezTo>
                    <a:cubicBezTo>
                      <a:pt x="578" y="31"/>
                      <a:pt x="586" y="32"/>
                      <a:pt x="593" y="33"/>
                    </a:cubicBezTo>
                    <a:cubicBezTo>
                      <a:pt x="600" y="32"/>
                      <a:pt x="607" y="31"/>
                      <a:pt x="615" y="31"/>
                    </a:cubicBezTo>
                    <a:cubicBezTo>
                      <a:pt x="622" y="31"/>
                      <a:pt x="629" y="31"/>
                      <a:pt x="636" y="33"/>
                    </a:cubicBezTo>
                    <a:cubicBezTo>
                      <a:pt x="670" y="40"/>
                      <a:pt x="711" y="62"/>
                      <a:pt x="731" y="104"/>
                    </a:cubicBezTo>
                    <a:cubicBezTo>
                      <a:pt x="758" y="76"/>
                      <a:pt x="789" y="46"/>
                      <a:pt x="830" y="27"/>
                    </a:cubicBezTo>
                    <a:cubicBezTo>
                      <a:pt x="871" y="8"/>
                      <a:pt x="916" y="0"/>
                      <a:pt x="963" y="2"/>
                    </a:cubicBezTo>
                    <a:cubicBezTo>
                      <a:pt x="1000" y="6"/>
                      <a:pt x="1050" y="18"/>
                      <a:pt x="1079" y="54"/>
                    </a:cubicBezTo>
                    <a:cubicBezTo>
                      <a:pt x="1085" y="56"/>
                      <a:pt x="1091" y="58"/>
                      <a:pt x="1097" y="60"/>
                    </a:cubicBezTo>
                    <a:cubicBezTo>
                      <a:pt x="1122" y="71"/>
                      <a:pt x="1144" y="88"/>
                      <a:pt x="1159" y="109"/>
                    </a:cubicBezTo>
                    <a:cubicBezTo>
                      <a:pt x="1177" y="133"/>
                      <a:pt x="1186" y="163"/>
                      <a:pt x="1182" y="190"/>
                    </a:cubicBezTo>
                    <a:cubicBezTo>
                      <a:pt x="1172" y="253"/>
                      <a:pt x="1119" y="286"/>
                      <a:pt x="1077" y="294"/>
                    </a:cubicBezTo>
                    <a:cubicBezTo>
                      <a:pt x="1070" y="295"/>
                      <a:pt x="1063" y="296"/>
                      <a:pt x="1056" y="296"/>
                    </a:cubicBezTo>
                    <a:cubicBezTo>
                      <a:pt x="1012" y="296"/>
                      <a:pt x="972" y="272"/>
                      <a:pt x="957" y="236"/>
                    </a:cubicBezTo>
                    <a:cubicBezTo>
                      <a:pt x="956" y="234"/>
                      <a:pt x="957" y="230"/>
                      <a:pt x="960" y="229"/>
                    </a:cubicBezTo>
                    <a:cubicBezTo>
                      <a:pt x="962" y="227"/>
                      <a:pt x="966" y="227"/>
                      <a:pt x="968" y="230"/>
                    </a:cubicBezTo>
                    <a:cubicBezTo>
                      <a:pt x="993" y="257"/>
                      <a:pt x="1034" y="266"/>
                      <a:pt x="1065" y="252"/>
                    </a:cubicBezTo>
                    <a:cubicBezTo>
                      <a:pt x="1095" y="241"/>
                      <a:pt x="1120" y="211"/>
                      <a:pt x="1120" y="186"/>
                    </a:cubicBezTo>
                    <a:cubicBezTo>
                      <a:pt x="1120" y="162"/>
                      <a:pt x="1098" y="137"/>
                      <a:pt x="1070" y="128"/>
                    </a:cubicBezTo>
                    <a:cubicBezTo>
                      <a:pt x="1055" y="122"/>
                      <a:pt x="1041" y="121"/>
                      <a:pt x="1029" y="123"/>
                    </a:cubicBezTo>
                    <a:cubicBezTo>
                      <a:pt x="1009" y="127"/>
                      <a:pt x="998" y="132"/>
                      <a:pt x="984" y="140"/>
                    </a:cubicBezTo>
                    <a:cubicBezTo>
                      <a:pt x="958" y="154"/>
                      <a:pt x="936" y="179"/>
                      <a:pt x="912" y="205"/>
                    </a:cubicBezTo>
                    <a:cubicBezTo>
                      <a:pt x="882" y="238"/>
                      <a:pt x="847" y="276"/>
                      <a:pt x="797" y="300"/>
                    </a:cubicBezTo>
                    <a:cubicBezTo>
                      <a:pt x="760" y="317"/>
                      <a:pt x="721" y="325"/>
                      <a:pt x="680" y="325"/>
                    </a:cubicBezTo>
                    <a:cubicBezTo>
                      <a:pt x="675" y="325"/>
                      <a:pt x="669" y="325"/>
                      <a:pt x="664" y="324"/>
                    </a:cubicBezTo>
                    <a:cubicBezTo>
                      <a:pt x="642" y="323"/>
                      <a:pt x="616" y="318"/>
                      <a:pt x="593" y="307"/>
                    </a:cubicBezTo>
                    <a:cubicBezTo>
                      <a:pt x="569" y="318"/>
                      <a:pt x="543" y="322"/>
                      <a:pt x="522" y="324"/>
                    </a:cubicBezTo>
                    <a:cubicBezTo>
                      <a:pt x="516" y="325"/>
                      <a:pt x="511" y="325"/>
                      <a:pt x="506" y="325"/>
                    </a:cubicBezTo>
                    <a:close/>
                    <a:moveTo>
                      <a:pt x="155" y="48"/>
                    </a:moveTo>
                    <a:cubicBezTo>
                      <a:pt x="160" y="48"/>
                      <a:pt x="164" y="49"/>
                      <a:pt x="169" y="49"/>
                    </a:cubicBezTo>
                    <a:cubicBezTo>
                      <a:pt x="192" y="53"/>
                      <a:pt x="220" y="63"/>
                      <a:pt x="240" y="75"/>
                    </a:cubicBezTo>
                    <a:cubicBezTo>
                      <a:pt x="284" y="103"/>
                      <a:pt x="315" y="139"/>
                      <a:pt x="342" y="172"/>
                    </a:cubicBezTo>
                    <a:cubicBezTo>
                      <a:pt x="366" y="201"/>
                      <a:pt x="389" y="228"/>
                      <a:pt x="417" y="245"/>
                    </a:cubicBezTo>
                    <a:cubicBezTo>
                      <a:pt x="450" y="264"/>
                      <a:pt x="487" y="276"/>
                      <a:pt x="523" y="281"/>
                    </a:cubicBezTo>
                    <a:cubicBezTo>
                      <a:pt x="535" y="283"/>
                      <a:pt x="546" y="283"/>
                      <a:pt x="557" y="283"/>
                    </a:cubicBezTo>
                    <a:cubicBezTo>
                      <a:pt x="554" y="280"/>
                      <a:pt x="551" y="277"/>
                      <a:pt x="548" y="273"/>
                    </a:cubicBezTo>
                    <a:cubicBezTo>
                      <a:pt x="542" y="271"/>
                      <a:pt x="536" y="269"/>
                      <a:pt x="530" y="267"/>
                    </a:cubicBezTo>
                    <a:cubicBezTo>
                      <a:pt x="517" y="261"/>
                      <a:pt x="506" y="254"/>
                      <a:pt x="496" y="246"/>
                    </a:cubicBezTo>
                    <a:cubicBezTo>
                      <a:pt x="456" y="219"/>
                      <a:pt x="428" y="185"/>
                      <a:pt x="403" y="155"/>
                    </a:cubicBezTo>
                    <a:cubicBezTo>
                      <a:pt x="379" y="126"/>
                      <a:pt x="356" y="99"/>
                      <a:pt x="327" y="82"/>
                    </a:cubicBezTo>
                    <a:cubicBezTo>
                      <a:pt x="295" y="63"/>
                      <a:pt x="258" y="51"/>
                      <a:pt x="222" y="46"/>
                    </a:cubicBezTo>
                    <a:cubicBezTo>
                      <a:pt x="198" y="43"/>
                      <a:pt x="175" y="43"/>
                      <a:pt x="155" y="48"/>
                    </a:cubicBezTo>
                    <a:close/>
                    <a:moveTo>
                      <a:pt x="513" y="165"/>
                    </a:moveTo>
                    <a:cubicBezTo>
                      <a:pt x="523" y="174"/>
                      <a:pt x="533" y="181"/>
                      <a:pt x="543" y="187"/>
                    </a:cubicBezTo>
                    <a:cubicBezTo>
                      <a:pt x="557" y="195"/>
                      <a:pt x="568" y="200"/>
                      <a:pt x="588" y="204"/>
                    </a:cubicBezTo>
                    <a:cubicBezTo>
                      <a:pt x="589" y="204"/>
                      <a:pt x="591" y="204"/>
                      <a:pt x="593" y="205"/>
                    </a:cubicBezTo>
                    <a:cubicBezTo>
                      <a:pt x="594" y="204"/>
                      <a:pt x="596" y="204"/>
                      <a:pt x="598" y="204"/>
                    </a:cubicBezTo>
                    <a:cubicBezTo>
                      <a:pt x="617" y="200"/>
                      <a:pt x="628" y="195"/>
                      <a:pt x="642" y="187"/>
                    </a:cubicBezTo>
                    <a:cubicBezTo>
                      <a:pt x="653" y="181"/>
                      <a:pt x="663" y="174"/>
                      <a:pt x="672" y="165"/>
                    </a:cubicBezTo>
                    <a:cubicBezTo>
                      <a:pt x="677" y="158"/>
                      <a:pt x="679" y="149"/>
                      <a:pt x="679" y="141"/>
                    </a:cubicBezTo>
                    <a:cubicBezTo>
                      <a:pt x="679" y="116"/>
                      <a:pt x="655" y="86"/>
                      <a:pt x="625" y="75"/>
                    </a:cubicBezTo>
                    <a:cubicBezTo>
                      <a:pt x="621" y="73"/>
                      <a:pt x="618" y="72"/>
                      <a:pt x="614" y="71"/>
                    </a:cubicBezTo>
                    <a:lnTo>
                      <a:pt x="614" y="71"/>
                    </a:lnTo>
                    <a:lnTo>
                      <a:pt x="614" y="71"/>
                    </a:lnTo>
                    <a:cubicBezTo>
                      <a:pt x="596" y="66"/>
                      <a:pt x="577" y="67"/>
                      <a:pt x="561" y="75"/>
                    </a:cubicBezTo>
                    <a:cubicBezTo>
                      <a:pt x="531" y="86"/>
                      <a:pt x="506" y="116"/>
                      <a:pt x="506" y="141"/>
                    </a:cubicBezTo>
                    <a:cubicBezTo>
                      <a:pt x="506" y="149"/>
                      <a:pt x="509" y="158"/>
                      <a:pt x="513" y="165"/>
                    </a:cubicBezTo>
                    <a:close/>
                  </a:path>
                </a:pathLst>
              </a:custGeom>
              <a:solidFill>
                <a:srgbClr val="6E3D36">
                  <a:alpha val="100000"/>
                </a:srgbClr>
              </a:solidFill>
              <a:ln w="9525">
                <a:noFill/>
              </a:ln>
            </p:spPr>
            <p:txBody>
              <a:bodyPr/>
              <a:lstStyle/>
              <a:p>
                <a:endParaRPr lang="zh-CN" altLang="en-US"/>
              </a:p>
            </p:txBody>
          </p:sp>
          <p:sp>
            <p:nvSpPr>
              <p:cNvPr id="36" name="Freeform 13"/>
              <p:cNvSpPr/>
              <p:nvPr/>
            </p:nvSpPr>
            <p:spPr>
              <a:xfrm>
                <a:off x="3290" y="1190"/>
                <a:ext cx="5693" cy="35"/>
              </a:xfrm>
              <a:custGeom>
                <a:avLst/>
                <a:gdLst/>
                <a:ahLst/>
                <a:cxnLst>
                  <a:cxn ang="0">
                    <a:pos x="3614738" y="0"/>
                  </a:cxn>
                  <a:cxn ang="0">
                    <a:pos x="0" y="0"/>
                  </a:cxn>
                  <a:cxn ang="0">
                    <a:pos x="0" y="22225"/>
                  </a:cxn>
                  <a:cxn ang="0">
                    <a:pos x="3611767" y="22225"/>
                  </a:cxn>
                  <a:cxn ang="0">
                    <a:pos x="3614738" y="0"/>
                  </a:cxn>
                </a:cxnLst>
                <a:rect l="0" t="0" r="0" b="0"/>
                <a:pathLst>
                  <a:path w="6084" h="35">
                    <a:moveTo>
                      <a:pt x="6084" y="0"/>
                    </a:moveTo>
                    <a:lnTo>
                      <a:pt x="0" y="0"/>
                    </a:lnTo>
                    <a:lnTo>
                      <a:pt x="0" y="35"/>
                    </a:lnTo>
                    <a:lnTo>
                      <a:pt x="6079" y="35"/>
                    </a:lnTo>
                    <a:cubicBezTo>
                      <a:pt x="6079" y="23"/>
                      <a:pt x="6081" y="12"/>
                      <a:pt x="6084" y="0"/>
                    </a:cubicBezTo>
                    <a:close/>
                  </a:path>
                </a:pathLst>
              </a:custGeom>
              <a:solidFill>
                <a:srgbClr val="6E3D36">
                  <a:alpha val="100000"/>
                </a:srgbClr>
              </a:solidFill>
              <a:ln w="9525">
                <a:noFill/>
              </a:ln>
            </p:spPr>
            <p:txBody>
              <a:bodyPr/>
              <a:lstStyle/>
              <a:p>
                <a:endParaRPr lang="zh-CN" altLang="en-US"/>
              </a:p>
            </p:txBody>
          </p:sp>
        </p:grpSp>
        <p:sp>
          <p:nvSpPr>
            <p:cNvPr id="33" name="TextBox 56"/>
            <p:cNvSpPr txBox="1"/>
            <p:nvPr/>
          </p:nvSpPr>
          <p:spPr>
            <a:xfrm>
              <a:off x="4070985" y="150495"/>
              <a:ext cx="4050030" cy="521970"/>
            </a:xfrm>
            <a:prstGeom prst="rect">
              <a:avLst/>
            </a:prstGeom>
            <a:noFill/>
            <a:ln w="9525">
              <a:noFill/>
            </a:ln>
          </p:spPr>
          <p:txBody>
            <a:bodyPr wrap="square">
              <a:spAutoFit/>
            </a:bodyPr>
            <a:lstStyle/>
            <a:p>
              <a:pPr algn="ctr"/>
              <a:r>
                <a:rPr lang="zh-CN" altLang="en-US" sz="28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30" name="组合 29"/>
          <p:cNvGrpSpPr/>
          <p:nvPr/>
        </p:nvGrpSpPr>
        <p:grpSpPr>
          <a:xfrm>
            <a:off x="9354481" y="1738644"/>
            <a:ext cx="1477328" cy="3633456"/>
            <a:chOff x="8973481" y="1650372"/>
            <a:chExt cx="1477328" cy="3592705"/>
          </a:xfrm>
        </p:grpSpPr>
        <p:sp>
          <p:nvSpPr>
            <p:cNvPr id="37" name="矩形 39"/>
            <p:cNvSpPr>
              <a:spLocks noChangeArrowheads="1"/>
            </p:cNvSpPr>
            <p:nvPr/>
          </p:nvSpPr>
          <p:spPr bwMode="auto">
            <a:xfrm>
              <a:off x="8973481" y="1650372"/>
              <a:ext cx="923330" cy="359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38" name="文本框 37"/>
            <p:cNvSpPr txBox="1"/>
            <p:nvPr/>
          </p:nvSpPr>
          <p:spPr>
            <a:xfrm>
              <a:off x="9896811" y="1650372"/>
              <a:ext cx="553998" cy="3106965"/>
            </a:xfrm>
            <a:prstGeom prst="rect">
              <a:avLst/>
            </a:prstGeom>
            <a:noFill/>
          </p:spPr>
          <p:txBody>
            <a:bodyPr vert="eaVert" wrap="square" rtlCol="0">
              <a:spAutoFit/>
            </a:bodyPr>
            <a:lstStyle/>
            <a:p>
              <a:r>
                <a:rPr lang="zh-CN" altLang="en-US" sz="24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400" b="1" spc="600" dirty="0">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39" name="组合 38"/>
          <p:cNvGrpSpPr/>
          <p:nvPr/>
        </p:nvGrpSpPr>
        <p:grpSpPr>
          <a:xfrm>
            <a:off x="3332321" y="1738644"/>
            <a:ext cx="1477328" cy="3633456"/>
            <a:chOff x="8973481" y="1650372"/>
            <a:chExt cx="1477328" cy="3592705"/>
          </a:xfrm>
        </p:grpSpPr>
        <p:sp>
          <p:nvSpPr>
            <p:cNvPr id="40" name="矩形 39"/>
            <p:cNvSpPr>
              <a:spLocks noChangeArrowheads="1"/>
            </p:cNvSpPr>
            <p:nvPr/>
          </p:nvSpPr>
          <p:spPr bwMode="auto">
            <a:xfrm>
              <a:off x="8973481" y="1650372"/>
              <a:ext cx="923330" cy="359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41" name="文本框 40"/>
            <p:cNvSpPr txBox="1"/>
            <p:nvPr/>
          </p:nvSpPr>
          <p:spPr>
            <a:xfrm>
              <a:off x="9896811" y="1650372"/>
              <a:ext cx="553998" cy="3106965"/>
            </a:xfrm>
            <a:prstGeom prst="rect">
              <a:avLst/>
            </a:prstGeom>
            <a:noFill/>
          </p:spPr>
          <p:txBody>
            <a:bodyPr vert="eaVert" wrap="square" rtlCol="0">
              <a:spAutoFit/>
            </a:bodyPr>
            <a:lstStyle/>
            <a:p>
              <a:r>
                <a:rPr lang="zh-CN" altLang="en-US" sz="24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400" b="1" spc="600" dirty="0">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42" name="组合 41"/>
          <p:cNvGrpSpPr/>
          <p:nvPr/>
        </p:nvGrpSpPr>
        <p:grpSpPr>
          <a:xfrm>
            <a:off x="1079290" y="1738644"/>
            <a:ext cx="1477328" cy="3633456"/>
            <a:chOff x="8973481" y="1650372"/>
            <a:chExt cx="1477328" cy="3592705"/>
          </a:xfrm>
        </p:grpSpPr>
        <p:sp>
          <p:nvSpPr>
            <p:cNvPr id="43" name="矩形 42"/>
            <p:cNvSpPr>
              <a:spLocks noChangeArrowheads="1"/>
            </p:cNvSpPr>
            <p:nvPr/>
          </p:nvSpPr>
          <p:spPr bwMode="auto">
            <a:xfrm>
              <a:off x="8973481" y="1650372"/>
              <a:ext cx="923330" cy="359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44" name="文本框 43"/>
            <p:cNvSpPr txBox="1"/>
            <p:nvPr/>
          </p:nvSpPr>
          <p:spPr>
            <a:xfrm>
              <a:off x="9896811" y="1650372"/>
              <a:ext cx="553998" cy="3106965"/>
            </a:xfrm>
            <a:prstGeom prst="rect">
              <a:avLst/>
            </a:prstGeom>
            <a:noFill/>
          </p:spPr>
          <p:txBody>
            <a:bodyPr vert="eaVert" wrap="square" rtlCol="0">
              <a:spAutoFit/>
            </a:bodyPr>
            <a:lstStyle/>
            <a:p>
              <a:r>
                <a:rPr lang="zh-CN" altLang="en-US" sz="24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400" b="1" spc="600" dirty="0">
                <a:latin typeface="隶书" panose="02010509060101010101" pitchFamily="49" charset="-122"/>
                <a:ea typeface="隶书" panose="02010509060101010101" pitchFamily="49"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067809" y="1650372"/>
            <a:ext cx="5266667" cy="3276190"/>
          </a:xfrm>
          <a:prstGeom prst="rect">
            <a:avLst/>
          </a:prstGeom>
        </p:spPr>
      </p:pic>
      <p:grpSp>
        <p:nvGrpSpPr>
          <p:cNvPr id="5" name="组合 4"/>
          <p:cNvGrpSpPr/>
          <p:nvPr/>
        </p:nvGrpSpPr>
        <p:grpSpPr>
          <a:xfrm>
            <a:off x="9354481" y="1738644"/>
            <a:ext cx="1477328" cy="3633456"/>
            <a:chOff x="8973481" y="1650372"/>
            <a:chExt cx="1477328" cy="3592705"/>
          </a:xfrm>
        </p:grpSpPr>
        <p:sp>
          <p:nvSpPr>
            <p:cNvPr id="2" name="矩形 39"/>
            <p:cNvSpPr>
              <a:spLocks noChangeArrowheads="1"/>
            </p:cNvSpPr>
            <p:nvPr/>
          </p:nvSpPr>
          <p:spPr bwMode="auto">
            <a:xfrm>
              <a:off x="8973481" y="1650372"/>
              <a:ext cx="923330" cy="359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4" name="文本框 3"/>
            <p:cNvSpPr txBox="1"/>
            <p:nvPr/>
          </p:nvSpPr>
          <p:spPr>
            <a:xfrm>
              <a:off x="9896811" y="1650372"/>
              <a:ext cx="553998" cy="3106965"/>
            </a:xfrm>
            <a:prstGeom prst="rect">
              <a:avLst/>
            </a:prstGeom>
            <a:noFill/>
          </p:spPr>
          <p:txBody>
            <a:bodyPr vert="eaVert" wrap="square" rtlCol="0">
              <a:spAutoFit/>
            </a:bodyPr>
            <a:lstStyle/>
            <a:p>
              <a:r>
                <a:rPr lang="zh-CN" altLang="en-US" sz="24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400" b="1" spc="600" dirty="0">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6" name="组合 5"/>
          <p:cNvGrpSpPr/>
          <p:nvPr/>
        </p:nvGrpSpPr>
        <p:grpSpPr>
          <a:xfrm>
            <a:off x="7257806" y="1738644"/>
            <a:ext cx="1477328" cy="3633456"/>
            <a:chOff x="8973481" y="1650372"/>
            <a:chExt cx="1477328" cy="3592705"/>
          </a:xfrm>
        </p:grpSpPr>
        <p:sp>
          <p:nvSpPr>
            <p:cNvPr id="7" name="矩形 39"/>
            <p:cNvSpPr>
              <a:spLocks noChangeArrowheads="1"/>
            </p:cNvSpPr>
            <p:nvPr/>
          </p:nvSpPr>
          <p:spPr bwMode="auto">
            <a:xfrm>
              <a:off x="8973481" y="1650372"/>
              <a:ext cx="923330" cy="359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8" name="文本框 7"/>
            <p:cNvSpPr txBox="1"/>
            <p:nvPr/>
          </p:nvSpPr>
          <p:spPr>
            <a:xfrm>
              <a:off x="9896811" y="1650372"/>
              <a:ext cx="553998" cy="3106965"/>
            </a:xfrm>
            <a:prstGeom prst="rect">
              <a:avLst/>
            </a:prstGeom>
            <a:noFill/>
          </p:spPr>
          <p:txBody>
            <a:bodyPr vert="eaVert" wrap="square" rtlCol="0">
              <a:spAutoFit/>
            </a:bodyPr>
            <a:lstStyle/>
            <a:p>
              <a:r>
                <a:rPr lang="zh-CN" altLang="en-US" sz="24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400" b="1" spc="600" dirty="0">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9" name="组合 8"/>
          <p:cNvGrpSpPr/>
          <p:nvPr/>
        </p:nvGrpSpPr>
        <p:grpSpPr>
          <a:xfrm>
            <a:off x="2232025" y="150495"/>
            <a:ext cx="7731760" cy="819785"/>
            <a:chOff x="2232025" y="150495"/>
            <a:chExt cx="7731760" cy="819785"/>
          </a:xfrm>
        </p:grpSpPr>
        <p:grpSp>
          <p:nvGrpSpPr>
            <p:cNvPr id="10" name="组合 9"/>
            <p:cNvGrpSpPr/>
            <p:nvPr/>
          </p:nvGrpSpPr>
          <p:grpSpPr>
            <a:xfrm>
              <a:off x="2232025" y="772160"/>
              <a:ext cx="7731760" cy="198120"/>
              <a:chOff x="3290" y="1043"/>
              <a:chExt cx="12627" cy="324"/>
            </a:xfrm>
          </p:grpSpPr>
          <p:sp>
            <p:nvSpPr>
              <p:cNvPr id="12" name="Freeform 11"/>
              <p:cNvSpPr/>
              <p:nvPr/>
            </p:nvSpPr>
            <p:spPr>
              <a:xfrm>
                <a:off x="10225" y="1190"/>
                <a:ext cx="5693" cy="35"/>
              </a:xfrm>
              <a:custGeom>
                <a:avLst/>
                <a:gdLst/>
                <a:ahLst/>
                <a:cxnLst>
                  <a:cxn ang="0">
                    <a:pos x="0" y="0"/>
                  </a:cxn>
                  <a:cxn ang="0">
                    <a:pos x="3614738" y="0"/>
                  </a:cxn>
                  <a:cxn ang="0">
                    <a:pos x="3614738" y="22225"/>
                  </a:cxn>
                  <a:cxn ang="0">
                    <a:pos x="3565" y="22225"/>
                  </a:cxn>
                  <a:cxn ang="0">
                    <a:pos x="0" y="0"/>
                  </a:cxn>
                </a:cxnLst>
                <a:rect l="0" t="0" r="0" b="0"/>
                <a:pathLst>
                  <a:path w="6084" h="35">
                    <a:moveTo>
                      <a:pt x="0" y="0"/>
                    </a:moveTo>
                    <a:lnTo>
                      <a:pt x="6084" y="0"/>
                    </a:lnTo>
                    <a:lnTo>
                      <a:pt x="6084" y="35"/>
                    </a:lnTo>
                    <a:lnTo>
                      <a:pt x="6" y="35"/>
                    </a:lnTo>
                    <a:cubicBezTo>
                      <a:pt x="6" y="23"/>
                      <a:pt x="3" y="12"/>
                      <a:pt x="0" y="0"/>
                    </a:cubicBezTo>
                    <a:close/>
                  </a:path>
                </a:pathLst>
              </a:custGeom>
              <a:solidFill>
                <a:srgbClr val="6E3D36">
                  <a:alpha val="100000"/>
                </a:srgbClr>
              </a:solidFill>
              <a:ln w="9525">
                <a:noFill/>
              </a:ln>
            </p:spPr>
            <p:txBody>
              <a:bodyPr/>
              <a:lstStyle/>
              <a:p>
                <a:endParaRPr lang="zh-CN" altLang="en-US"/>
              </a:p>
            </p:txBody>
          </p:sp>
          <p:sp>
            <p:nvSpPr>
              <p:cNvPr id="13" name="Freeform 12"/>
              <p:cNvSpPr>
                <a:spLocks noEditPoints="1"/>
              </p:cNvSpPr>
              <p:nvPr/>
            </p:nvSpPr>
            <p:spPr>
              <a:xfrm>
                <a:off x="9048" y="1043"/>
                <a:ext cx="1107" cy="325"/>
              </a:xfrm>
              <a:custGeom>
                <a:avLst/>
                <a:gdLst/>
                <a:ahLst/>
                <a:cxnLst>
                  <a:cxn ang="0">
                    <a:pos x="571624" y="29210"/>
                  </a:cxn>
                  <a:cxn ang="0">
                    <a:pos x="463703" y="98425"/>
                  </a:cxn>
                  <a:cxn ang="0">
                    <a:pos x="388989" y="169546"/>
                  </a:cxn>
                  <a:cxn ang="0">
                    <a:pos x="372978" y="179706"/>
                  </a:cxn>
                  <a:cxn ang="0">
                    <a:pos x="455401" y="155576"/>
                  </a:cxn>
                  <a:cxn ang="0">
                    <a:pos x="560357" y="47625"/>
                  </a:cxn>
                  <a:cxn ang="0">
                    <a:pos x="610760" y="30480"/>
                  </a:cxn>
                  <a:cxn ang="0">
                    <a:pos x="230666" y="190501"/>
                  </a:cxn>
                  <a:cxn ang="0">
                    <a:pos x="119780" y="88900"/>
                  </a:cxn>
                  <a:cxn ang="0">
                    <a:pos x="68785" y="81280"/>
                  </a:cxn>
                  <a:cxn ang="0">
                    <a:pos x="71156" y="160021"/>
                  </a:cxn>
                  <a:cxn ang="0">
                    <a:pos x="134011" y="145416"/>
                  </a:cxn>
                  <a:cxn ang="0">
                    <a:pos x="77086" y="187961"/>
                  </a:cxn>
                  <a:cxn ang="0">
                    <a:pos x="2372" y="121286"/>
                  </a:cxn>
                  <a:cxn ang="0">
                    <a:pos x="52774" y="38100"/>
                  </a:cxn>
                  <a:cxn ang="0">
                    <a:pos x="132232" y="1270"/>
                  </a:cxn>
                  <a:cxn ang="0">
                    <a:pos x="211097" y="17145"/>
                  </a:cxn>
                  <a:cxn ang="0">
                    <a:pos x="325541" y="20955"/>
                  </a:cxn>
                  <a:cxn ang="0">
                    <a:pos x="351632" y="20955"/>
                  </a:cxn>
                  <a:cxn ang="0">
                    <a:pos x="377129" y="20955"/>
                  </a:cxn>
                  <a:cxn ang="0">
                    <a:pos x="492166" y="17145"/>
                  </a:cxn>
                  <a:cxn ang="0">
                    <a:pos x="639815" y="34290"/>
                  </a:cxn>
                  <a:cxn ang="0">
                    <a:pos x="687253" y="69215"/>
                  </a:cxn>
                  <a:cxn ang="0">
                    <a:pos x="638629" y="186691"/>
                  </a:cxn>
                  <a:cxn ang="0">
                    <a:pos x="567473" y="149861"/>
                  </a:cxn>
                  <a:cxn ang="0">
                    <a:pos x="573995" y="146051"/>
                  </a:cxn>
                  <a:cxn ang="0">
                    <a:pos x="664127" y="118111"/>
                  </a:cxn>
                  <a:cxn ang="0">
                    <a:pos x="610167" y="78105"/>
                  </a:cxn>
                  <a:cxn ang="0">
                    <a:pos x="540789" y="130176"/>
                  </a:cxn>
                  <a:cxn ang="0">
                    <a:pos x="403220" y="206376"/>
                  </a:cxn>
                  <a:cxn ang="0">
                    <a:pos x="351632" y="194946"/>
                  </a:cxn>
                  <a:cxn ang="0">
                    <a:pos x="300043" y="206376"/>
                  </a:cxn>
                  <a:cxn ang="0">
                    <a:pos x="100212" y="31115"/>
                  </a:cxn>
                  <a:cxn ang="0">
                    <a:pos x="202796" y="109221"/>
                  </a:cxn>
                  <a:cxn ang="0">
                    <a:pos x="310124" y="178436"/>
                  </a:cxn>
                  <a:cxn ang="0">
                    <a:pos x="324948" y="173356"/>
                  </a:cxn>
                  <a:cxn ang="0">
                    <a:pos x="294113" y="156211"/>
                  </a:cxn>
                  <a:cxn ang="0">
                    <a:pos x="193901" y="52070"/>
                  </a:cxn>
                  <a:cxn ang="0">
                    <a:pos x="91910" y="30480"/>
                  </a:cxn>
                  <a:cxn ang="0">
                    <a:pos x="321983" y="118746"/>
                  </a:cxn>
                  <a:cxn ang="0">
                    <a:pos x="351632" y="130176"/>
                  </a:cxn>
                  <a:cxn ang="0">
                    <a:pos x="380687" y="118746"/>
                  </a:cxn>
                  <a:cxn ang="0">
                    <a:pos x="402627" y="89535"/>
                  </a:cxn>
                  <a:cxn ang="0">
                    <a:pos x="364084" y="45085"/>
                  </a:cxn>
                  <a:cxn ang="0">
                    <a:pos x="364084" y="45085"/>
                  </a:cxn>
                  <a:cxn ang="0">
                    <a:pos x="300043" y="89535"/>
                  </a:cxn>
                </a:cxnLst>
                <a:rect l="0" t="0" r="0" b="0"/>
                <a:pathLst>
                  <a:path w="1186" h="325">
                    <a:moveTo>
                      <a:pt x="1030" y="48"/>
                    </a:moveTo>
                    <a:cubicBezTo>
                      <a:pt x="1010" y="43"/>
                      <a:pt x="988" y="43"/>
                      <a:pt x="964" y="46"/>
                    </a:cubicBezTo>
                    <a:cubicBezTo>
                      <a:pt x="928" y="51"/>
                      <a:pt x="891" y="63"/>
                      <a:pt x="858" y="82"/>
                    </a:cubicBezTo>
                    <a:cubicBezTo>
                      <a:pt x="829" y="99"/>
                      <a:pt x="807" y="126"/>
                      <a:pt x="782" y="155"/>
                    </a:cubicBezTo>
                    <a:cubicBezTo>
                      <a:pt x="757" y="186"/>
                      <a:pt x="729" y="220"/>
                      <a:pt x="689" y="247"/>
                    </a:cubicBezTo>
                    <a:cubicBezTo>
                      <a:pt x="679" y="255"/>
                      <a:pt x="668" y="261"/>
                      <a:pt x="656" y="267"/>
                    </a:cubicBezTo>
                    <a:cubicBezTo>
                      <a:pt x="650" y="269"/>
                      <a:pt x="644" y="271"/>
                      <a:pt x="638" y="273"/>
                    </a:cubicBezTo>
                    <a:cubicBezTo>
                      <a:pt x="635" y="277"/>
                      <a:pt x="632" y="280"/>
                      <a:pt x="629" y="283"/>
                    </a:cubicBezTo>
                    <a:cubicBezTo>
                      <a:pt x="640" y="283"/>
                      <a:pt x="651" y="283"/>
                      <a:pt x="663" y="281"/>
                    </a:cubicBezTo>
                    <a:cubicBezTo>
                      <a:pt x="699" y="276"/>
                      <a:pt x="735" y="264"/>
                      <a:pt x="768" y="245"/>
                    </a:cubicBezTo>
                    <a:cubicBezTo>
                      <a:pt x="797" y="228"/>
                      <a:pt x="820" y="201"/>
                      <a:pt x="844" y="172"/>
                    </a:cubicBezTo>
                    <a:cubicBezTo>
                      <a:pt x="871" y="139"/>
                      <a:pt x="901" y="103"/>
                      <a:pt x="945" y="75"/>
                    </a:cubicBezTo>
                    <a:cubicBezTo>
                      <a:pt x="966" y="63"/>
                      <a:pt x="994" y="53"/>
                      <a:pt x="1017" y="49"/>
                    </a:cubicBezTo>
                    <a:cubicBezTo>
                      <a:pt x="1021" y="49"/>
                      <a:pt x="1026" y="48"/>
                      <a:pt x="1030" y="48"/>
                    </a:cubicBezTo>
                    <a:close/>
                    <a:moveTo>
                      <a:pt x="506" y="325"/>
                    </a:moveTo>
                    <a:cubicBezTo>
                      <a:pt x="465" y="325"/>
                      <a:pt x="425" y="317"/>
                      <a:pt x="389" y="300"/>
                    </a:cubicBezTo>
                    <a:cubicBezTo>
                      <a:pt x="339" y="276"/>
                      <a:pt x="304" y="238"/>
                      <a:pt x="273" y="205"/>
                    </a:cubicBezTo>
                    <a:cubicBezTo>
                      <a:pt x="250" y="179"/>
                      <a:pt x="227" y="154"/>
                      <a:pt x="202" y="140"/>
                    </a:cubicBezTo>
                    <a:cubicBezTo>
                      <a:pt x="187" y="132"/>
                      <a:pt x="176" y="127"/>
                      <a:pt x="157" y="123"/>
                    </a:cubicBezTo>
                    <a:cubicBezTo>
                      <a:pt x="145" y="121"/>
                      <a:pt x="131" y="122"/>
                      <a:pt x="116" y="128"/>
                    </a:cubicBezTo>
                    <a:cubicBezTo>
                      <a:pt x="87" y="137"/>
                      <a:pt x="65" y="162"/>
                      <a:pt x="65" y="186"/>
                    </a:cubicBezTo>
                    <a:cubicBezTo>
                      <a:pt x="65" y="211"/>
                      <a:pt x="90" y="241"/>
                      <a:pt x="120" y="252"/>
                    </a:cubicBezTo>
                    <a:cubicBezTo>
                      <a:pt x="152" y="267"/>
                      <a:pt x="192" y="257"/>
                      <a:pt x="218" y="230"/>
                    </a:cubicBezTo>
                    <a:cubicBezTo>
                      <a:pt x="220" y="227"/>
                      <a:pt x="223" y="227"/>
                      <a:pt x="226" y="229"/>
                    </a:cubicBezTo>
                    <a:cubicBezTo>
                      <a:pt x="228" y="230"/>
                      <a:pt x="229" y="234"/>
                      <a:pt x="228" y="236"/>
                    </a:cubicBezTo>
                    <a:cubicBezTo>
                      <a:pt x="214" y="272"/>
                      <a:pt x="173" y="296"/>
                      <a:pt x="130" y="296"/>
                    </a:cubicBezTo>
                    <a:cubicBezTo>
                      <a:pt x="123" y="296"/>
                      <a:pt x="115" y="295"/>
                      <a:pt x="108" y="294"/>
                    </a:cubicBezTo>
                    <a:cubicBezTo>
                      <a:pt x="66" y="286"/>
                      <a:pt x="14" y="253"/>
                      <a:pt x="4" y="191"/>
                    </a:cubicBezTo>
                    <a:cubicBezTo>
                      <a:pt x="0" y="163"/>
                      <a:pt x="8" y="133"/>
                      <a:pt x="27" y="109"/>
                    </a:cubicBezTo>
                    <a:cubicBezTo>
                      <a:pt x="42" y="88"/>
                      <a:pt x="64" y="72"/>
                      <a:pt x="89" y="60"/>
                    </a:cubicBezTo>
                    <a:cubicBezTo>
                      <a:pt x="95" y="58"/>
                      <a:pt x="101" y="56"/>
                      <a:pt x="107" y="54"/>
                    </a:cubicBezTo>
                    <a:cubicBezTo>
                      <a:pt x="136" y="18"/>
                      <a:pt x="186" y="6"/>
                      <a:pt x="223" y="2"/>
                    </a:cubicBezTo>
                    <a:cubicBezTo>
                      <a:pt x="228" y="2"/>
                      <a:pt x="234" y="2"/>
                      <a:pt x="239" y="2"/>
                    </a:cubicBezTo>
                    <a:cubicBezTo>
                      <a:pt x="280" y="2"/>
                      <a:pt x="319" y="10"/>
                      <a:pt x="356" y="27"/>
                    </a:cubicBezTo>
                    <a:cubicBezTo>
                      <a:pt x="397" y="46"/>
                      <a:pt x="428" y="76"/>
                      <a:pt x="455" y="104"/>
                    </a:cubicBezTo>
                    <a:cubicBezTo>
                      <a:pt x="474" y="62"/>
                      <a:pt x="515" y="40"/>
                      <a:pt x="549" y="33"/>
                    </a:cubicBezTo>
                    <a:cubicBezTo>
                      <a:pt x="556" y="32"/>
                      <a:pt x="563" y="31"/>
                      <a:pt x="571" y="31"/>
                    </a:cubicBezTo>
                    <a:cubicBezTo>
                      <a:pt x="578" y="31"/>
                      <a:pt x="586" y="32"/>
                      <a:pt x="593" y="33"/>
                    </a:cubicBezTo>
                    <a:cubicBezTo>
                      <a:pt x="600" y="32"/>
                      <a:pt x="607" y="31"/>
                      <a:pt x="615" y="31"/>
                    </a:cubicBezTo>
                    <a:cubicBezTo>
                      <a:pt x="622" y="31"/>
                      <a:pt x="629" y="31"/>
                      <a:pt x="636" y="33"/>
                    </a:cubicBezTo>
                    <a:cubicBezTo>
                      <a:pt x="670" y="40"/>
                      <a:pt x="711" y="62"/>
                      <a:pt x="731" y="104"/>
                    </a:cubicBezTo>
                    <a:cubicBezTo>
                      <a:pt x="758" y="76"/>
                      <a:pt x="789" y="46"/>
                      <a:pt x="830" y="27"/>
                    </a:cubicBezTo>
                    <a:cubicBezTo>
                      <a:pt x="871" y="8"/>
                      <a:pt x="916" y="0"/>
                      <a:pt x="963" y="2"/>
                    </a:cubicBezTo>
                    <a:cubicBezTo>
                      <a:pt x="1000" y="6"/>
                      <a:pt x="1050" y="18"/>
                      <a:pt x="1079" y="54"/>
                    </a:cubicBezTo>
                    <a:cubicBezTo>
                      <a:pt x="1085" y="56"/>
                      <a:pt x="1091" y="58"/>
                      <a:pt x="1097" y="60"/>
                    </a:cubicBezTo>
                    <a:cubicBezTo>
                      <a:pt x="1122" y="71"/>
                      <a:pt x="1144" y="88"/>
                      <a:pt x="1159" y="109"/>
                    </a:cubicBezTo>
                    <a:cubicBezTo>
                      <a:pt x="1177" y="133"/>
                      <a:pt x="1186" y="163"/>
                      <a:pt x="1182" y="190"/>
                    </a:cubicBezTo>
                    <a:cubicBezTo>
                      <a:pt x="1172" y="253"/>
                      <a:pt x="1119" y="286"/>
                      <a:pt x="1077" y="294"/>
                    </a:cubicBezTo>
                    <a:cubicBezTo>
                      <a:pt x="1070" y="295"/>
                      <a:pt x="1063" y="296"/>
                      <a:pt x="1056" y="296"/>
                    </a:cubicBezTo>
                    <a:cubicBezTo>
                      <a:pt x="1012" y="296"/>
                      <a:pt x="972" y="272"/>
                      <a:pt x="957" y="236"/>
                    </a:cubicBezTo>
                    <a:cubicBezTo>
                      <a:pt x="956" y="234"/>
                      <a:pt x="957" y="230"/>
                      <a:pt x="960" y="229"/>
                    </a:cubicBezTo>
                    <a:cubicBezTo>
                      <a:pt x="962" y="227"/>
                      <a:pt x="966" y="227"/>
                      <a:pt x="968" y="230"/>
                    </a:cubicBezTo>
                    <a:cubicBezTo>
                      <a:pt x="993" y="257"/>
                      <a:pt x="1034" y="266"/>
                      <a:pt x="1065" y="252"/>
                    </a:cubicBezTo>
                    <a:cubicBezTo>
                      <a:pt x="1095" y="241"/>
                      <a:pt x="1120" y="211"/>
                      <a:pt x="1120" y="186"/>
                    </a:cubicBezTo>
                    <a:cubicBezTo>
                      <a:pt x="1120" y="162"/>
                      <a:pt x="1098" y="137"/>
                      <a:pt x="1070" y="128"/>
                    </a:cubicBezTo>
                    <a:cubicBezTo>
                      <a:pt x="1055" y="122"/>
                      <a:pt x="1041" y="121"/>
                      <a:pt x="1029" y="123"/>
                    </a:cubicBezTo>
                    <a:cubicBezTo>
                      <a:pt x="1009" y="127"/>
                      <a:pt x="998" y="132"/>
                      <a:pt x="984" y="140"/>
                    </a:cubicBezTo>
                    <a:cubicBezTo>
                      <a:pt x="958" y="154"/>
                      <a:pt x="936" y="179"/>
                      <a:pt x="912" y="205"/>
                    </a:cubicBezTo>
                    <a:cubicBezTo>
                      <a:pt x="882" y="238"/>
                      <a:pt x="847" y="276"/>
                      <a:pt x="797" y="300"/>
                    </a:cubicBezTo>
                    <a:cubicBezTo>
                      <a:pt x="760" y="317"/>
                      <a:pt x="721" y="325"/>
                      <a:pt x="680" y="325"/>
                    </a:cubicBezTo>
                    <a:cubicBezTo>
                      <a:pt x="675" y="325"/>
                      <a:pt x="669" y="325"/>
                      <a:pt x="664" y="324"/>
                    </a:cubicBezTo>
                    <a:cubicBezTo>
                      <a:pt x="642" y="323"/>
                      <a:pt x="616" y="318"/>
                      <a:pt x="593" y="307"/>
                    </a:cubicBezTo>
                    <a:cubicBezTo>
                      <a:pt x="569" y="318"/>
                      <a:pt x="543" y="322"/>
                      <a:pt x="522" y="324"/>
                    </a:cubicBezTo>
                    <a:cubicBezTo>
                      <a:pt x="516" y="325"/>
                      <a:pt x="511" y="325"/>
                      <a:pt x="506" y="325"/>
                    </a:cubicBezTo>
                    <a:close/>
                    <a:moveTo>
                      <a:pt x="155" y="48"/>
                    </a:moveTo>
                    <a:cubicBezTo>
                      <a:pt x="160" y="48"/>
                      <a:pt x="164" y="49"/>
                      <a:pt x="169" y="49"/>
                    </a:cubicBezTo>
                    <a:cubicBezTo>
                      <a:pt x="192" y="53"/>
                      <a:pt x="220" y="63"/>
                      <a:pt x="240" y="75"/>
                    </a:cubicBezTo>
                    <a:cubicBezTo>
                      <a:pt x="284" y="103"/>
                      <a:pt x="315" y="139"/>
                      <a:pt x="342" y="172"/>
                    </a:cubicBezTo>
                    <a:cubicBezTo>
                      <a:pt x="366" y="201"/>
                      <a:pt x="389" y="228"/>
                      <a:pt x="417" y="245"/>
                    </a:cubicBezTo>
                    <a:cubicBezTo>
                      <a:pt x="450" y="264"/>
                      <a:pt x="487" y="276"/>
                      <a:pt x="523" y="281"/>
                    </a:cubicBezTo>
                    <a:cubicBezTo>
                      <a:pt x="535" y="283"/>
                      <a:pt x="546" y="283"/>
                      <a:pt x="557" y="283"/>
                    </a:cubicBezTo>
                    <a:cubicBezTo>
                      <a:pt x="554" y="280"/>
                      <a:pt x="551" y="277"/>
                      <a:pt x="548" y="273"/>
                    </a:cubicBezTo>
                    <a:cubicBezTo>
                      <a:pt x="542" y="271"/>
                      <a:pt x="536" y="269"/>
                      <a:pt x="530" y="267"/>
                    </a:cubicBezTo>
                    <a:cubicBezTo>
                      <a:pt x="517" y="261"/>
                      <a:pt x="506" y="254"/>
                      <a:pt x="496" y="246"/>
                    </a:cubicBezTo>
                    <a:cubicBezTo>
                      <a:pt x="456" y="219"/>
                      <a:pt x="428" y="185"/>
                      <a:pt x="403" y="155"/>
                    </a:cubicBezTo>
                    <a:cubicBezTo>
                      <a:pt x="379" y="126"/>
                      <a:pt x="356" y="99"/>
                      <a:pt x="327" y="82"/>
                    </a:cubicBezTo>
                    <a:cubicBezTo>
                      <a:pt x="295" y="63"/>
                      <a:pt x="258" y="51"/>
                      <a:pt x="222" y="46"/>
                    </a:cubicBezTo>
                    <a:cubicBezTo>
                      <a:pt x="198" y="43"/>
                      <a:pt x="175" y="43"/>
                      <a:pt x="155" y="48"/>
                    </a:cubicBezTo>
                    <a:close/>
                    <a:moveTo>
                      <a:pt x="513" y="165"/>
                    </a:moveTo>
                    <a:cubicBezTo>
                      <a:pt x="523" y="174"/>
                      <a:pt x="533" y="181"/>
                      <a:pt x="543" y="187"/>
                    </a:cubicBezTo>
                    <a:cubicBezTo>
                      <a:pt x="557" y="195"/>
                      <a:pt x="568" y="200"/>
                      <a:pt x="588" y="204"/>
                    </a:cubicBezTo>
                    <a:cubicBezTo>
                      <a:pt x="589" y="204"/>
                      <a:pt x="591" y="204"/>
                      <a:pt x="593" y="205"/>
                    </a:cubicBezTo>
                    <a:cubicBezTo>
                      <a:pt x="594" y="204"/>
                      <a:pt x="596" y="204"/>
                      <a:pt x="598" y="204"/>
                    </a:cubicBezTo>
                    <a:cubicBezTo>
                      <a:pt x="617" y="200"/>
                      <a:pt x="628" y="195"/>
                      <a:pt x="642" y="187"/>
                    </a:cubicBezTo>
                    <a:cubicBezTo>
                      <a:pt x="653" y="181"/>
                      <a:pt x="663" y="174"/>
                      <a:pt x="672" y="165"/>
                    </a:cubicBezTo>
                    <a:cubicBezTo>
                      <a:pt x="677" y="158"/>
                      <a:pt x="679" y="149"/>
                      <a:pt x="679" y="141"/>
                    </a:cubicBezTo>
                    <a:cubicBezTo>
                      <a:pt x="679" y="116"/>
                      <a:pt x="655" y="86"/>
                      <a:pt x="625" y="75"/>
                    </a:cubicBezTo>
                    <a:cubicBezTo>
                      <a:pt x="621" y="73"/>
                      <a:pt x="618" y="72"/>
                      <a:pt x="614" y="71"/>
                    </a:cubicBezTo>
                    <a:lnTo>
                      <a:pt x="614" y="71"/>
                    </a:lnTo>
                    <a:lnTo>
                      <a:pt x="614" y="71"/>
                    </a:lnTo>
                    <a:cubicBezTo>
                      <a:pt x="596" y="66"/>
                      <a:pt x="577" y="67"/>
                      <a:pt x="561" y="75"/>
                    </a:cubicBezTo>
                    <a:cubicBezTo>
                      <a:pt x="531" y="86"/>
                      <a:pt x="506" y="116"/>
                      <a:pt x="506" y="141"/>
                    </a:cubicBezTo>
                    <a:cubicBezTo>
                      <a:pt x="506" y="149"/>
                      <a:pt x="509" y="158"/>
                      <a:pt x="513" y="165"/>
                    </a:cubicBezTo>
                    <a:close/>
                  </a:path>
                </a:pathLst>
              </a:custGeom>
              <a:solidFill>
                <a:srgbClr val="6E3D36">
                  <a:alpha val="100000"/>
                </a:srgbClr>
              </a:solidFill>
              <a:ln w="9525">
                <a:noFill/>
              </a:ln>
            </p:spPr>
            <p:txBody>
              <a:bodyPr/>
              <a:lstStyle/>
              <a:p>
                <a:endParaRPr lang="zh-CN" altLang="en-US"/>
              </a:p>
            </p:txBody>
          </p:sp>
          <p:sp>
            <p:nvSpPr>
              <p:cNvPr id="14" name="Freeform 13"/>
              <p:cNvSpPr/>
              <p:nvPr/>
            </p:nvSpPr>
            <p:spPr>
              <a:xfrm>
                <a:off x="3290" y="1190"/>
                <a:ext cx="5693" cy="35"/>
              </a:xfrm>
              <a:custGeom>
                <a:avLst/>
                <a:gdLst/>
                <a:ahLst/>
                <a:cxnLst>
                  <a:cxn ang="0">
                    <a:pos x="3614738" y="0"/>
                  </a:cxn>
                  <a:cxn ang="0">
                    <a:pos x="0" y="0"/>
                  </a:cxn>
                  <a:cxn ang="0">
                    <a:pos x="0" y="22225"/>
                  </a:cxn>
                  <a:cxn ang="0">
                    <a:pos x="3611767" y="22225"/>
                  </a:cxn>
                  <a:cxn ang="0">
                    <a:pos x="3614738" y="0"/>
                  </a:cxn>
                </a:cxnLst>
                <a:rect l="0" t="0" r="0" b="0"/>
                <a:pathLst>
                  <a:path w="6084" h="35">
                    <a:moveTo>
                      <a:pt x="6084" y="0"/>
                    </a:moveTo>
                    <a:lnTo>
                      <a:pt x="0" y="0"/>
                    </a:lnTo>
                    <a:lnTo>
                      <a:pt x="0" y="35"/>
                    </a:lnTo>
                    <a:lnTo>
                      <a:pt x="6079" y="35"/>
                    </a:lnTo>
                    <a:cubicBezTo>
                      <a:pt x="6079" y="23"/>
                      <a:pt x="6081" y="12"/>
                      <a:pt x="6084" y="0"/>
                    </a:cubicBezTo>
                    <a:close/>
                  </a:path>
                </a:pathLst>
              </a:custGeom>
              <a:solidFill>
                <a:srgbClr val="6E3D36">
                  <a:alpha val="100000"/>
                </a:srgbClr>
              </a:solidFill>
              <a:ln w="9525">
                <a:noFill/>
              </a:ln>
            </p:spPr>
            <p:txBody>
              <a:bodyPr/>
              <a:lstStyle/>
              <a:p>
                <a:endParaRPr lang="zh-CN" altLang="en-US"/>
              </a:p>
            </p:txBody>
          </p:sp>
        </p:grpSp>
        <p:sp>
          <p:nvSpPr>
            <p:cNvPr id="11" name="TextBox 56"/>
            <p:cNvSpPr txBox="1"/>
            <p:nvPr/>
          </p:nvSpPr>
          <p:spPr>
            <a:xfrm>
              <a:off x="4070985" y="150495"/>
              <a:ext cx="4050030" cy="521970"/>
            </a:xfrm>
            <a:prstGeom prst="rect">
              <a:avLst/>
            </a:prstGeom>
            <a:noFill/>
            <a:ln w="9525">
              <a:noFill/>
            </a:ln>
          </p:spPr>
          <p:txBody>
            <a:bodyPr wrap="square">
              <a:spAutoFit/>
            </a:bodyPr>
            <a:lstStyle/>
            <a:p>
              <a:pPr algn="ctr"/>
              <a:r>
                <a:rPr lang="zh-CN" altLang="en-US" sz="28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latin typeface="隶书" panose="02010509060101010101" pitchFamily="49" charset="-122"/>
                <a:ea typeface="隶书" panose="02010509060101010101" pitchFamily="49"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6418747" y="1376839"/>
            <a:ext cx="4726932" cy="4495275"/>
            <a:chOff x="6418747" y="1376839"/>
            <a:chExt cx="4726932" cy="4495275"/>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358" y="2095500"/>
              <a:ext cx="4000172" cy="2500108"/>
            </a:xfrm>
            <a:prstGeom prst="rect">
              <a:avLst/>
            </a:prstGeom>
          </p:spPr>
        </p:pic>
        <p:sp>
          <p:nvSpPr>
            <p:cNvPr id="6" name="矩形 39"/>
            <p:cNvSpPr>
              <a:spLocks noChangeArrowheads="1"/>
            </p:cNvSpPr>
            <p:nvPr/>
          </p:nvSpPr>
          <p:spPr bwMode="auto">
            <a:xfrm>
              <a:off x="6418747" y="4729494"/>
              <a:ext cx="4726932"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a:t>
              </a:r>
            </a:p>
          </p:txBody>
        </p:sp>
        <p:sp>
          <p:nvSpPr>
            <p:cNvPr id="8" name="文本框 7"/>
            <p:cNvSpPr txBox="1"/>
            <p:nvPr/>
          </p:nvSpPr>
          <p:spPr>
            <a:xfrm>
              <a:off x="7074722" y="1376839"/>
              <a:ext cx="3262582" cy="584775"/>
            </a:xfrm>
            <a:prstGeom prst="rect">
              <a:avLst/>
            </a:prstGeom>
            <a:noFill/>
          </p:spPr>
          <p:txBody>
            <a:bodyPr vert="horz" wrap="square" rtlCol="0">
              <a:spAutoFit/>
            </a:bodyPr>
            <a:lstStyle/>
            <a:p>
              <a:pPr algn="ctr"/>
              <a:r>
                <a:rPr lang="zh-CN" altLang="en-US" sz="32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3200" b="1" spc="600" dirty="0">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17" name="组合 16"/>
          <p:cNvGrpSpPr/>
          <p:nvPr/>
        </p:nvGrpSpPr>
        <p:grpSpPr>
          <a:xfrm>
            <a:off x="1191440" y="1376839"/>
            <a:ext cx="4726932" cy="4495275"/>
            <a:chOff x="1191440" y="1376839"/>
            <a:chExt cx="4726932" cy="4495275"/>
          </a:xfrm>
        </p:grpSpPr>
        <p:pic>
          <p:nvPicPr>
            <p:cNvPr id="4" name="图片 3"/>
            <p:cNvPicPr>
              <a:picLocks noChangeAspect="1"/>
            </p:cNvPicPr>
            <p:nvPr/>
          </p:nvPicPr>
          <p:blipFill>
            <a:blip r:embed="rId4"/>
            <a:stretch>
              <a:fillRect/>
            </a:stretch>
          </p:blipFill>
          <p:spPr>
            <a:xfrm>
              <a:off x="1402216" y="2095500"/>
              <a:ext cx="3717169" cy="2500108"/>
            </a:xfrm>
            <a:prstGeom prst="rect">
              <a:avLst/>
            </a:prstGeom>
          </p:spPr>
        </p:pic>
        <p:sp>
          <p:nvSpPr>
            <p:cNvPr id="9" name="矩形 39"/>
            <p:cNvSpPr>
              <a:spLocks noChangeArrowheads="1"/>
            </p:cNvSpPr>
            <p:nvPr/>
          </p:nvSpPr>
          <p:spPr bwMode="auto">
            <a:xfrm>
              <a:off x="1191440" y="4729494"/>
              <a:ext cx="4726932"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a:t>
              </a:r>
            </a:p>
          </p:txBody>
        </p:sp>
        <p:sp>
          <p:nvSpPr>
            <p:cNvPr id="10" name="文本框 9"/>
            <p:cNvSpPr txBox="1"/>
            <p:nvPr/>
          </p:nvSpPr>
          <p:spPr>
            <a:xfrm>
              <a:off x="1847415" y="1376839"/>
              <a:ext cx="3262582" cy="584775"/>
            </a:xfrm>
            <a:prstGeom prst="rect">
              <a:avLst/>
            </a:prstGeom>
            <a:noFill/>
          </p:spPr>
          <p:txBody>
            <a:bodyPr vert="horz" wrap="square" rtlCol="0">
              <a:spAutoFit/>
            </a:bodyPr>
            <a:lstStyle/>
            <a:p>
              <a:pPr algn="ctr"/>
              <a:r>
                <a:rPr lang="zh-CN" altLang="en-US" sz="32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3200" b="1" spc="600" dirty="0">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11" name="组合 10"/>
          <p:cNvGrpSpPr/>
          <p:nvPr/>
        </p:nvGrpSpPr>
        <p:grpSpPr>
          <a:xfrm>
            <a:off x="2232025" y="150495"/>
            <a:ext cx="7731760" cy="819785"/>
            <a:chOff x="2232025" y="150495"/>
            <a:chExt cx="7731760" cy="819785"/>
          </a:xfrm>
        </p:grpSpPr>
        <p:grpSp>
          <p:nvGrpSpPr>
            <p:cNvPr id="12" name="组合 11"/>
            <p:cNvGrpSpPr/>
            <p:nvPr/>
          </p:nvGrpSpPr>
          <p:grpSpPr>
            <a:xfrm>
              <a:off x="2232025" y="772160"/>
              <a:ext cx="7731760" cy="198120"/>
              <a:chOff x="3290" y="1043"/>
              <a:chExt cx="12627" cy="324"/>
            </a:xfrm>
          </p:grpSpPr>
          <p:sp>
            <p:nvSpPr>
              <p:cNvPr id="14" name="Freeform 11"/>
              <p:cNvSpPr/>
              <p:nvPr/>
            </p:nvSpPr>
            <p:spPr>
              <a:xfrm>
                <a:off x="10225" y="1190"/>
                <a:ext cx="5693" cy="35"/>
              </a:xfrm>
              <a:custGeom>
                <a:avLst/>
                <a:gdLst/>
                <a:ahLst/>
                <a:cxnLst>
                  <a:cxn ang="0">
                    <a:pos x="0" y="0"/>
                  </a:cxn>
                  <a:cxn ang="0">
                    <a:pos x="3614738" y="0"/>
                  </a:cxn>
                  <a:cxn ang="0">
                    <a:pos x="3614738" y="22225"/>
                  </a:cxn>
                  <a:cxn ang="0">
                    <a:pos x="3565" y="22225"/>
                  </a:cxn>
                  <a:cxn ang="0">
                    <a:pos x="0" y="0"/>
                  </a:cxn>
                </a:cxnLst>
                <a:rect l="0" t="0" r="0" b="0"/>
                <a:pathLst>
                  <a:path w="6084" h="35">
                    <a:moveTo>
                      <a:pt x="0" y="0"/>
                    </a:moveTo>
                    <a:lnTo>
                      <a:pt x="6084" y="0"/>
                    </a:lnTo>
                    <a:lnTo>
                      <a:pt x="6084" y="35"/>
                    </a:lnTo>
                    <a:lnTo>
                      <a:pt x="6" y="35"/>
                    </a:lnTo>
                    <a:cubicBezTo>
                      <a:pt x="6" y="23"/>
                      <a:pt x="3" y="12"/>
                      <a:pt x="0" y="0"/>
                    </a:cubicBezTo>
                    <a:close/>
                  </a:path>
                </a:pathLst>
              </a:custGeom>
              <a:solidFill>
                <a:srgbClr val="6E3D36">
                  <a:alpha val="100000"/>
                </a:srgbClr>
              </a:solidFill>
              <a:ln w="9525">
                <a:noFill/>
              </a:ln>
            </p:spPr>
            <p:txBody>
              <a:bodyPr/>
              <a:lstStyle/>
              <a:p>
                <a:endParaRPr lang="zh-CN" altLang="en-US"/>
              </a:p>
            </p:txBody>
          </p:sp>
          <p:sp>
            <p:nvSpPr>
              <p:cNvPr id="15" name="Freeform 12"/>
              <p:cNvSpPr>
                <a:spLocks noEditPoints="1"/>
              </p:cNvSpPr>
              <p:nvPr/>
            </p:nvSpPr>
            <p:spPr>
              <a:xfrm>
                <a:off x="9048" y="1043"/>
                <a:ext cx="1107" cy="325"/>
              </a:xfrm>
              <a:custGeom>
                <a:avLst/>
                <a:gdLst/>
                <a:ahLst/>
                <a:cxnLst>
                  <a:cxn ang="0">
                    <a:pos x="571624" y="29210"/>
                  </a:cxn>
                  <a:cxn ang="0">
                    <a:pos x="463703" y="98425"/>
                  </a:cxn>
                  <a:cxn ang="0">
                    <a:pos x="388989" y="169546"/>
                  </a:cxn>
                  <a:cxn ang="0">
                    <a:pos x="372978" y="179706"/>
                  </a:cxn>
                  <a:cxn ang="0">
                    <a:pos x="455401" y="155576"/>
                  </a:cxn>
                  <a:cxn ang="0">
                    <a:pos x="560357" y="47625"/>
                  </a:cxn>
                  <a:cxn ang="0">
                    <a:pos x="610760" y="30480"/>
                  </a:cxn>
                  <a:cxn ang="0">
                    <a:pos x="230666" y="190501"/>
                  </a:cxn>
                  <a:cxn ang="0">
                    <a:pos x="119780" y="88900"/>
                  </a:cxn>
                  <a:cxn ang="0">
                    <a:pos x="68785" y="81280"/>
                  </a:cxn>
                  <a:cxn ang="0">
                    <a:pos x="71156" y="160021"/>
                  </a:cxn>
                  <a:cxn ang="0">
                    <a:pos x="134011" y="145416"/>
                  </a:cxn>
                  <a:cxn ang="0">
                    <a:pos x="77086" y="187961"/>
                  </a:cxn>
                  <a:cxn ang="0">
                    <a:pos x="2372" y="121286"/>
                  </a:cxn>
                  <a:cxn ang="0">
                    <a:pos x="52774" y="38100"/>
                  </a:cxn>
                  <a:cxn ang="0">
                    <a:pos x="132232" y="1270"/>
                  </a:cxn>
                  <a:cxn ang="0">
                    <a:pos x="211097" y="17145"/>
                  </a:cxn>
                  <a:cxn ang="0">
                    <a:pos x="325541" y="20955"/>
                  </a:cxn>
                  <a:cxn ang="0">
                    <a:pos x="351632" y="20955"/>
                  </a:cxn>
                  <a:cxn ang="0">
                    <a:pos x="377129" y="20955"/>
                  </a:cxn>
                  <a:cxn ang="0">
                    <a:pos x="492166" y="17145"/>
                  </a:cxn>
                  <a:cxn ang="0">
                    <a:pos x="639815" y="34290"/>
                  </a:cxn>
                  <a:cxn ang="0">
                    <a:pos x="687253" y="69215"/>
                  </a:cxn>
                  <a:cxn ang="0">
                    <a:pos x="638629" y="186691"/>
                  </a:cxn>
                  <a:cxn ang="0">
                    <a:pos x="567473" y="149861"/>
                  </a:cxn>
                  <a:cxn ang="0">
                    <a:pos x="573995" y="146051"/>
                  </a:cxn>
                  <a:cxn ang="0">
                    <a:pos x="664127" y="118111"/>
                  </a:cxn>
                  <a:cxn ang="0">
                    <a:pos x="610167" y="78105"/>
                  </a:cxn>
                  <a:cxn ang="0">
                    <a:pos x="540789" y="130176"/>
                  </a:cxn>
                  <a:cxn ang="0">
                    <a:pos x="403220" y="206376"/>
                  </a:cxn>
                  <a:cxn ang="0">
                    <a:pos x="351632" y="194946"/>
                  </a:cxn>
                  <a:cxn ang="0">
                    <a:pos x="300043" y="206376"/>
                  </a:cxn>
                  <a:cxn ang="0">
                    <a:pos x="100212" y="31115"/>
                  </a:cxn>
                  <a:cxn ang="0">
                    <a:pos x="202796" y="109221"/>
                  </a:cxn>
                  <a:cxn ang="0">
                    <a:pos x="310124" y="178436"/>
                  </a:cxn>
                  <a:cxn ang="0">
                    <a:pos x="324948" y="173356"/>
                  </a:cxn>
                  <a:cxn ang="0">
                    <a:pos x="294113" y="156211"/>
                  </a:cxn>
                  <a:cxn ang="0">
                    <a:pos x="193901" y="52070"/>
                  </a:cxn>
                  <a:cxn ang="0">
                    <a:pos x="91910" y="30480"/>
                  </a:cxn>
                  <a:cxn ang="0">
                    <a:pos x="321983" y="118746"/>
                  </a:cxn>
                  <a:cxn ang="0">
                    <a:pos x="351632" y="130176"/>
                  </a:cxn>
                  <a:cxn ang="0">
                    <a:pos x="380687" y="118746"/>
                  </a:cxn>
                  <a:cxn ang="0">
                    <a:pos x="402627" y="89535"/>
                  </a:cxn>
                  <a:cxn ang="0">
                    <a:pos x="364084" y="45085"/>
                  </a:cxn>
                  <a:cxn ang="0">
                    <a:pos x="364084" y="45085"/>
                  </a:cxn>
                  <a:cxn ang="0">
                    <a:pos x="300043" y="89535"/>
                  </a:cxn>
                </a:cxnLst>
                <a:rect l="0" t="0" r="0" b="0"/>
                <a:pathLst>
                  <a:path w="1186" h="325">
                    <a:moveTo>
                      <a:pt x="1030" y="48"/>
                    </a:moveTo>
                    <a:cubicBezTo>
                      <a:pt x="1010" y="43"/>
                      <a:pt x="988" y="43"/>
                      <a:pt x="964" y="46"/>
                    </a:cubicBezTo>
                    <a:cubicBezTo>
                      <a:pt x="928" y="51"/>
                      <a:pt x="891" y="63"/>
                      <a:pt x="858" y="82"/>
                    </a:cubicBezTo>
                    <a:cubicBezTo>
                      <a:pt x="829" y="99"/>
                      <a:pt x="807" y="126"/>
                      <a:pt x="782" y="155"/>
                    </a:cubicBezTo>
                    <a:cubicBezTo>
                      <a:pt x="757" y="186"/>
                      <a:pt x="729" y="220"/>
                      <a:pt x="689" y="247"/>
                    </a:cubicBezTo>
                    <a:cubicBezTo>
                      <a:pt x="679" y="255"/>
                      <a:pt x="668" y="261"/>
                      <a:pt x="656" y="267"/>
                    </a:cubicBezTo>
                    <a:cubicBezTo>
                      <a:pt x="650" y="269"/>
                      <a:pt x="644" y="271"/>
                      <a:pt x="638" y="273"/>
                    </a:cubicBezTo>
                    <a:cubicBezTo>
                      <a:pt x="635" y="277"/>
                      <a:pt x="632" y="280"/>
                      <a:pt x="629" y="283"/>
                    </a:cubicBezTo>
                    <a:cubicBezTo>
                      <a:pt x="640" y="283"/>
                      <a:pt x="651" y="283"/>
                      <a:pt x="663" y="281"/>
                    </a:cubicBezTo>
                    <a:cubicBezTo>
                      <a:pt x="699" y="276"/>
                      <a:pt x="735" y="264"/>
                      <a:pt x="768" y="245"/>
                    </a:cubicBezTo>
                    <a:cubicBezTo>
                      <a:pt x="797" y="228"/>
                      <a:pt x="820" y="201"/>
                      <a:pt x="844" y="172"/>
                    </a:cubicBezTo>
                    <a:cubicBezTo>
                      <a:pt x="871" y="139"/>
                      <a:pt x="901" y="103"/>
                      <a:pt x="945" y="75"/>
                    </a:cubicBezTo>
                    <a:cubicBezTo>
                      <a:pt x="966" y="63"/>
                      <a:pt x="994" y="53"/>
                      <a:pt x="1017" y="49"/>
                    </a:cubicBezTo>
                    <a:cubicBezTo>
                      <a:pt x="1021" y="49"/>
                      <a:pt x="1026" y="48"/>
                      <a:pt x="1030" y="48"/>
                    </a:cubicBezTo>
                    <a:close/>
                    <a:moveTo>
                      <a:pt x="506" y="325"/>
                    </a:moveTo>
                    <a:cubicBezTo>
                      <a:pt x="465" y="325"/>
                      <a:pt x="425" y="317"/>
                      <a:pt x="389" y="300"/>
                    </a:cubicBezTo>
                    <a:cubicBezTo>
                      <a:pt x="339" y="276"/>
                      <a:pt x="304" y="238"/>
                      <a:pt x="273" y="205"/>
                    </a:cubicBezTo>
                    <a:cubicBezTo>
                      <a:pt x="250" y="179"/>
                      <a:pt x="227" y="154"/>
                      <a:pt x="202" y="140"/>
                    </a:cubicBezTo>
                    <a:cubicBezTo>
                      <a:pt x="187" y="132"/>
                      <a:pt x="176" y="127"/>
                      <a:pt x="157" y="123"/>
                    </a:cubicBezTo>
                    <a:cubicBezTo>
                      <a:pt x="145" y="121"/>
                      <a:pt x="131" y="122"/>
                      <a:pt x="116" y="128"/>
                    </a:cubicBezTo>
                    <a:cubicBezTo>
                      <a:pt x="87" y="137"/>
                      <a:pt x="65" y="162"/>
                      <a:pt x="65" y="186"/>
                    </a:cubicBezTo>
                    <a:cubicBezTo>
                      <a:pt x="65" y="211"/>
                      <a:pt x="90" y="241"/>
                      <a:pt x="120" y="252"/>
                    </a:cubicBezTo>
                    <a:cubicBezTo>
                      <a:pt x="152" y="267"/>
                      <a:pt x="192" y="257"/>
                      <a:pt x="218" y="230"/>
                    </a:cubicBezTo>
                    <a:cubicBezTo>
                      <a:pt x="220" y="227"/>
                      <a:pt x="223" y="227"/>
                      <a:pt x="226" y="229"/>
                    </a:cubicBezTo>
                    <a:cubicBezTo>
                      <a:pt x="228" y="230"/>
                      <a:pt x="229" y="234"/>
                      <a:pt x="228" y="236"/>
                    </a:cubicBezTo>
                    <a:cubicBezTo>
                      <a:pt x="214" y="272"/>
                      <a:pt x="173" y="296"/>
                      <a:pt x="130" y="296"/>
                    </a:cubicBezTo>
                    <a:cubicBezTo>
                      <a:pt x="123" y="296"/>
                      <a:pt x="115" y="295"/>
                      <a:pt x="108" y="294"/>
                    </a:cubicBezTo>
                    <a:cubicBezTo>
                      <a:pt x="66" y="286"/>
                      <a:pt x="14" y="253"/>
                      <a:pt x="4" y="191"/>
                    </a:cubicBezTo>
                    <a:cubicBezTo>
                      <a:pt x="0" y="163"/>
                      <a:pt x="8" y="133"/>
                      <a:pt x="27" y="109"/>
                    </a:cubicBezTo>
                    <a:cubicBezTo>
                      <a:pt x="42" y="88"/>
                      <a:pt x="64" y="72"/>
                      <a:pt x="89" y="60"/>
                    </a:cubicBezTo>
                    <a:cubicBezTo>
                      <a:pt x="95" y="58"/>
                      <a:pt x="101" y="56"/>
                      <a:pt x="107" y="54"/>
                    </a:cubicBezTo>
                    <a:cubicBezTo>
                      <a:pt x="136" y="18"/>
                      <a:pt x="186" y="6"/>
                      <a:pt x="223" y="2"/>
                    </a:cubicBezTo>
                    <a:cubicBezTo>
                      <a:pt x="228" y="2"/>
                      <a:pt x="234" y="2"/>
                      <a:pt x="239" y="2"/>
                    </a:cubicBezTo>
                    <a:cubicBezTo>
                      <a:pt x="280" y="2"/>
                      <a:pt x="319" y="10"/>
                      <a:pt x="356" y="27"/>
                    </a:cubicBezTo>
                    <a:cubicBezTo>
                      <a:pt x="397" y="46"/>
                      <a:pt x="428" y="76"/>
                      <a:pt x="455" y="104"/>
                    </a:cubicBezTo>
                    <a:cubicBezTo>
                      <a:pt x="474" y="62"/>
                      <a:pt x="515" y="40"/>
                      <a:pt x="549" y="33"/>
                    </a:cubicBezTo>
                    <a:cubicBezTo>
                      <a:pt x="556" y="32"/>
                      <a:pt x="563" y="31"/>
                      <a:pt x="571" y="31"/>
                    </a:cubicBezTo>
                    <a:cubicBezTo>
                      <a:pt x="578" y="31"/>
                      <a:pt x="586" y="32"/>
                      <a:pt x="593" y="33"/>
                    </a:cubicBezTo>
                    <a:cubicBezTo>
                      <a:pt x="600" y="32"/>
                      <a:pt x="607" y="31"/>
                      <a:pt x="615" y="31"/>
                    </a:cubicBezTo>
                    <a:cubicBezTo>
                      <a:pt x="622" y="31"/>
                      <a:pt x="629" y="31"/>
                      <a:pt x="636" y="33"/>
                    </a:cubicBezTo>
                    <a:cubicBezTo>
                      <a:pt x="670" y="40"/>
                      <a:pt x="711" y="62"/>
                      <a:pt x="731" y="104"/>
                    </a:cubicBezTo>
                    <a:cubicBezTo>
                      <a:pt x="758" y="76"/>
                      <a:pt x="789" y="46"/>
                      <a:pt x="830" y="27"/>
                    </a:cubicBezTo>
                    <a:cubicBezTo>
                      <a:pt x="871" y="8"/>
                      <a:pt x="916" y="0"/>
                      <a:pt x="963" y="2"/>
                    </a:cubicBezTo>
                    <a:cubicBezTo>
                      <a:pt x="1000" y="6"/>
                      <a:pt x="1050" y="18"/>
                      <a:pt x="1079" y="54"/>
                    </a:cubicBezTo>
                    <a:cubicBezTo>
                      <a:pt x="1085" y="56"/>
                      <a:pt x="1091" y="58"/>
                      <a:pt x="1097" y="60"/>
                    </a:cubicBezTo>
                    <a:cubicBezTo>
                      <a:pt x="1122" y="71"/>
                      <a:pt x="1144" y="88"/>
                      <a:pt x="1159" y="109"/>
                    </a:cubicBezTo>
                    <a:cubicBezTo>
                      <a:pt x="1177" y="133"/>
                      <a:pt x="1186" y="163"/>
                      <a:pt x="1182" y="190"/>
                    </a:cubicBezTo>
                    <a:cubicBezTo>
                      <a:pt x="1172" y="253"/>
                      <a:pt x="1119" y="286"/>
                      <a:pt x="1077" y="294"/>
                    </a:cubicBezTo>
                    <a:cubicBezTo>
                      <a:pt x="1070" y="295"/>
                      <a:pt x="1063" y="296"/>
                      <a:pt x="1056" y="296"/>
                    </a:cubicBezTo>
                    <a:cubicBezTo>
                      <a:pt x="1012" y="296"/>
                      <a:pt x="972" y="272"/>
                      <a:pt x="957" y="236"/>
                    </a:cubicBezTo>
                    <a:cubicBezTo>
                      <a:pt x="956" y="234"/>
                      <a:pt x="957" y="230"/>
                      <a:pt x="960" y="229"/>
                    </a:cubicBezTo>
                    <a:cubicBezTo>
                      <a:pt x="962" y="227"/>
                      <a:pt x="966" y="227"/>
                      <a:pt x="968" y="230"/>
                    </a:cubicBezTo>
                    <a:cubicBezTo>
                      <a:pt x="993" y="257"/>
                      <a:pt x="1034" y="266"/>
                      <a:pt x="1065" y="252"/>
                    </a:cubicBezTo>
                    <a:cubicBezTo>
                      <a:pt x="1095" y="241"/>
                      <a:pt x="1120" y="211"/>
                      <a:pt x="1120" y="186"/>
                    </a:cubicBezTo>
                    <a:cubicBezTo>
                      <a:pt x="1120" y="162"/>
                      <a:pt x="1098" y="137"/>
                      <a:pt x="1070" y="128"/>
                    </a:cubicBezTo>
                    <a:cubicBezTo>
                      <a:pt x="1055" y="122"/>
                      <a:pt x="1041" y="121"/>
                      <a:pt x="1029" y="123"/>
                    </a:cubicBezTo>
                    <a:cubicBezTo>
                      <a:pt x="1009" y="127"/>
                      <a:pt x="998" y="132"/>
                      <a:pt x="984" y="140"/>
                    </a:cubicBezTo>
                    <a:cubicBezTo>
                      <a:pt x="958" y="154"/>
                      <a:pt x="936" y="179"/>
                      <a:pt x="912" y="205"/>
                    </a:cubicBezTo>
                    <a:cubicBezTo>
                      <a:pt x="882" y="238"/>
                      <a:pt x="847" y="276"/>
                      <a:pt x="797" y="300"/>
                    </a:cubicBezTo>
                    <a:cubicBezTo>
                      <a:pt x="760" y="317"/>
                      <a:pt x="721" y="325"/>
                      <a:pt x="680" y="325"/>
                    </a:cubicBezTo>
                    <a:cubicBezTo>
                      <a:pt x="675" y="325"/>
                      <a:pt x="669" y="325"/>
                      <a:pt x="664" y="324"/>
                    </a:cubicBezTo>
                    <a:cubicBezTo>
                      <a:pt x="642" y="323"/>
                      <a:pt x="616" y="318"/>
                      <a:pt x="593" y="307"/>
                    </a:cubicBezTo>
                    <a:cubicBezTo>
                      <a:pt x="569" y="318"/>
                      <a:pt x="543" y="322"/>
                      <a:pt x="522" y="324"/>
                    </a:cubicBezTo>
                    <a:cubicBezTo>
                      <a:pt x="516" y="325"/>
                      <a:pt x="511" y="325"/>
                      <a:pt x="506" y="325"/>
                    </a:cubicBezTo>
                    <a:close/>
                    <a:moveTo>
                      <a:pt x="155" y="48"/>
                    </a:moveTo>
                    <a:cubicBezTo>
                      <a:pt x="160" y="48"/>
                      <a:pt x="164" y="49"/>
                      <a:pt x="169" y="49"/>
                    </a:cubicBezTo>
                    <a:cubicBezTo>
                      <a:pt x="192" y="53"/>
                      <a:pt x="220" y="63"/>
                      <a:pt x="240" y="75"/>
                    </a:cubicBezTo>
                    <a:cubicBezTo>
                      <a:pt x="284" y="103"/>
                      <a:pt x="315" y="139"/>
                      <a:pt x="342" y="172"/>
                    </a:cubicBezTo>
                    <a:cubicBezTo>
                      <a:pt x="366" y="201"/>
                      <a:pt x="389" y="228"/>
                      <a:pt x="417" y="245"/>
                    </a:cubicBezTo>
                    <a:cubicBezTo>
                      <a:pt x="450" y="264"/>
                      <a:pt x="487" y="276"/>
                      <a:pt x="523" y="281"/>
                    </a:cubicBezTo>
                    <a:cubicBezTo>
                      <a:pt x="535" y="283"/>
                      <a:pt x="546" y="283"/>
                      <a:pt x="557" y="283"/>
                    </a:cubicBezTo>
                    <a:cubicBezTo>
                      <a:pt x="554" y="280"/>
                      <a:pt x="551" y="277"/>
                      <a:pt x="548" y="273"/>
                    </a:cubicBezTo>
                    <a:cubicBezTo>
                      <a:pt x="542" y="271"/>
                      <a:pt x="536" y="269"/>
                      <a:pt x="530" y="267"/>
                    </a:cubicBezTo>
                    <a:cubicBezTo>
                      <a:pt x="517" y="261"/>
                      <a:pt x="506" y="254"/>
                      <a:pt x="496" y="246"/>
                    </a:cubicBezTo>
                    <a:cubicBezTo>
                      <a:pt x="456" y="219"/>
                      <a:pt x="428" y="185"/>
                      <a:pt x="403" y="155"/>
                    </a:cubicBezTo>
                    <a:cubicBezTo>
                      <a:pt x="379" y="126"/>
                      <a:pt x="356" y="99"/>
                      <a:pt x="327" y="82"/>
                    </a:cubicBezTo>
                    <a:cubicBezTo>
                      <a:pt x="295" y="63"/>
                      <a:pt x="258" y="51"/>
                      <a:pt x="222" y="46"/>
                    </a:cubicBezTo>
                    <a:cubicBezTo>
                      <a:pt x="198" y="43"/>
                      <a:pt x="175" y="43"/>
                      <a:pt x="155" y="48"/>
                    </a:cubicBezTo>
                    <a:close/>
                    <a:moveTo>
                      <a:pt x="513" y="165"/>
                    </a:moveTo>
                    <a:cubicBezTo>
                      <a:pt x="523" y="174"/>
                      <a:pt x="533" y="181"/>
                      <a:pt x="543" y="187"/>
                    </a:cubicBezTo>
                    <a:cubicBezTo>
                      <a:pt x="557" y="195"/>
                      <a:pt x="568" y="200"/>
                      <a:pt x="588" y="204"/>
                    </a:cubicBezTo>
                    <a:cubicBezTo>
                      <a:pt x="589" y="204"/>
                      <a:pt x="591" y="204"/>
                      <a:pt x="593" y="205"/>
                    </a:cubicBezTo>
                    <a:cubicBezTo>
                      <a:pt x="594" y="204"/>
                      <a:pt x="596" y="204"/>
                      <a:pt x="598" y="204"/>
                    </a:cubicBezTo>
                    <a:cubicBezTo>
                      <a:pt x="617" y="200"/>
                      <a:pt x="628" y="195"/>
                      <a:pt x="642" y="187"/>
                    </a:cubicBezTo>
                    <a:cubicBezTo>
                      <a:pt x="653" y="181"/>
                      <a:pt x="663" y="174"/>
                      <a:pt x="672" y="165"/>
                    </a:cubicBezTo>
                    <a:cubicBezTo>
                      <a:pt x="677" y="158"/>
                      <a:pt x="679" y="149"/>
                      <a:pt x="679" y="141"/>
                    </a:cubicBezTo>
                    <a:cubicBezTo>
                      <a:pt x="679" y="116"/>
                      <a:pt x="655" y="86"/>
                      <a:pt x="625" y="75"/>
                    </a:cubicBezTo>
                    <a:cubicBezTo>
                      <a:pt x="621" y="73"/>
                      <a:pt x="618" y="72"/>
                      <a:pt x="614" y="71"/>
                    </a:cubicBezTo>
                    <a:lnTo>
                      <a:pt x="614" y="71"/>
                    </a:lnTo>
                    <a:lnTo>
                      <a:pt x="614" y="71"/>
                    </a:lnTo>
                    <a:cubicBezTo>
                      <a:pt x="596" y="66"/>
                      <a:pt x="577" y="67"/>
                      <a:pt x="561" y="75"/>
                    </a:cubicBezTo>
                    <a:cubicBezTo>
                      <a:pt x="531" y="86"/>
                      <a:pt x="506" y="116"/>
                      <a:pt x="506" y="141"/>
                    </a:cubicBezTo>
                    <a:cubicBezTo>
                      <a:pt x="506" y="149"/>
                      <a:pt x="509" y="158"/>
                      <a:pt x="513" y="165"/>
                    </a:cubicBezTo>
                    <a:close/>
                  </a:path>
                </a:pathLst>
              </a:custGeom>
              <a:solidFill>
                <a:srgbClr val="6E3D36">
                  <a:alpha val="100000"/>
                </a:srgbClr>
              </a:solidFill>
              <a:ln w="9525">
                <a:noFill/>
              </a:ln>
            </p:spPr>
            <p:txBody>
              <a:bodyPr/>
              <a:lstStyle/>
              <a:p>
                <a:endParaRPr lang="zh-CN" altLang="en-US"/>
              </a:p>
            </p:txBody>
          </p:sp>
          <p:sp>
            <p:nvSpPr>
              <p:cNvPr id="16" name="Freeform 13"/>
              <p:cNvSpPr/>
              <p:nvPr/>
            </p:nvSpPr>
            <p:spPr>
              <a:xfrm>
                <a:off x="3290" y="1190"/>
                <a:ext cx="5693" cy="35"/>
              </a:xfrm>
              <a:custGeom>
                <a:avLst/>
                <a:gdLst/>
                <a:ahLst/>
                <a:cxnLst>
                  <a:cxn ang="0">
                    <a:pos x="3614738" y="0"/>
                  </a:cxn>
                  <a:cxn ang="0">
                    <a:pos x="0" y="0"/>
                  </a:cxn>
                  <a:cxn ang="0">
                    <a:pos x="0" y="22225"/>
                  </a:cxn>
                  <a:cxn ang="0">
                    <a:pos x="3611767" y="22225"/>
                  </a:cxn>
                  <a:cxn ang="0">
                    <a:pos x="3614738" y="0"/>
                  </a:cxn>
                </a:cxnLst>
                <a:rect l="0" t="0" r="0" b="0"/>
                <a:pathLst>
                  <a:path w="6084" h="35">
                    <a:moveTo>
                      <a:pt x="6084" y="0"/>
                    </a:moveTo>
                    <a:lnTo>
                      <a:pt x="0" y="0"/>
                    </a:lnTo>
                    <a:lnTo>
                      <a:pt x="0" y="35"/>
                    </a:lnTo>
                    <a:lnTo>
                      <a:pt x="6079" y="35"/>
                    </a:lnTo>
                    <a:cubicBezTo>
                      <a:pt x="6079" y="23"/>
                      <a:pt x="6081" y="12"/>
                      <a:pt x="6084" y="0"/>
                    </a:cubicBezTo>
                    <a:close/>
                  </a:path>
                </a:pathLst>
              </a:custGeom>
              <a:solidFill>
                <a:srgbClr val="6E3D36">
                  <a:alpha val="100000"/>
                </a:srgbClr>
              </a:solidFill>
              <a:ln w="9525">
                <a:noFill/>
              </a:ln>
            </p:spPr>
            <p:txBody>
              <a:bodyPr/>
              <a:lstStyle/>
              <a:p>
                <a:endParaRPr lang="zh-CN" altLang="en-US"/>
              </a:p>
            </p:txBody>
          </p:sp>
        </p:grpSp>
        <p:sp>
          <p:nvSpPr>
            <p:cNvPr id="13" name="TextBox 56"/>
            <p:cNvSpPr txBox="1"/>
            <p:nvPr/>
          </p:nvSpPr>
          <p:spPr>
            <a:xfrm>
              <a:off x="4070985" y="150495"/>
              <a:ext cx="4050030" cy="521970"/>
            </a:xfrm>
            <a:prstGeom prst="rect">
              <a:avLst/>
            </a:prstGeom>
            <a:noFill/>
            <a:ln w="9525">
              <a:noFill/>
            </a:ln>
          </p:spPr>
          <p:txBody>
            <a:bodyPr wrap="square">
              <a:spAutoFit/>
            </a:bodyPr>
            <a:lstStyle/>
            <a:p>
              <a:pPr algn="ctr"/>
              <a:r>
                <a:rPr lang="zh-CN" altLang="en-US" sz="28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latin typeface="隶书" panose="02010509060101010101" pitchFamily="49" charset="-122"/>
                <a:ea typeface="隶书" panose="02010509060101010101" pitchFamily="49"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4011" y="1167400"/>
            <a:ext cx="6489205" cy="1828804"/>
          </a:xfrm>
          <a:prstGeom prst="rect">
            <a:avLst/>
          </a:prstGeom>
        </p:spPr>
      </p:pic>
      <p:sp>
        <p:nvSpPr>
          <p:cNvPr id="4" name="文本框 3"/>
          <p:cNvSpPr txBox="1"/>
          <p:nvPr/>
        </p:nvSpPr>
        <p:spPr>
          <a:xfrm>
            <a:off x="2930342" y="3165669"/>
            <a:ext cx="6861358" cy="1107996"/>
          </a:xfrm>
          <a:prstGeom prst="rect">
            <a:avLst/>
          </a:prstGeom>
          <a:noFill/>
        </p:spPr>
        <p:txBody>
          <a:bodyPr wrap="square" rtlCol="0">
            <a:spAutoFit/>
          </a:bodyPr>
          <a:lstStyle/>
          <a:p>
            <a:pPr algn="ctr"/>
            <a:r>
              <a:rPr lang="en-US" altLang="zh-CN" sz="6600" b="1" dirty="0">
                <a:solidFill>
                  <a:srgbClr val="582E15"/>
                </a:solidFill>
                <a:latin typeface="汉仪小麦体简" panose="00020600040101010101" pitchFamily="18" charset="-122"/>
                <a:ea typeface="汉仪小麦体简" panose="00020600040101010101" pitchFamily="18" charset="-122"/>
              </a:rPr>
              <a:t>02.</a:t>
            </a:r>
            <a:r>
              <a:rPr lang="zh-CN" altLang="en-US" sz="6600" b="1" dirty="0">
                <a:solidFill>
                  <a:srgbClr val="582E15"/>
                </a:solidFill>
                <a:latin typeface="汉仪小麦体简" panose="00020600040101010101" pitchFamily="18" charset="-122"/>
                <a:ea typeface="汉仪小麦体简" panose="00020600040101010101" pitchFamily="18" charset="-122"/>
              </a:rPr>
              <a:t>点击添加标题</a:t>
            </a:r>
          </a:p>
        </p:txBody>
      </p:sp>
      <p:sp>
        <p:nvSpPr>
          <p:cNvPr id="5" name="矩形 4"/>
          <p:cNvSpPr/>
          <p:nvPr/>
        </p:nvSpPr>
        <p:spPr>
          <a:xfrm>
            <a:off x="3174704" y="4180705"/>
            <a:ext cx="5842592" cy="68820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32025" y="150495"/>
            <a:ext cx="7731760" cy="819785"/>
            <a:chOff x="2232025" y="150495"/>
            <a:chExt cx="7731760" cy="819785"/>
          </a:xfrm>
        </p:grpSpPr>
        <p:grpSp>
          <p:nvGrpSpPr>
            <p:cNvPr id="4" name="组合 3"/>
            <p:cNvGrpSpPr/>
            <p:nvPr/>
          </p:nvGrpSpPr>
          <p:grpSpPr>
            <a:xfrm>
              <a:off x="2232025" y="772160"/>
              <a:ext cx="7731760" cy="198120"/>
              <a:chOff x="3290" y="1043"/>
              <a:chExt cx="12627" cy="324"/>
            </a:xfrm>
          </p:grpSpPr>
          <p:sp>
            <p:nvSpPr>
              <p:cNvPr id="10243" name="Freeform 11"/>
              <p:cNvSpPr/>
              <p:nvPr/>
            </p:nvSpPr>
            <p:spPr>
              <a:xfrm>
                <a:off x="10225" y="1190"/>
                <a:ext cx="5693" cy="35"/>
              </a:xfrm>
              <a:custGeom>
                <a:avLst/>
                <a:gdLst/>
                <a:ahLst/>
                <a:cxnLst>
                  <a:cxn ang="0">
                    <a:pos x="0" y="0"/>
                  </a:cxn>
                  <a:cxn ang="0">
                    <a:pos x="3614738" y="0"/>
                  </a:cxn>
                  <a:cxn ang="0">
                    <a:pos x="3614738" y="22225"/>
                  </a:cxn>
                  <a:cxn ang="0">
                    <a:pos x="3565" y="22225"/>
                  </a:cxn>
                  <a:cxn ang="0">
                    <a:pos x="0" y="0"/>
                  </a:cxn>
                </a:cxnLst>
                <a:rect l="0" t="0" r="0" b="0"/>
                <a:pathLst>
                  <a:path w="6084" h="35">
                    <a:moveTo>
                      <a:pt x="0" y="0"/>
                    </a:moveTo>
                    <a:lnTo>
                      <a:pt x="6084" y="0"/>
                    </a:lnTo>
                    <a:lnTo>
                      <a:pt x="6084" y="35"/>
                    </a:lnTo>
                    <a:lnTo>
                      <a:pt x="6" y="35"/>
                    </a:lnTo>
                    <a:cubicBezTo>
                      <a:pt x="6" y="23"/>
                      <a:pt x="3" y="12"/>
                      <a:pt x="0" y="0"/>
                    </a:cubicBezTo>
                    <a:close/>
                  </a:path>
                </a:pathLst>
              </a:custGeom>
              <a:solidFill>
                <a:srgbClr val="6E3D36">
                  <a:alpha val="100000"/>
                </a:srgbClr>
              </a:solidFill>
              <a:ln w="9525">
                <a:noFill/>
              </a:ln>
            </p:spPr>
            <p:txBody>
              <a:bodyPr/>
              <a:lstStyle/>
              <a:p>
                <a:endParaRPr lang="zh-CN" altLang="en-US"/>
              </a:p>
            </p:txBody>
          </p:sp>
          <p:sp>
            <p:nvSpPr>
              <p:cNvPr id="10244" name="Freeform 12"/>
              <p:cNvSpPr>
                <a:spLocks noEditPoints="1"/>
              </p:cNvSpPr>
              <p:nvPr/>
            </p:nvSpPr>
            <p:spPr>
              <a:xfrm>
                <a:off x="9048" y="1043"/>
                <a:ext cx="1107" cy="325"/>
              </a:xfrm>
              <a:custGeom>
                <a:avLst/>
                <a:gdLst/>
                <a:ahLst/>
                <a:cxnLst>
                  <a:cxn ang="0">
                    <a:pos x="571624" y="29210"/>
                  </a:cxn>
                  <a:cxn ang="0">
                    <a:pos x="463703" y="98425"/>
                  </a:cxn>
                  <a:cxn ang="0">
                    <a:pos x="388989" y="169546"/>
                  </a:cxn>
                  <a:cxn ang="0">
                    <a:pos x="372978" y="179706"/>
                  </a:cxn>
                  <a:cxn ang="0">
                    <a:pos x="455401" y="155576"/>
                  </a:cxn>
                  <a:cxn ang="0">
                    <a:pos x="560357" y="47625"/>
                  </a:cxn>
                  <a:cxn ang="0">
                    <a:pos x="610760" y="30480"/>
                  </a:cxn>
                  <a:cxn ang="0">
                    <a:pos x="230666" y="190501"/>
                  </a:cxn>
                  <a:cxn ang="0">
                    <a:pos x="119780" y="88900"/>
                  </a:cxn>
                  <a:cxn ang="0">
                    <a:pos x="68785" y="81280"/>
                  </a:cxn>
                  <a:cxn ang="0">
                    <a:pos x="71156" y="160021"/>
                  </a:cxn>
                  <a:cxn ang="0">
                    <a:pos x="134011" y="145416"/>
                  </a:cxn>
                  <a:cxn ang="0">
                    <a:pos x="77086" y="187961"/>
                  </a:cxn>
                  <a:cxn ang="0">
                    <a:pos x="2372" y="121286"/>
                  </a:cxn>
                  <a:cxn ang="0">
                    <a:pos x="52774" y="38100"/>
                  </a:cxn>
                  <a:cxn ang="0">
                    <a:pos x="132232" y="1270"/>
                  </a:cxn>
                  <a:cxn ang="0">
                    <a:pos x="211097" y="17145"/>
                  </a:cxn>
                  <a:cxn ang="0">
                    <a:pos x="325541" y="20955"/>
                  </a:cxn>
                  <a:cxn ang="0">
                    <a:pos x="351632" y="20955"/>
                  </a:cxn>
                  <a:cxn ang="0">
                    <a:pos x="377129" y="20955"/>
                  </a:cxn>
                  <a:cxn ang="0">
                    <a:pos x="492166" y="17145"/>
                  </a:cxn>
                  <a:cxn ang="0">
                    <a:pos x="639815" y="34290"/>
                  </a:cxn>
                  <a:cxn ang="0">
                    <a:pos x="687253" y="69215"/>
                  </a:cxn>
                  <a:cxn ang="0">
                    <a:pos x="638629" y="186691"/>
                  </a:cxn>
                  <a:cxn ang="0">
                    <a:pos x="567473" y="149861"/>
                  </a:cxn>
                  <a:cxn ang="0">
                    <a:pos x="573995" y="146051"/>
                  </a:cxn>
                  <a:cxn ang="0">
                    <a:pos x="664127" y="118111"/>
                  </a:cxn>
                  <a:cxn ang="0">
                    <a:pos x="610167" y="78105"/>
                  </a:cxn>
                  <a:cxn ang="0">
                    <a:pos x="540789" y="130176"/>
                  </a:cxn>
                  <a:cxn ang="0">
                    <a:pos x="403220" y="206376"/>
                  </a:cxn>
                  <a:cxn ang="0">
                    <a:pos x="351632" y="194946"/>
                  </a:cxn>
                  <a:cxn ang="0">
                    <a:pos x="300043" y="206376"/>
                  </a:cxn>
                  <a:cxn ang="0">
                    <a:pos x="100212" y="31115"/>
                  </a:cxn>
                  <a:cxn ang="0">
                    <a:pos x="202796" y="109221"/>
                  </a:cxn>
                  <a:cxn ang="0">
                    <a:pos x="310124" y="178436"/>
                  </a:cxn>
                  <a:cxn ang="0">
                    <a:pos x="324948" y="173356"/>
                  </a:cxn>
                  <a:cxn ang="0">
                    <a:pos x="294113" y="156211"/>
                  </a:cxn>
                  <a:cxn ang="0">
                    <a:pos x="193901" y="52070"/>
                  </a:cxn>
                  <a:cxn ang="0">
                    <a:pos x="91910" y="30480"/>
                  </a:cxn>
                  <a:cxn ang="0">
                    <a:pos x="321983" y="118746"/>
                  </a:cxn>
                  <a:cxn ang="0">
                    <a:pos x="351632" y="130176"/>
                  </a:cxn>
                  <a:cxn ang="0">
                    <a:pos x="380687" y="118746"/>
                  </a:cxn>
                  <a:cxn ang="0">
                    <a:pos x="402627" y="89535"/>
                  </a:cxn>
                  <a:cxn ang="0">
                    <a:pos x="364084" y="45085"/>
                  </a:cxn>
                  <a:cxn ang="0">
                    <a:pos x="364084" y="45085"/>
                  </a:cxn>
                  <a:cxn ang="0">
                    <a:pos x="300043" y="89535"/>
                  </a:cxn>
                </a:cxnLst>
                <a:rect l="0" t="0" r="0" b="0"/>
                <a:pathLst>
                  <a:path w="1186" h="325">
                    <a:moveTo>
                      <a:pt x="1030" y="48"/>
                    </a:moveTo>
                    <a:cubicBezTo>
                      <a:pt x="1010" y="43"/>
                      <a:pt x="988" y="43"/>
                      <a:pt x="964" y="46"/>
                    </a:cubicBezTo>
                    <a:cubicBezTo>
                      <a:pt x="928" y="51"/>
                      <a:pt x="891" y="63"/>
                      <a:pt x="858" y="82"/>
                    </a:cubicBezTo>
                    <a:cubicBezTo>
                      <a:pt x="829" y="99"/>
                      <a:pt x="807" y="126"/>
                      <a:pt x="782" y="155"/>
                    </a:cubicBezTo>
                    <a:cubicBezTo>
                      <a:pt x="757" y="186"/>
                      <a:pt x="729" y="220"/>
                      <a:pt x="689" y="247"/>
                    </a:cubicBezTo>
                    <a:cubicBezTo>
                      <a:pt x="679" y="255"/>
                      <a:pt x="668" y="261"/>
                      <a:pt x="656" y="267"/>
                    </a:cubicBezTo>
                    <a:cubicBezTo>
                      <a:pt x="650" y="269"/>
                      <a:pt x="644" y="271"/>
                      <a:pt x="638" y="273"/>
                    </a:cubicBezTo>
                    <a:cubicBezTo>
                      <a:pt x="635" y="277"/>
                      <a:pt x="632" y="280"/>
                      <a:pt x="629" y="283"/>
                    </a:cubicBezTo>
                    <a:cubicBezTo>
                      <a:pt x="640" y="283"/>
                      <a:pt x="651" y="283"/>
                      <a:pt x="663" y="281"/>
                    </a:cubicBezTo>
                    <a:cubicBezTo>
                      <a:pt x="699" y="276"/>
                      <a:pt x="735" y="264"/>
                      <a:pt x="768" y="245"/>
                    </a:cubicBezTo>
                    <a:cubicBezTo>
                      <a:pt x="797" y="228"/>
                      <a:pt x="820" y="201"/>
                      <a:pt x="844" y="172"/>
                    </a:cubicBezTo>
                    <a:cubicBezTo>
                      <a:pt x="871" y="139"/>
                      <a:pt x="901" y="103"/>
                      <a:pt x="945" y="75"/>
                    </a:cubicBezTo>
                    <a:cubicBezTo>
                      <a:pt x="966" y="63"/>
                      <a:pt x="994" y="53"/>
                      <a:pt x="1017" y="49"/>
                    </a:cubicBezTo>
                    <a:cubicBezTo>
                      <a:pt x="1021" y="49"/>
                      <a:pt x="1026" y="48"/>
                      <a:pt x="1030" y="48"/>
                    </a:cubicBezTo>
                    <a:close/>
                    <a:moveTo>
                      <a:pt x="506" y="325"/>
                    </a:moveTo>
                    <a:cubicBezTo>
                      <a:pt x="465" y="325"/>
                      <a:pt x="425" y="317"/>
                      <a:pt x="389" y="300"/>
                    </a:cubicBezTo>
                    <a:cubicBezTo>
                      <a:pt x="339" y="276"/>
                      <a:pt x="304" y="238"/>
                      <a:pt x="273" y="205"/>
                    </a:cubicBezTo>
                    <a:cubicBezTo>
                      <a:pt x="250" y="179"/>
                      <a:pt x="227" y="154"/>
                      <a:pt x="202" y="140"/>
                    </a:cubicBezTo>
                    <a:cubicBezTo>
                      <a:pt x="187" y="132"/>
                      <a:pt x="176" y="127"/>
                      <a:pt x="157" y="123"/>
                    </a:cubicBezTo>
                    <a:cubicBezTo>
                      <a:pt x="145" y="121"/>
                      <a:pt x="131" y="122"/>
                      <a:pt x="116" y="128"/>
                    </a:cubicBezTo>
                    <a:cubicBezTo>
                      <a:pt x="87" y="137"/>
                      <a:pt x="65" y="162"/>
                      <a:pt x="65" y="186"/>
                    </a:cubicBezTo>
                    <a:cubicBezTo>
                      <a:pt x="65" y="211"/>
                      <a:pt x="90" y="241"/>
                      <a:pt x="120" y="252"/>
                    </a:cubicBezTo>
                    <a:cubicBezTo>
                      <a:pt x="152" y="267"/>
                      <a:pt x="192" y="257"/>
                      <a:pt x="218" y="230"/>
                    </a:cubicBezTo>
                    <a:cubicBezTo>
                      <a:pt x="220" y="227"/>
                      <a:pt x="223" y="227"/>
                      <a:pt x="226" y="229"/>
                    </a:cubicBezTo>
                    <a:cubicBezTo>
                      <a:pt x="228" y="230"/>
                      <a:pt x="229" y="234"/>
                      <a:pt x="228" y="236"/>
                    </a:cubicBezTo>
                    <a:cubicBezTo>
                      <a:pt x="214" y="272"/>
                      <a:pt x="173" y="296"/>
                      <a:pt x="130" y="296"/>
                    </a:cubicBezTo>
                    <a:cubicBezTo>
                      <a:pt x="123" y="296"/>
                      <a:pt x="115" y="295"/>
                      <a:pt x="108" y="294"/>
                    </a:cubicBezTo>
                    <a:cubicBezTo>
                      <a:pt x="66" y="286"/>
                      <a:pt x="14" y="253"/>
                      <a:pt x="4" y="191"/>
                    </a:cubicBezTo>
                    <a:cubicBezTo>
                      <a:pt x="0" y="163"/>
                      <a:pt x="8" y="133"/>
                      <a:pt x="27" y="109"/>
                    </a:cubicBezTo>
                    <a:cubicBezTo>
                      <a:pt x="42" y="88"/>
                      <a:pt x="64" y="72"/>
                      <a:pt x="89" y="60"/>
                    </a:cubicBezTo>
                    <a:cubicBezTo>
                      <a:pt x="95" y="58"/>
                      <a:pt x="101" y="56"/>
                      <a:pt x="107" y="54"/>
                    </a:cubicBezTo>
                    <a:cubicBezTo>
                      <a:pt x="136" y="18"/>
                      <a:pt x="186" y="6"/>
                      <a:pt x="223" y="2"/>
                    </a:cubicBezTo>
                    <a:cubicBezTo>
                      <a:pt x="228" y="2"/>
                      <a:pt x="234" y="2"/>
                      <a:pt x="239" y="2"/>
                    </a:cubicBezTo>
                    <a:cubicBezTo>
                      <a:pt x="280" y="2"/>
                      <a:pt x="319" y="10"/>
                      <a:pt x="356" y="27"/>
                    </a:cubicBezTo>
                    <a:cubicBezTo>
                      <a:pt x="397" y="46"/>
                      <a:pt x="428" y="76"/>
                      <a:pt x="455" y="104"/>
                    </a:cubicBezTo>
                    <a:cubicBezTo>
                      <a:pt x="474" y="62"/>
                      <a:pt x="515" y="40"/>
                      <a:pt x="549" y="33"/>
                    </a:cubicBezTo>
                    <a:cubicBezTo>
                      <a:pt x="556" y="32"/>
                      <a:pt x="563" y="31"/>
                      <a:pt x="571" y="31"/>
                    </a:cubicBezTo>
                    <a:cubicBezTo>
                      <a:pt x="578" y="31"/>
                      <a:pt x="586" y="32"/>
                      <a:pt x="593" y="33"/>
                    </a:cubicBezTo>
                    <a:cubicBezTo>
                      <a:pt x="600" y="32"/>
                      <a:pt x="607" y="31"/>
                      <a:pt x="615" y="31"/>
                    </a:cubicBezTo>
                    <a:cubicBezTo>
                      <a:pt x="622" y="31"/>
                      <a:pt x="629" y="31"/>
                      <a:pt x="636" y="33"/>
                    </a:cubicBezTo>
                    <a:cubicBezTo>
                      <a:pt x="670" y="40"/>
                      <a:pt x="711" y="62"/>
                      <a:pt x="731" y="104"/>
                    </a:cubicBezTo>
                    <a:cubicBezTo>
                      <a:pt x="758" y="76"/>
                      <a:pt x="789" y="46"/>
                      <a:pt x="830" y="27"/>
                    </a:cubicBezTo>
                    <a:cubicBezTo>
                      <a:pt x="871" y="8"/>
                      <a:pt x="916" y="0"/>
                      <a:pt x="963" y="2"/>
                    </a:cubicBezTo>
                    <a:cubicBezTo>
                      <a:pt x="1000" y="6"/>
                      <a:pt x="1050" y="18"/>
                      <a:pt x="1079" y="54"/>
                    </a:cubicBezTo>
                    <a:cubicBezTo>
                      <a:pt x="1085" y="56"/>
                      <a:pt x="1091" y="58"/>
                      <a:pt x="1097" y="60"/>
                    </a:cubicBezTo>
                    <a:cubicBezTo>
                      <a:pt x="1122" y="71"/>
                      <a:pt x="1144" y="88"/>
                      <a:pt x="1159" y="109"/>
                    </a:cubicBezTo>
                    <a:cubicBezTo>
                      <a:pt x="1177" y="133"/>
                      <a:pt x="1186" y="163"/>
                      <a:pt x="1182" y="190"/>
                    </a:cubicBezTo>
                    <a:cubicBezTo>
                      <a:pt x="1172" y="253"/>
                      <a:pt x="1119" y="286"/>
                      <a:pt x="1077" y="294"/>
                    </a:cubicBezTo>
                    <a:cubicBezTo>
                      <a:pt x="1070" y="295"/>
                      <a:pt x="1063" y="296"/>
                      <a:pt x="1056" y="296"/>
                    </a:cubicBezTo>
                    <a:cubicBezTo>
                      <a:pt x="1012" y="296"/>
                      <a:pt x="972" y="272"/>
                      <a:pt x="957" y="236"/>
                    </a:cubicBezTo>
                    <a:cubicBezTo>
                      <a:pt x="956" y="234"/>
                      <a:pt x="957" y="230"/>
                      <a:pt x="960" y="229"/>
                    </a:cubicBezTo>
                    <a:cubicBezTo>
                      <a:pt x="962" y="227"/>
                      <a:pt x="966" y="227"/>
                      <a:pt x="968" y="230"/>
                    </a:cubicBezTo>
                    <a:cubicBezTo>
                      <a:pt x="993" y="257"/>
                      <a:pt x="1034" y="266"/>
                      <a:pt x="1065" y="252"/>
                    </a:cubicBezTo>
                    <a:cubicBezTo>
                      <a:pt x="1095" y="241"/>
                      <a:pt x="1120" y="211"/>
                      <a:pt x="1120" y="186"/>
                    </a:cubicBezTo>
                    <a:cubicBezTo>
                      <a:pt x="1120" y="162"/>
                      <a:pt x="1098" y="137"/>
                      <a:pt x="1070" y="128"/>
                    </a:cubicBezTo>
                    <a:cubicBezTo>
                      <a:pt x="1055" y="122"/>
                      <a:pt x="1041" y="121"/>
                      <a:pt x="1029" y="123"/>
                    </a:cubicBezTo>
                    <a:cubicBezTo>
                      <a:pt x="1009" y="127"/>
                      <a:pt x="998" y="132"/>
                      <a:pt x="984" y="140"/>
                    </a:cubicBezTo>
                    <a:cubicBezTo>
                      <a:pt x="958" y="154"/>
                      <a:pt x="936" y="179"/>
                      <a:pt x="912" y="205"/>
                    </a:cubicBezTo>
                    <a:cubicBezTo>
                      <a:pt x="882" y="238"/>
                      <a:pt x="847" y="276"/>
                      <a:pt x="797" y="300"/>
                    </a:cubicBezTo>
                    <a:cubicBezTo>
                      <a:pt x="760" y="317"/>
                      <a:pt x="721" y="325"/>
                      <a:pt x="680" y="325"/>
                    </a:cubicBezTo>
                    <a:cubicBezTo>
                      <a:pt x="675" y="325"/>
                      <a:pt x="669" y="325"/>
                      <a:pt x="664" y="324"/>
                    </a:cubicBezTo>
                    <a:cubicBezTo>
                      <a:pt x="642" y="323"/>
                      <a:pt x="616" y="318"/>
                      <a:pt x="593" y="307"/>
                    </a:cubicBezTo>
                    <a:cubicBezTo>
                      <a:pt x="569" y="318"/>
                      <a:pt x="543" y="322"/>
                      <a:pt x="522" y="324"/>
                    </a:cubicBezTo>
                    <a:cubicBezTo>
                      <a:pt x="516" y="325"/>
                      <a:pt x="511" y="325"/>
                      <a:pt x="506" y="325"/>
                    </a:cubicBezTo>
                    <a:close/>
                    <a:moveTo>
                      <a:pt x="155" y="48"/>
                    </a:moveTo>
                    <a:cubicBezTo>
                      <a:pt x="160" y="48"/>
                      <a:pt x="164" y="49"/>
                      <a:pt x="169" y="49"/>
                    </a:cubicBezTo>
                    <a:cubicBezTo>
                      <a:pt x="192" y="53"/>
                      <a:pt x="220" y="63"/>
                      <a:pt x="240" y="75"/>
                    </a:cubicBezTo>
                    <a:cubicBezTo>
                      <a:pt x="284" y="103"/>
                      <a:pt x="315" y="139"/>
                      <a:pt x="342" y="172"/>
                    </a:cubicBezTo>
                    <a:cubicBezTo>
                      <a:pt x="366" y="201"/>
                      <a:pt x="389" y="228"/>
                      <a:pt x="417" y="245"/>
                    </a:cubicBezTo>
                    <a:cubicBezTo>
                      <a:pt x="450" y="264"/>
                      <a:pt x="487" y="276"/>
                      <a:pt x="523" y="281"/>
                    </a:cubicBezTo>
                    <a:cubicBezTo>
                      <a:pt x="535" y="283"/>
                      <a:pt x="546" y="283"/>
                      <a:pt x="557" y="283"/>
                    </a:cubicBezTo>
                    <a:cubicBezTo>
                      <a:pt x="554" y="280"/>
                      <a:pt x="551" y="277"/>
                      <a:pt x="548" y="273"/>
                    </a:cubicBezTo>
                    <a:cubicBezTo>
                      <a:pt x="542" y="271"/>
                      <a:pt x="536" y="269"/>
                      <a:pt x="530" y="267"/>
                    </a:cubicBezTo>
                    <a:cubicBezTo>
                      <a:pt x="517" y="261"/>
                      <a:pt x="506" y="254"/>
                      <a:pt x="496" y="246"/>
                    </a:cubicBezTo>
                    <a:cubicBezTo>
                      <a:pt x="456" y="219"/>
                      <a:pt x="428" y="185"/>
                      <a:pt x="403" y="155"/>
                    </a:cubicBezTo>
                    <a:cubicBezTo>
                      <a:pt x="379" y="126"/>
                      <a:pt x="356" y="99"/>
                      <a:pt x="327" y="82"/>
                    </a:cubicBezTo>
                    <a:cubicBezTo>
                      <a:pt x="295" y="63"/>
                      <a:pt x="258" y="51"/>
                      <a:pt x="222" y="46"/>
                    </a:cubicBezTo>
                    <a:cubicBezTo>
                      <a:pt x="198" y="43"/>
                      <a:pt x="175" y="43"/>
                      <a:pt x="155" y="48"/>
                    </a:cubicBezTo>
                    <a:close/>
                    <a:moveTo>
                      <a:pt x="513" y="165"/>
                    </a:moveTo>
                    <a:cubicBezTo>
                      <a:pt x="523" y="174"/>
                      <a:pt x="533" y="181"/>
                      <a:pt x="543" y="187"/>
                    </a:cubicBezTo>
                    <a:cubicBezTo>
                      <a:pt x="557" y="195"/>
                      <a:pt x="568" y="200"/>
                      <a:pt x="588" y="204"/>
                    </a:cubicBezTo>
                    <a:cubicBezTo>
                      <a:pt x="589" y="204"/>
                      <a:pt x="591" y="204"/>
                      <a:pt x="593" y="205"/>
                    </a:cubicBezTo>
                    <a:cubicBezTo>
                      <a:pt x="594" y="204"/>
                      <a:pt x="596" y="204"/>
                      <a:pt x="598" y="204"/>
                    </a:cubicBezTo>
                    <a:cubicBezTo>
                      <a:pt x="617" y="200"/>
                      <a:pt x="628" y="195"/>
                      <a:pt x="642" y="187"/>
                    </a:cubicBezTo>
                    <a:cubicBezTo>
                      <a:pt x="653" y="181"/>
                      <a:pt x="663" y="174"/>
                      <a:pt x="672" y="165"/>
                    </a:cubicBezTo>
                    <a:cubicBezTo>
                      <a:pt x="677" y="158"/>
                      <a:pt x="679" y="149"/>
                      <a:pt x="679" y="141"/>
                    </a:cubicBezTo>
                    <a:cubicBezTo>
                      <a:pt x="679" y="116"/>
                      <a:pt x="655" y="86"/>
                      <a:pt x="625" y="75"/>
                    </a:cubicBezTo>
                    <a:cubicBezTo>
                      <a:pt x="621" y="73"/>
                      <a:pt x="618" y="72"/>
                      <a:pt x="614" y="71"/>
                    </a:cubicBezTo>
                    <a:lnTo>
                      <a:pt x="614" y="71"/>
                    </a:lnTo>
                    <a:lnTo>
                      <a:pt x="614" y="71"/>
                    </a:lnTo>
                    <a:cubicBezTo>
                      <a:pt x="596" y="66"/>
                      <a:pt x="577" y="67"/>
                      <a:pt x="561" y="75"/>
                    </a:cubicBezTo>
                    <a:cubicBezTo>
                      <a:pt x="531" y="86"/>
                      <a:pt x="506" y="116"/>
                      <a:pt x="506" y="141"/>
                    </a:cubicBezTo>
                    <a:cubicBezTo>
                      <a:pt x="506" y="149"/>
                      <a:pt x="509" y="158"/>
                      <a:pt x="513" y="165"/>
                    </a:cubicBezTo>
                    <a:close/>
                  </a:path>
                </a:pathLst>
              </a:custGeom>
              <a:solidFill>
                <a:srgbClr val="6E3D36">
                  <a:alpha val="100000"/>
                </a:srgbClr>
              </a:solidFill>
              <a:ln w="9525">
                <a:noFill/>
              </a:ln>
            </p:spPr>
            <p:txBody>
              <a:bodyPr/>
              <a:lstStyle/>
              <a:p>
                <a:endParaRPr lang="zh-CN" altLang="en-US"/>
              </a:p>
            </p:txBody>
          </p:sp>
          <p:sp>
            <p:nvSpPr>
              <p:cNvPr id="10245" name="Freeform 13"/>
              <p:cNvSpPr/>
              <p:nvPr/>
            </p:nvSpPr>
            <p:spPr>
              <a:xfrm>
                <a:off x="3290" y="1190"/>
                <a:ext cx="5693" cy="35"/>
              </a:xfrm>
              <a:custGeom>
                <a:avLst/>
                <a:gdLst/>
                <a:ahLst/>
                <a:cxnLst>
                  <a:cxn ang="0">
                    <a:pos x="3614738" y="0"/>
                  </a:cxn>
                  <a:cxn ang="0">
                    <a:pos x="0" y="0"/>
                  </a:cxn>
                  <a:cxn ang="0">
                    <a:pos x="0" y="22225"/>
                  </a:cxn>
                  <a:cxn ang="0">
                    <a:pos x="3611767" y="22225"/>
                  </a:cxn>
                  <a:cxn ang="0">
                    <a:pos x="3614738" y="0"/>
                  </a:cxn>
                </a:cxnLst>
                <a:rect l="0" t="0" r="0" b="0"/>
                <a:pathLst>
                  <a:path w="6084" h="35">
                    <a:moveTo>
                      <a:pt x="6084" y="0"/>
                    </a:moveTo>
                    <a:lnTo>
                      <a:pt x="0" y="0"/>
                    </a:lnTo>
                    <a:lnTo>
                      <a:pt x="0" y="35"/>
                    </a:lnTo>
                    <a:lnTo>
                      <a:pt x="6079" y="35"/>
                    </a:lnTo>
                    <a:cubicBezTo>
                      <a:pt x="6079" y="23"/>
                      <a:pt x="6081" y="12"/>
                      <a:pt x="6084" y="0"/>
                    </a:cubicBezTo>
                    <a:close/>
                  </a:path>
                </a:pathLst>
              </a:custGeom>
              <a:solidFill>
                <a:srgbClr val="6E3D36">
                  <a:alpha val="100000"/>
                </a:srgbClr>
              </a:solidFill>
              <a:ln w="9525">
                <a:noFill/>
              </a:ln>
            </p:spPr>
            <p:txBody>
              <a:bodyPr/>
              <a:lstStyle/>
              <a:p>
                <a:endParaRPr lang="zh-CN" altLang="en-US"/>
              </a:p>
            </p:txBody>
          </p:sp>
        </p:grpSp>
        <p:sp>
          <p:nvSpPr>
            <p:cNvPr id="8209" name="TextBox 56"/>
            <p:cNvSpPr txBox="1"/>
            <p:nvPr/>
          </p:nvSpPr>
          <p:spPr>
            <a:xfrm>
              <a:off x="4070985" y="150495"/>
              <a:ext cx="4050030" cy="521970"/>
            </a:xfrm>
            <a:prstGeom prst="rect">
              <a:avLst/>
            </a:prstGeom>
            <a:noFill/>
            <a:ln w="9525">
              <a:noFill/>
            </a:ln>
          </p:spPr>
          <p:txBody>
            <a:bodyPr wrap="square">
              <a:spAutoFit/>
            </a:bodyPr>
            <a:lstStyle/>
            <a:p>
              <a:pPr algn="ctr"/>
              <a:r>
                <a:rPr lang="zh-CN" altLang="en-US" sz="28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latin typeface="隶书" panose="02010509060101010101" pitchFamily="49" charset="-122"/>
                <a:ea typeface="隶书" panose="02010509060101010101" pitchFamily="49" charset="-122"/>
                <a:sym typeface="微软雅黑" panose="020B0503020204020204" pitchFamily="34" charset="-122"/>
              </a:endParaRPr>
            </a:p>
          </p:txBody>
        </p:sp>
      </p:grpSp>
      <p:sp>
        <p:nvSpPr>
          <p:cNvPr id="12324" name="矩形 38"/>
          <p:cNvSpPr/>
          <p:nvPr/>
        </p:nvSpPr>
        <p:spPr>
          <a:xfrm>
            <a:off x="923290" y="1976120"/>
            <a:ext cx="5779135" cy="3623310"/>
          </a:xfrm>
          <a:prstGeom prst="rect">
            <a:avLst/>
          </a:prstGeom>
          <a:blipFill rotWithShape="1">
            <a:blip r:embed="rId3"/>
            <a:stretch>
              <a:fillRect/>
            </a:stretch>
          </a:blipFill>
          <a:ln w="9525" cap="flat" cmpd="sng">
            <a:solidFill>
              <a:srgbClr val="928987"/>
            </a:solidFill>
            <a:prstDash val="solid"/>
            <a:bevel/>
            <a:headEnd type="none" w="med" len="med"/>
            <a:tailEnd type="none" w="med" len="med"/>
          </a:ln>
        </p:spPr>
        <p:txBody>
          <a:bodyPr/>
          <a:lstStyle/>
          <a:p>
            <a:endParaRPr lang="zh-CN" altLang="en-US" dirty="0">
              <a:solidFill>
                <a:srgbClr val="C4261D"/>
              </a:solidFill>
              <a:latin typeface="Arial" panose="020B0604020202020204" pitchFamily="34" charset="0"/>
            </a:endParaRPr>
          </a:p>
        </p:txBody>
      </p:sp>
      <p:sp>
        <p:nvSpPr>
          <p:cNvPr id="19" name="文本框 18"/>
          <p:cNvSpPr txBox="1"/>
          <p:nvPr/>
        </p:nvSpPr>
        <p:spPr>
          <a:xfrm>
            <a:off x="7131050" y="2396490"/>
            <a:ext cx="4256405" cy="1640193"/>
          </a:xfrm>
          <a:prstGeom prst="rect">
            <a:avLst/>
          </a:prstGeom>
          <a:noFill/>
        </p:spPr>
        <p:txBody>
          <a:bodyPr wrap="square" rtlCol="0">
            <a:spAutoFit/>
          </a:body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 </a:t>
            </a:r>
          </a:p>
          <a:p>
            <a:pPr defTabSz="1218565">
              <a:lnSpc>
                <a:spcPct val="150000"/>
              </a:lnSpc>
              <a:spcBef>
                <a:spcPts val="1000"/>
              </a:spcBef>
              <a:defRPr/>
            </a:pP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34" name="TextBox 76"/>
          <p:cNvSpPr txBox="1"/>
          <p:nvPr/>
        </p:nvSpPr>
        <p:spPr>
          <a:xfrm>
            <a:off x="7131050" y="1988185"/>
            <a:ext cx="3022600" cy="523220"/>
          </a:xfrm>
          <a:prstGeom prst="rect">
            <a:avLst/>
          </a:prstGeom>
          <a:noFill/>
        </p:spPr>
        <p:txBody>
          <a:bodyPr wrap="square" rtlCol="0">
            <a:spAutoFit/>
          </a:bodyPr>
          <a:lstStyle/>
          <a:p>
            <a:r>
              <a:rPr lang="zh-CN" altLang="en-US" sz="28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latin typeface="隶书" panose="02010509060101010101" pitchFamily="49" charset="-122"/>
              <a:ea typeface="隶书" panose="02010509060101010101" pitchFamily="49" charset="-122"/>
              <a:sym typeface="微软雅黑" panose="020B0503020204020204" pitchFamily="34" charset="-122"/>
            </a:endParaRPr>
          </a:p>
        </p:txBody>
      </p:sp>
      <p:sp>
        <p:nvSpPr>
          <p:cNvPr id="2" name="文本框 1"/>
          <p:cNvSpPr txBox="1"/>
          <p:nvPr/>
        </p:nvSpPr>
        <p:spPr>
          <a:xfrm>
            <a:off x="7131050" y="4326890"/>
            <a:ext cx="4256405" cy="1640193"/>
          </a:xfrm>
          <a:prstGeom prst="rect">
            <a:avLst/>
          </a:prstGeom>
          <a:noFill/>
        </p:spPr>
        <p:txBody>
          <a:bodyPr wrap="square" rtlCol="0">
            <a:spAutoFit/>
          </a:body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 </a:t>
            </a:r>
          </a:p>
          <a:p>
            <a:pPr defTabSz="1218565">
              <a:lnSpc>
                <a:spcPct val="150000"/>
              </a:lnSpc>
              <a:spcBef>
                <a:spcPts val="1000"/>
              </a:spcBef>
              <a:defRPr/>
            </a:pP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3" name="TextBox 76"/>
          <p:cNvSpPr txBox="1"/>
          <p:nvPr/>
        </p:nvSpPr>
        <p:spPr>
          <a:xfrm>
            <a:off x="7131050" y="3918585"/>
            <a:ext cx="3022600" cy="523220"/>
          </a:xfrm>
          <a:prstGeom prst="rect">
            <a:avLst/>
          </a:prstGeom>
          <a:noFill/>
        </p:spPr>
        <p:txBody>
          <a:bodyPr wrap="square" rtlCol="0">
            <a:spAutoFit/>
          </a:bodyPr>
          <a:lstStyle/>
          <a:p>
            <a:r>
              <a:rPr lang="zh-CN" altLang="en-US" sz="2800" b="1" spc="6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en-US" altLang="zh-CN" sz="2800" b="1" spc="600" dirty="0">
              <a:latin typeface="隶书" panose="02010509060101010101" pitchFamily="49" charset="-122"/>
              <a:ea typeface="隶书" panose="02010509060101010101" pitchFamily="49" charset="-122"/>
              <a:sym typeface="微软雅黑" panose="020B0503020204020204" pitchFamily="34" charset="-122"/>
            </a:endParaRPr>
          </a:p>
        </p:txBody>
      </p:sp>
      <p:cxnSp>
        <p:nvCxnSpPr>
          <p:cNvPr id="10" name="直接连接符 9"/>
          <p:cNvCxnSpPr/>
          <p:nvPr/>
        </p:nvCxnSpPr>
        <p:spPr>
          <a:xfrm>
            <a:off x="7216140" y="3787775"/>
            <a:ext cx="408622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324"/>
                                        </p:tgtEl>
                                        <p:attrNameLst>
                                          <p:attrName>style.visibility</p:attrName>
                                        </p:attrNameLst>
                                      </p:cBhvr>
                                      <p:to>
                                        <p:strVal val="visible"/>
                                      </p:to>
                                    </p:set>
                                    <p:animEffect transition="in" filter="fade">
                                      <p:cBhvr>
                                        <p:cTn id="7" dur="1000"/>
                                        <p:tgtEl>
                                          <p:spTgt spid="12324"/>
                                        </p:tgtEl>
                                      </p:cBhvr>
                                    </p:animEffect>
                                    <p:anim calcmode="lin" valueType="num">
                                      <p:cBhvr>
                                        <p:cTn id="8" dur="1000" fill="hold"/>
                                        <p:tgtEl>
                                          <p:spTgt spid="12324"/>
                                        </p:tgtEl>
                                        <p:attrNameLst>
                                          <p:attrName>ppt_x</p:attrName>
                                        </p:attrNameLst>
                                      </p:cBhvr>
                                      <p:tavLst>
                                        <p:tav tm="0">
                                          <p:val>
                                            <p:strVal val="#ppt_x"/>
                                          </p:val>
                                        </p:tav>
                                        <p:tav tm="100000">
                                          <p:val>
                                            <p:strVal val="#ppt_x"/>
                                          </p:val>
                                        </p:tav>
                                      </p:tavLst>
                                    </p:anim>
                                    <p:anim calcmode="lin" valueType="num">
                                      <p:cBhvr>
                                        <p:cTn id="9" dur="1000" fill="hold"/>
                                        <p:tgtEl>
                                          <p:spTgt spid="123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4" grpId="0" animBg="1"/>
      <p:bldP spid="19" grpId="0"/>
      <p:bldP spid="34" grpId="0"/>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唯美咖啡小清新通用模板"/>
</p:tagLst>
</file>

<file path=ppt/tags/tag10.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Other"/>
  <p:tag name="MH_ORDER" val="13"/>
</p:tagLst>
</file>

<file path=ppt/tags/tag11.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Other"/>
  <p:tag name="MH_ORDER" val="15"/>
</p:tagLst>
</file>

<file path=ppt/tags/tag12.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Other"/>
  <p:tag name="MH_ORDER" val="16"/>
</p:tagLst>
</file>

<file path=ppt/tags/tag13.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Other"/>
  <p:tag name="MH_ORDER" val="17"/>
</p:tagLst>
</file>

<file path=ppt/tags/tag14.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Text"/>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Text"/>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Text"/>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Other"/>
  <p:tag name="MH_ORDER" val="8"/>
</p:tagLst>
</file>

<file path=ppt/tags/tag8.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Other"/>
  <p:tag name="MH_ORDER" val="9"/>
</p:tagLst>
</file>

<file path=ppt/tags/tag9.xml><?xml version="1.0" encoding="utf-8"?>
<p:tagLst xmlns:a="http://schemas.openxmlformats.org/drawingml/2006/main" xmlns:r="http://schemas.openxmlformats.org/officeDocument/2006/relationships" xmlns:p="http://schemas.openxmlformats.org/presentationml/2006/main">
  <p:tag name="MH" val="20161223001349"/>
  <p:tag name="MH_LIBRARY" val="GRAPHIC"/>
  <p:tag name="MH_TYPE" val="Other"/>
  <p:tag name="MH_ORDER" val="1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953</Words>
  <Application>Microsoft Office PowerPoint</Application>
  <PresentationFormat>宽屏</PresentationFormat>
  <Paragraphs>101</Paragraphs>
  <Slides>18</Slides>
  <Notes>18</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等线</vt:lpstr>
      <vt:lpstr>等线 Light</vt:lpstr>
      <vt:lpstr>汉仪小麦体简</vt:lpstr>
      <vt:lpstr>隶书</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2021-07-22T06:27:14Z</dcterms:created>
  <dcterms:modified xsi:type="dcterms:W3CDTF">2023-01-11T02:14:46Z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9E6ADD27ED0C4AA29291DC7AF8C3EDF8</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