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1" r:id="rId2"/>
    <p:sldId id="312" r:id="rId3"/>
    <p:sldId id="294" r:id="rId4"/>
    <p:sldId id="286" r:id="rId5"/>
    <p:sldId id="302" r:id="rId6"/>
    <p:sldId id="301" r:id="rId7"/>
    <p:sldId id="306" r:id="rId8"/>
    <p:sldId id="300" r:id="rId9"/>
    <p:sldId id="304" r:id="rId10"/>
    <p:sldId id="303" r:id="rId11"/>
    <p:sldId id="305" r:id="rId12"/>
    <p:sldId id="274" r:id="rId13"/>
    <p:sldId id="264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925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7ED701-EF91-4A94-A622-02F82828EC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53898ECC-758F-42A6-8C07-5BB5D6C6BE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DD093B-C465-45EB-8776-F7378281F2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963795-7A09-4661-AC25-1307FF20C5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0382758-F118-482C-B684-AD55C641FA9A}" type="slidenum">
              <a:rPr lang="zh-CN" altLang="en-US" sz="1200" smtClean="0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8335119-6AA2-47CF-ADDE-2FD4CC8DF8E2}" type="slidenum">
              <a:rPr lang="zh-CN" altLang="en-US" sz="1200" smtClean="0"/>
              <a:t>10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40F1777-E583-42EA-BA61-DCC8AE5A499D}" type="slidenum">
              <a:rPr lang="zh-CN" altLang="en-US" sz="1200" smtClean="0"/>
              <a:t>11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B452B7C-A774-47DE-AA08-B955020B5B10}" type="slidenum">
              <a:rPr lang="zh-CN" altLang="en-US" sz="1200" smtClean="0"/>
              <a:t>13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75F61CB-F817-47E7-BC72-965C4886FBA3}" type="slidenum">
              <a:rPr lang="zh-CN" altLang="en-US" sz="1200" smtClean="0"/>
              <a:t>2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0DE99D-9BE9-4C59-B230-F3CDA0A3EB92}" type="slidenum">
              <a:rPr lang="zh-CN" altLang="en-US" sz="1200" smtClean="0"/>
              <a:t>3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35724AD-0788-43A6-895B-0E4D5641B309}" type="slidenum">
              <a:rPr lang="zh-CN" altLang="en-US" sz="1200" smtClean="0"/>
              <a:t>4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D59FB1C-3B96-4EA9-B635-A7E8DA551198}" type="slidenum">
              <a:rPr lang="zh-CN" altLang="en-US" sz="1200" smtClean="0"/>
              <a:t>5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8B3F603-363E-488E-88A9-FBCC081A0D59}" type="slidenum">
              <a:rPr lang="zh-CN" altLang="en-US" sz="1200" smtClean="0"/>
              <a:t>6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19BE053-C5A3-452B-9996-2E9061B32A5A}" type="slidenum">
              <a:rPr lang="zh-CN" altLang="en-US" sz="1200" smtClean="0"/>
              <a:t>7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5E9EB5A-25F1-4AA9-9852-C734624439E6}" type="slidenum">
              <a:rPr lang="zh-CN" altLang="en-US" sz="1200" smtClean="0"/>
              <a:t>8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1F953BC-02AD-4D18-92C0-D32E4DC0F70B}" type="slidenum">
              <a:rPr lang="zh-CN" altLang="en-US" sz="1200" smtClean="0"/>
              <a:t>9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72491" y="3315991"/>
            <a:ext cx="7443925" cy="17200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E72B-C467-4F80-8A49-5AFE25D9E6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893B-635F-4F18-BCE1-FD096D85CF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8B26-3E8B-487A-AD2A-08D61B61E4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6E9B-0274-4CA6-8134-9A57F1714E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53C8-ADE7-4EA8-AF75-AFE4E5C7BE6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9E68-EC5D-4CB6-9D84-847514D99C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18_Let&#8217;s_chant&#35838;&#25991;&#21160;&#30011;.swf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16_Let&#8217;s_chant&#35838;&#25991;&#21160;&#30011;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Lesson18_Just_practise&#35838;&#25991;&#21160;&#30011;.swf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3.png"/><Relationship Id="rId3" Type="http://schemas.microsoft.com/office/2007/relationships/media" Target="file:///C:\Users\Administrator\Desktop\&#20154;&#25945;&#26032;&#29256;\&#20116;&#24180;&#32423;\U3%20We%20should%20obey%20the%20rules\Lesson18%20&#25945;&#23398;&#35838;&#20214;\04-128k.mp3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file:///C:\Users\Administrator\Desktop\&#20154;&#25945;&#26032;&#29256;\&#20116;&#24180;&#32423;\U3%20We%20should%20obey%20the%20rules\Lesson18%20&#25945;&#23398;&#35838;&#20214;\03-128k.mp3" TargetMode="External"/><Relationship Id="rId16" Type="http://schemas.openxmlformats.org/officeDocument/2006/relationships/image" Target="../media/image16.jpeg"/><Relationship Id="rId1" Type="http://schemas.microsoft.com/office/2007/relationships/media" Target="file:///C:\Users\Administrator\Desktop\&#20154;&#25945;&#26032;&#29256;\&#20116;&#24180;&#32423;\U3%20We%20should%20obey%20the%20rules\Lesson18%20&#25945;&#23398;&#35838;&#20214;\03-128k.mp3" TargetMode="External"/><Relationship Id="rId6" Type="http://schemas.openxmlformats.org/officeDocument/2006/relationships/audio" Target="file:///C:\Users\Administrator\Desktop\&#20154;&#25945;&#26032;&#29256;\&#20116;&#24180;&#32423;\U3%20We%20should%20obey%20the%20rules\Lesson18%20&#25945;&#23398;&#35838;&#20214;\05-128k.mp3" TargetMode="External"/><Relationship Id="rId11" Type="http://schemas.openxmlformats.org/officeDocument/2006/relationships/image" Target="../media/image11.png"/><Relationship Id="rId5" Type="http://schemas.microsoft.com/office/2007/relationships/media" Target="file:///C:\Users\Administrator\Desktop\&#20154;&#25945;&#26032;&#29256;\&#20116;&#24180;&#32423;\U3%20We%20should%20obey%20the%20rules\Lesson18%20&#25945;&#23398;&#35838;&#20214;\05-128k.mp3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audio" Target="file:///C:\Users\Administrator\Desktop\&#20154;&#25945;&#26032;&#29256;\&#20116;&#24180;&#32423;\U3%20We%20should%20obey%20the%20rules\Lesson18%20&#25945;&#23398;&#35838;&#20214;\04-128k.mp3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22.png"/><Relationship Id="rId3" Type="http://schemas.microsoft.com/office/2007/relationships/media" Target="file:///C:\Users\Administrator\Desktop\&#20154;&#25945;&#26032;&#29256;\&#20116;&#24180;&#32423;\U3%20We%20should%20obey%20the%20rules\Lesson18%20&#25945;&#23398;&#35838;&#20214;\07-128k.mp3" TargetMode="Externa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audio" Target="file:///C:\Users\Administrator\Desktop\&#20154;&#25945;&#26032;&#29256;\&#20116;&#24180;&#32423;\U3%20We%20should%20obey%20the%20rules\Lesson18%20&#25945;&#23398;&#35838;&#20214;\06-128k.mp3" TargetMode="External"/><Relationship Id="rId16" Type="http://schemas.openxmlformats.org/officeDocument/2006/relationships/image" Target="../media/image16.jpeg"/><Relationship Id="rId1" Type="http://schemas.microsoft.com/office/2007/relationships/media" Target="file:///C:\Users\Administrator\Desktop\&#20154;&#25945;&#26032;&#29256;\&#20116;&#24180;&#32423;\U3%20We%20should%20obey%20the%20rules\Lesson18%20&#25945;&#23398;&#35838;&#20214;\06-128k.mp3" TargetMode="External"/><Relationship Id="rId6" Type="http://schemas.openxmlformats.org/officeDocument/2006/relationships/audio" Target="file:///C:\Users\Administrator\Desktop\&#20154;&#25945;&#26032;&#29256;\&#20116;&#24180;&#32423;\U3%20We%20should%20obey%20the%20rules\Lesson18%20&#25945;&#23398;&#35838;&#20214;\08-128k.mp3" TargetMode="External"/><Relationship Id="rId11" Type="http://schemas.openxmlformats.org/officeDocument/2006/relationships/image" Target="../media/image20.png"/><Relationship Id="rId5" Type="http://schemas.microsoft.com/office/2007/relationships/media" Target="file:///C:\Users\Administrator\Desktop\&#20154;&#25945;&#26032;&#29256;\&#20116;&#24180;&#32423;\U3%20We%20should%20obey%20the%20rules\Lesson18%20&#25945;&#23398;&#35838;&#20214;\08-128k.mp3" TargetMode="External"/><Relationship Id="rId1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audio" Target="file:///C:\Users\Administrator\Desktop\&#20154;&#25945;&#26032;&#29256;\&#20116;&#24180;&#32423;\U3%20We%20should%20obey%20the%20rules\Lesson18%20&#25945;&#23398;&#35838;&#20214;\07-128k.mp3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53895"/>
            <a:ext cx="8215313" cy="1720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i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Unit 3 We should obey the rules.</a:t>
            </a:r>
            <a:endParaRPr lang="zh-CN" altLang="en-US" sz="3600" b="1" i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5" y="692696"/>
            <a:ext cx="2912777" cy="219075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3568" y="164405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人教精通版英语五年级下册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2722539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4030662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内容占位符 1"/>
          <p:cNvSpPr txBox="1"/>
          <p:nvPr/>
        </p:nvSpPr>
        <p:spPr bwMode="auto">
          <a:xfrm>
            <a:off x="989013" y="868363"/>
            <a:ext cx="4154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make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0726" name="Picture 5" descr="C:\Users\Administrator\Desktop\人教新版\五年级\U3\LETSMAK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928813"/>
            <a:ext cx="82248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714375" y="1428750"/>
            <a:ext cx="2428875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内容占位符 1"/>
          <p:cNvSpPr txBox="1"/>
          <p:nvPr/>
        </p:nvSpPr>
        <p:spPr bwMode="auto">
          <a:xfrm>
            <a:off x="989013" y="868363"/>
            <a:ext cx="4154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857364"/>
            <a:ext cx="6496050" cy="4524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50" y="5286375"/>
            <a:ext cx="10906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513" cy="477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5950" y="53736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804" y="136098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3304" y="1864221"/>
            <a:ext cx="2286000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四会单词：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304" y="1935659"/>
            <a:ext cx="1071562" cy="65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wait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304" y="3569196"/>
            <a:ext cx="6143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如何表达必须和禁止做某事？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304" y="4293096"/>
            <a:ext cx="4857750" cy="65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 must/mustn’t…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63741" y="2016621"/>
            <a:ext cx="906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take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06741" y="1992809"/>
            <a:ext cx="1263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young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9304" y="2659559"/>
            <a:ext cx="11223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child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2304" y="2659559"/>
            <a:ext cx="15827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children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06804" y="2565896"/>
            <a:ext cx="1343025" cy="593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黑体" panose="02010609060101010101" pitchFamily="49" charset="-122"/>
              </a:rPr>
              <a:t>people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0188" y="1325563"/>
            <a:ext cx="7000875" cy="4032250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zh-CN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观</a:t>
            </a:r>
            <a:r>
              <a:rPr lang="zh-CN" altLang="zh-CN" sz="2800" b="1" dirty="0">
                <a:solidFill>
                  <a:schemeClr val="tx1">
                    <a:lumMod val="50000"/>
                  </a:schemeClr>
                </a:solidFill>
              </a:rPr>
              <a:t>看课文动画，按照正确的语音、语调朗读</a:t>
            </a:r>
            <a:r>
              <a:rPr lang="zh-CN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课文。</a:t>
            </a:r>
            <a:endParaRPr lang="zh-CN" altLang="zh-CN" sz="2800" b="1" dirty="0">
              <a:solidFill>
                <a:schemeClr val="tx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2 . 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到目前为止，我们学习过哪些应该和不应该做的事情以及必须和禁止做的事情？请列个清单吧！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zh-CN" altLang="zh-CN" sz="2800" b="1" dirty="0">
              <a:solidFill>
                <a:schemeClr val="tx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3 . </a:t>
            </a:r>
            <a:r>
              <a:rPr lang="zh-CN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预习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Revision</a:t>
            </a:r>
            <a:r>
              <a:rPr lang="zh-CN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zh-CN" altLang="zh-CN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3795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092200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684213" y="1484313"/>
            <a:ext cx="2601912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1928802"/>
            <a:ext cx="6119827" cy="428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5214938"/>
            <a:ext cx="10906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2535" name="标题 7"/>
          <p:cNvSpPr>
            <a:spLocks noGrp="1"/>
          </p:cNvSpPr>
          <p:nvPr>
            <p:ph type="title"/>
          </p:nvPr>
        </p:nvSpPr>
        <p:spPr>
          <a:xfrm>
            <a:off x="684213" y="155575"/>
            <a:ext cx="8291512" cy="477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zh-CN" smtClean="0"/>
              <a:t>&gt;&gt;Warm-up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pic>
        <p:nvPicPr>
          <p:cNvPr id="6" name="Picture 5" descr="C:\Users\Administrator\Desktop\人教新版\五年级\U3\JUTALK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14" y="1285860"/>
            <a:ext cx="4286290" cy="5143512"/>
          </a:xfrm>
          <a:prstGeom prst="roundRect">
            <a:avLst>
              <a:gd name="adj" fmla="val 1541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5853225" y="1357298"/>
            <a:ext cx="24335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act!</a:t>
            </a:r>
            <a:endParaRPr lang="zh-CN" alt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572125" y="3214688"/>
            <a:ext cx="2571750" cy="714375"/>
          </a:xfrm>
          <a:prstGeom prst="wedgeRoundRectCallout">
            <a:avLst>
              <a:gd name="adj1" fmla="val 57984"/>
              <a:gd name="adj2" fmla="val 4314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</a:rPr>
              <a:t>You must ...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572125" y="4572000"/>
            <a:ext cx="3143250" cy="785813"/>
          </a:xfrm>
          <a:prstGeom prst="wedgeRoundRectCallout">
            <a:avLst>
              <a:gd name="adj1" fmla="val 56711"/>
              <a:gd name="adj2" fmla="val 4278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</a:rPr>
              <a:t>You mustn’t ...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744787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1785926"/>
            <a:ext cx="6572296" cy="452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2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practice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458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6075" y="5314950"/>
            <a:ext cx="10906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25603" name="组合 10"/>
          <p:cNvGrpSpPr/>
          <p:nvPr/>
        </p:nvGrpSpPr>
        <p:grpSpPr bwMode="auto">
          <a:xfrm>
            <a:off x="276225" y="2357438"/>
            <a:ext cx="8582025" cy="2928937"/>
            <a:chOff x="785786" y="2000240"/>
            <a:chExt cx="7652850" cy="2160000"/>
          </a:xfrm>
        </p:grpSpPr>
        <p:pic>
          <p:nvPicPr>
            <p:cNvPr id="25612" name="Picture 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5786" y="2000240"/>
              <a:ext cx="262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57554" y="2000240"/>
              <a:ext cx="2826913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43636" y="2000240"/>
              <a:ext cx="2295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03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2887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04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428875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5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28875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c:\users\administrator\appdata\roaming\360se6\User Data\temp\20130123130121_4P48A.jpe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1857375"/>
            <a:ext cx="9144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2" descr="c:\users\administrator\appdata\roaming\360se6\User Data\temp\20130123130121_4P48A.jpe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5286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71625" y="2428875"/>
            <a:ext cx="1790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00563" y="2357438"/>
            <a:ext cx="1790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13" y="2428875"/>
            <a:ext cx="1714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4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7"/>
          <p:cNvGrpSpPr/>
          <p:nvPr/>
        </p:nvGrpSpPr>
        <p:grpSpPr bwMode="auto">
          <a:xfrm>
            <a:off x="428625" y="2268538"/>
            <a:ext cx="8215313" cy="3089275"/>
            <a:chOff x="642910" y="4429132"/>
            <a:chExt cx="6643734" cy="2160000"/>
          </a:xfrm>
        </p:grpSpPr>
        <p:pic>
          <p:nvPicPr>
            <p:cNvPr id="26636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2910" y="4429132"/>
              <a:ext cx="22275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77775" y="4429132"/>
              <a:ext cx="2208869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57488" y="4429132"/>
              <a:ext cx="2249174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14" name="06-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5743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07-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357438"/>
            <a:ext cx="5000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08-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35743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c:\users\administrator\appdata\roaming\360se6\User Data\temp\20130123130121_4P48A.jpe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1785938"/>
            <a:ext cx="914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c:\users\administrator\appdata\roaming\360se6\User Data\temp\20130123130121_4P48A.jpe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5286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81113" y="2357438"/>
            <a:ext cx="1790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14875" y="2286000"/>
            <a:ext cx="12144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13" y="2357438"/>
            <a:ext cx="128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9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1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grpSp>
        <p:nvGrpSpPr>
          <p:cNvPr id="27651" name="组合 7"/>
          <p:cNvGrpSpPr/>
          <p:nvPr/>
        </p:nvGrpSpPr>
        <p:grpSpPr bwMode="auto">
          <a:xfrm>
            <a:off x="500063" y="1714500"/>
            <a:ext cx="8215312" cy="4714875"/>
            <a:chOff x="857224" y="1901299"/>
            <a:chExt cx="6867572" cy="4109628"/>
          </a:xfrm>
        </p:grpSpPr>
        <p:pic>
          <p:nvPicPr>
            <p:cNvPr id="27659" name="Picture 5" descr="C:\Users\Administrator\Desktop\人教新版\五年级\U3\PRACTIS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7224" y="4010662"/>
              <a:ext cx="6858048" cy="200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5" descr="C:\Users\Administrator\Desktop\人教新版\五年级\U3\PRACTIS3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66748" y="1901299"/>
              <a:ext cx="6858048" cy="201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1785938"/>
            <a:ext cx="2971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4143375"/>
            <a:ext cx="2971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4071938"/>
            <a:ext cx="2971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1785938"/>
            <a:ext cx="2971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75" y="4143375"/>
            <a:ext cx="2971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75" y="1785938"/>
            <a:ext cx="2971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00313" y="928688"/>
            <a:ext cx="4500562" cy="665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 must/mustn’t…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sp>
        <p:nvSpPr>
          <p:cNvPr id="5" name="矩形 4"/>
          <p:cNvSpPr/>
          <p:nvPr/>
        </p:nvSpPr>
        <p:spPr>
          <a:xfrm>
            <a:off x="2995705" y="1000108"/>
            <a:ext cx="24335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act!</a:t>
            </a:r>
            <a:endParaRPr lang="zh-CN" alt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8275" y="4035425"/>
            <a:ext cx="42211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500063" y="2143125"/>
            <a:ext cx="4143375" cy="1000125"/>
          </a:xfrm>
          <a:prstGeom prst="wedgeRoundRectCallout">
            <a:avLst>
              <a:gd name="adj1" fmla="val -847"/>
              <a:gd name="adj2" fmla="val 8543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</a:rPr>
              <a:t>You mustn’t litter.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25" y="3929063"/>
            <a:ext cx="10001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弧形 10"/>
          <p:cNvSpPr/>
          <p:nvPr/>
        </p:nvSpPr>
        <p:spPr>
          <a:xfrm rot="19747980">
            <a:off x="6210300" y="3543300"/>
            <a:ext cx="1714500" cy="1571625"/>
          </a:xfrm>
          <a:prstGeom prst="arc">
            <a:avLst>
              <a:gd name="adj1" fmla="val 13722093"/>
              <a:gd name="adj2" fmla="val 0"/>
            </a:avLst>
          </a:prstGeom>
          <a:ln w="19050">
            <a:solidFill>
              <a:schemeClr val="tx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769938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内容占位符 1"/>
          <p:cNvSpPr txBox="1"/>
          <p:nvPr/>
        </p:nvSpPr>
        <p:spPr bwMode="auto">
          <a:xfrm>
            <a:off x="989013" y="868363"/>
            <a:ext cx="28686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write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9702" name="Picture 2" descr="c:\users\administrator\appdata\roaming\360se6\User Data\temp\234811-140312160441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3835400"/>
            <a:ext cx="3740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4929188" y="1285875"/>
            <a:ext cx="3643312" cy="1643063"/>
          </a:xfrm>
          <a:prstGeom prst="cloudCallout">
            <a:avLst>
              <a:gd name="adj1" fmla="val 33281"/>
              <a:gd name="adj2" fmla="val 8273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/>
                </a:solidFill>
              </a:rPr>
              <a:t>Can you write them?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63" y="1785938"/>
            <a:ext cx="114300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wait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63" y="2571750"/>
            <a:ext cx="1143000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take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563" y="3286125"/>
            <a:ext cx="1500187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young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63" y="4071938"/>
            <a:ext cx="114300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child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63" y="4786313"/>
            <a:ext cx="1857375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children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63" y="5429250"/>
            <a:ext cx="1714500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people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785813" y="1643063"/>
            <a:ext cx="1714500" cy="1000125"/>
            <a:chOff x="893168" y="1756829"/>
            <a:chExt cx="2178634" cy="1172120"/>
          </a:xfrm>
        </p:grpSpPr>
        <p:pic>
          <p:nvPicPr>
            <p:cNvPr id="29726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2"/>
          <p:cNvGrpSpPr/>
          <p:nvPr/>
        </p:nvGrpSpPr>
        <p:grpSpPr bwMode="auto">
          <a:xfrm>
            <a:off x="785813" y="2500313"/>
            <a:ext cx="1643062" cy="857250"/>
            <a:chOff x="893168" y="1756829"/>
            <a:chExt cx="2178634" cy="1172120"/>
          </a:xfrm>
        </p:grpSpPr>
        <p:pic>
          <p:nvPicPr>
            <p:cNvPr id="29724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2"/>
          <p:cNvGrpSpPr/>
          <p:nvPr/>
        </p:nvGrpSpPr>
        <p:grpSpPr bwMode="auto">
          <a:xfrm>
            <a:off x="928688" y="3143250"/>
            <a:ext cx="1571625" cy="857250"/>
            <a:chOff x="893168" y="1756829"/>
            <a:chExt cx="2178634" cy="1172120"/>
          </a:xfrm>
        </p:grpSpPr>
        <p:pic>
          <p:nvPicPr>
            <p:cNvPr id="29722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22"/>
          <p:cNvGrpSpPr/>
          <p:nvPr/>
        </p:nvGrpSpPr>
        <p:grpSpPr bwMode="auto">
          <a:xfrm>
            <a:off x="928688" y="3786188"/>
            <a:ext cx="1714500" cy="1000125"/>
            <a:chOff x="893168" y="1756829"/>
            <a:chExt cx="2178634" cy="1172120"/>
          </a:xfrm>
        </p:grpSpPr>
        <p:pic>
          <p:nvPicPr>
            <p:cNvPr id="29720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22"/>
          <p:cNvGrpSpPr/>
          <p:nvPr/>
        </p:nvGrpSpPr>
        <p:grpSpPr bwMode="auto">
          <a:xfrm>
            <a:off x="1071563" y="4572000"/>
            <a:ext cx="1714500" cy="1000125"/>
            <a:chOff x="893168" y="1756829"/>
            <a:chExt cx="2178634" cy="1172120"/>
          </a:xfrm>
        </p:grpSpPr>
        <p:pic>
          <p:nvPicPr>
            <p:cNvPr id="29718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22"/>
          <p:cNvGrpSpPr/>
          <p:nvPr/>
        </p:nvGrpSpPr>
        <p:grpSpPr bwMode="auto">
          <a:xfrm>
            <a:off x="928688" y="5286375"/>
            <a:ext cx="1714500" cy="1000125"/>
            <a:chOff x="893168" y="1756829"/>
            <a:chExt cx="2178634" cy="1172120"/>
          </a:xfrm>
        </p:grpSpPr>
        <p:pic>
          <p:nvPicPr>
            <p:cNvPr id="29716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28794" y="1756829"/>
              <a:ext cx="1143008" cy="11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3f6a34dcb74a9106fb99595ed6343f44bab79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174</Words>
  <Application>Microsoft Office PowerPoint</Application>
  <PresentationFormat>全屏显示(4:3)</PresentationFormat>
  <Paragraphs>58</Paragraphs>
  <Slides>13</Slides>
  <Notes>12</Notes>
  <HiddenSlides>0</HiddenSlides>
  <MMClips>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 3 We should obey the rules.</vt:lpstr>
      <vt:lpstr>&gt;&gt;Warm-up</vt:lpstr>
      <vt:lpstr>&gt;&gt;Lead-in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2023-01-17T02:40:05Z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EFB94DA6DC114CE6984682452229A911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